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475" r:id="rId2"/>
    <p:sldId id="477" r:id="rId3"/>
    <p:sldId id="478" r:id="rId4"/>
    <p:sldId id="479" r:id="rId5"/>
    <p:sldId id="480" r:id="rId6"/>
    <p:sldId id="481" r:id="rId7"/>
    <p:sldId id="465" r:id="rId8"/>
    <p:sldId id="335" r:id="rId9"/>
    <p:sldId id="260" r:id="rId10"/>
    <p:sldId id="470" r:id="rId11"/>
    <p:sldId id="471" r:id="rId12"/>
    <p:sldId id="472" r:id="rId13"/>
    <p:sldId id="473" r:id="rId14"/>
    <p:sldId id="474" r:id="rId15"/>
    <p:sldId id="286" r:id="rId16"/>
  </p:sldIdLst>
  <p:sldSz cx="18288000" cy="10287000"/>
  <p:notesSz cx="6858000" cy="9144000"/>
  <p:embeddedFontLst>
    <p:embeddedFont>
      <p:font typeface="#9Slide03 Sofia Pro Soft" panose="020B0604020202020204" charset="0"/>
      <p:regular r:id="rId19"/>
    </p:embeddedFont>
    <p:embeddedFont>
      <p:font typeface="#9Slide03 Sofia Pro Soft Bold" panose="020B0604020202020204" charset="0"/>
      <p:bold r:id="rId20"/>
    </p:embeddedFont>
    <p:embeddedFont>
      <p:font typeface="#9Slide06 VL Fadilla" panose="020B0604020202020204" charset="0"/>
      <p:regular r:id="rId21"/>
    </p:embeddedFont>
    <p:embeddedFont>
      <p:font typeface="Arial-Rounded" panose="020B0500000000000000" pitchFamily="34" charset="0"/>
      <p:regular r:id="rId22"/>
    </p:embeddedFont>
    <p:embeddedFont>
      <p:font typeface="Calibri" panose="020F0502020204030204" pitchFamily="34" charset="0"/>
      <p:regular r:id="rId23"/>
      <p:bold r:id="rId24"/>
      <p:italic r:id="rId25"/>
      <p:boldItalic r:id="rId26"/>
    </p:embeddedFont>
    <p:embeddedFont>
      <p:font typeface="UVN Bo Quen" panose="04040804060802020203" pitchFamily="82" charset="0"/>
      <p:regular r:id="rId27"/>
    </p:embeddedFont>
    <p:embeddedFont>
      <p:font typeface="UVN Chim Bien Nang" panose="0209080305050A020404" pitchFamily="18"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4F0"/>
    <a:srgbClr val="74A5F4"/>
    <a:srgbClr val="E6443A"/>
    <a:srgbClr val="FCD0CC"/>
    <a:srgbClr val="F3973F"/>
    <a:srgbClr val="2BA687"/>
    <a:srgbClr val="EF4F37"/>
    <a:srgbClr val="FFFFFF"/>
    <a:srgbClr val="CD0000"/>
    <a:srgbClr val="1463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39" autoAdjust="0"/>
    <p:restoredTop sz="96201" autoAdjust="0"/>
  </p:normalViewPr>
  <p:slideViewPr>
    <p:cSldViewPr>
      <p:cViewPr varScale="1">
        <p:scale>
          <a:sx n="19" d="100"/>
          <a:sy n="19" d="100"/>
        </p:scale>
        <p:origin x="78" y="3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2F6A62D-C862-8547-2A31-2CFC66E608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34D81A9-1947-5911-5483-615B08F0E2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2063CB-1C8B-42B3-9662-B52D454994B4}" type="datetimeFigureOut">
              <a:rPr lang="en-US" smtClean="0"/>
              <a:t>12/19/2023</a:t>
            </a:fld>
            <a:endParaRPr lang="en-US"/>
          </a:p>
        </p:txBody>
      </p:sp>
      <p:sp>
        <p:nvSpPr>
          <p:cNvPr id="4" name="Footer Placeholder 3">
            <a:extLst>
              <a:ext uri="{FF2B5EF4-FFF2-40B4-BE49-F238E27FC236}">
                <a16:creationId xmlns:a16="http://schemas.microsoft.com/office/drawing/2014/main" id="{F6AA9160-AA09-E80C-4AC1-5889C2A403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3F9D54-21DA-41C3-4F52-0C0B054A4D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5BB759-8748-42D3-8362-2938514D2403}" type="slidenum">
              <a:rPr lang="en-US" smtClean="0"/>
              <a:t>‹#›</a:t>
            </a:fld>
            <a:endParaRPr lang="en-US"/>
          </a:p>
        </p:txBody>
      </p:sp>
    </p:spTree>
    <p:extLst>
      <p:ext uri="{BB962C8B-B14F-4D97-AF65-F5344CB8AC3E}">
        <p14:creationId xmlns:p14="http://schemas.microsoft.com/office/powerpoint/2010/main" val="4095385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2C2A9-E5B4-4B68-A8BE-EEE410F189A2}"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3770B-F778-4F0A-A0F8-4D05AE14AA2D}" type="slidenum">
              <a:rPr lang="en-US" smtClean="0"/>
              <a:t>‹#›</a:t>
            </a:fld>
            <a:endParaRPr lang="en-US"/>
          </a:p>
        </p:txBody>
      </p:sp>
    </p:spTree>
    <p:extLst>
      <p:ext uri="{BB962C8B-B14F-4D97-AF65-F5344CB8AC3E}">
        <p14:creationId xmlns:p14="http://schemas.microsoft.com/office/powerpoint/2010/main" val="3886582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3.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1.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ẠM DUYÊN">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2814E846-D2D6-9C43-1CB3-CCC9D42E935E}"/>
              </a:ext>
            </a:extLst>
          </p:cNvPr>
          <p:cNvPicPr>
            <a:picLocks noChangeAspect="1"/>
          </p:cNvPicPr>
          <p:nvPr userDrawn="1"/>
        </p:nvPicPr>
        <p:blipFill>
          <a:blip r:embed="rId2"/>
          <a:srcRect l="1047" r="14851"/>
          <a:stretch>
            <a:fillRect/>
          </a:stretch>
        </p:blipFill>
        <p:spPr>
          <a:xfrm>
            <a:off x="9825326" y="0"/>
            <a:ext cx="8462674" cy="10050022"/>
          </a:xfrm>
          <a:prstGeom prst="rect">
            <a:avLst/>
          </a:prstGeom>
        </p:spPr>
      </p:pic>
      <p:pic>
        <p:nvPicPr>
          <p:cNvPr id="4" name="PHẠM DUYÊN 2 - 9Slide.vn">
            <a:extLst>
              <a:ext uri="{FF2B5EF4-FFF2-40B4-BE49-F238E27FC236}">
                <a16:creationId xmlns:a16="http://schemas.microsoft.com/office/drawing/2014/main" id="{56271A13-4BE9-E867-05FF-438D7A0A1485}"/>
              </a:ext>
            </a:extLst>
          </p:cNvPr>
          <p:cNvPicPr>
            <a:picLocks noChangeAspect="1"/>
          </p:cNvPicPr>
          <p:nvPr userDrawn="1"/>
        </p:nvPicPr>
        <p:blipFill>
          <a:blip r:embed="rId2"/>
          <a:srcRect/>
          <a:stretch>
            <a:fillRect/>
          </a:stretch>
        </p:blipFill>
        <p:spPr>
          <a:xfrm>
            <a:off x="0" y="0"/>
            <a:ext cx="9825326" cy="9813045"/>
          </a:xfrm>
          <a:prstGeom prst="rect">
            <a:avLst/>
          </a:prstGeom>
        </p:spPr>
      </p:pic>
      <p:pic>
        <p:nvPicPr>
          <p:cNvPr id="5" name="PHẠM DUYÊN 3 - 9Slide.vn">
            <a:extLst>
              <a:ext uri="{FF2B5EF4-FFF2-40B4-BE49-F238E27FC236}">
                <a16:creationId xmlns:a16="http://schemas.microsoft.com/office/drawing/2014/main" id="{FAE93DF6-33FC-D2CC-3DB3-A8FE3B679FBA}"/>
              </a:ext>
            </a:extLst>
          </p:cNvPr>
          <p:cNvPicPr>
            <a:picLocks noChangeAspect="1"/>
          </p:cNvPicPr>
          <p:nvPr userDrawn="1"/>
        </p:nvPicPr>
        <p:blipFill rotWithShape="1">
          <a:blip r:embed="rId3"/>
          <a:srcRect t="53135" b="22298"/>
          <a:stretch/>
        </p:blipFill>
        <p:spPr>
          <a:xfrm>
            <a:off x="4276904" y="9389035"/>
            <a:ext cx="7069099" cy="897965"/>
          </a:xfrm>
          <a:prstGeom prst="rect">
            <a:avLst/>
          </a:prstGeom>
        </p:spPr>
      </p:pic>
      <p:pic>
        <p:nvPicPr>
          <p:cNvPr id="6" name="PHẠM DUYÊN 4 - 9Slide.vn">
            <a:extLst>
              <a:ext uri="{FF2B5EF4-FFF2-40B4-BE49-F238E27FC236}">
                <a16:creationId xmlns:a16="http://schemas.microsoft.com/office/drawing/2014/main" id="{2F3D47C5-69FB-F15E-9656-A86A271CE541}"/>
              </a:ext>
            </a:extLst>
          </p:cNvPr>
          <p:cNvPicPr>
            <a:picLocks noChangeAspect="1"/>
          </p:cNvPicPr>
          <p:nvPr userDrawn="1"/>
        </p:nvPicPr>
        <p:blipFill>
          <a:blip r:embed="rId4"/>
          <a:srcRect/>
          <a:stretch>
            <a:fillRect/>
          </a:stretch>
        </p:blipFill>
        <p:spPr>
          <a:xfrm>
            <a:off x="0" y="6390064"/>
            <a:ext cx="5621540" cy="4183363"/>
          </a:xfrm>
          <a:prstGeom prst="rect">
            <a:avLst/>
          </a:prstGeom>
        </p:spPr>
      </p:pic>
      <p:pic>
        <p:nvPicPr>
          <p:cNvPr id="7" name="PHẠM DUYÊN 5 - 9Slide.vn">
            <a:extLst>
              <a:ext uri="{FF2B5EF4-FFF2-40B4-BE49-F238E27FC236}">
                <a16:creationId xmlns:a16="http://schemas.microsoft.com/office/drawing/2014/main" id="{2CA85201-0672-1DE2-41B3-08005D7F157B}"/>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7315200" cy="1554480"/>
          </a:xfrm>
          <a:prstGeom prst="rect">
            <a:avLst/>
          </a:prstGeom>
        </p:spPr>
      </p:pic>
      <p:pic>
        <p:nvPicPr>
          <p:cNvPr id="8" name="PHẠM DUYÊN 6 - 9Slide.vn">
            <a:extLst>
              <a:ext uri="{FF2B5EF4-FFF2-40B4-BE49-F238E27FC236}">
                <a16:creationId xmlns:a16="http://schemas.microsoft.com/office/drawing/2014/main" id="{00116FCE-9D96-8777-A673-8E4E8D5841F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15200" y="0"/>
            <a:ext cx="7315200" cy="1554480"/>
          </a:xfrm>
          <a:prstGeom prst="rect">
            <a:avLst/>
          </a:prstGeom>
        </p:spPr>
      </p:pic>
      <p:pic>
        <p:nvPicPr>
          <p:cNvPr id="9" name="PHẠM DUYÊN 7 - 9Slide.vn">
            <a:extLst>
              <a:ext uri="{FF2B5EF4-FFF2-40B4-BE49-F238E27FC236}">
                <a16:creationId xmlns:a16="http://schemas.microsoft.com/office/drawing/2014/main" id="{FA061C83-A64B-1ED5-48B1-FE38A7E1B717}"/>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0000"/>
          <a:stretch/>
        </p:blipFill>
        <p:spPr>
          <a:xfrm>
            <a:off x="14630400" y="0"/>
            <a:ext cx="3657600" cy="1554480"/>
          </a:xfrm>
          <a:prstGeom prst="rect">
            <a:avLst/>
          </a:prstGeom>
        </p:spPr>
      </p:pic>
      <p:pic>
        <p:nvPicPr>
          <p:cNvPr id="10" name="PHẠM DUYÊN 8 - 9Slide.vn">
            <a:extLst>
              <a:ext uri="{FF2B5EF4-FFF2-40B4-BE49-F238E27FC236}">
                <a16:creationId xmlns:a16="http://schemas.microsoft.com/office/drawing/2014/main" id="{A755478E-EDB6-3C21-A854-ADF69B548C9D}"/>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242"/>
          <a:stretch/>
        </p:blipFill>
        <p:spPr>
          <a:xfrm>
            <a:off x="11063659" y="7786532"/>
            <a:ext cx="7224341" cy="2500468"/>
          </a:xfrm>
          <a:prstGeom prst="rect">
            <a:avLst/>
          </a:prstGeom>
        </p:spPr>
      </p:pic>
      <p:pic>
        <p:nvPicPr>
          <p:cNvPr id="14" name="PHẠM DUYÊN 9 - 9Slide.vn">
            <a:extLst>
              <a:ext uri="{FF2B5EF4-FFF2-40B4-BE49-F238E27FC236}">
                <a16:creationId xmlns:a16="http://schemas.microsoft.com/office/drawing/2014/main" id="{FC623961-2427-F629-7FA1-9BC53B96EEE3}"/>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80648" y="8995274"/>
            <a:ext cx="5326703" cy="1291726"/>
          </a:xfrm>
          <a:prstGeom prst="rect">
            <a:avLst/>
          </a:prstGeom>
        </p:spPr>
      </p:pic>
      <p:pic>
        <p:nvPicPr>
          <p:cNvPr id="16" name="PHẠM DUYÊN 10 - 9Slide.vn">
            <a:extLst>
              <a:ext uri="{FF2B5EF4-FFF2-40B4-BE49-F238E27FC236}">
                <a16:creationId xmlns:a16="http://schemas.microsoft.com/office/drawing/2014/main" id="{FF84D448-1F73-992B-0650-D8B7236BA144}"/>
              </a:ext>
            </a:extLst>
          </p:cNvPr>
          <p:cNvPicPr>
            <a:picLocks noChangeAspect="1"/>
          </p:cNvPicPr>
          <p:nvPr userDrawn="1"/>
        </p:nvPicPr>
        <p:blipFill>
          <a:blip r:embed="rId11"/>
          <a:srcRect/>
          <a:stretch>
            <a:fillRect/>
          </a:stretch>
        </p:blipFill>
        <p:spPr>
          <a:xfrm>
            <a:off x="16228208" y="8157542"/>
            <a:ext cx="1554003" cy="1996577"/>
          </a:xfrm>
          <a:prstGeom prst="rect">
            <a:avLst/>
          </a:prstGeom>
        </p:spPr>
      </p:pic>
      <p:pic>
        <p:nvPicPr>
          <p:cNvPr id="36" name="PHẠM DUYÊN 11 - 9Slide.vn">
            <a:extLst>
              <a:ext uri="{FF2B5EF4-FFF2-40B4-BE49-F238E27FC236}">
                <a16:creationId xmlns:a16="http://schemas.microsoft.com/office/drawing/2014/main" id="{7F9F75F1-B0DE-1E5D-25F8-0A0537EB1560}"/>
              </a:ext>
            </a:extLst>
          </p:cNvPr>
          <p:cNvPicPr>
            <a:picLocks noChangeAspect="1"/>
          </p:cNvPicPr>
          <p:nvPr userDrawn="1"/>
        </p:nvPicPr>
        <p:blipFill>
          <a:blip r:embed="rId12">
            <a:alphaModFix amt="20000"/>
          </a:blip>
          <a:srcRect/>
          <a:stretch>
            <a:fillRect/>
          </a:stretch>
        </p:blipFill>
        <p:spPr>
          <a:xfrm>
            <a:off x="-703107" y="-706328"/>
            <a:ext cx="19694211" cy="112257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ẠM DUYÊN 1">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344203AC-3DF3-67D0-0CA1-6A206F818E56}"/>
              </a:ext>
            </a:extLst>
          </p:cNvPr>
          <p:cNvPicPr>
            <a:picLocks noChangeAspect="1"/>
          </p:cNvPicPr>
          <p:nvPr userDrawn="1"/>
        </p:nvPicPr>
        <p:blipFill>
          <a:blip r:embed="rId2"/>
          <a:srcRect l="1047" r="14851"/>
          <a:stretch>
            <a:fillRect/>
          </a:stretch>
        </p:blipFill>
        <p:spPr>
          <a:xfrm>
            <a:off x="9825326" y="0"/>
            <a:ext cx="8462674" cy="10050022"/>
          </a:xfrm>
          <a:prstGeom prst="rect">
            <a:avLst/>
          </a:prstGeom>
        </p:spPr>
      </p:pic>
      <p:pic>
        <p:nvPicPr>
          <p:cNvPr id="3" name="PHẠM DUYÊN 2 - 9Slide.vn">
            <a:extLst>
              <a:ext uri="{FF2B5EF4-FFF2-40B4-BE49-F238E27FC236}">
                <a16:creationId xmlns:a16="http://schemas.microsoft.com/office/drawing/2014/main" id="{2DC9FAD6-BE71-C03B-B62D-D9544F581DD4}"/>
              </a:ext>
            </a:extLst>
          </p:cNvPr>
          <p:cNvPicPr>
            <a:picLocks noChangeAspect="1"/>
          </p:cNvPicPr>
          <p:nvPr userDrawn="1"/>
        </p:nvPicPr>
        <p:blipFill>
          <a:blip r:embed="rId2"/>
          <a:srcRect/>
          <a:stretch>
            <a:fillRect/>
          </a:stretch>
        </p:blipFill>
        <p:spPr>
          <a:xfrm>
            <a:off x="0" y="0"/>
            <a:ext cx="9825326" cy="9813045"/>
          </a:xfrm>
          <a:prstGeom prst="rect">
            <a:avLst/>
          </a:prstGeom>
        </p:spPr>
      </p:pic>
      <p:pic>
        <p:nvPicPr>
          <p:cNvPr id="4" name="PHẠM DUYÊN 3 - 9Slide.vn">
            <a:extLst>
              <a:ext uri="{FF2B5EF4-FFF2-40B4-BE49-F238E27FC236}">
                <a16:creationId xmlns:a16="http://schemas.microsoft.com/office/drawing/2014/main" id="{54B51B59-740F-07CF-B58E-08445C2B9AC9}"/>
              </a:ext>
            </a:extLst>
          </p:cNvPr>
          <p:cNvPicPr>
            <a:picLocks noChangeAspect="1"/>
          </p:cNvPicPr>
          <p:nvPr userDrawn="1"/>
        </p:nvPicPr>
        <p:blipFill rotWithShape="1">
          <a:blip r:embed="rId3"/>
          <a:srcRect t="53135" b="22298"/>
          <a:stretch/>
        </p:blipFill>
        <p:spPr>
          <a:xfrm>
            <a:off x="4276904" y="9389035"/>
            <a:ext cx="7069099" cy="897965"/>
          </a:xfrm>
          <a:prstGeom prst="rect">
            <a:avLst/>
          </a:prstGeom>
        </p:spPr>
      </p:pic>
      <p:pic>
        <p:nvPicPr>
          <p:cNvPr id="5" name="PHẠM DUYÊN 4 - 9Slide.vn">
            <a:extLst>
              <a:ext uri="{FF2B5EF4-FFF2-40B4-BE49-F238E27FC236}">
                <a16:creationId xmlns:a16="http://schemas.microsoft.com/office/drawing/2014/main" id="{D6891A62-D35A-E05F-6E82-E7F1248D8DCF}"/>
              </a:ext>
            </a:extLst>
          </p:cNvPr>
          <p:cNvPicPr>
            <a:picLocks noChangeAspect="1"/>
          </p:cNvPicPr>
          <p:nvPr userDrawn="1"/>
        </p:nvPicPr>
        <p:blipFill>
          <a:blip r:embed="rId4"/>
          <a:srcRect/>
          <a:stretch>
            <a:fillRect/>
          </a:stretch>
        </p:blipFill>
        <p:spPr>
          <a:xfrm>
            <a:off x="0" y="6390064"/>
            <a:ext cx="5621540" cy="4183363"/>
          </a:xfrm>
          <a:prstGeom prst="rect">
            <a:avLst/>
          </a:prstGeom>
        </p:spPr>
      </p:pic>
      <p:pic>
        <p:nvPicPr>
          <p:cNvPr id="6" name="PHẠM DUYÊN 5 - 9Slide.vn">
            <a:extLst>
              <a:ext uri="{FF2B5EF4-FFF2-40B4-BE49-F238E27FC236}">
                <a16:creationId xmlns:a16="http://schemas.microsoft.com/office/drawing/2014/main" id="{55DAB5E1-CDE6-9DD6-4E72-C3BBB8334B3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7315200" cy="1554480"/>
          </a:xfrm>
          <a:prstGeom prst="rect">
            <a:avLst/>
          </a:prstGeom>
        </p:spPr>
      </p:pic>
      <p:pic>
        <p:nvPicPr>
          <p:cNvPr id="12" name="PHẠM DUYÊN 6 - 9Slide.vn">
            <a:extLst>
              <a:ext uri="{FF2B5EF4-FFF2-40B4-BE49-F238E27FC236}">
                <a16:creationId xmlns:a16="http://schemas.microsoft.com/office/drawing/2014/main" id="{BD070FC1-44BE-1F47-DF66-2EED012E954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15200" y="0"/>
            <a:ext cx="7315200" cy="1554480"/>
          </a:xfrm>
          <a:prstGeom prst="rect">
            <a:avLst/>
          </a:prstGeom>
        </p:spPr>
      </p:pic>
      <p:pic>
        <p:nvPicPr>
          <p:cNvPr id="13" name="PHẠM DUYÊN 7 - 9Slide.vn">
            <a:extLst>
              <a:ext uri="{FF2B5EF4-FFF2-40B4-BE49-F238E27FC236}">
                <a16:creationId xmlns:a16="http://schemas.microsoft.com/office/drawing/2014/main" id="{2FFDD436-2426-D548-907C-A532559B7DC3}"/>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50000"/>
          <a:stretch/>
        </p:blipFill>
        <p:spPr>
          <a:xfrm>
            <a:off x="14630400" y="0"/>
            <a:ext cx="3657600" cy="1554480"/>
          </a:xfrm>
          <a:prstGeom prst="rect">
            <a:avLst/>
          </a:prstGeom>
        </p:spPr>
      </p:pic>
      <p:pic>
        <p:nvPicPr>
          <p:cNvPr id="14" name="PHẠM DUYÊN 8 - 9Slide.vn">
            <a:extLst>
              <a:ext uri="{FF2B5EF4-FFF2-40B4-BE49-F238E27FC236}">
                <a16:creationId xmlns:a16="http://schemas.microsoft.com/office/drawing/2014/main" id="{EAC01B62-A545-8E0E-39C6-EC07901B8308}"/>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242"/>
          <a:stretch/>
        </p:blipFill>
        <p:spPr>
          <a:xfrm>
            <a:off x="11063659" y="7786532"/>
            <a:ext cx="7224341" cy="2500468"/>
          </a:xfrm>
          <a:prstGeom prst="rect">
            <a:avLst/>
          </a:prstGeom>
        </p:spPr>
      </p:pic>
      <p:pic>
        <p:nvPicPr>
          <p:cNvPr id="16" name="PHẠM DUYÊN 9 - 9Slide.vn">
            <a:extLst>
              <a:ext uri="{FF2B5EF4-FFF2-40B4-BE49-F238E27FC236}">
                <a16:creationId xmlns:a16="http://schemas.microsoft.com/office/drawing/2014/main" id="{BA4A8170-4F31-96AD-AA42-AE97C7A10A8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80648" y="8995274"/>
            <a:ext cx="5326703" cy="1291726"/>
          </a:xfrm>
          <a:prstGeom prst="rect">
            <a:avLst/>
          </a:prstGeom>
        </p:spPr>
      </p:pic>
      <p:pic>
        <p:nvPicPr>
          <p:cNvPr id="21" name="PHẠM DUYÊN 10 - 9Slide.vn">
            <a:extLst>
              <a:ext uri="{FF2B5EF4-FFF2-40B4-BE49-F238E27FC236}">
                <a16:creationId xmlns:a16="http://schemas.microsoft.com/office/drawing/2014/main" id="{94452D6A-3183-9671-36A4-EFF1F308C4F5}"/>
              </a:ext>
            </a:extLst>
          </p:cNvPr>
          <p:cNvPicPr>
            <a:picLocks noChangeAspect="1"/>
          </p:cNvPicPr>
          <p:nvPr userDrawn="1"/>
        </p:nvPicPr>
        <p:blipFill>
          <a:blip r:embed="rId11"/>
          <a:srcRect/>
          <a:stretch>
            <a:fillRect/>
          </a:stretch>
        </p:blipFill>
        <p:spPr>
          <a:xfrm>
            <a:off x="16228208" y="8157542"/>
            <a:ext cx="1554003" cy="1996577"/>
          </a:xfrm>
          <a:prstGeom prst="rect">
            <a:avLst/>
          </a:prstGeom>
        </p:spPr>
      </p:pic>
      <p:pic>
        <p:nvPicPr>
          <p:cNvPr id="23" name="PHẠM DUYÊN 11 - 9Slide.vn">
            <a:extLst>
              <a:ext uri="{FF2B5EF4-FFF2-40B4-BE49-F238E27FC236}">
                <a16:creationId xmlns:a16="http://schemas.microsoft.com/office/drawing/2014/main" id="{4CC12C10-9F84-6A76-8CBD-7BDCB2CCFF3D}"/>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98504" y="1073061"/>
            <a:ext cx="8090992" cy="8090992"/>
          </a:xfrm>
          <a:prstGeom prst="rect">
            <a:avLst/>
          </a:prstGeom>
        </p:spPr>
      </p:pic>
      <p:pic>
        <p:nvPicPr>
          <p:cNvPr id="34" name="PHẠM DUYÊN 12 - 9Slide.vn">
            <a:extLst>
              <a:ext uri="{FF2B5EF4-FFF2-40B4-BE49-F238E27FC236}">
                <a16:creationId xmlns:a16="http://schemas.microsoft.com/office/drawing/2014/main" id="{58CA6ED0-0C60-4735-E0D1-611CCBC6AC3E}"/>
              </a:ext>
            </a:extLst>
          </p:cNvPr>
          <p:cNvPicPr>
            <a:picLocks noChangeAspect="1"/>
          </p:cNvPicPr>
          <p:nvPr userDrawn="1"/>
        </p:nvPicPr>
        <p:blipFill>
          <a:blip r:embed="rId14">
            <a:alphaModFix amt="26000"/>
          </a:blip>
          <a:srcRect/>
          <a:stretch>
            <a:fillRect/>
          </a:stretch>
        </p:blipFill>
        <p:spPr>
          <a:xfrm>
            <a:off x="89678" y="-737553"/>
            <a:ext cx="19341321" cy="11024553"/>
          </a:xfrm>
          <a:prstGeom prst="rect">
            <a:avLst/>
          </a:prstGeom>
        </p:spPr>
      </p:pic>
      <p:pic>
        <p:nvPicPr>
          <p:cNvPr id="36" name="PHẠM DUYÊN 13 - 9Slide.vn">
            <a:extLst>
              <a:ext uri="{FF2B5EF4-FFF2-40B4-BE49-F238E27FC236}">
                <a16:creationId xmlns:a16="http://schemas.microsoft.com/office/drawing/2014/main" id="{C804BA52-BFD0-EBFE-4B8F-28EFE2A5BA43}"/>
              </a:ext>
            </a:extLst>
          </p:cNvPr>
          <p:cNvPicPr>
            <a:picLocks noChangeAspect="1"/>
          </p:cNvPicPr>
          <p:nvPr userDrawn="1"/>
        </p:nvPicPr>
        <p:blipFill>
          <a:blip r:embed="rId15"/>
          <a:srcRect/>
          <a:stretch>
            <a:fillRect/>
          </a:stretch>
        </p:blipFill>
        <p:spPr>
          <a:xfrm rot="20888062" flipV="1">
            <a:off x="6157795" y="5596163"/>
            <a:ext cx="6360822" cy="2099070"/>
          </a:xfrm>
          <a:prstGeom prst="rect">
            <a:avLst/>
          </a:prstGeom>
        </p:spPr>
      </p:pic>
    </p:spTree>
    <p:extLst>
      <p:ext uri="{BB962C8B-B14F-4D97-AF65-F5344CB8AC3E}">
        <p14:creationId xmlns:p14="http://schemas.microsoft.com/office/powerpoint/2010/main" val="3371620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ẠM DUYÊN 2">
    <p:spTree>
      <p:nvGrpSpPr>
        <p:cNvPr id="1" name=""/>
        <p:cNvGrpSpPr/>
        <p:nvPr/>
      </p:nvGrpSpPr>
      <p:grpSpPr>
        <a:xfrm>
          <a:off x="0" y="0"/>
          <a:ext cx="0" cy="0"/>
          <a:chOff x="0" y="0"/>
          <a:chExt cx="0" cy="0"/>
        </a:xfrm>
      </p:grpSpPr>
      <p:grpSp>
        <p:nvGrpSpPr>
          <p:cNvPr id="4" name="PHẠM DUYÊN 1 - 9Slide.vn">
            <a:extLst>
              <a:ext uri="{FF2B5EF4-FFF2-40B4-BE49-F238E27FC236}">
                <a16:creationId xmlns:a16="http://schemas.microsoft.com/office/drawing/2014/main" id="{99022105-F51C-C026-605D-ECB8B3817037}"/>
              </a:ext>
            </a:extLst>
          </p:cNvPr>
          <p:cNvGrpSpPr/>
          <p:nvPr userDrawn="1"/>
        </p:nvGrpSpPr>
        <p:grpSpPr>
          <a:xfrm>
            <a:off x="344280" y="323850"/>
            <a:ext cx="17599440" cy="9639300"/>
            <a:chOff x="730319" y="673100"/>
            <a:chExt cx="10731362" cy="5511800"/>
          </a:xfrm>
        </p:grpSpPr>
        <p:sp>
          <p:nvSpPr>
            <p:cNvPr id="5" name="Rectangle 8">
              <a:extLst>
                <a:ext uri="{FF2B5EF4-FFF2-40B4-BE49-F238E27FC236}">
                  <a16:creationId xmlns:a16="http://schemas.microsoft.com/office/drawing/2014/main" id="{E1A8CCEF-23EA-64C2-E9D0-D5749397D6D9}"/>
                </a:ext>
              </a:extLst>
            </p:cNvPr>
            <p:cNvSpPr/>
            <p:nvPr userDrawn="1"/>
          </p:nvSpPr>
          <p:spPr>
            <a:xfrm>
              <a:off x="730319" y="673100"/>
              <a:ext cx="10731362" cy="5511800"/>
            </a:xfrm>
            <a:prstGeom prst="roundRect">
              <a:avLst>
                <a:gd name="adj" fmla="val 4513"/>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Rectangle 9">
              <a:extLst>
                <a:ext uri="{FF2B5EF4-FFF2-40B4-BE49-F238E27FC236}">
                  <a16:creationId xmlns:a16="http://schemas.microsoft.com/office/drawing/2014/main" id="{7E256586-415A-D00E-9A90-A9F3C3636439}"/>
                </a:ext>
              </a:extLst>
            </p:cNvPr>
            <p:cNvSpPr/>
            <p:nvPr userDrawn="1"/>
          </p:nvSpPr>
          <p:spPr>
            <a:xfrm>
              <a:off x="870177" y="788539"/>
              <a:ext cx="10451647" cy="5280923"/>
            </a:xfrm>
            <a:prstGeom prst="roundRect">
              <a:avLst>
                <a:gd name="adj" fmla="val 1816"/>
              </a:avLst>
            </a:prstGeom>
            <a:solidFill>
              <a:schemeClr val="bg1">
                <a:alpha val="48000"/>
              </a:schemeClr>
            </a:solidFill>
            <a:ln w="76200" cap="rnd">
              <a:solidFill>
                <a:srgbClr val="64AEF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7" name="PHẠM DUYÊN 2 - 9Slide.vn">
            <a:extLst>
              <a:ext uri="{FF2B5EF4-FFF2-40B4-BE49-F238E27FC236}">
                <a16:creationId xmlns:a16="http://schemas.microsoft.com/office/drawing/2014/main" id="{9EFEA60C-03BC-BE1B-50B1-7BEE11905FE8}"/>
              </a:ext>
            </a:extLst>
          </p:cNvPr>
          <p:cNvPicPr>
            <a:picLocks noChangeAspect="1"/>
          </p:cNvPicPr>
          <p:nvPr userDrawn="1"/>
        </p:nvPicPr>
        <p:blipFill rotWithShape="1">
          <a:blip r:embed="rId2"/>
          <a:srcRect t="53135" b="22298"/>
          <a:stretch/>
        </p:blipFill>
        <p:spPr>
          <a:xfrm>
            <a:off x="2895600" y="9761265"/>
            <a:ext cx="15392400" cy="549926"/>
          </a:xfrm>
          <a:prstGeom prst="rect">
            <a:avLst/>
          </a:prstGeom>
        </p:spPr>
      </p:pic>
      <p:pic>
        <p:nvPicPr>
          <p:cNvPr id="8" name="PHẠM DUYÊN 3 - 9Slide.vn">
            <a:extLst>
              <a:ext uri="{FF2B5EF4-FFF2-40B4-BE49-F238E27FC236}">
                <a16:creationId xmlns:a16="http://schemas.microsoft.com/office/drawing/2014/main" id="{CFFDB0C3-F50B-82FD-082F-80AE6A50AFCD}"/>
              </a:ext>
            </a:extLst>
          </p:cNvPr>
          <p:cNvPicPr>
            <a:picLocks noChangeAspect="1"/>
          </p:cNvPicPr>
          <p:nvPr userDrawn="1"/>
        </p:nvPicPr>
        <p:blipFill>
          <a:blip r:embed="rId3"/>
          <a:srcRect/>
          <a:stretch>
            <a:fillRect/>
          </a:stretch>
        </p:blipFill>
        <p:spPr>
          <a:xfrm>
            <a:off x="0" y="8039100"/>
            <a:ext cx="3405592" cy="2534328"/>
          </a:xfrm>
          <a:prstGeom prst="rect">
            <a:avLst/>
          </a:prstGeom>
        </p:spPr>
      </p:pic>
      <p:pic>
        <p:nvPicPr>
          <p:cNvPr id="9" name="PHẠM DUYÊN 4 - 9Slide.vn">
            <a:extLst>
              <a:ext uri="{FF2B5EF4-FFF2-40B4-BE49-F238E27FC236}">
                <a16:creationId xmlns:a16="http://schemas.microsoft.com/office/drawing/2014/main" id="{E73CC73E-3E14-032A-7BFF-11DC09C985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32697" y="8873309"/>
            <a:ext cx="5326703" cy="1291726"/>
          </a:xfrm>
          <a:prstGeom prst="rect">
            <a:avLst/>
          </a:prstGeom>
          <a:effectLst>
            <a:outerShdw blurRad="50800" dist="38100" dir="2700000" algn="tl" rotWithShape="0">
              <a:prstClr val="black">
                <a:alpha val="40000"/>
              </a:prstClr>
            </a:outerShdw>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1" name="PHẠM DUYÊN 1 - 9Slide.vn">
            <a:extLst>
              <a:ext uri="{FF2B5EF4-FFF2-40B4-BE49-F238E27FC236}">
                <a16:creationId xmlns:a16="http://schemas.microsoft.com/office/drawing/2014/main" id="{A136374E-1730-E23A-5A73-2A68E852A4F1}"/>
              </a:ext>
            </a:extLst>
          </p:cNvPr>
          <p:cNvGrpSpPr/>
          <p:nvPr userDrawn="1"/>
        </p:nvGrpSpPr>
        <p:grpSpPr>
          <a:xfrm>
            <a:off x="344280" y="323850"/>
            <a:ext cx="17599440" cy="9639300"/>
            <a:chOff x="730319" y="673100"/>
            <a:chExt cx="10731362" cy="5511800"/>
          </a:xfrm>
        </p:grpSpPr>
        <p:sp>
          <p:nvSpPr>
            <p:cNvPr id="9" name="Rectangle 8">
              <a:extLst>
                <a:ext uri="{FF2B5EF4-FFF2-40B4-BE49-F238E27FC236}">
                  <a16:creationId xmlns:a16="http://schemas.microsoft.com/office/drawing/2014/main" id="{6F1D869D-1247-854F-9099-80233C2BF9E3}"/>
                </a:ext>
              </a:extLst>
            </p:cNvPr>
            <p:cNvSpPr/>
            <p:nvPr userDrawn="1"/>
          </p:nvSpPr>
          <p:spPr>
            <a:xfrm>
              <a:off x="730319" y="673100"/>
              <a:ext cx="10731362" cy="5511800"/>
            </a:xfrm>
            <a:prstGeom prst="roundRect">
              <a:avLst>
                <a:gd name="adj" fmla="val 4513"/>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F034F732-1052-1D93-BB61-573FBAE31612}"/>
                </a:ext>
              </a:extLst>
            </p:cNvPr>
            <p:cNvSpPr/>
            <p:nvPr userDrawn="1"/>
          </p:nvSpPr>
          <p:spPr>
            <a:xfrm>
              <a:off x="870177" y="788539"/>
              <a:ext cx="10451647" cy="5280923"/>
            </a:xfrm>
            <a:prstGeom prst="roundRect">
              <a:avLst>
                <a:gd name="adj" fmla="val 1816"/>
              </a:avLst>
            </a:prstGeom>
            <a:solidFill>
              <a:schemeClr val="bg1">
                <a:alpha val="48000"/>
              </a:schemeClr>
            </a:solidFill>
            <a:ln w="76200" cap="rnd">
              <a:solidFill>
                <a:srgbClr val="64AEF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2" name="PHẠM DUYÊN 2 - 9Slide.vn">
            <a:extLst>
              <a:ext uri="{FF2B5EF4-FFF2-40B4-BE49-F238E27FC236}">
                <a16:creationId xmlns:a16="http://schemas.microsoft.com/office/drawing/2014/main" id="{99C0308B-B2D7-BE6C-F3FF-C0937028DF5E}"/>
              </a:ext>
            </a:extLst>
          </p:cNvPr>
          <p:cNvPicPr>
            <a:picLocks noChangeAspect="1"/>
          </p:cNvPicPr>
          <p:nvPr userDrawn="1"/>
        </p:nvPicPr>
        <p:blipFill rotWithShape="1">
          <a:blip r:embed="rId2"/>
          <a:srcRect t="53135" b="22298"/>
          <a:stretch/>
        </p:blipFill>
        <p:spPr>
          <a:xfrm>
            <a:off x="2895600" y="9761265"/>
            <a:ext cx="15392400" cy="549926"/>
          </a:xfrm>
          <a:prstGeom prst="rect">
            <a:avLst/>
          </a:prstGeom>
        </p:spPr>
      </p:pic>
      <p:pic>
        <p:nvPicPr>
          <p:cNvPr id="3" name="PHẠM DUYÊN 3 - 9Slide.vn">
            <a:extLst>
              <a:ext uri="{FF2B5EF4-FFF2-40B4-BE49-F238E27FC236}">
                <a16:creationId xmlns:a16="http://schemas.microsoft.com/office/drawing/2014/main" id="{B9917B0E-6F95-AADA-2250-B65521774702}"/>
              </a:ext>
            </a:extLst>
          </p:cNvPr>
          <p:cNvPicPr>
            <a:picLocks noChangeAspect="1"/>
          </p:cNvPicPr>
          <p:nvPr userDrawn="1"/>
        </p:nvPicPr>
        <p:blipFill>
          <a:blip r:embed="rId3"/>
          <a:srcRect/>
          <a:stretch>
            <a:fillRect/>
          </a:stretch>
        </p:blipFill>
        <p:spPr>
          <a:xfrm>
            <a:off x="0" y="8039100"/>
            <a:ext cx="3405592" cy="2534328"/>
          </a:xfrm>
          <a:prstGeom prst="rect">
            <a:avLst/>
          </a:prstGeom>
        </p:spPr>
      </p:pic>
      <p:pic>
        <p:nvPicPr>
          <p:cNvPr id="4" name="PHẠM DUYÊN 4 - 9Slide.vn">
            <a:extLst>
              <a:ext uri="{FF2B5EF4-FFF2-40B4-BE49-F238E27FC236}">
                <a16:creationId xmlns:a16="http://schemas.microsoft.com/office/drawing/2014/main" id="{69E74799-01FB-FBDF-5A2D-A5E715C56EB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732697" y="8873309"/>
            <a:ext cx="5326703" cy="12917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4211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HẠM DUYÊN 3">
    <p:spTree>
      <p:nvGrpSpPr>
        <p:cNvPr id="1" name=""/>
        <p:cNvGrpSpPr/>
        <p:nvPr/>
      </p:nvGrpSpPr>
      <p:grpSpPr>
        <a:xfrm>
          <a:off x="0" y="0"/>
          <a:ext cx="0" cy="0"/>
          <a:chOff x="0" y="0"/>
          <a:chExt cx="0" cy="0"/>
        </a:xfrm>
      </p:grpSpPr>
      <p:grpSp>
        <p:nvGrpSpPr>
          <p:cNvPr id="13" name="PHẠM DUYÊN 1 - 9Slide.vn">
            <a:extLst>
              <a:ext uri="{FF2B5EF4-FFF2-40B4-BE49-F238E27FC236}">
                <a16:creationId xmlns:a16="http://schemas.microsoft.com/office/drawing/2014/main" id="{BF79FFBF-1ECA-D7F7-E13E-8523AACA76AA}"/>
              </a:ext>
            </a:extLst>
          </p:cNvPr>
          <p:cNvGrpSpPr/>
          <p:nvPr userDrawn="1"/>
        </p:nvGrpSpPr>
        <p:grpSpPr>
          <a:xfrm>
            <a:off x="344280" y="323850"/>
            <a:ext cx="17599440" cy="9639300"/>
            <a:chOff x="730319" y="673100"/>
            <a:chExt cx="10731362" cy="5511800"/>
          </a:xfrm>
        </p:grpSpPr>
        <p:sp>
          <p:nvSpPr>
            <p:cNvPr id="14" name="Rectangle 8">
              <a:extLst>
                <a:ext uri="{FF2B5EF4-FFF2-40B4-BE49-F238E27FC236}">
                  <a16:creationId xmlns:a16="http://schemas.microsoft.com/office/drawing/2014/main" id="{6765FED6-6A3E-18DA-C190-447047174D80}"/>
                </a:ext>
              </a:extLst>
            </p:cNvPr>
            <p:cNvSpPr/>
            <p:nvPr userDrawn="1"/>
          </p:nvSpPr>
          <p:spPr>
            <a:xfrm>
              <a:off x="730319" y="673100"/>
              <a:ext cx="10731362" cy="5511800"/>
            </a:xfrm>
            <a:prstGeom prst="roundRect">
              <a:avLst>
                <a:gd name="adj" fmla="val 4513"/>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9">
              <a:extLst>
                <a:ext uri="{FF2B5EF4-FFF2-40B4-BE49-F238E27FC236}">
                  <a16:creationId xmlns:a16="http://schemas.microsoft.com/office/drawing/2014/main" id="{46FE3B2A-F7A6-4563-E8C4-3BFD00347269}"/>
                </a:ext>
              </a:extLst>
            </p:cNvPr>
            <p:cNvSpPr/>
            <p:nvPr userDrawn="1"/>
          </p:nvSpPr>
          <p:spPr>
            <a:xfrm>
              <a:off x="870177" y="788539"/>
              <a:ext cx="10451647" cy="5280923"/>
            </a:xfrm>
            <a:prstGeom prst="roundRect">
              <a:avLst>
                <a:gd name="adj" fmla="val 1816"/>
              </a:avLst>
            </a:prstGeom>
            <a:solidFill>
              <a:schemeClr val="bg1">
                <a:alpha val="48000"/>
              </a:schemeClr>
            </a:solidFill>
            <a:ln w="76200" cap="rnd">
              <a:solidFill>
                <a:srgbClr val="64AEF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2" name="PHẠM DUYÊN 2 - 9Slide.vn">
            <a:extLst>
              <a:ext uri="{FF2B5EF4-FFF2-40B4-BE49-F238E27FC236}">
                <a16:creationId xmlns:a16="http://schemas.microsoft.com/office/drawing/2014/main" id="{569FE7D2-25F3-16A5-E29A-458B67CA9E31}"/>
              </a:ext>
            </a:extLst>
          </p:cNvPr>
          <p:cNvPicPr>
            <a:picLocks noChangeAspect="1"/>
          </p:cNvPicPr>
          <p:nvPr userDrawn="1"/>
        </p:nvPicPr>
        <p:blipFill>
          <a:blip r:embed="rId2"/>
          <a:srcRect/>
          <a:stretch>
            <a:fillRect/>
          </a:stretch>
        </p:blipFill>
        <p:spPr>
          <a:xfrm>
            <a:off x="16094122" y="8856431"/>
            <a:ext cx="2199236" cy="1671111"/>
          </a:xfrm>
          <a:prstGeom prst="rect">
            <a:avLst/>
          </a:prstGeom>
        </p:spPr>
      </p:pic>
      <p:pic>
        <p:nvPicPr>
          <p:cNvPr id="4" name="PHẠM DUYÊN 3 - 9Slide.vn">
            <a:extLst>
              <a:ext uri="{FF2B5EF4-FFF2-40B4-BE49-F238E27FC236}">
                <a16:creationId xmlns:a16="http://schemas.microsoft.com/office/drawing/2014/main" id="{65FA1AB8-64A7-6F12-2DBA-CA679E982DF5}"/>
              </a:ext>
            </a:extLst>
          </p:cNvPr>
          <p:cNvPicPr>
            <a:picLocks noChangeAspect="1"/>
          </p:cNvPicPr>
          <p:nvPr userDrawn="1"/>
        </p:nvPicPr>
        <p:blipFill>
          <a:blip r:embed="rId3"/>
          <a:srcRect/>
          <a:stretch>
            <a:fillRect/>
          </a:stretch>
        </p:blipFill>
        <p:spPr>
          <a:xfrm flipH="1">
            <a:off x="59294" y="8244628"/>
            <a:ext cx="1554003" cy="1996577"/>
          </a:xfrm>
          <a:prstGeom prst="rect">
            <a:avLst/>
          </a:prstGeom>
          <a:effectLst>
            <a:outerShdw blurRad="50800" dist="38100" dir="16200000"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PHẠM DUYÊN 3">
    <p:spTree>
      <p:nvGrpSpPr>
        <p:cNvPr id="1" name=""/>
        <p:cNvGrpSpPr/>
        <p:nvPr/>
      </p:nvGrpSpPr>
      <p:grpSpPr>
        <a:xfrm>
          <a:off x="0" y="0"/>
          <a:ext cx="0" cy="0"/>
          <a:chOff x="0" y="0"/>
          <a:chExt cx="0" cy="0"/>
        </a:xfrm>
      </p:grpSpPr>
      <p:grpSp>
        <p:nvGrpSpPr>
          <p:cNvPr id="13" name="PHẠM DUYÊN 1 - 9Slide.vn">
            <a:extLst>
              <a:ext uri="{FF2B5EF4-FFF2-40B4-BE49-F238E27FC236}">
                <a16:creationId xmlns:a16="http://schemas.microsoft.com/office/drawing/2014/main" id="{BF79FFBF-1ECA-D7F7-E13E-8523AACA76AA}"/>
              </a:ext>
            </a:extLst>
          </p:cNvPr>
          <p:cNvGrpSpPr/>
          <p:nvPr userDrawn="1"/>
        </p:nvGrpSpPr>
        <p:grpSpPr>
          <a:xfrm>
            <a:off x="344280" y="323850"/>
            <a:ext cx="17599440" cy="9639300"/>
            <a:chOff x="730319" y="673100"/>
            <a:chExt cx="10731362" cy="5511800"/>
          </a:xfrm>
        </p:grpSpPr>
        <p:sp>
          <p:nvSpPr>
            <p:cNvPr id="14" name="Rectangle 8">
              <a:extLst>
                <a:ext uri="{FF2B5EF4-FFF2-40B4-BE49-F238E27FC236}">
                  <a16:creationId xmlns:a16="http://schemas.microsoft.com/office/drawing/2014/main" id="{6765FED6-6A3E-18DA-C190-447047174D80}"/>
                </a:ext>
              </a:extLst>
            </p:cNvPr>
            <p:cNvSpPr/>
            <p:nvPr userDrawn="1"/>
          </p:nvSpPr>
          <p:spPr>
            <a:xfrm>
              <a:off x="730319" y="673100"/>
              <a:ext cx="10731362" cy="5511800"/>
            </a:xfrm>
            <a:prstGeom prst="roundRect">
              <a:avLst>
                <a:gd name="adj" fmla="val 4513"/>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9">
              <a:extLst>
                <a:ext uri="{FF2B5EF4-FFF2-40B4-BE49-F238E27FC236}">
                  <a16:creationId xmlns:a16="http://schemas.microsoft.com/office/drawing/2014/main" id="{46FE3B2A-F7A6-4563-E8C4-3BFD00347269}"/>
                </a:ext>
              </a:extLst>
            </p:cNvPr>
            <p:cNvSpPr/>
            <p:nvPr userDrawn="1"/>
          </p:nvSpPr>
          <p:spPr>
            <a:xfrm>
              <a:off x="870177" y="788539"/>
              <a:ext cx="10451647" cy="5280923"/>
            </a:xfrm>
            <a:prstGeom prst="roundRect">
              <a:avLst>
                <a:gd name="adj" fmla="val 1816"/>
              </a:avLst>
            </a:prstGeom>
            <a:solidFill>
              <a:schemeClr val="bg1">
                <a:alpha val="48000"/>
              </a:schemeClr>
            </a:solidFill>
            <a:ln w="76200" cap="rnd">
              <a:solidFill>
                <a:srgbClr val="64AEF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Tree>
    <p:extLst>
      <p:ext uri="{BB962C8B-B14F-4D97-AF65-F5344CB8AC3E}">
        <p14:creationId xmlns:p14="http://schemas.microsoft.com/office/powerpoint/2010/main" val="3378115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HẠM DUYÊN 1 - 9Slide.vn">
            <a:extLst>
              <a:ext uri="{FF2B5EF4-FFF2-40B4-BE49-F238E27FC236}">
                <a16:creationId xmlns:a16="http://schemas.microsoft.com/office/drawing/2014/main" id="{793CBB51-BCA3-1352-7963-849CFA66615B}"/>
              </a:ext>
            </a:extLst>
          </p:cNvPr>
          <p:cNvSpPr txBox="1"/>
          <p:nvPr/>
        </p:nvSpPr>
        <p:spPr>
          <a:xfrm>
            <a:off x="4191000" y="4822368"/>
            <a:ext cx="11734800" cy="3364447"/>
          </a:xfrm>
          <a:prstGeom prst="rect">
            <a:avLst/>
          </a:prstGeom>
          <a:noFill/>
        </p:spPr>
        <p:txBody>
          <a:bodyPr wrap="square" rtlCol="0">
            <a:spAutoFit/>
          </a:bodyPr>
          <a:lstStyle/>
          <a:p>
            <a:pPr algn="ctr">
              <a:lnSpc>
                <a:spcPct val="116000"/>
              </a:lnSpc>
            </a:pPr>
            <a:r>
              <a:rPr lang="en-US" sz="9600" b="1" spc="180">
                <a:ln w="193675">
                  <a:solidFill>
                    <a:schemeClr val="bg1"/>
                  </a:solidFill>
                </a:ln>
                <a:noFill/>
                <a:effectLst>
                  <a:glow rad="63500">
                    <a:schemeClr val="accent6">
                      <a:satMod val="175000"/>
                      <a:alpha val="40000"/>
                    </a:schemeClr>
                  </a:glow>
                  <a:outerShdw blurRad="38100" dist="38100" dir="2700000" algn="tl">
                    <a:srgbClr val="000000">
                      <a:alpha val="43137"/>
                    </a:srgbClr>
                  </a:outerShdw>
                </a:effectLst>
                <a:latin typeface="SVN-Dumpling" panose="02000000000000000000" pitchFamily="50" charset="0"/>
                <a:sym typeface="Arial"/>
              </a:rPr>
              <a:t>LUYỆN TẬP CHUNG</a:t>
            </a:r>
          </a:p>
        </p:txBody>
      </p:sp>
      <p:sp>
        <p:nvSpPr>
          <p:cNvPr id="9" name="PHẠM DUYÊN 1 - 9Slide.vn">
            <a:extLst>
              <a:ext uri="{FF2B5EF4-FFF2-40B4-BE49-F238E27FC236}">
                <a16:creationId xmlns:a16="http://schemas.microsoft.com/office/drawing/2014/main" id="{67956C3D-B458-437F-A252-60E35854CBFE}"/>
              </a:ext>
            </a:extLst>
          </p:cNvPr>
          <p:cNvSpPr txBox="1"/>
          <p:nvPr userDrawn="1"/>
        </p:nvSpPr>
        <p:spPr>
          <a:xfrm>
            <a:off x="4143342" y="4822368"/>
            <a:ext cx="11826001" cy="1650773"/>
          </a:xfrm>
          <a:prstGeom prst="rect">
            <a:avLst/>
          </a:prstGeom>
          <a:noFill/>
        </p:spPr>
        <p:txBody>
          <a:bodyPr wrap="square" rtlCol="0">
            <a:spAutoFit/>
          </a:bodyPr>
          <a:lstStyle/>
          <a:p>
            <a:pPr algn="ctr">
              <a:lnSpc>
                <a:spcPct val="116000"/>
              </a:lnSpc>
            </a:pPr>
            <a:r>
              <a:rPr lang="en-US" sz="9600" spc="420">
                <a:solidFill>
                  <a:srgbClr val="E1263B"/>
                </a:solidFill>
                <a:effectLst>
                  <a:outerShdw blurRad="50800" dist="76200" dir="180000" algn="t" rotWithShape="0">
                    <a:srgbClr val="443325">
                      <a:alpha val="40000"/>
                    </a:srgbClr>
                  </a:outerShdw>
                </a:effectLst>
                <a:latin typeface="SVN-Dumpling" panose="02000000000000000000" pitchFamily="50" charset="0"/>
              </a:rPr>
              <a:t>LUYỆN TẬP CHUNG</a:t>
            </a:r>
          </a:p>
        </p:txBody>
      </p:sp>
      <p:sp>
        <p:nvSpPr>
          <p:cNvPr id="2" name="Rectangle 1">
            <a:extLst>
              <a:ext uri="{FF2B5EF4-FFF2-40B4-BE49-F238E27FC236}">
                <a16:creationId xmlns:a16="http://schemas.microsoft.com/office/drawing/2014/main" id="{132B7AD8-7226-8E79-F769-8C8B618DFF49}"/>
              </a:ext>
            </a:extLst>
          </p:cNvPr>
          <p:cNvSpPr/>
          <p:nvPr userDrawn="1"/>
        </p:nvSpPr>
        <p:spPr>
          <a:xfrm>
            <a:off x="1295400" y="1207633"/>
            <a:ext cx="16535400" cy="1785104"/>
          </a:xfrm>
          <a:prstGeom prst="rect">
            <a:avLst/>
          </a:prstGeom>
          <a:noFill/>
          <a:effectLst>
            <a:glow rad="762000">
              <a:schemeClr val="accent1">
                <a:alpha val="40000"/>
              </a:schemeClr>
            </a:glow>
          </a:effectLst>
        </p:spPr>
        <p:txBody>
          <a:bodyPr wrap="square" lIns="91440" tIns="45720" rIns="91440" bIns="4572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0" noProof="0">
                <a:ln w="12700">
                  <a:noFill/>
                </a:ln>
                <a:gradFill>
                  <a:gsLst>
                    <a:gs pos="0">
                      <a:srgbClr val="B54730"/>
                    </a:gs>
                    <a:gs pos="54000">
                      <a:srgbClr val="F4A64C"/>
                    </a:gs>
                    <a:gs pos="76000">
                      <a:srgbClr val="D0624C"/>
                    </a:gs>
                  </a:gsLst>
                  <a:lin ang="5400000" scaled="1"/>
                </a:gradFill>
                <a:effectLst>
                  <a:glow rad="114300">
                    <a:prstClr val="white"/>
                  </a:glow>
                  <a:outerShdw blurRad="38100" dist="19050" dir="2700000" algn="tl" rotWithShape="0">
                    <a:prstClr val="black">
                      <a:alpha val="40000"/>
                    </a:prstClr>
                  </a:outerShdw>
                  <a:reflection blurRad="88900" stA="55000" endA="300" endPos="16000" dir="5400000" sy="-100000" algn="bl" rotWithShape="0"/>
                </a:effectLst>
                <a:latin typeface="UVN Bo Quen" panose="04040804060802020203" pitchFamily="82" charset="0"/>
                <a:cs typeface="Times New Roman" panose="02020603050405020304" pitchFamily="18" charset="0"/>
              </a:rPr>
              <a:t>ÔN TẬP CÁC SỐ</a:t>
            </a:r>
            <a:r>
              <a:rPr lang="en-US" sz="11000" baseline="0" noProof="0">
                <a:ln w="12700">
                  <a:noFill/>
                </a:ln>
                <a:gradFill>
                  <a:gsLst>
                    <a:gs pos="0">
                      <a:srgbClr val="B54730"/>
                    </a:gs>
                    <a:gs pos="54000">
                      <a:srgbClr val="F4A64C"/>
                    </a:gs>
                    <a:gs pos="76000">
                      <a:srgbClr val="D0624C"/>
                    </a:gs>
                  </a:gsLst>
                  <a:lin ang="5400000" scaled="1"/>
                </a:gradFill>
                <a:effectLst>
                  <a:glow rad="114300">
                    <a:prstClr val="white"/>
                  </a:glow>
                  <a:outerShdw blurRad="38100" dist="19050" dir="2700000" algn="tl" rotWithShape="0">
                    <a:prstClr val="black">
                      <a:alpha val="40000"/>
                    </a:prstClr>
                  </a:outerShdw>
                  <a:reflection blurRad="88900" stA="55000" endA="300" endPos="16000" dir="5400000" sy="-100000" algn="bl" rotWithShape="0"/>
                </a:effectLst>
                <a:latin typeface="UVN Bo Quen" panose="04040804060802020203" pitchFamily="82" charset="0"/>
                <a:cs typeface="Times New Roman" panose="02020603050405020304" pitchFamily="18" charset="0"/>
              </a:rPr>
              <a:t> </a:t>
            </a:r>
            <a:r>
              <a:rPr lang="en-US" sz="11000" noProof="0">
                <a:ln w="12700">
                  <a:noFill/>
                </a:ln>
                <a:gradFill>
                  <a:gsLst>
                    <a:gs pos="0">
                      <a:srgbClr val="B54730"/>
                    </a:gs>
                    <a:gs pos="54000">
                      <a:srgbClr val="F4A64C"/>
                    </a:gs>
                    <a:gs pos="76000">
                      <a:srgbClr val="D0624C"/>
                    </a:gs>
                  </a:gsLst>
                  <a:lin ang="5400000" scaled="1"/>
                </a:gradFill>
                <a:effectLst>
                  <a:glow rad="114300">
                    <a:prstClr val="white"/>
                  </a:glow>
                  <a:outerShdw blurRad="38100" dist="19050" dir="2700000" algn="tl" rotWithShape="0">
                    <a:prstClr val="black">
                      <a:alpha val="40000"/>
                    </a:prstClr>
                  </a:outerShdw>
                  <a:reflection blurRad="88900" stA="55000" endA="300" endPos="16000" dir="5400000" sy="-100000" algn="bl" rotWithShape="0"/>
                </a:effectLst>
                <a:latin typeface="UVN Bo Quen" panose="04040804060802020203" pitchFamily="82" charset="0"/>
                <a:cs typeface="Times New Roman" panose="02020603050405020304" pitchFamily="18" charset="0"/>
              </a:rPr>
              <a:t>TRONG PHẠM VI 10</a:t>
            </a:r>
            <a:endParaRPr kumimoji="0" lang="en-US" sz="11000" b="0" i="0" u="none" strike="noStrike" kern="1200" cap="none" spc="0" normalizeH="0" baseline="0" noProof="0" dirty="0">
              <a:ln w="12700">
                <a:noFill/>
              </a:ln>
              <a:gradFill>
                <a:gsLst>
                  <a:gs pos="0">
                    <a:srgbClr val="B54730"/>
                  </a:gs>
                  <a:gs pos="54000">
                    <a:srgbClr val="F4A64C"/>
                  </a:gs>
                  <a:gs pos="76000">
                    <a:srgbClr val="D0624C"/>
                  </a:gs>
                </a:gsLst>
                <a:lin ang="5400000" scaled="1"/>
              </a:gradFill>
              <a:effectLst>
                <a:glow rad="114300">
                  <a:prstClr val="white"/>
                </a:glow>
                <a:outerShdw blurRad="38100" dist="19050" dir="2700000" algn="tl" rotWithShape="0">
                  <a:prstClr val="black">
                    <a:alpha val="40000"/>
                  </a:prstClr>
                </a:outerShdw>
                <a:reflection blurRad="88900" stA="55000" endA="300" endPos="16000" dir="5400000" sy="-100000" algn="bl" rotWithShape="0"/>
              </a:effectLst>
              <a:uLnTx/>
              <a:uFillTx/>
              <a:latin typeface="UVN Bo Quen" panose="04040804060802020203" pitchFamily="82" charset="0"/>
              <a:cs typeface="Times New Roman" panose="02020603050405020304" pitchFamily="18" charset="0"/>
            </a:endParaRPr>
          </a:p>
        </p:txBody>
      </p:sp>
    </p:spTree>
    <p:extLst>
      <p:ext uri="{BB962C8B-B14F-4D97-AF65-F5344CB8AC3E}">
        <p14:creationId xmlns:p14="http://schemas.microsoft.com/office/powerpoint/2010/main" val="328889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5000">
              <a:srgbClr val="C7DEF9"/>
            </a:gs>
            <a:gs pos="9000">
              <a:srgbClr val="74A5F4"/>
            </a:gs>
          </a:gsLst>
          <a:lin ang="5400000" scaled="1"/>
          <a:tileRect/>
        </a:gradFill>
        <a:effectLst/>
      </p:bgPr>
    </p:bg>
    <p:spTree>
      <p:nvGrpSpPr>
        <p:cNvPr id="1" name=""/>
        <p:cNvGrpSpPr/>
        <p:nvPr/>
      </p:nvGrpSpPr>
      <p:grpSpPr>
        <a:xfrm>
          <a:off x="0" y="0"/>
          <a:ext cx="0" cy="0"/>
          <a:chOff x="0" y="0"/>
          <a:chExt cx="0" cy="0"/>
        </a:xfrm>
      </p:grpSpPr>
      <p:sp>
        <p:nvSpPr>
          <p:cNvPr id="49" name="9Slide.vn - 2019">
            <a:extLst>
              <a:ext uri="{FF2B5EF4-FFF2-40B4-BE49-F238E27FC236}">
                <a16:creationId xmlns:a16="http://schemas.microsoft.com/office/drawing/2014/main" id="{B39219DC-8579-F3C3-50E5-A1435B9F960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33" name="PHẠM DUYÊN 1 - 9Slide.vn">
            <a:extLst>
              <a:ext uri="{FF2B5EF4-FFF2-40B4-BE49-F238E27FC236}">
                <a16:creationId xmlns:a16="http://schemas.microsoft.com/office/drawing/2014/main" id="{2D9E9446-AE3F-9FE5-7763-E746B8B57CF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16" name="PHẠM DUYÊN 2 - 9Slide.vn">
            <a:extLst>
              <a:ext uri="{FF2B5EF4-FFF2-40B4-BE49-F238E27FC236}">
                <a16:creationId xmlns:a16="http://schemas.microsoft.com/office/drawing/2014/main" id="{BBB76865-A09F-C54D-2FDC-3F671E853018}"/>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3" name="PHẠM DUYÊN 3 - 9Slide.vn">
            <a:extLst>
              <a:ext uri="{FF2B5EF4-FFF2-40B4-BE49-F238E27FC236}">
                <a16:creationId xmlns:a16="http://schemas.microsoft.com/office/drawing/2014/main" id="{18504EC0-0165-E9CC-08E6-4676E8B8B16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12" name="PHẠM DUYÊN 6 - 9Slide.vn">
            <a:extLst>
              <a:ext uri="{FF2B5EF4-FFF2-40B4-BE49-F238E27FC236}">
                <a16:creationId xmlns:a16="http://schemas.microsoft.com/office/drawing/2014/main" id="{3A8EDCB3-B050-81B1-03A3-4D3437BB7E7D}"/>
              </a:ext>
            </a:extLst>
          </p:cNvPr>
          <p:cNvSpPr txBox="1">
            <a:spLocks/>
          </p:cNvSpPr>
          <p:nvPr userDrawn="1"/>
        </p:nvSpPr>
        <p:spPr>
          <a:xfrm>
            <a:off x="-42748200" y="3022630"/>
            <a:ext cx="1833712" cy="6604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rgbClr val="4C88F0"/>
                </a:solidFill>
                <a:latin typeface="#9Slide06 VL Fadilla" pitchFamily="2" charset="0"/>
              </a:rPr>
              <a:t>Phạm Duyên</a:t>
            </a:r>
            <a:endParaRPr lang="en-US" sz="2000" b="0" dirty="0">
              <a:solidFill>
                <a:srgbClr val="4C88F0"/>
              </a:solidFill>
              <a:latin typeface="#9Slide06 VL Fadilla" pitchFamily="2" charset="0"/>
            </a:endParaRPr>
          </a:p>
        </p:txBody>
      </p:sp>
      <p:sp>
        <p:nvSpPr>
          <p:cNvPr id="13" name="PHẠM DUYÊN 7 - 9Slide.vn">
            <a:extLst>
              <a:ext uri="{FF2B5EF4-FFF2-40B4-BE49-F238E27FC236}">
                <a16:creationId xmlns:a16="http://schemas.microsoft.com/office/drawing/2014/main" id="{2AC10218-0D1F-E26B-108F-0DE238EFECD5}"/>
              </a:ext>
            </a:extLst>
          </p:cNvPr>
          <p:cNvSpPr txBox="1">
            <a:spLocks/>
          </p:cNvSpPr>
          <p:nvPr userDrawn="1"/>
        </p:nvSpPr>
        <p:spPr>
          <a:xfrm>
            <a:off x="9144000" y="-25869900"/>
            <a:ext cx="1833712" cy="6604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rgbClr val="4C88F0"/>
                </a:solidFill>
                <a:latin typeface="#9Slide06 VL Fadilla" pitchFamily="2" charset="0"/>
              </a:rPr>
              <a:t>Phạm Duyên</a:t>
            </a:r>
            <a:endParaRPr lang="en-US" sz="2000" b="0" dirty="0">
              <a:solidFill>
                <a:srgbClr val="4C88F0"/>
              </a:solidFill>
              <a:latin typeface="#9Slide06 VL Fadilla" pitchFamily="2" charset="0"/>
            </a:endParaRPr>
          </a:p>
        </p:txBody>
      </p:sp>
      <p:sp>
        <p:nvSpPr>
          <p:cNvPr id="14" name="PHẠM DUYÊN 8 - 9Slide.vn">
            <a:extLst>
              <a:ext uri="{FF2B5EF4-FFF2-40B4-BE49-F238E27FC236}">
                <a16:creationId xmlns:a16="http://schemas.microsoft.com/office/drawing/2014/main" id="{FD8B54E3-6EDB-32A4-E08C-DCE9E3311880}"/>
              </a:ext>
            </a:extLst>
          </p:cNvPr>
          <p:cNvSpPr txBox="1">
            <a:spLocks/>
          </p:cNvSpPr>
          <p:nvPr userDrawn="1"/>
        </p:nvSpPr>
        <p:spPr>
          <a:xfrm>
            <a:off x="58293000" y="3670360"/>
            <a:ext cx="1833712" cy="6604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rgbClr val="4C88F0"/>
                </a:solidFill>
                <a:latin typeface="#9Slide06 VL Fadilla" pitchFamily="2" charset="0"/>
              </a:rPr>
              <a:t>Phạm Duyên</a:t>
            </a:r>
            <a:endParaRPr lang="en-US" sz="2000" b="0" dirty="0">
              <a:solidFill>
                <a:srgbClr val="4C88F0"/>
              </a:solidFill>
              <a:latin typeface="#9Slide06 VL Fadilla" pitchFamily="2" charset="0"/>
            </a:endParaRPr>
          </a:p>
        </p:txBody>
      </p:sp>
      <p:sp>
        <p:nvSpPr>
          <p:cNvPr id="15" name="PHẠM DUYÊN 9 - 9Slide.vn">
            <a:extLst>
              <a:ext uri="{FF2B5EF4-FFF2-40B4-BE49-F238E27FC236}">
                <a16:creationId xmlns:a16="http://schemas.microsoft.com/office/drawing/2014/main" id="{54837DCB-8026-C00E-DDD1-3421CC8D980C}"/>
              </a:ext>
            </a:extLst>
          </p:cNvPr>
          <p:cNvSpPr txBox="1">
            <a:spLocks/>
          </p:cNvSpPr>
          <p:nvPr userDrawn="1"/>
        </p:nvSpPr>
        <p:spPr>
          <a:xfrm>
            <a:off x="6553200" y="33794700"/>
            <a:ext cx="1833712" cy="6604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a:solidFill>
                  <a:srgbClr val="4C88F0"/>
                </a:solidFill>
                <a:latin typeface="#9Slide06 VL Fadilla" pitchFamily="2" charset="0"/>
              </a:rPr>
              <a:t>Phạm Duyên</a:t>
            </a:r>
            <a:endParaRPr lang="en-US" sz="2000" b="0" dirty="0">
              <a:solidFill>
                <a:srgbClr val="4C88F0"/>
              </a:solidFill>
              <a:latin typeface="#9Slide06 VL Fadilla"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3" r:id="rId4"/>
    <p:sldLayoutId id="2147483655" r:id="rId5"/>
    <p:sldLayoutId id="2147483666" r:id="rId6"/>
    <p:sldLayoutId id="2147483659" r:id="rId7"/>
    <p:sldLayoutId id="2147483662"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5.png"/><Relationship Id="rId3" Type="http://schemas.openxmlformats.org/officeDocument/2006/relationships/slideLayout" Target="../slideLayouts/slideLayout5.xml"/><Relationship Id="rId21" Type="http://schemas.openxmlformats.org/officeDocument/2006/relationships/image" Target="../media/image32.pn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19.png"/><Relationship Id="rId11" Type="http://schemas.openxmlformats.org/officeDocument/2006/relationships/image" Target="../media/image23.png"/><Relationship Id="rId24" Type="http://schemas.openxmlformats.org/officeDocument/2006/relationships/image" Target="../media/image34.pn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3.png"/><Relationship Id="rId10" Type="http://schemas.openxmlformats.org/officeDocument/2006/relationships/image" Target="../media/image22.png"/><Relationship Id="rId19"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slide" Target="slide2.xml"/><Relationship Id="rId10" Type="http://schemas.openxmlformats.org/officeDocument/2006/relationships/image" Target="../media/image37.jpeg"/><Relationship Id="rId4" Type="http://schemas.openxmlformats.org/officeDocument/2006/relationships/image" Target="../media/image18.png"/><Relationship Id="rId9" Type="http://schemas.openxmlformats.org/officeDocument/2006/relationships/image" Target="../media/image36.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slide" Target="slide2.xml"/><Relationship Id="rId10" Type="http://schemas.openxmlformats.org/officeDocument/2006/relationships/image" Target="../media/image37.jpeg"/><Relationship Id="rId4" Type="http://schemas.openxmlformats.org/officeDocument/2006/relationships/image" Target="../media/image18.png"/><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slide" Target="slide2.xml"/><Relationship Id="rId10" Type="http://schemas.openxmlformats.org/officeDocument/2006/relationships/image" Target="../media/image37.jpeg"/><Relationship Id="rId4" Type="http://schemas.openxmlformats.org/officeDocument/2006/relationships/image" Target="../media/image18.png"/><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slide" Target="slide2.xml"/><Relationship Id="rId10" Type="http://schemas.openxmlformats.org/officeDocument/2006/relationships/image" Target="../media/image37.jpeg"/><Relationship Id="rId4" Type="http://schemas.openxmlformats.org/officeDocument/2006/relationships/image" Target="../media/image18.png"/><Relationship Id="rId9"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B7DBA-3073-559C-6AEC-DA58B78EFEA6}"/>
              </a:ext>
            </a:extLst>
          </p:cNvPr>
          <p:cNvSpPr txBox="1"/>
          <p:nvPr/>
        </p:nvSpPr>
        <p:spPr>
          <a:xfrm>
            <a:off x="4889734" y="952500"/>
            <a:ext cx="8508531" cy="830997"/>
          </a:xfrm>
          <a:prstGeom prst="rect">
            <a:avLst/>
          </a:prstGeom>
          <a:noFill/>
        </p:spPr>
        <p:txBody>
          <a:bodyPr wrap="square" rtlCol="0">
            <a:spAutoFit/>
          </a:bodyPr>
          <a:lstStyle/>
          <a:p>
            <a:r>
              <a:rPr lang="en-US" sz="4800" b="1" dirty="0">
                <a:solidFill>
                  <a:srgbClr val="0000CC"/>
                </a:solidFill>
              </a:rPr>
              <a:t>TRƯỜNG TIỂU HỌC PHÚC LỢI</a:t>
            </a:r>
          </a:p>
        </p:txBody>
      </p:sp>
      <p:pic>
        <p:nvPicPr>
          <p:cNvPr id="3" name="PHẠM DUYÊN 1 - 9Slide.vn">
            <a:extLst>
              <a:ext uri="{FF2B5EF4-FFF2-40B4-BE49-F238E27FC236}">
                <a16:creationId xmlns:a16="http://schemas.microsoft.com/office/drawing/2014/main" id="{F1042608-1E88-B888-95C5-CD64CF7C909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5461233" y="3313336"/>
            <a:ext cx="7365531" cy="3660327"/>
          </a:xfrm>
          <a:prstGeom prst="rect">
            <a:avLst/>
          </a:prstGeom>
        </p:spPr>
      </p:pic>
    </p:spTree>
    <p:extLst>
      <p:ext uri="{BB962C8B-B14F-4D97-AF65-F5344CB8AC3E}">
        <p14:creationId xmlns:p14="http://schemas.microsoft.com/office/powerpoint/2010/main" val="715128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PHẠM DUYÊN 1 - 9Slide.vn">
            <a:extLst>
              <a:ext uri="{FF2B5EF4-FFF2-40B4-BE49-F238E27FC236}">
                <a16:creationId xmlns:a16="http://schemas.microsoft.com/office/drawing/2014/main" id="{060B5D08-7536-52A9-BF1B-BDB4827D73C3}"/>
              </a:ext>
            </a:extLst>
          </p:cNvPr>
          <p:cNvGrpSpPr/>
          <p:nvPr/>
        </p:nvGrpSpPr>
        <p:grpSpPr>
          <a:xfrm>
            <a:off x="2382983" y="5448300"/>
            <a:ext cx="13522036" cy="1251122"/>
            <a:chOff x="2740096" y="3047185"/>
            <a:chExt cx="1302293" cy="1100747"/>
          </a:xfrm>
        </p:grpSpPr>
        <p:grpSp>
          <p:nvGrpSpPr>
            <p:cNvPr id="14" name="10">
              <a:extLst>
                <a:ext uri="{FF2B5EF4-FFF2-40B4-BE49-F238E27FC236}">
                  <a16:creationId xmlns:a16="http://schemas.microsoft.com/office/drawing/2014/main" id="{7406E8AF-9276-8D9D-02DD-7E870111D77A}"/>
                </a:ext>
              </a:extLst>
            </p:cNvPr>
            <p:cNvGrpSpPr/>
            <p:nvPr/>
          </p:nvGrpSpPr>
          <p:grpSpPr>
            <a:xfrm>
              <a:off x="2740096" y="3047185"/>
              <a:ext cx="1302293" cy="1100747"/>
              <a:chOff x="5533163" y="1969001"/>
              <a:chExt cx="1635911" cy="1382734"/>
            </a:xfrm>
            <a:effectLst>
              <a:outerShdw blurRad="228600" dist="165100" dir="5400000" sx="86000" sy="86000" algn="ctr" rotWithShape="0">
                <a:srgbClr val="000000">
                  <a:alpha val="39000"/>
                </a:srgbClr>
              </a:outerShdw>
            </a:effectLst>
          </p:grpSpPr>
          <p:sp>
            <p:nvSpPr>
              <p:cNvPr id="16" name="12">
                <a:extLst>
                  <a:ext uri="{FF2B5EF4-FFF2-40B4-BE49-F238E27FC236}">
                    <a16:creationId xmlns:a16="http://schemas.microsoft.com/office/drawing/2014/main" id="{7B529C8A-2AC2-3129-66B3-6F5085867721}"/>
                  </a:ext>
                </a:extLst>
              </p:cNvPr>
              <p:cNvSpPr/>
              <p:nvPr/>
            </p:nvSpPr>
            <p:spPr>
              <a:xfrm>
                <a:off x="5533163" y="1969001"/>
                <a:ext cx="1635911"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7" name="13">
                <a:extLst>
                  <a:ext uri="{FF2B5EF4-FFF2-40B4-BE49-F238E27FC236}">
                    <a16:creationId xmlns:a16="http://schemas.microsoft.com/office/drawing/2014/main" id="{80C00921-EB66-D07B-3A87-10DD93EDBC6C}"/>
                  </a:ext>
                </a:extLst>
              </p:cNvPr>
              <p:cNvSpPr/>
              <p:nvPr/>
            </p:nvSpPr>
            <p:spPr>
              <a:xfrm>
                <a:off x="5542704" y="2031103"/>
                <a:ext cx="1618207" cy="1258530"/>
              </a:xfrm>
              <a:prstGeom prst="roundRect">
                <a:avLst/>
              </a:prstGeom>
              <a:solidFill>
                <a:srgbClr val="4284F0"/>
              </a:solidFill>
              <a:ln w="19050" cap="flat" cmpd="sng" algn="ctr">
                <a:noFill/>
                <a:prstDash val="sysDash"/>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grpSp>
        <p:sp>
          <p:nvSpPr>
            <p:cNvPr id="15" name="TextBox 18">
              <a:extLst>
                <a:ext uri="{FF2B5EF4-FFF2-40B4-BE49-F238E27FC236}">
                  <a16:creationId xmlns:a16="http://schemas.microsoft.com/office/drawing/2014/main" id="{0718E83A-6BD1-5CEE-51E0-5AB77A535C72}"/>
                </a:ext>
              </a:extLst>
            </p:cNvPr>
            <p:cNvSpPr txBox="1"/>
            <p:nvPr/>
          </p:nvSpPr>
          <p:spPr>
            <a:xfrm>
              <a:off x="2744442" y="3188718"/>
              <a:ext cx="1294698" cy="894467"/>
            </a:xfrm>
            <a:prstGeom prst="roundRect">
              <a:avLst/>
            </a:prstGeom>
            <a:noFill/>
          </p:spPr>
          <p:txBody>
            <a:bodyPr wrap="square" rtlCol="0">
              <a:spAutoFit/>
            </a:bodyPr>
            <a:lstStyle/>
            <a:p>
              <a:pPr algn="ctr">
                <a:lnSpc>
                  <a:spcPct val="107000"/>
                </a:lnSpc>
                <a:spcAft>
                  <a:spcPts val="1200"/>
                </a:spcAft>
              </a:pP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b) Trong các số trên, số nào </a:t>
              </a:r>
              <a:r>
                <a:rPr lang="en-GB" sz="5200" b="1" kern="0">
                  <a:solidFill>
                    <a:srgbClr val="FFFF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lớn nhất</a:t>
              </a: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t>
              </a:r>
              <a:endParaRPr lang="en-US" sz="5200" b="1" kern="0" dirty="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endParaRPr>
            </a:p>
          </p:txBody>
        </p:sp>
      </p:grpSp>
      <p:grpSp>
        <p:nvGrpSpPr>
          <p:cNvPr id="2" name="PHẠM DUYÊN 2 - 9Slide.vn">
            <a:extLst>
              <a:ext uri="{FF2B5EF4-FFF2-40B4-BE49-F238E27FC236}">
                <a16:creationId xmlns:a16="http://schemas.microsoft.com/office/drawing/2014/main" id="{917897D3-4534-1051-C822-0726FA1E825A}"/>
              </a:ext>
            </a:extLst>
          </p:cNvPr>
          <p:cNvGrpSpPr/>
          <p:nvPr/>
        </p:nvGrpSpPr>
        <p:grpSpPr>
          <a:xfrm>
            <a:off x="804182" y="750124"/>
            <a:ext cx="1236898" cy="1246045"/>
            <a:chOff x="1559434" y="1192600"/>
            <a:chExt cx="668922" cy="673870"/>
          </a:xfrm>
        </p:grpSpPr>
        <p:grpSp>
          <p:nvGrpSpPr>
            <p:cNvPr id="3" name="Group 2">
              <a:extLst>
                <a:ext uri="{FF2B5EF4-FFF2-40B4-BE49-F238E27FC236}">
                  <a16:creationId xmlns:a16="http://schemas.microsoft.com/office/drawing/2014/main" id="{B5A186ED-783C-03E7-DE74-808405791F8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CAFFA39-0D41-9CF8-9005-B72C3D340B03}"/>
                  </a:ext>
                </a:extLst>
              </p:cNvPr>
              <p:cNvSpPr/>
              <p:nvPr/>
            </p:nvSpPr>
            <p:spPr>
              <a:xfrm>
                <a:off x="2001384" y="1801058"/>
                <a:ext cx="590719" cy="5907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sp>
            <p:nvSpPr>
              <p:cNvPr id="6" name="Oval 5">
                <a:extLst>
                  <a:ext uri="{FF2B5EF4-FFF2-40B4-BE49-F238E27FC236}">
                    <a16:creationId xmlns:a16="http://schemas.microsoft.com/office/drawing/2014/main" id="{19D1E267-01F2-16CD-5E47-A2A6ADB5B9D6}"/>
                  </a:ext>
                </a:extLst>
              </p:cNvPr>
              <p:cNvSpPr/>
              <p:nvPr/>
            </p:nvSpPr>
            <p:spPr>
              <a:xfrm>
                <a:off x="1959266" y="1758940"/>
                <a:ext cx="668922" cy="668922"/>
              </a:xfrm>
              <a:prstGeom prst="ellipse">
                <a:avLst/>
              </a:prstGeom>
              <a:noFill/>
              <a:ln w="28575">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433D884E-1EE3-8305-50A7-C6629A15CF8A}"/>
                </a:ext>
              </a:extLst>
            </p:cNvPr>
            <p:cNvSpPr txBox="1"/>
            <p:nvPr/>
          </p:nvSpPr>
          <p:spPr>
            <a:xfrm>
              <a:off x="1696156" y="1192600"/>
              <a:ext cx="368542" cy="649146"/>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BA363A14-471E-4EAD-976A-0C53CAC9B3E5}"/>
              </a:ext>
            </a:extLst>
          </p:cNvPr>
          <p:cNvSpPr txBox="1"/>
          <p:nvPr/>
        </p:nvSpPr>
        <p:spPr>
          <a:xfrm>
            <a:off x="2221505" y="919540"/>
            <a:ext cx="3836396" cy="923330"/>
          </a:xfrm>
          <a:prstGeom prst="rect">
            <a:avLst/>
          </a:prstGeom>
          <a:noFill/>
        </p:spPr>
        <p:txBody>
          <a:bodyPr wrap="square" rtlCol="0">
            <a:spAutoFit/>
          </a:bodyPr>
          <a:lstStyle/>
          <a:p>
            <a:r>
              <a:rPr lang="en-US" sz="54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rPr>
              <a:t>Cho các số:</a:t>
            </a:r>
          </a:p>
        </p:txBody>
      </p:sp>
      <p:sp>
        <p:nvSpPr>
          <p:cNvPr id="9" name="PHẠM DUYÊN 4 - 9Slide.vn">
            <a:extLst>
              <a:ext uri="{FF2B5EF4-FFF2-40B4-BE49-F238E27FC236}">
                <a16:creationId xmlns:a16="http://schemas.microsoft.com/office/drawing/2014/main" id="{A95DF931-3E0C-29ED-A57A-18E19AC4E339}"/>
              </a:ext>
            </a:extLst>
          </p:cNvPr>
          <p:cNvSpPr/>
          <p:nvPr/>
        </p:nvSpPr>
        <p:spPr>
          <a:xfrm rot="312172">
            <a:off x="1932968"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6</a:t>
            </a:r>
          </a:p>
        </p:txBody>
      </p:sp>
      <p:sp>
        <p:nvSpPr>
          <p:cNvPr id="10" name="PHẠM DUYÊN 5 - 9Slide.vn">
            <a:extLst>
              <a:ext uri="{FF2B5EF4-FFF2-40B4-BE49-F238E27FC236}">
                <a16:creationId xmlns:a16="http://schemas.microsoft.com/office/drawing/2014/main" id="{EB32DAA7-125B-6E3D-E6A4-EDE4C588D8BC}"/>
              </a:ext>
            </a:extLst>
          </p:cNvPr>
          <p:cNvSpPr/>
          <p:nvPr/>
        </p:nvSpPr>
        <p:spPr>
          <a:xfrm rot="21130214">
            <a:off x="5937247"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8</a:t>
            </a:r>
          </a:p>
        </p:txBody>
      </p:sp>
      <p:sp>
        <p:nvSpPr>
          <p:cNvPr id="11" name="PHẠM DUYÊN 6 - 9Slide.vn">
            <a:extLst>
              <a:ext uri="{FF2B5EF4-FFF2-40B4-BE49-F238E27FC236}">
                <a16:creationId xmlns:a16="http://schemas.microsoft.com/office/drawing/2014/main" id="{50E40521-DB92-4926-4093-C5E3354326D6}"/>
              </a:ext>
            </a:extLst>
          </p:cNvPr>
          <p:cNvSpPr/>
          <p:nvPr/>
        </p:nvSpPr>
        <p:spPr>
          <a:xfrm rot="405181">
            <a:off x="9941526"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5</a:t>
            </a:r>
          </a:p>
        </p:txBody>
      </p:sp>
      <p:sp>
        <p:nvSpPr>
          <p:cNvPr id="12" name="PHẠM DUYÊN 7 - 9Slide.vn">
            <a:extLst>
              <a:ext uri="{FF2B5EF4-FFF2-40B4-BE49-F238E27FC236}">
                <a16:creationId xmlns:a16="http://schemas.microsoft.com/office/drawing/2014/main" id="{FFEE86F7-9615-B9DE-3D1B-D5FE191DE674}"/>
              </a:ext>
            </a:extLst>
          </p:cNvPr>
          <p:cNvSpPr/>
          <p:nvPr/>
        </p:nvSpPr>
        <p:spPr>
          <a:xfrm rot="600730">
            <a:off x="13945805"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96916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3.75E-6 1.11111E-6 L 0.11016 0.45231 " pathEditMode="relative" rAng="0" ptsTypes="AA">
                                      <p:cBhvr>
                                        <p:cTn id="33" dur="2000" fill="hold"/>
                                        <p:tgtEl>
                                          <p:spTgt spid="10"/>
                                        </p:tgtEl>
                                        <p:attrNameLst>
                                          <p:attrName>ppt_x</p:attrName>
                                          <p:attrName>ppt_y</p:attrName>
                                        </p:attrNameLst>
                                      </p:cBhvr>
                                      <p:rCtr x="5503" y="226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PHẠM DUYÊN 1 - 9Slide.vn">
            <a:extLst>
              <a:ext uri="{FF2B5EF4-FFF2-40B4-BE49-F238E27FC236}">
                <a16:creationId xmlns:a16="http://schemas.microsoft.com/office/drawing/2014/main" id="{060B5D08-7536-52A9-BF1B-BDB4827D73C3}"/>
              </a:ext>
            </a:extLst>
          </p:cNvPr>
          <p:cNvGrpSpPr/>
          <p:nvPr/>
        </p:nvGrpSpPr>
        <p:grpSpPr>
          <a:xfrm>
            <a:off x="2382983" y="5448300"/>
            <a:ext cx="13522036" cy="1251122"/>
            <a:chOff x="2740096" y="3047185"/>
            <a:chExt cx="1302293" cy="1100747"/>
          </a:xfrm>
        </p:grpSpPr>
        <p:grpSp>
          <p:nvGrpSpPr>
            <p:cNvPr id="14" name="10">
              <a:extLst>
                <a:ext uri="{FF2B5EF4-FFF2-40B4-BE49-F238E27FC236}">
                  <a16:creationId xmlns:a16="http://schemas.microsoft.com/office/drawing/2014/main" id="{7406E8AF-9276-8D9D-02DD-7E870111D77A}"/>
                </a:ext>
              </a:extLst>
            </p:cNvPr>
            <p:cNvGrpSpPr/>
            <p:nvPr/>
          </p:nvGrpSpPr>
          <p:grpSpPr>
            <a:xfrm>
              <a:off x="2740096" y="3047185"/>
              <a:ext cx="1302293" cy="1100747"/>
              <a:chOff x="5533163" y="1969001"/>
              <a:chExt cx="1635911" cy="1382734"/>
            </a:xfrm>
            <a:effectLst>
              <a:outerShdw blurRad="228600" dist="165100" dir="5400000" sx="86000" sy="86000" algn="ctr" rotWithShape="0">
                <a:srgbClr val="000000">
                  <a:alpha val="39000"/>
                </a:srgbClr>
              </a:outerShdw>
            </a:effectLst>
          </p:grpSpPr>
          <p:sp>
            <p:nvSpPr>
              <p:cNvPr id="16" name="12">
                <a:extLst>
                  <a:ext uri="{FF2B5EF4-FFF2-40B4-BE49-F238E27FC236}">
                    <a16:creationId xmlns:a16="http://schemas.microsoft.com/office/drawing/2014/main" id="{7B529C8A-2AC2-3129-66B3-6F5085867721}"/>
                  </a:ext>
                </a:extLst>
              </p:cNvPr>
              <p:cNvSpPr/>
              <p:nvPr/>
            </p:nvSpPr>
            <p:spPr>
              <a:xfrm>
                <a:off x="5533163" y="1969001"/>
                <a:ext cx="1635911"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7" name="13">
                <a:extLst>
                  <a:ext uri="{FF2B5EF4-FFF2-40B4-BE49-F238E27FC236}">
                    <a16:creationId xmlns:a16="http://schemas.microsoft.com/office/drawing/2014/main" id="{80C00921-EB66-D07B-3A87-10DD93EDBC6C}"/>
                  </a:ext>
                </a:extLst>
              </p:cNvPr>
              <p:cNvSpPr/>
              <p:nvPr/>
            </p:nvSpPr>
            <p:spPr>
              <a:xfrm>
                <a:off x="5542704" y="2031103"/>
                <a:ext cx="1618207" cy="1258530"/>
              </a:xfrm>
              <a:prstGeom prst="roundRect">
                <a:avLst/>
              </a:prstGeom>
              <a:solidFill>
                <a:srgbClr val="4284F0"/>
              </a:solidFill>
              <a:ln w="19050" cap="flat" cmpd="sng" algn="ctr">
                <a:noFill/>
                <a:prstDash val="sysDash"/>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grpSp>
        <p:sp>
          <p:nvSpPr>
            <p:cNvPr id="15" name="TextBox 18">
              <a:extLst>
                <a:ext uri="{FF2B5EF4-FFF2-40B4-BE49-F238E27FC236}">
                  <a16:creationId xmlns:a16="http://schemas.microsoft.com/office/drawing/2014/main" id="{0718E83A-6BD1-5CEE-51E0-5AB77A535C72}"/>
                </a:ext>
              </a:extLst>
            </p:cNvPr>
            <p:cNvSpPr txBox="1"/>
            <p:nvPr/>
          </p:nvSpPr>
          <p:spPr>
            <a:xfrm>
              <a:off x="2744442" y="3188718"/>
              <a:ext cx="1294698" cy="894467"/>
            </a:xfrm>
            <a:prstGeom prst="roundRect">
              <a:avLst/>
            </a:prstGeom>
            <a:noFill/>
          </p:spPr>
          <p:txBody>
            <a:bodyPr wrap="square" rtlCol="0">
              <a:spAutoFit/>
            </a:bodyPr>
            <a:lstStyle/>
            <a:p>
              <a:pPr algn="ctr">
                <a:lnSpc>
                  <a:spcPct val="107000"/>
                </a:lnSpc>
                <a:spcAft>
                  <a:spcPts val="1200"/>
                </a:spcAft>
              </a:pP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b) Trong các số trên, số nào </a:t>
              </a:r>
              <a:r>
                <a:rPr lang="en-GB" sz="5200" b="1" kern="0">
                  <a:solidFill>
                    <a:srgbClr val="FFFF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bé nhất</a:t>
              </a: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t>
              </a:r>
              <a:endParaRPr lang="en-US" sz="5200" b="1" kern="0" dirty="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endParaRPr>
            </a:p>
          </p:txBody>
        </p:sp>
      </p:grpSp>
      <p:grpSp>
        <p:nvGrpSpPr>
          <p:cNvPr id="2" name="PHẠM DUYÊN 2 - 9Slide.vn">
            <a:extLst>
              <a:ext uri="{FF2B5EF4-FFF2-40B4-BE49-F238E27FC236}">
                <a16:creationId xmlns:a16="http://schemas.microsoft.com/office/drawing/2014/main" id="{917897D3-4534-1051-C822-0726FA1E825A}"/>
              </a:ext>
            </a:extLst>
          </p:cNvPr>
          <p:cNvGrpSpPr/>
          <p:nvPr/>
        </p:nvGrpSpPr>
        <p:grpSpPr>
          <a:xfrm>
            <a:off x="804182" y="750124"/>
            <a:ext cx="1236898" cy="1246045"/>
            <a:chOff x="1559434" y="1192600"/>
            <a:chExt cx="668922" cy="673870"/>
          </a:xfrm>
        </p:grpSpPr>
        <p:grpSp>
          <p:nvGrpSpPr>
            <p:cNvPr id="3" name="Group 2">
              <a:extLst>
                <a:ext uri="{FF2B5EF4-FFF2-40B4-BE49-F238E27FC236}">
                  <a16:creationId xmlns:a16="http://schemas.microsoft.com/office/drawing/2014/main" id="{B5A186ED-783C-03E7-DE74-808405791F8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CAFFA39-0D41-9CF8-9005-B72C3D340B03}"/>
                  </a:ext>
                </a:extLst>
              </p:cNvPr>
              <p:cNvSpPr/>
              <p:nvPr/>
            </p:nvSpPr>
            <p:spPr>
              <a:xfrm>
                <a:off x="2001384" y="1801058"/>
                <a:ext cx="590719" cy="5907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sp>
            <p:nvSpPr>
              <p:cNvPr id="6" name="Oval 5">
                <a:extLst>
                  <a:ext uri="{FF2B5EF4-FFF2-40B4-BE49-F238E27FC236}">
                    <a16:creationId xmlns:a16="http://schemas.microsoft.com/office/drawing/2014/main" id="{19D1E267-01F2-16CD-5E47-A2A6ADB5B9D6}"/>
                  </a:ext>
                </a:extLst>
              </p:cNvPr>
              <p:cNvSpPr/>
              <p:nvPr/>
            </p:nvSpPr>
            <p:spPr>
              <a:xfrm>
                <a:off x="1959266" y="1758940"/>
                <a:ext cx="668922" cy="668922"/>
              </a:xfrm>
              <a:prstGeom prst="ellipse">
                <a:avLst/>
              </a:prstGeom>
              <a:noFill/>
              <a:ln w="28575">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433D884E-1EE3-8305-50A7-C6629A15CF8A}"/>
                </a:ext>
              </a:extLst>
            </p:cNvPr>
            <p:cNvSpPr txBox="1"/>
            <p:nvPr/>
          </p:nvSpPr>
          <p:spPr>
            <a:xfrm>
              <a:off x="1696156" y="1192600"/>
              <a:ext cx="368542" cy="649146"/>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BA363A14-471E-4EAD-976A-0C53CAC9B3E5}"/>
              </a:ext>
            </a:extLst>
          </p:cNvPr>
          <p:cNvSpPr txBox="1"/>
          <p:nvPr/>
        </p:nvSpPr>
        <p:spPr>
          <a:xfrm>
            <a:off x="2221505" y="919540"/>
            <a:ext cx="3836396" cy="923330"/>
          </a:xfrm>
          <a:prstGeom prst="rect">
            <a:avLst/>
          </a:prstGeom>
          <a:noFill/>
        </p:spPr>
        <p:txBody>
          <a:bodyPr wrap="square" rtlCol="0">
            <a:spAutoFit/>
          </a:bodyPr>
          <a:lstStyle/>
          <a:p>
            <a:r>
              <a:rPr lang="en-US" sz="54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rPr>
              <a:t>Cho các số:</a:t>
            </a:r>
          </a:p>
        </p:txBody>
      </p:sp>
      <p:sp>
        <p:nvSpPr>
          <p:cNvPr id="9" name="PHẠM DUYÊN 4 - 9Slide.vn">
            <a:extLst>
              <a:ext uri="{FF2B5EF4-FFF2-40B4-BE49-F238E27FC236}">
                <a16:creationId xmlns:a16="http://schemas.microsoft.com/office/drawing/2014/main" id="{A95DF931-3E0C-29ED-A57A-18E19AC4E339}"/>
              </a:ext>
            </a:extLst>
          </p:cNvPr>
          <p:cNvSpPr/>
          <p:nvPr/>
        </p:nvSpPr>
        <p:spPr>
          <a:xfrm rot="312172">
            <a:off x="1932968"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6</a:t>
            </a:r>
          </a:p>
        </p:txBody>
      </p:sp>
      <p:sp>
        <p:nvSpPr>
          <p:cNvPr id="10" name="PHẠM DUYÊN 5 - 9Slide.vn">
            <a:extLst>
              <a:ext uri="{FF2B5EF4-FFF2-40B4-BE49-F238E27FC236}">
                <a16:creationId xmlns:a16="http://schemas.microsoft.com/office/drawing/2014/main" id="{EB32DAA7-125B-6E3D-E6A4-EDE4C588D8BC}"/>
              </a:ext>
            </a:extLst>
          </p:cNvPr>
          <p:cNvSpPr/>
          <p:nvPr/>
        </p:nvSpPr>
        <p:spPr>
          <a:xfrm rot="21130214">
            <a:off x="5937247"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8</a:t>
            </a:r>
          </a:p>
        </p:txBody>
      </p:sp>
      <p:sp>
        <p:nvSpPr>
          <p:cNvPr id="11" name="PHẠM DUYÊN 6 - 9Slide.vn">
            <a:extLst>
              <a:ext uri="{FF2B5EF4-FFF2-40B4-BE49-F238E27FC236}">
                <a16:creationId xmlns:a16="http://schemas.microsoft.com/office/drawing/2014/main" id="{50E40521-DB92-4926-4093-C5E3354326D6}"/>
              </a:ext>
            </a:extLst>
          </p:cNvPr>
          <p:cNvSpPr/>
          <p:nvPr/>
        </p:nvSpPr>
        <p:spPr>
          <a:xfrm rot="405181">
            <a:off x="9941526"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5</a:t>
            </a:r>
          </a:p>
        </p:txBody>
      </p:sp>
      <p:sp>
        <p:nvSpPr>
          <p:cNvPr id="12" name="PHẠM DUYÊN 7 - 9Slide.vn">
            <a:extLst>
              <a:ext uri="{FF2B5EF4-FFF2-40B4-BE49-F238E27FC236}">
                <a16:creationId xmlns:a16="http://schemas.microsoft.com/office/drawing/2014/main" id="{FFEE86F7-9615-B9DE-3D1B-D5FE191DE674}"/>
              </a:ext>
            </a:extLst>
          </p:cNvPr>
          <p:cNvSpPr/>
          <p:nvPr/>
        </p:nvSpPr>
        <p:spPr>
          <a:xfrm rot="600730">
            <a:off x="13945805"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487926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2.63889E-6 1.11111E-6 L -0.13273 0.45231 " pathEditMode="relative" rAng="0" ptsTypes="AA">
                                      <p:cBhvr>
                                        <p:cTn id="11" dur="2000" fill="hold"/>
                                        <p:tgtEl>
                                          <p:spTgt spid="11"/>
                                        </p:tgtEl>
                                        <p:attrNameLst>
                                          <p:attrName>ppt_x</p:attrName>
                                          <p:attrName>ppt_y</p:attrName>
                                        </p:attrNameLst>
                                      </p:cBhvr>
                                      <p:rCtr x="-6641" y="226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PHẠM DUYÊN 1 - 9Slide.vn">
            <a:extLst>
              <a:ext uri="{FF2B5EF4-FFF2-40B4-BE49-F238E27FC236}">
                <a16:creationId xmlns:a16="http://schemas.microsoft.com/office/drawing/2014/main" id="{060B5D08-7536-52A9-BF1B-BDB4827D73C3}"/>
              </a:ext>
            </a:extLst>
          </p:cNvPr>
          <p:cNvGrpSpPr/>
          <p:nvPr/>
        </p:nvGrpSpPr>
        <p:grpSpPr>
          <a:xfrm>
            <a:off x="3255819" y="4865602"/>
            <a:ext cx="11776362" cy="2030498"/>
            <a:chOff x="2740096" y="3047185"/>
            <a:chExt cx="1302293" cy="1100747"/>
          </a:xfrm>
        </p:grpSpPr>
        <p:grpSp>
          <p:nvGrpSpPr>
            <p:cNvPr id="14" name="10">
              <a:extLst>
                <a:ext uri="{FF2B5EF4-FFF2-40B4-BE49-F238E27FC236}">
                  <a16:creationId xmlns:a16="http://schemas.microsoft.com/office/drawing/2014/main" id="{7406E8AF-9276-8D9D-02DD-7E870111D77A}"/>
                </a:ext>
              </a:extLst>
            </p:cNvPr>
            <p:cNvGrpSpPr/>
            <p:nvPr/>
          </p:nvGrpSpPr>
          <p:grpSpPr>
            <a:xfrm>
              <a:off x="2740096" y="3047185"/>
              <a:ext cx="1302293" cy="1100747"/>
              <a:chOff x="5533163" y="1969001"/>
              <a:chExt cx="1635911" cy="1382734"/>
            </a:xfrm>
            <a:effectLst>
              <a:outerShdw blurRad="228600" dist="165100" dir="5400000" sx="86000" sy="86000" algn="ctr" rotWithShape="0">
                <a:srgbClr val="000000">
                  <a:alpha val="39000"/>
                </a:srgbClr>
              </a:outerShdw>
            </a:effectLst>
          </p:grpSpPr>
          <p:sp>
            <p:nvSpPr>
              <p:cNvPr id="16" name="12">
                <a:extLst>
                  <a:ext uri="{FF2B5EF4-FFF2-40B4-BE49-F238E27FC236}">
                    <a16:creationId xmlns:a16="http://schemas.microsoft.com/office/drawing/2014/main" id="{7B529C8A-2AC2-3129-66B3-6F5085867721}"/>
                  </a:ext>
                </a:extLst>
              </p:cNvPr>
              <p:cNvSpPr/>
              <p:nvPr/>
            </p:nvSpPr>
            <p:spPr>
              <a:xfrm>
                <a:off x="5533163" y="1969001"/>
                <a:ext cx="1635911"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7" name="13">
                <a:extLst>
                  <a:ext uri="{FF2B5EF4-FFF2-40B4-BE49-F238E27FC236}">
                    <a16:creationId xmlns:a16="http://schemas.microsoft.com/office/drawing/2014/main" id="{80C00921-EB66-D07B-3A87-10DD93EDBC6C}"/>
                  </a:ext>
                </a:extLst>
              </p:cNvPr>
              <p:cNvSpPr/>
              <p:nvPr/>
            </p:nvSpPr>
            <p:spPr>
              <a:xfrm>
                <a:off x="5542704" y="2031103"/>
                <a:ext cx="1618207" cy="1258530"/>
              </a:xfrm>
              <a:prstGeom prst="roundRect">
                <a:avLst/>
              </a:prstGeom>
              <a:solidFill>
                <a:srgbClr val="4284F0"/>
              </a:solidFill>
              <a:ln w="19050" cap="flat" cmpd="sng" algn="ctr">
                <a:noFill/>
                <a:prstDash val="sysDash"/>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grpSp>
        <p:sp>
          <p:nvSpPr>
            <p:cNvPr id="15" name="TextBox 18">
              <a:extLst>
                <a:ext uri="{FF2B5EF4-FFF2-40B4-BE49-F238E27FC236}">
                  <a16:creationId xmlns:a16="http://schemas.microsoft.com/office/drawing/2014/main" id="{0718E83A-6BD1-5CEE-51E0-5AB77A535C72}"/>
                </a:ext>
              </a:extLst>
            </p:cNvPr>
            <p:cNvSpPr txBox="1"/>
            <p:nvPr/>
          </p:nvSpPr>
          <p:spPr>
            <a:xfrm>
              <a:off x="2747691" y="3073191"/>
              <a:ext cx="1294698" cy="1048015"/>
            </a:xfrm>
            <a:prstGeom prst="roundRect">
              <a:avLst/>
            </a:prstGeom>
            <a:noFill/>
          </p:spPr>
          <p:txBody>
            <a:bodyPr wrap="square" rtlCol="0">
              <a:spAutoFit/>
            </a:bodyPr>
            <a:lstStyle/>
            <a:p>
              <a:pPr algn="ctr">
                <a:lnSpc>
                  <a:spcPct val="107000"/>
                </a:lnSpc>
                <a:spcAft>
                  <a:spcPts val="1200"/>
                </a:spcAft>
              </a:pP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c) Trong các số trên, </a:t>
              </a:r>
              <a:b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b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số nào </a:t>
              </a:r>
              <a:r>
                <a:rPr lang="en-GB" sz="5200" b="1" kern="0">
                  <a:solidFill>
                    <a:srgbClr val="FFFF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vừa lớn hơn 5</a:t>
              </a: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 </a:t>
              </a:r>
              <a:r>
                <a:rPr lang="en-GB" sz="5200" b="1" kern="0">
                  <a:solidFill>
                    <a:srgbClr val="FFFF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vừa bé hơn 8</a:t>
              </a: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t>
              </a:r>
              <a:endParaRPr lang="en-US" sz="5200" b="1" kern="0" dirty="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endParaRPr>
            </a:p>
          </p:txBody>
        </p:sp>
      </p:grpSp>
      <p:grpSp>
        <p:nvGrpSpPr>
          <p:cNvPr id="2" name="PHẠM DUYÊN 2 - 9Slide.vn">
            <a:extLst>
              <a:ext uri="{FF2B5EF4-FFF2-40B4-BE49-F238E27FC236}">
                <a16:creationId xmlns:a16="http://schemas.microsoft.com/office/drawing/2014/main" id="{917897D3-4534-1051-C822-0726FA1E825A}"/>
              </a:ext>
            </a:extLst>
          </p:cNvPr>
          <p:cNvGrpSpPr/>
          <p:nvPr/>
        </p:nvGrpSpPr>
        <p:grpSpPr>
          <a:xfrm>
            <a:off x="804182" y="750124"/>
            <a:ext cx="1236898" cy="1246045"/>
            <a:chOff x="1559434" y="1192600"/>
            <a:chExt cx="668922" cy="673870"/>
          </a:xfrm>
        </p:grpSpPr>
        <p:grpSp>
          <p:nvGrpSpPr>
            <p:cNvPr id="3" name="Group 2">
              <a:extLst>
                <a:ext uri="{FF2B5EF4-FFF2-40B4-BE49-F238E27FC236}">
                  <a16:creationId xmlns:a16="http://schemas.microsoft.com/office/drawing/2014/main" id="{B5A186ED-783C-03E7-DE74-808405791F8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CAFFA39-0D41-9CF8-9005-B72C3D340B03}"/>
                  </a:ext>
                </a:extLst>
              </p:cNvPr>
              <p:cNvSpPr/>
              <p:nvPr/>
            </p:nvSpPr>
            <p:spPr>
              <a:xfrm>
                <a:off x="2001384" y="1801058"/>
                <a:ext cx="590719" cy="5907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sp>
            <p:nvSpPr>
              <p:cNvPr id="6" name="Oval 5">
                <a:extLst>
                  <a:ext uri="{FF2B5EF4-FFF2-40B4-BE49-F238E27FC236}">
                    <a16:creationId xmlns:a16="http://schemas.microsoft.com/office/drawing/2014/main" id="{19D1E267-01F2-16CD-5E47-A2A6ADB5B9D6}"/>
                  </a:ext>
                </a:extLst>
              </p:cNvPr>
              <p:cNvSpPr/>
              <p:nvPr/>
            </p:nvSpPr>
            <p:spPr>
              <a:xfrm>
                <a:off x="1959266" y="1758940"/>
                <a:ext cx="668922" cy="668922"/>
              </a:xfrm>
              <a:prstGeom prst="ellipse">
                <a:avLst/>
              </a:prstGeom>
              <a:noFill/>
              <a:ln w="28575">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433D884E-1EE3-8305-50A7-C6629A15CF8A}"/>
                </a:ext>
              </a:extLst>
            </p:cNvPr>
            <p:cNvSpPr txBox="1"/>
            <p:nvPr/>
          </p:nvSpPr>
          <p:spPr>
            <a:xfrm>
              <a:off x="1696156" y="1192600"/>
              <a:ext cx="368542" cy="649146"/>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BA363A14-471E-4EAD-976A-0C53CAC9B3E5}"/>
              </a:ext>
            </a:extLst>
          </p:cNvPr>
          <p:cNvSpPr txBox="1"/>
          <p:nvPr/>
        </p:nvSpPr>
        <p:spPr>
          <a:xfrm>
            <a:off x="2221505" y="919540"/>
            <a:ext cx="3836396" cy="923330"/>
          </a:xfrm>
          <a:prstGeom prst="rect">
            <a:avLst/>
          </a:prstGeom>
          <a:noFill/>
        </p:spPr>
        <p:txBody>
          <a:bodyPr wrap="square" rtlCol="0">
            <a:spAutoFit/>
          </a:bodyPr>
          <a:lstStyle/>
          <a:p>
            <a:r>
              <a:rPr lang="en-US" sz="54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rPr>
              <a:t>Cho các số:</a:t>
            </a:r>
          </a:p>
        </p:txBody>
      </p:sp>
      <p:sp>
        <p:nvSpPr>
          <p:cNvPr id="9" name="PHẠM DUYÊN 4 - 9Slide.vn">
            <a:extLst>
              <a:ext uri="{FF2B5EF4-FFF2-40B4-BE49-F238E27FC236}">
                <a16:creationId xmlns:a16="http://schemas.microsoft.com/office/drawing/2014/main" id="{A95DF931-3E0C-29ED-A57A-18E19AC4E339}"/>
              </a:ext>
            </a:extLst>
          </p:cNvPr>
          <p:cNvSpPr/>
          <p:nvPr/>
        </p:nvSpPr>
        <p:spPr>
          <a:xfrm rot="312172">
            <a:off x="1932968" y="2093014"/>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6</a:t>
            </a:r>
          </a:p>
        </p:txBody>
      </p:sp>
      <p:sp>
        <p:nvSpPr>
          <p:cNvPr id="10" name="PHẠM DUYÊN 5 - 9Slide.vn">
            <a:extLst>
              <a:ext uri="{FF2B5EF4-FFF2-40B4-BE49-F238E27FC236}">
                <a16:creationId xmlns:a16="http://schemas.microsoft.com/office/drawing/2014/main" id="{EB32DAA7-125B-6E3D-E6A4-EDE4C588D8BC}"/>
              </a:ext>
            </a:extLst>
          </p:cNvPr>
          <p:cNvSpPr/>
          <p:nvPr/>
        </p:nvSpPr>
        <p:spPr>
          <a:xfrm rot="21130214">
            <a:off x="5937247" y="2093014"/>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8</a:t>
            </a:r>
          </a:p>
        </p:txBody>
      </p:sp>
      <p:sp>
        <p:nvSpPr>
          <p:cNvPr id="11" name="PHẠM DUYÊN 6 - 9Slide.vn">
            <a:extLst>
              <a:ext uri="{FF2B5EF4-FFF2-40B4-BE49-F238E27FC236}">
                <a16:creationId xmlns:a16="http://schemas.microsoft.com/office/drawing/2014/main" id="{50E40521-DB92-4926-4093-C5E3354326D6}"/>
              </a:ext>
            </a:extLst>
          </p:cNvPr>
          <p:cNvSpPr/>
          <p:nvPr/>
        </p:nvSpPr>
        <p:spPr>
          <a:xfrm rot="405181">
            <a:off x="9941526" y="2093014"/>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5</a:t>
            </a:r>
          </a:p>
        </p:txBody>
      </p:sp>
      <p:sp>
        <p:nvSpPr>
          <p:cNvPr id="12" name="PHẠM DUYÊN 7 - 9Slide.vn">
            <a:extLst>
              <a:ext uri="{FF2B5EF4-FFF2-40B4-BE49-F238E27FC236}">
                <a16:creationId xmlns:a16="http://schemas.microsoft.com/office/drawing/2014/main" id="{FFEE86F7-9615-B9DE-3D1B-D5FE191DE674}"/>
              </a:ext>
            </a:extLst>
          </p:cNvPr>
          <p:cNvSpPr/>
          <p:nvPr/>
        </p:nvSpPr>
        <p:spPr>
          <a:xfrm rot="600730">
            <a:off x="13945805" y="2093014"/>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492245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1.38889E-7 -2.34568E-6 L 0.2401 0.49692 " pathEditMode="relative" rAng="0" ptsTypes="AA">
                                      <p:cBhvr>
                                        <p:cTn id="33" dur="2000" fill="hold"/>
                                        <p:tgtEl>
                                          <p:spTgt spid="9"/>
                                        </p:tgtEl>
                                        <p:attrNameLst>
                                          <p:attrName>ppt_x</p:attrName>
                                          <p:attrName>ppt_y</p:attrName>
                                        </p:attrNameLst>
                                      </p:cBhvr>
                                      <p:rCtr x="12005" y="24846"/>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22222E-6 -2.34568E-6 L -0.24332 0.49568 " pathEditMode="relative" rAng="0" ptsTypes="AA">
                                      <p:cBhvr>
                                        <p:cTn id="37" dur="2000" fill="hold"/>
                                        <p:tgtEl>
                                          <p:spTgt spid="12"/>
                                        </p:tgtEl>
                                        <p:attrNameLst>
                                          <p:attrName>ppt_x</p:attrName>
                                          <p:attrName>ppt_y</p:attrName>
                                        </p:attrNameLst>
                                      </p:cBhvr>
                                      <p:rCtr x="-12170" y="247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HẠM DUYÊN 1 - 9Slide.vn">
            <a:extLst>
              <a:ext uri="{FF2B5EF4-FFF2-40B4-BE49-F238E27FC236}">
                <a16:creationId xmlns:a16="http://schemas.microsoft.com/office/drawing/2014/main" id="{C00BFE31-0098-45B3-0E02-127B29D55FAF}"/>
              </a:ext>
            </a:extLst>
          </p:cNvPr>
          <p:cNvSpPr txBox="1"/>
          <p:nvPr/>
        </p:nvSpPr>
        <p:spPr>
          <a:xfrm>
            <a:off x="882062" y="910304"/>
            <a:ext cx="16348945" cy="3046988"/>
          </a:xfrm>
          <a:prstGeom prst="rect">
            <a:avLst/>
          </a:prstGeom>
          <a:noFill/>
        </p:spPr>
        <p:txBody>
          <a:bodyPr wrap="square" rtlCol="0">
            <a:spAutoFit/>
          </a:bodyPr>
          <a:lstStyle/>
          <a:p>
            <a:pPr indent="1371600"/>
            <a:r>
              <a:rPr lang="en-GB" sz="48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rPr>
              <a:t>Có 3 bạn rùa xếp hàng theo thứ tự rùa xanh xếp thứ nhất, rùa vàng xếp thứ hai, rùa nâu xếp thứ ba. Nếu bạn rùa đỏ chạy xen vào đứng giữa rùa xanh và rùa vàng thì khi đó rùa nâu xếp thứ mấy trong hàng? </a:t>
            </a:r>
            <a:endParaRPr lang="en-US" sz="48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grpSp>
        <p:nvGrpSpPr>
          <p:cNvPr id="2" name="PHẠM DUYÊN 2 - 9Slide.vn">
            <a:extLst>
              <a:ext uri="{FF2B5EF4-FFF2-40B4-BE49-F238E27FC236}">
                <a16:creationId xmlns:a16="http://schemas.microsoft.com/office/drawing/2014/main" id="{72D94D5C-C6DD-97C0-23F7-71CC0CE59899}"/>
              </a:ext>
            </a:extLst>
          </p:cNvPr>
          <p:cNvGrpSpPr/>
          <p:nvPr/>
        </p:nvGrpSpPr>
        <p:grpSpPr>
          <a:xfrm>
            <a:off x="1030317" y="727729"/>
            <a:ext cx="1006302" cy="1015663"/>
            <a:chOff x="1559434" y="1192600"/>
            <a:chExt cx="668922" cy="675146"/>
          </a:xfrm>
        </p:grpSpPr>
        <p:grpSp>
          <p:nvGrpSpPr>
            <p:cNvPr id="3" name="Group 2">
              <a:extLst>
                <a:ext uri="{FF2B5EF4-FFF2-40B4-BE49-F238E27FC236}">
                  <a16:creationId xmlns:a16="http://schemas.microsoft.com/office/drawing/2014/main" id="{2EA05DA7-9A1D-76EC-60DC-6B588768D102}"/>
                </a:ext>
              </a:extLst>
            </p:cNvPr>
            <p:cNvGrpSpPr/>
            <p:nvPr/>
          </p:nvGrpSpPr>
          <p:grpSpPr>
            <a:xfrm>
              <a:off x="1559434" y="1197548"/>
              <a:ext cx="668922" cy="668922"/>
              <a:chOff x="1959266" y="1758940"/>
              <a:chExt cx="668922" cy="668922"/>
            </a:xfrm>
          </p:grpSpPr>
          <p:sp>
            <p:nvSpPr>
              <p:cNvPr id="16" name="Oval 15">
                <a:extLst>
                  <a:ext uri="{FF2B5EF4-FFF2-40B4-BE49-F238E27FC236}">
                    <a16:creationId xmlns:a16="http://schemas.microsoft.com/office/drawing/2014/main" id="{86237C7E-D862-284E-7B9E-2402BCC4C7B6}"/>
                  </a:ext>
                </a:extLst>
              </p:cNvPr>
              <p:cNvSpPr/>
              <p:nvPr/>
            </p:nvSpPr>
            <p:spPr>
              <a:xfrm>
                <a:off x="2001384" y="1801058"/>
                <a:ext cx="590719" cy="5907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ofia Pro Soft Bold" panose="020B0000000000000000" pitchFamily="34" charset="0"/>
                </a:endParaRPr>
              </a:p>
            </p:txBody>
          </p:sp>
          <p:sp>
            <p:nvSpPr>
              <p:cNvPr id="17" name="Oval 16">
                <a:extLst>
                  <a:ext uri="{FF2B5EF4-FFF2-40B4-BE49-F238E27FC236}">
                    <a16:creationId xmlns:a16="http://schemas.microsoft.com/office/drawing/2014/main" id="{5288023F-A68C-02F7-B4BB-C94F436E3403}"/>
                  </a:ext>
                </a:extLst>
              </p:cNvPr>
              <p:cNvSpPr/>
              <p:nvPr/>
            </p:nvSpPr>
            <p:spPr>
              <a:xfrm>
                <a:off x="1959266" y="1758940"/>
                <a:ext cx="668922" cy="668922"/>
              </a:xfrm>
              <a:prstGeom prst="ellipse">
                <a:avLst/>
              </a:prstGeom>
              <a:noFill/>
              <a:ln w="28575">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6B61E9E-70B6-E59C-5443-ACBDE9F33431}"/>
                </a:ext>
              </a:extLst>
            </p:cNvPr>
            <p:cNvSpPr txBox="1"/>
            <p:nvPr/>
          </p:nvSpPr>
          <p:spPr>
            <a:xfrm>
              <a:off x="1696156" y="1192600"/>
              <a:ext cx="368542" cy="675146"/>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3</a:t>
              </a:r>
            </a:p>
          </p:txBody>
        </p:sp>
      </p:grpSp>
      <p:pic>
        <p:nvPicPr>
          <p:cNvPr id="6" name="PHẠM DUYÊN 3 - 9Slide.vn" descr="F:\AAA-LÀM ẢNH SLIDE\Bai17-LT2-3(5).png">
            <a:extLst>
              <a:ext uri="{FF2B5EF4-FFF2-40B4-BE49-F238E27FC236}">
                <a16:creationId xmlns:a16="http://schemas.microsoft.com/office/drawing/2014/main" id="{52C3FB0A-E5E6-E226-0C76-62CD468A7B3B}"/>
              </a:ext>
            </a:extLst>
          </p:cNvPr>
          <p:cNvPicPr>
            <a:picLocks noChangeAspect="1" noChangeArrowheads="1"/>
          </p:cNvPicPr>
          <p:nvPr/>
        </p:nvPicPr>
        <p:blipFill>
          <a:blip r:embed="rId2" cstate="print"/>
          <a:srcRect/>
          <a:stretch>
            <a:fillRect/>
          </a:stretch>
        </p:blipFill>
        <p:spPr bwMode="auto">
          <a:xfrm>
            <a:off x="316700" y="4831257"/>
            <a:ext cx="17608236" cy="5140673"/>
          </a:xfrm>
          <a:prstGeom prst="rect">
            <a:avLst/>
          </a:prstGeom>
          <a:noFill/>
          <a:effectLst>
            <a:softEdge rad="127000"/>
          </a:effectLst>
        </p:spPr>
      </p:pic>
      <p:grpSp>
        <p:nvGrpSpPr>
          <p:cNvPr id="7" name="PHẠM DUYÊN 4 - 9Slide.vn">
            <a:extLst>
              <a:ext uri="{FF2B5EF4-FFF2-40B4-BE49-F238E27FC236}">
                <a16:creationId xmlns:a16="http://schemas.microsoft.com/office/drawing/2014/main" id="{5A3A7D62-379A-EF68-E4F3-AB68076296D7}"/>
              </a:ext>
            </a:extLst>
          </p:cNvPr>
          <p:cNvGrpSpPr/>
          <p:nvPr/>
        </p:nvGrpSpPr>
        <p:grpSpPr>
          <a:xfrm>
            <a:off x="1556846" y="4959437"/>
            <a:ext cx="3023252" cy="1689355"/>
            <a:chOff x="778692" y="2153317"/>
            <a:chExt cx="1512151" cy="844971"/>
          </a:xfrm>
        </p:grpSpPr>
        <p:sp>
          <p:nvSpPr>
            <p:cNvPr id="8" name="Oval 7">
              <a:extLst>
                <a:ext uri="{FF2B5EF4-FFF2-40B4-BE49-F238E27FC236}">
                  <a16:creationId xmlns:a16="http://schemas.microsoft.com/office/drawing/2014/main" id="{FA815EF1-4017-485E-74A2-4DFC3F0BC715}"/>
                </a:ext>
              </a:extLst>
            </p:cNvPr>
            <p:cNvSpPr/>
            <p:nvPr/>
          </p:nvSpPr>
          <p:spPr>
            <a:xfrm>
              <a:off x="1505415" y="2286000"/>
              <a:ext cx="345687" cy="3456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9" name="Picture 3" descr="F:\AAA-LÀM ẢNH SLIDE\Bai17-LT2-3(1).png">
              <a:extLst>
                <a:ext uri="{FF2B5EF4-FFF2-40B4-BE49-F238E27FC236}">
                  <a16:creationId xmlns:a16="http://schemas.microsoft.com/office/drawing/2014/main" id="{E04CD9FD-D076-1105-F7F5-D5B91531BBA2}"/>
                </a:ext>
              </a:extLst>
            </p:cNvPr>
            <p:cNvPicPr>
              <a:picLocks noChangeAspect="1" noChangeArrowheads="1"/>
            </p:cNvPicPr>
            <p:nvPr/>
          </p:nvPicPr>
          <p:blipFill>
            <a:blip r:embed="rId3" cstate="print"/>
            <a:srcRect/>
            <a:stretch>
              <a:fillRect/>
            </a:stretch>
          </p:blipFill>
          <p:spPr bwMode="auto">
            <a:xfrm>
              <a:off x="778692" y="2153317"/>
              <a:ext cx="1512151" cy="844971"/>
            </a:xfrm>
            <a:prstGeom prst="rect">
              <a:avLst/>
            </a:prstGeom>
            <a:noFill/>
          </p:spPr>
        </p:pic>
      </p:grpSp>
      <p:grpSp>
        <p:nvGrpSpPr>
          <p:cNvPr id="10" name="PHẠM DUYÊN 5 - 9Slide.vn">
            <a:extLst>
              <a:ext uri="{FF2B5EF4-FFF2-40B4-BE49-F238E27FC236}">
                <a16:creationId xmlns:a16="http://schemas.microsoft.com/office/drawing/2014/main" id="{FFC00FDA-26E4-AFC8-D53E-67F8527ABC4B}"/>
              </a:ext>
            </a:extLst>
          </p:cNvPr>
          <p:cNvGrpSpPr/>
          <p:nvPr/>
        </p:nvGrpSpPr>
        <p:grpSpPr>
          <a:xfrm>
            <a:off x="4820926" y="4890641"/>
            <a:ext cx="2675445" cy="1758150"/>
            <a:chOff x="2411299" y="2118908"/>
            <a:chExt cx="1338187" cy="879380"/>
          </a:xfrm>
        </p:grpSpPr>
        <p:sp>
          <p:nvSpPr>
            <p:cNvPr id="11" name="Oval 10">
              <a:extLst>
                <a:ext uri="{FF2B5EF4-FFF2-40B4-BE49-F238E27FC236}">
                  <a16:creationId xmlns:a16="http://schemas.microsoft.com/office/drawing/2014/main" id="{1207F753-708D-0D11-DBC6-FCC58C3004E9}"/>
                </a:ext>
              </a:extLst>
            </p:cNvPr>
            <p:cNvSpPr/>
            <p:nvPr/>
          </p:nvSpPr>
          <p:spPr>
            <a:xfrm>
              <a:off x="3133493" y="2352907"/>
              <a:ext cx="289931" cy="28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12" name="Picture 4" descr="F:\AAA-LÀM ẢNH SLIDE\Bai17-LT2-3(2).png">
              <a:extLst>
                <a:ext uri="{FF2B5EF4-FFF2-40B4-BE49-F238E27FC236}">
                  <a16:creationId xmlns:a16="http://schemas.microsoft.com/office/drawing/2014/main" id="{45A25A57-A68D-4F47-095A-A3D52BDBF4FD}"/>
                </a:ext>
              </a:extLst>
            </p:cNvPr>
            <p:cNvPicPr>
              <a:picLocks noChangeAspect="1" noChangeArrowheads="1"/>
            </p:cNvPicPr>
            <p:nvPr/>
          </p:nvPicPr>
          <p:blipFill>
            <a:blip r:embed="rId4" cstate="print"/>
            <a:srcRect/>
            <a:stretch>
              <a:fillRect/>
            </a:stretch>
          </p:blipFill>
          <p:spPr bwMode="auto">
            <a:xfrm>
              <a:off x="2411299" y="2118908"/>
              <a:ext cx="1338187" cy="879380"/>
            </a:xfrm>
            <a:prstGeom prst="rect">
              <a:avLst/>
            </a:prstGeom>
            <a:noFill/>
          </p:spPr>
        </p:pic>
      </p:grpSp>
      <p:grpSp>
        <p:nvGrpSpPr>
          <p:cNvPr id="13" name="PHẠM DUYÊN 6 - 9Slide.vn">
            <a:extLst>
              <a:ext uri="{FF2B5EF4-FFF2-40B4-BE49-F238E27FC236}">
                <a16:creationId xmlns:a16="http://schemas.microsoft.com/office/drawing/2014/main" id="{F2BD0BCE-D18A-5736-1E6C-E584287193EA}"/>
              </a:ext>
            </a:extLst>
          </p:cNvPr>
          <p:cNvGrpSpPr/>
          <p:nvPr/>
        </p:nvGrpSpPr>
        <p:grpSpPr>
          <a:xfrm>
            <a:off x="7884822" y="4879815"/>
            <a:ext cx="2652509" cy="1746682"/>
            <a:chOff x="3888024" y="2124644"/>
            <a:chExt cx="1326715" cy="873644"/>
          </a:xfrm>
        </p:grpSpPr>
        <p:sp>
          <p:nvSpPr>
            <p:cNvPr id="14" name="Oval 13">
              <a:extLst>
                <a:ext uri="{FF2B5EF4-FFF2-40B4-BE49-F238E27FC236}">
                  <a16:creationId xmlns:a16="http://schemas.microsoft.com/office/drawing/2014/main" id="{F58759D0-E7DC-5868-225F-0C56D0678698}"/>
                </a:ext>
              </a:extLst>
            </p:cNvPr>
            <p:cNvSpPr/>
            <p:nvPr/>
          </p:nvSpPr>
          <p:spPr>
            <a:xfrm>
              <a:off x="4594302" y="2341757"/>
              <a:ext cx="301083" cy="301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15" name="Picture 5" descr="F:\AAA-LÀM ẢNH SLIDE\Bai17-LT2-3(3).png">
              <a:extLst>
                <a:ext uri="{FF2B5EF4-FFF2-40B4-BE49-F238E27FC236}">
                  <a16:creationId xmlns:a16="http://schemas.microsoft.com/office/drawing/2014/main" id="{7FE73F81-C67D-7C2A-B231-362680F52EA7}"/>
                </a:ext>
              </a:extLst>
            </p:cNvPr>
            <p:cNvPicPr>
              <a:picLocks noChangeAspect="1" noChangeArrowheads="1"/>
            </p:cNvPicPr>
            <p:nvPr/>
          </p:nvPicPr>
          <p:blipFill>
            <a:blip r:embed="rId5" cstate="print"/>
            <a:srcRect/>
            <a:stretch>
              <a:fillRect/>
            </a:stretch>
          </p:blipFill>
          <p:spPr bwMode="auto">
            <a:xfrm>
              <a:off x="3888024" y="2124644"/>
              <a:ext cx="1326715" cy="873644"/>
            </a:xfrm>
            <a:prstGeom prst="rect">
              <a:avLst/>
            </a:prstGeom>
            <a:noFill/>
          </p:spPr>
        </p:pic>
      </p:grpSp>
      <p:grpSp>
        <p:nvGrpSpPr>
          <p:cNvPr id="18" name="PHẠM DUYÊN 7 - 9Slide.vn">
            <a:extLst>
              <a:ext uri="{FF2B5EF4-FFF2-40B4-BE49-F238E27FC236}">
                <a16:creationId xmlns:a16="http://schemas.microsoft.com/office/drawing/2014/main" id="{0186E9BE-5EC9-3597-8AB1-F433FC5A11A3}"/>
              </a:ext>
            </a:extLst>
          </p:cNvPr>
          <p:cNvGrpSpPr/>
          <p:nvPr/>
        </p:nvGrpSpPr>
        <p:grpSpPr>
          <a:xfrm>
            <a:off x="12553360" y="6968836"/>
            <a:ext cx="3071298" cy="1980220"/>
            <a:chOff x="6095267" y="3092506"/>
            <a:chExt cx="1948016" cy="1255984"/>
          </a:xfrm>
        </p:grpSpPr>
        <p:sp>
          <p:nvSpPr>
            <p:cNvPr id="19" name="Oval 18">
              <a:extLst>
                <a:ext uri="{FF2B5EF4-FFF2-40B4-BE49-F238E27FC236}">
                  <a16:creationId xmlns:a16="http://schemas.microsoft.com/office/drawing/2014/main" id="{A8D9C55F-FFF0-805E-6D87-B220659F841C}"/>
                </a:ext>
              </a:extLst>
            </p:cNvPr>
            <p:cNvSpPr/>
            <p:nvPr/>
          </p:nvSpPr>
          <p:spPr>
            <a:xfrm>
              <a:off x="6936060" y="3389971"/>
              <a:ext cx="334537" cy="3345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20" name="Picture 6" descr="F:\AAA-LÀM ẢNH SLIDE\Bai17-LT2-3(4).png">
              <a:extLst>
                <a:ext uri="{FF2B5EF4-FFF2-40B4-BE49-F238E27FC236}">
                  <a16:creationId xmlns:a16="http://schemas.microsoft.com/office/drawing/2014/main" id="{5E82F652-8DC0-C2A9-A086-CC1C8C4A17C1}"/>
                </a:ext>
              </a:extLst>
            </p:cNvPr>
            <p:cNvPicPr>
              <a:picLocks noChangeAspect="1" noChangeArrowheads="1"/>
            </p:cNvPicPr>
            <p:nvPr/>
          </p:nvPicPr>
          <p:blipFill>
            <a:blip r:embed="rId6" cstate="print"/>
            <a:srcRect/>
            <a:stretch>
              <a:fillRect/>
            </a:stretch>
          </p:blipFill>
          <p:spPr bwMode="auto">
            <a:xfrm>
              <a:off x="6095267" y="3092506"/>
              <a:ext cx="1948016" cy="1255984"/>
            </a:xfrm>
            <a:prstGeom prst="rect">
              <a:avLst/>
            </a:prstGeom>
            <a:noFill/>
          </p:spPr>
        </p:pic>
      </p:grpSp>
      <p:sp>
        <p:nvSpPr>
          <p:cNvPr id="21" name="PHẠM DUYÊN 8 - 9Slide.vn">
            <a:extLst>
              <a:ext uri="{FF2B5EF4-FFF2-40B4-BE49-F238E27FC236}">
                <a16:creationId xmlns:a16="http://schemas.microsoft.com/office/drawing/2014/main" id="{B2ABED42-58F9-8993-D4B9-310214D0552B}"/>
              </a:ext>
            </a:extLst>
          </p:cNvPr>
          <p:cNvSpPr/>
          <p:nvPr/>
        </p:nvSpPr>
        <p:spPr>
          <a:xfrm>
            <a:off x="13304907" y="3796503"/>
            <a:ext cx="4013117" cy="1270797"/>
          </a:xfrm>
          <a:prstGeom prst="roundRect">
            <a:avLst/>
          </a:prstGeom>
          <a:solidFill>
            <a:srgbClr val="428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99" b="1" dirty="0" err="1">
                <a:latin typeface="+mj-lt"/>
                <a:cs typeface="Lato" pitchFamily="34" charset="0"/>
              </a:rPr>
              <a:t>Rùa</a:t>
            </a:r>
            <a:r>
              <a:rPr lang="en-US" sz="3199" b="1" dirty="0">
                <a:latin typeface="+mj-lt"/>
                <a:cs typeface="Lato" pitchFamily="34" charset="0"/>
              </a:rPr>
              <a:t> </a:t>
            </a:r>
            <a:r>
              <a:rPr lang="en-US" sz="3199" b="1" dirty="0" err="1">
                <a:latin typeface="+mj-lt"/>
                <a:cs typeface="Lato" pitchFamily="34" charset="0"/>
              </a:rPr>
              <a:t>nâu</a:t>
            </a:r>
            <a:r>
              <a:rPr lang="en-US" sz="3199" b="1" dirty="0">
                <a:latin typeface="+mj-lt"/>
                <a:cs typeface="Lato" pitchFamily="34" charset="0"/>
              </a:rPr>
              <a:t> xếp </a:t>
            </a:r>
            <a:r>
              <a:rPr lang="en-US" sz="3199" b="1" dirty="0" err="1">
                <a:solidFill>
                  <a:srgbClr val="FFFF00"/>
                </a:solidFill>
                <a:latin typeface="+mj-lt"/>
                <a:cs typeface="Lato" pitchFamily="34" charset="0"/>
              </a:rPr>
              <a:t>thứ</a:t>
            </a:r>
            <a:r>
              <a:rPr lang="en-US" sz="3199" b="1" dirty="0">
                <a:solidFill>
                  <a:srgbClr val="FFFF00"/>
                </a:solidFill>
                <a:latin typeface="+mj-lt"/>
                <a:cs typeface="Lato" pitchFamily="34" charset="0"/>
              </a:rPr>
              <a:t> </a:t>
            </a:r>
            <a:r>
              <a:rPr lang="en-US" sz="3199" b="1" dirty="0" err="1">
                <a:solidFill>
                  <a:srgbClr val="FFFF00"/>
                </a:solidFill>
                <a:latin typeface="+mj-lt"/>
                <a:cs typeface="Lato" pitchFamily="34" charset="0"/>
              </a:rPr>
              <a:t>tư</a:t>
            </a:r>
            <a:r>
              <a:rPr lang="en-US" sz="3199" b="1" dirty="0">
                <a:latin typeface="+mj-lt"/>
                <a:cs typeface="Lato" pitchFamily="34" charset="0"/>
              </a:rPr>
              <a:t> </a:t>
            </a:r>
            <a:r>
              <a:rPr lang="en-US" sz="3199" b="1" err="1">
                <a:latin typeface="+mj-lt"/>
                <a:cs typeface="Lato" pitchFamily="34" charset="0"/>
              </a:rPr>
              <a:t>trong</a:t>
            </a:r>
            <a:r>
              <a:rPr lang="en-US" sz="3199" b="1">
                <a:latin typeface="+mj-lt"/>
                <a:cs typeface="Lato" pitchFamily="34" charset="0"/>
              </a:rPr>
              <a:t> hàng.</a:t>
            </a:r>
            <a:endParaRPr lang="en-US" sz="3199" b="1" dirty="0">
              <a:latin typeface="+mj-lt"/>
              <a:cs typeface="Lato" pitchFamily="34" charset="0"/>
            </a:endParaRPr>
          </a:p>
        </p:txBody>
      </p:sp>
      <p:grpSp>
        <p:nvGrpSpPr>
          <p:cNvPr id="25" name="PHẠM DUYÊN 9 - 9Slide.vn">
            <a:extLst>
              <a:ext uri="{FF2B5EF4-FFF2-40B4-BE49-F238E27FC236}">
                <a16:creationId xmlns:a16="http://schemas.microsoft.com/office/drawing/2014/main" id="{AD008D39-C8F7-DE34-CB32-38F385AF928F}"/>
              </a:ext>
            </a:extLst>
          </p:cNvPr>
          <p:cNvGrpSpPr/>
          <p:nvPr/>
        </p:nvGrpSpPr>
        <p:grpSpPr>
          <a:xfrm>
            <a:off x="12273073" y="4208953"/>
            <a:ext cx="900199" cy="807254"/>
            <a:chOff x="6367346" y="1968188"/>
            <a:chExt cx="450256" cy="403767"/>
          </a:xfrm>
        </p:grpSpPr>
        <p:sp>
          <p:nvSpPr>
            <p:cNvPr id="26" name="Right Arrow 69">
              <a:extLst>
                <a:ext uri="{FF2B5EF4-FFF2-40B4-BE49-F238E27FC236}">
                  <a16:creationId xmlns:a16="http://schemas.microsoft.com/office/drawing/2014/main" id="{A72C68FD-B96F-1AE9-4B72-889CDF877897}"/>
                </a:ext>
              </a:extLst>
            </p:cNvPr>
            <p:cNvSpPr/>
            <p:nvPr/>
          </p:nvSpPr>
          <p:spPr>
            <a:xfrm>
              <a:off x="6367346" y="1968188"/>
              <a:ext cx="450256" cy="223024"/>
            </a:xfrm>
            <a:prstGeom prst="rightArrow">
              <a:avLst/>
            </a:prstGeom>
            <a:solidFill>
              <a:srgbClr val="428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7" name="Rectangle 26">
              <a:extLst>
                <a:ext uri="{FF2B5EF4-FFF2-40B4-BE49-F238E27FC236}">
                  <a16:creationId xmlns:a16="http://schemas.microsoft.com/office/drawing/2014/main" id="{ECC058DB-4D03-DDCB-639A-94B2378EF956}"/>
                </a:ext>
              </a:extLst>
            </p:cNvPr>
            <p:cNvSpPr/>
            <p:nvPr/>
          </p:nvSpPr>
          <p:spPr>
            <a:xfrm>
              <a:off x="6367346" y="2026268"/>
              <a:ext cx="111513" cy="345687"/>
            </a:xfrm>
            <a:prstGeom prst="rect">
              <a:avLst/>
            </a:prstGeom>
            <a:solidFill>
              <a:srgbClr val="428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grpSp>
    </p:spTree>
    <p:extLst>
      <p:ext uri="{BB962C8B-B14F-4D97-AF65-F5344CB8AC3E}">
        <p14:creationId xmlns:p14="http://schemas.microsoft.com/office/powerpoint/2010/main" val="3099930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Clr clrSpc="rgb" dir="cw">
                                      <p:cBhvr override="childStyle">
                                        <p:cTn id="6" dur="200" fill="hold"/>
                                        <p:tgtEl>
                                          <p:spTgt spid="18"/>
                                        </p:tgtEl>
                                        <p:attrNameLst>
                                          <p:attrName>style.color</p:attrName>
                                        </p:attrNameLst>
                                      </p:cBhvr>
                                      <p:to>
                                        <a:schemeClr val="accent2"/>
                                      </p:to>
                                    </p:animClr>
                                    <p:animClr clrSpc="rgb" dir="cw">
                                      <p:cBhvr>
                                        <p:cTn id="7" dur="200" fill="hold"/>
                                        <p:tgtEl>
                                          <p:spTgt spid="18"/>
                                        </p:tgtEl>
                                        <p:attrNameLst>
                                          <p:attrName>fillcolor</p:attrName>
                                        </p:attrNameLst>
                                      </p:cBhvr>
                                      <p:to>
                                        <a:schemeClr val="accent2"/>
                                      </p:to>
                                    </p:animClr>
                                    <p:set>
                                      <p:cBhvr>
                                        <p:cTn id="8" dur="200" fill="hold"/>
                                        <p:tgtEl>
                                          <p:spTgt spid="18"/>
                                        </p:tgtEl>
                                        <p:attrNameLst>
                                          <p:attrName>fill.type</p:attrName>
                                        </p:attrNameLst>
                                      </p:cBhvr>
                                      <p:to>
                                        <p:strVal val="solid"/>
                                      </p:to>
                                    </p:set>
                                    <p:set>
                                      <p:cBhvr>
                                        <p:cTn id="9" dur="200" fill="hold"/>
                                        <p:tgtEl>
                                          <p:spTgt spid="18"/>
                                        </p:tgtEl>
                                        <p:attrNameLst>
                                          <p:attrName>fill.on</p:attrName>
                                        </p:attrNameLst>
                                      </p:cBhvr>
                                      <p:to>
                                        <p:strVal val="true"/>
                                      </p:to>
                                    </p:set>
                                    <p:animRot by="120000">
                                      <p:cBhvr>
                                        <p:cTn id="10" dur="200" fill="hold">
                                          <p:stCondLst>
                                            <p:cond delay="0"/>
                                          </p:stCondLst>
                                        </p:cTn>
                                        <p:tgtEl>
                                          <p:spTgt spid="18"/>
                                        </p:tgtEl>
                                        <p:attrNameLst>
                                          <p:attrName>r</p:attrName>
                                        </p:attrNameLst>
                                      </p:cBhvr>
                                    </p:animRot>
                                    <p:animRot by="-240000">
                                      <p:cBhvr>
                                        <p:cTn id="11" dur="400" fill="hold">
                                          <p:stCondLst>
                                            <p:cond delay="400"/>
                                          </p:stCondLst>
                                        </p:cTn>
                                        <p:tgtEl>
                                          <p:spTgt spid="18"/>
                                        </p:tgtEl>
                                        <p:attrNameLst>
                                          <p:attrName>r</p:attrName>
                                        </p:attrNameLst>
                                      </p:cBhvr>
                                    </p:animRot>
                                    <p:animRot by="240000">
                                      <p:cBhvr>
                                        <p:cTn id="12" dur="400" fill="hold">
                                          <p:stCondLst>
                                            <p:cond delay="800"/>
                                          </p:stCondLst>
                                        </p:cTn>
                                        <p:tgtEl>
                                          <p:spTgt spid="18"/>
                                        </p:tgtEl>
                                        <p:attrNameLst>
                                          <p:attrName>r</p:attrName>
                                        </p:attrNameLst>
                                      </p:cBhvr>
                                    </p:animRot>
                                    <p:animRot by="-240000">
                                      <p:cBhvr>
                                        <p:cTn id="13" dur="400" fill="hold">
                                          <p:stCondLst>
                                            <p:cond delay="1200"/>
                                          </p:stCondLst>
                                        </p:cTn>
                                        <p:tgtEl>
                                          <p:spTgt spid="18"/>
                                        </p:tgtEl>
                                        <p:attrNameLst>
                                          <p:attrName>r</p:attrName>
                                        </p:attrNameLst>
                                      </p:cBhvr>
                                    </p:animRot>
                                    <p:animRot by="120000">
                                      <p:cBhvr>
                                        <p:cTn id="14" dur="400" fill="hold">
                                          <p:stCondLst>
                                            <p:cond delay="1600"/>
                                          </p:stCondLst>
                                        </p:cTn>
                                        <p:tgtEl>
                                          <p:spTgt spid="18"/>
                                        </p:tgtEl>
                                        <p:attrNameLst>
                                          <p:attrName>r</p:attrName>
                                        </p:attrNameLst>
                                      </p:cBhvr>
                                    </p:animRot>
                                  </p:childTnLst>
                                </p:cTn>
                              </p:par>
                              <p:par>
                                <p:cTn id="15" presetID="32" presetClass="emph" presetSubtype="0" repeatCount="indefinite" fill="hold" nodeType="withEffect">
                                  <p:stCondLst>
                                    <p:cond delay="0"/>
                                  </p:stCondLst>
                                  <p:endCondLst>
                                    <p:cond evt="onNext" delay="0">
                                      <p:tgtEl>
                                        <p:sldTgt/>
                                      </p:tgtEl>
                                    </p:cond>
                                  </p:endCondLst>
                                  <p:childTnLst>
                                    <p:animClr clrSpc="rgb" dir="cw">
                                      <p:cBhvr override="childStyle">
                                        <p:cTn id="16" dur="200" fill="hold"/>
                                        <p:tgtEl>
                                          <p:spTgt spid="10"/>
                                        </p:tgtEl>
                                        <p:attrNameLst>
                                          <p:attrName>style.color</p:attrName>
                                        </p:attrNameLst>
                                      </p:cBhvr>
                                      <p:to>
                                        <a:schemeClr val="accent2"/>
                                      </p:to>
                                    </p:animClr>
                                    <p:animClr clrSpc="rgb" dir="cw">
                                      <p:cBhvr>
                                        <p:cTn id="17" dur="200" fill="hold"/>
                                        <p:tgtEl>
                                          <p:spTgt spid="10"/>
                                        </p:tgtEl>
                                        <p:attrNameLst>
                                          <p:attrName>fillcolor</p:attrName>
                                        </p:attrNameLst>
                                      </p:cBhvr>
                                      <p:to>
                                        <a:schemeClr val="accent2"/>
                                      </p:to>
                                    </p:animClr>
                                    <p:set>
                                      <p:cBhvr>
                                        <p:cTn id="18" dur="200" fill="hold"/>
                                        <p:tgtEl>
                                          <p:spTgt spid="10"/>
                                        </p:tgtEl>
                                        <p:attrNameLst>
                                          <p:attrName>fill.type</p:attrName>
                                        </p:attrNameLst>
                                      </p:cBhvr>
                                      <p:to>
                                        <p:strVal val="solid"/>
                                      </p:to>
                                    </p:set>
                                    <p:set>
                                      <p:cBhvr>
                                        <p:cTn id="19" dur="200" fill="hold"/>
                                        <p:tgtEl>
                                          <p:spTgt spid="10"/>
                                        </p:tgtEl>
                                        <p:attrNameLst>
                                          <p:attrName>fill.on</p:attrName>
                                        </p:attrNameLst>
                                      </p:cBhvr>
                                      <p:to>
                                        <p:strVal val="true"/>
                                      </p:to>
                                    </p:set>
                                    <p:animRot by="120000">
                                      <p:cBhvr>
                                        <p:cTn id="20" dur="200" fill="hold">
                                          <p:stCondLst>
                                            <p:cond delay="0"/>
                                          </p:stCondLst>
                                        </p:cTn>
                                        <p:tgtEl>
                                          <p:spTgt spid="10"/>
                                        </p:tgtEl>
                                        <p:attrNameLst>
                                          <p:attrName>r</p:attrName>
                                        </p:attrNameLst>
                                      </p:cBhvr>
                                    </p:animRot>
                                    <p:animRot by="-240000">
                                      <p:cBhvr>
                                        <p:cTn id="21" dur="400" fill="hold">
                                          <p:stCondLst>
                                            <p:cond delay="400"/>
                                          </p:stCondLst>
                                        </p:cTn>
                                        <p:tgtEl>
                                          <p:spTgt spid="10"/>
                                        </p:tgtEl>
                                        <p:attrNameLst>
                                          <p:attrName>r</p:attrName>
                                        </p:attrNameLst>
                                      </p:cBhvr>
                                    </p:animRot>
                                    <p:animRot by="240000">
                                      <p:cBhvr>
                                        <p:cTn id="22" dur="400" fill="hold">
                                          <p:stCondLst>
                                            <p:cond delay="800"/>
                                          </p:stCondLst>
                                        </p:cTn>
                                        <p:tgtEl>
                                          <p:spTgt spid="10"/>
                                        </p:tgtEl>
                                        <p:attrNameLst>
                                          <p:attrName>r</p:attrName>
                                        </p:attrNameLst>
                                      </p:cBhvr>
                                    </p:animRot>
                                    <p:animRot by="-240000">
                                      <p:cBhvr>
                                        <p:cTn id="23" dur="400" fill="hold">
                                          <p:stCondLst>
                                            <p:cond delay="1200"/>
                                          </p:stCondLst>
                                        </p:cTn>
                                        <p:tgtEl>
                                          <p:spTgt spid="10"/>
                                        </p:tgtEl>
                                        <p:attrNameLst>
                                          <p:attrName>r</p:attrName>
                                        </p:attrNameLst>
                                      </p:cBhvr>
                                    </p:animRot>
                                    <p:animRot by="120000">
                                      <p:cBhvr>
                                        <p:cTn id="24" dur="400" fill="hold">
                                          <p:stCondLst>
                                            <p:cond delay="1600"/>
                                          </p:stCondLst>
                                        </p:cTn>
                                        <p:tgtEl>
                                          <p:spTgt spid="10"/>
                                        </p:tgtEl>
                                        <p:attrNameLst>
                                          <p:attrName>r</p:attrName>
                                        </p:attrNameLst>
                                      </p:cBhvr>
                                    </p:animRot>
                                  </p:childTnLst>
                                </p:cTn>
                              </p:par>
                              <p:par>
                                <p:cTn id="25" presetID="32" presetClass="emph" presetSubtype="0" repeatCount="indefinite" fill="hold" nodeType="withEffect">
                                  <p:stCondLst>
                                    <p:cond delay="0"/>
                                  </p:stCondLst>
                                  <p:endCondLst>
                                    <p:cond evt="onNext" delay="0">
                                      <p:tgtEl>
                                        <p:sldTgt/>
                                      </p:tgtEl>
                                    </p:cond>
                                  </p:endCondLst>
                                  <p:childTnLst>
                                    <p:animClr clrSpc="rgb" dir="cw">
                                      <p:cBhvr override="childStyle">
                                        <p:cTn id="26" dur="200" fill="hold"/>
                                        <p:tgtEl>
                                          <p:spTgt spid="7"/>
                                        </p:tgtEl>
                                        <p:attrNameLst>
                                          <p:attrName>style.color</p:attrName>
                                        </p:attrNameLst>
                                      </p:cBhvr>
                                      <p:to>
                                        <a:schemeClr val="accent2"/>
                                      </p:to>
                                    </p:animClr>
                                    <p:animClr clrSpc="rgb" dir="cw">
                                      <p:cBhvr>
                                        <p:cTn id="27" dur="200" fill="hold"/>
                                        <p:tgtEl>
                                          <p:spTgt spid="7"/>
                                        </p:tgtEl>
                                        <p:attrNameLst>
                                          <p:attrName>fillcolor</p:attrName>
                                        </p:attrNameLst>
                                      </p:cBhvr>
                                      <p:to>
                                        <a:schemeClr val="accent2"/>
                                      </p:to>
                                    </p:animClr>
                                    <p:set>
                                      <p:cBhvr>
                                        <p:cTn id="28" dur="200" fill="hold"/>
                                        <p:tgtEl>
                                          <p:spTgt spid="7"/>
                                        </p:tgtEl>
                                        <p:attrNameLst>
                                          <p:attrName>fill.type</p:attrName>
                                        </p:attrNameLst>
                                      </p:cBhvr>
                                      <p:to>
                                        <p:strVal val="solid"/>
                                      </p:to>
                                    </p:set>
                                    <p:set>
                                      <p:cBhvr>
                                        <p:cTn id="29" dur="200" fill="hold"/>
                                        <p:tgtEl>
                                          <p:spTgt spid="7"/>
                                        </p:tgtEl>
                                        <p:attrNameLst>
                                          <p:attrName>fill.on</p:attrName>
                                        </p:attrNameLst>
                                      </p:cBhvr>
                                      <p:to>
                                        <p:strVal val="true"/>
                                      </p:to>
                                    </p:set>
                                    <p:animRot by="120000">
                                      <p:cBhvr>
                                        <p:cTn id="30" dur="200" fill="hold">
                                          <p:stCondLst>
                                            <p:cond delay="0"/>
                                          </p:stCondLst>
                                        </p:cTn>
                                        <p:tgtEl>
                                          <p:spTgt spid="7"/>
                                        </p:tgtEl>
                                        <p:attrNameLst>
                                          <p:attrName>r</p:attrName>
                                        </p:attrNameLst>
                                      </p:cBhvr>
                                    </p:animRot>
                                    <p:animRot by="-240000">
                                      <p:cBhvr>
                                        <p:cTn id="31" dur="400" fill="hold">
                                          <p:stCondLst>
                                            <p:cond delay="400"/>
                                          </p:stCondLst>
                                        </p:cTn>
                                        <p:tgtEl>
                                          <p:spTgt spid="7"/>
                                        </p:tgtEl>
                                        <p:attrNameLst>
                                          <p:attrName>r</p:attrName>
                                        </p:attrNameLst>
                                      </p:cBhvr>
                                    </p:animRot>
                                    <p:animRot by="240000">
                                      <p:cBhvr>
                                        <p:cTn id="32" dur="400" fill="hold">
                                          <p:stCondLst>
                                            <p:cond delay="800"/>
                                          </p:stCondLst>
                                        </p:cTn>
                                        <p:tgtEl>
                                          <p:spTgt spid="7"/>
                                        </p:tgtEl>
                                        <p:attrNameLst>
                                          <p:attrName>r</p:attrName>
                                        </p:attrNameLst>
                                      </p:cBhvr>
                                    </p:animRot>
                                    <p:animRot by="-240000">
                                      <p:cBhvr>
                                        <p:cTn id="33" dur="400" fill="hold">
                                          <p:stCondLst>
                                            <p:cond delay="1200"/>
                                          </p:stCondLst>
                                        </p:cTn>
                                        <p:tgtEl>
                                          <p:spTgt spid="7"/>
                                        </p:tgtEl>
                                        <p:attrNameLst>
                                          <p:attrName>r</p:attrName>
                                        </p:attrNameLst>
                                      </p:cBhvr>
                                    </p:animRot>
                                    <p:animRot by="120000">
                                      <p:cBhvr>
                                        <p:cTn id="34" dur="400" fill="hold">
                                          <p:stCondLst>
                                            <p:cond delay="1600"/>
                                          </p:stCondLst>
                                        </p:cTn>
                                        <p:tgtEl>
                                          <p:spTgt spid="7"/>
                                        </p:tgtEl>
                                        <p:attrNameLst>
                                          <p:attrName>r</p:attrName>
                                        </p:attrNameLst>
                                      </p:cBhvr>
                                    </p:animRot>
                                  </p:childTnLst>
                                </p:cTn>
                              </p:par>
                              <p:par>
                                <p:cTn id="35" presetID="32" presetClass="emph" presetSubtype="0" repeatCount="indefinite" fill="hold" nodeType="withEffect">
                                  <p:stCondLst>
                                    <p:cond delay="0"/>
                                  </p:stCondLst>
                                  <p:endCondLst>
                                    <p:cond evt="onNext" delay="0">
                                      <p:tgtEl>
                                        <p:sldTgt/>
                                      </p:tgtEl>
                                    </p:cond>
                                  </p:endCondLst>
                                  <p:childTnLst>
                                    <p:animClr clrSpc="rgb" dir="cw">
                                      <p:cBhvr override="childStyle">
                                        <p:cTn id="36" dur="200" fill="hold"/>
                                        <p:tgtEl>
                                          <p:spTgt spid="13"/>
                                        </p:tgtEl>
                                        <p:attrNameLst>
                                          <p:attrName>style.color</p:attrName>
                                        </p:attrNameLst>
                                      </p:cBhvr>
                                      <p:to>
                                        <a:schemeClr val="accent2"/>
                                      </p:to>
                                    </p:animClr>
                                    <p:animClr clrSpc="rgb" dir="cw">
                                      <p:cBhvr>
                                        <p:cTn id="37" dur="200" fill="hold"/>
                                        <p:tgtEl>
                                          <p:spTgt spid="13"/>
                                        </p:tgtEl>
                                        <p:attrNameLst>
                                          <p:attrName>fillcolor</p:attrName>
                                        </p:attrNameLst>
                                      </p:cBhvr>
                                      <p:to>
                                        <a:schemeClr val="accent2"/>
                                      </p:to>
                                    </p:animClr>
                                    <p:set>
                                      <p:cBhvr>
                                        <p:cTn id="38" dur="200" fill="hold"/>
                                        <p:tgtEl>
                                          <p:spTgt spid="13"/>
                                        </p:tgtEl>
                                        <p:attrNameLst>
                                          <p:attrName>fill.type</p:attrName>
                                        </p:attrNameLst>
                                      </p:cBhvr>
                                      <p:to>
                                        <p:strVal val="solid"/>
                                      </p:to>
                                    </p:set>
                                    <p:set>
                                      <p:cBhvr>
                                        <p:cTn id="39" dur="200" fill="hold"/>
                                        <p:tgtEl>
                                          <p:spTgt spid="13"/>
                                        </p:tgtEl>
                                        <p:attrNameLst>
                                          <p:attrName>fill.on</p:attrName>
                                        </p:attrNameLst>
                                      </p:cBhvr>
                                      <p:to>
                                        <p:strVal val="true"/>
                                      </p:to>
                                    </p:set>
                                    <p:animRot by="120000">
                                      <p:cBhvr>
                                        <p:cTn id="40" dur="200" fill="hold">
                                          <p:stCondLst>
                                            <p:cond delay="0"/>
                                          </p:stCondLst>
                                        </p:cTn>
                                        <p:tgtEl>
                                          <p:spTgt spid="13"/>
                                        </p:tgtEl>
                                        <p:attrNameLst>
                                          <p:attrName>r</p:attrName>
                                        </p:attrNameLst>
                                      </p:cBhvr>
                                    </p:animRot>
                                    <p:animRot by="-240000">
                                      <p:cBhvr>
                                        <p:cTn id="41" dur="400" fill="hold">
                                          <p:stCondLst>
                                            <p:cond delay="400"/>
                                          </p:stCondLst>
                                        </p:cTn>
                                        <p:tgtEl>
                                          <p:spTgt spid="13"/>
                                        </p:tgtEl>
                                        <p:attrNameLst>
                                          <p:attrName>r</p:attrName>
                                        </p:attrNameLst>
                                      </p:cBhvr>
                                    </p:animRot>
                                    <p:animRot by="240000">
                                      <p:cBhvr>
                                        <p:cTn id="42" dur="400" fill="hold">
                                          <p:stCondLst>
                                            <p:cond delay="800"/>
                                          </p:stCondLst>
                                        </p:cTn>
                                        <p:tgtEl>
                                          <p:spTgt spid="13"/>
                                        </p:tgtEl>
                                        <p:attrNameLst>
                                          <p:attrName>r</p:attrName>
                                        </p:attrNameLst>
                                      </p:cBhvr>
                                    </p:animRot>
                                    <p:animRot by="-240000">
                                      <p:cBhvr>
                                        <p:cTn id="43" dur="400" fill="hold">
                                          <p:stCondLst>
                                            <p:cond delay="1200"/>
                                          </p:stCondLst>
                                        </p:cTn>
                                        <p:tgtEl>
                                          <p:spTgt spid="13"/>
                                        </p:tgtEl>
                                        <p:attrNameLst>
                                          <p:attrName>r</p:attrName>
                                        </p:attrNameLst>
                                      </p:cBhvr>
                                    </p:animRot>
                                    <p:animRot by="120000">
                                      <p:cBhvr>
                                        <p:cTn id="44" dur="400" fill="hold">
                                          <p:stCondLst>
                                            <p:cond delay="1600"/>
                                          </p:stCondLst>
                                        </p:cTn>
                                        <p:tgtEl>
                                          <p:spTgt spid="13"/>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0148 -0.00463 L -0.26675 -0.21435 " pathEditMode="relative" rAng="0" ptsTypes="AA">
                                      <p:cBhvr>
                                        <p:cTn id="48" dur="2000" fill="hold"/>
                                        <p:tgtEl>
                                          <p:spTgt spid="18"/>
                                        </p:tgtEl>
                                        <p:attrNameLst>
                                          <p:attrName>ppt_x</p:attrName>
                                          <p:attrName>ppt_y</p:attrName>
                                        </p:attrNameLst>
                                      </p:cBhvr>
                                      <p:rCtr x="-12726" y="-10509"/>
                                    </p:animMotion>
                                  </p:childTnLst>
                                </p:cTn>
                              </p:par>
                            </p:childTnLst>
                          </p:cTn>
                        </p:par>
                        <p:par>
                          <p:cTn id="49" fill="hold">
                            <p:stCondLst>
                              <p:cond delay="2000"/>
                            </p:stCondLst>
                            <p:childTnLst>
                              <p:par>
                                <p:cTn id="50" presetID="0" presetClass="path" presetSubtype="0" accel="50000" decel="50000" fill="hold" nodeType="afterEffect">
                                  <p:stCondLst>
                                    <p:cond delay="0"/>
                                  </p:stCondLst>
                                  <p:childTnLst>
                                    <p:animMotion origin="layout" path="M 4.16667E-6 7.40741E-7 L 0.17934 7.40741E-7 " pathEditMode="relative" rAng="0" ptsTypes="AA">
                                      <p:cBhvr>
                                        <p:cTn id="51" dur="2000" fill="hold"/>
                                        <p:tgtEl>
                                          <p:spTgt spid="13"/>
                                        </p:tgtEl>
                                        <p:attrNameLst>
                                          <p:attrName>ppt_x</p:attrName>
                                          <p:attrName>ppt_y</p:attrName>
                                        </p:attrNameLst>
                                      </p:cBhvr>
                                      <p:rCtr x="8967" y="0"/>
                                    </p:animMotion>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childTnLst>
                                </p:cTn>
                              </p:par>
                              <p:par>
                                <p:cTn id="56" presetID="23" presetClass="entr" presetSubtype="16"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PHẠM DUYÊN 1 - 9Slide.vn">
            <a:extLst>
              <a:ext uri="{FF2B5EF4-FFF2-40B4-BE49-F238E27FC236}">
                <a16:creationId xmlns:a16="http://schemas.microsoft.com/office/drawing/2014/main" id="{C00BFE31-0098-45B3-0E02-127B29D55FAF}"/>
              </a:ext>
            </a:extLst>
          </p:cNvPr>
          <p:cNvSpPr txBox="1"/>
          <p:nvPr/>
        </p:nvSpPr>
        <p:spPr>
          <a:xfrm>
            <a:off x="882062" y="876300"/>
            <a:ext cx="16720138" cy="2308324"/>
          </a:xfrm>
          <a:prstGeom prst="rect">
            <a:avLst/>
          </a:prstGeom>
          <a:noFill/>
        </p:spPr>
        <p:txBody>
          <a:bodyPr wrap="square" rtlCol="0">
            <a:spAutoFit/>
          </a:bodyPr>
          <a:lstStyle/>
          <a:p>
            <a:pPr indent="1371600"/>
            <a:r>
              <a:rPr lang="en-GB" sz="48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rPr>
              <a:t>Có 3 bạn thỏ đang chơi thì trời mưa, các bạn chạy vào trong cả hai chuồng. Hỏi mỗi chuồng có mấy bạn thỏ? Biết rằng số thỏ ở chuồng A nhiều hơn số thỏ ở chuồng B. </a:t>
            </a:r>
            <a:endParaRPr lang="en-US" sz="48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endParaRPr>
          </a:p>
        </p:txBody>
      </p:sp>
      <p:grpSp>
        <p:nvGrpSpPr>
          <p:cNvPr id="2" name="PHẠM DUYÊN 2 - 9Slide.vn">
            <a:extLst>
              <a:ext uri="{FF2B5EF4-FFF2-40B4-BE49-F238E27FC236}">
                <a16:creationId xmlns:a16="http://schemas.microsoft.com/office/drawing/2014/main" id="{72D94D5C-C6DD-97C0-23F7-71CC0CE59899}"/>
              </a:ext>
            </a:extLst>
          </p:cNvPr>
          <p:cNvGrpSpPr/>
          <p:nvPr/>
        </p:nvGrpSpPr>
        <p:grpSpPr>
          <a:xfrm>
            <a:off x="1030317" y="727729"/>
            <a:ext cx="1006302" cy="1015663"/>
            <a:chOff x="1559434" y="1192600"/>
            <a:chExt cx="668922" cy="675146"/>
          </a:xfrm>
        </p:grpSpPr>
        <p:grpSp>
          <p:nvGrpSpPr>
            <p:cNvPr id="3" name="Group 2">
              <a:extLst>
                <a:ext uri="{FF2B5EF4-FFF2-40B4-BE49-F238E27FC236}">
                  <a16:creationId xmlns:a16="http://schemas.microsoft.com/office/drawing/2014/main" id="{2EA05DA7-9A1D-76EC-60DC-6B588768D102}"/>
                </a:ext>
              </a:extLst>
            </p:cNvPr>
            <p:cNvGrpSpPr/>
            <p:nvPr/>
          </p:nvGrpSpPr>
          <p:grpSpPr>
            <a:xfrm>
              <a:off x="1559434" y="1197548"/>
              <a:ext cx="668922" cy="668922"/>
              <a:chOff x="1959266" y="1758940"/>
              <a:chExt cx="668922" cy="668922"/>
            </a:xfrm>
          </p:grpSpPr>
          <p:sp>
            <p:nvSpPr>
              <p:cNvPr id="16" name="Oval 15">
                <a:extLst>
                  <a:ext uri="{FF2B5EF4-FFF2-40B4-BE49-F238E27FC236}">
                    <a16:creationId xmlns:a16="http://schemas.microsoft.com/office/drawing/2014/main" id="{86237C7E-D862-284E-7B9E-2402BCC4C7B6}"/>
                  </a:ext>
                </a:extLst>
              </p:cNvPr>
              <p:cNvSpPr/>
              <p:nvPr/>
            </p:nvSpPr>
            <p:spPr>
              <a:xfrm>
                <a:off x="2001384" y="1801058"/>
                <a:ext cx="590719" cy="5907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ofia Pro Soft Bold" panose="020B0000000000000000" pitchFamily="34" charset="0"/>
                </a:endParaRPr>
              </a:p>
            </p:txBody>
          </p:sp>
          <p:sp>
            <p:nvSpPr>
              <p:cNvPr id="17" name="Oval 16">
                <a:extLst>
                  <a:ext uri="{FF2B5EF4-FFF2-40B4-BE49-F238E27FC236}">
                    <a16:creationId xmlns:a16="http://schemas.microsoft.com/office/drawing/2014/main" id="{5288023F-A68C-02F7-B4BB-C94F436E3403}"/>
                  </a:ext>
                </a:extLst>
              </p:cNvPr>
              <p:cNvSpPr/>
              <p:nvPr/>
            </p:nvSpPr>
            <p:spPr>
              <a:xfrm>
                <a:off x="1959266" y="1758940"/>
                <a:ext cx="668922" cy="668922"/>
              </a:xfrm>
              <a:prstGeom prst="ellipse">
                <a:avLst/>
              </a:prstGeom>
              <a:noFill/>
              <a:ln w="28575">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6B61E9E-70B6-E59C-5443-ACBDE9F33431}"/>
                </a:ext>
              </a:extLst>
            </p:cNvPr>
            <p:cNvSpPr txBox="1"/>
            <p:nvPr/>
          </p:nvSpPr>
          <p:spPr>
            <a:xfrm>
              <a:off x="1696156" y="1192600"/>
              <a:ext cx="368542" cy="675146"/>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4</a:t>
              </a:r>
            </a:p>
          </p:txBody>
        </p:sp>
      </p:grpSp>
      <p:pic>
        <p:nvPicPr>
          <p:cNvPr id="5" name="PHẠM DUYÊN 3 - 9Slide.vn" descr="F:\AAA-LÀM ẢNH SLIDE\Bai17-LT2-4(4).png">
            <a:extLst>
              <a:ext uri="{FF2B5EF4-FFF2-40B4-BE49-F238E27FC236}">
                <a16:creationId xmlns:a16="http://schemas.microsoft.com/office/drawing/2014/main" id="{7E04298A-6A16-07E2-57A9-D6F61AF7DACE}"/>
              </a:ext>
            </a:extLst>
          </p:cNvPr>
          <p:cNvPicPr>
            <a:picLocks noChangeAspect="1" noChangeArrowheads="1"/>
          </p:cNvPicPr>
          <p:nvPr/>
        </p:nvPicPr>
        <p:blipFill>
          <a:blip r:embed="rId2" cstate="print"/>
          <a:srcRect b="61837"/>
          <a:stretch>
            <a:fillRect/>
          </a:stretch>
        </p:blipFill>
        <p:spPr bwMode="auto">
          <a:xfrm>
            <a:off x="4882513" y="3086100"/>
            <a:ext cx="12719687" cy="2501058"/>
          </a:xfrm>
          <a:prstGeom prst="rect">
            <a:avLst/>
          </a:prstGeom>
          <a:noFill/>
        </p:spPr>
      </p:pic>
      <p:sp>
        <p:nvSpPr>
          <p:cNvPr id="22" name="PHẠM DUYÊN 4 - 9Slide.vn">
            <a:extLst>
              <a:ext uri="{FF2B5EF4-FFF2-40B4-BE49-F238E27FC236}">
                <a16:creationId xmlns:a16="http://schemas.microsoft.com/office/drawing/2014/main" id="{4947F84E-2F92-C68F-1F2E-4C65EC6BA09C}"/>
              </a:ext>
            </a:extLst>
          </p:cNvPr>
          <p:cNvSpPr/>
          <p:nvPr/>
        </p:nvSpPr>
        <p:spPr>
          <a:xfrm>
            <a:off x="762000" y="4130784"/>
            <a:ext cx="3181861" cy="1270797"/>
          </a:xfrm>
          <a:prstGeom prst="roundRect">
            <a:avLst/>
          </a:prstGeom>
          <a:solidFill>
            <a:srgbClr val="428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mj-lt"/>
                <a:cs typeface="Lato" pitchFamily="34" charset="0"/>
              </a:rPr>
              <a:t>Chuồng</a:t>
            </a:r>
            <a:r>
              <a:rPr lang="en-US" sz="3600" b="1" dirty="0">
                <a:latin typeface="+mj-lt"/>
                <a:cs typeface="Lato" pitchFamily="34" charset="0"/>
              </a:rPr>
              <a:t> A </a:t>
            </a:r>
            <a:r>
              <a:rPr lang="en-US" sz="3600" b="1" dirty="0" err="1">
                <a:latin typeface="+mj-lt"/>
                <a:cs typeface="Lato" pitchFamily="34" charset="0"/>
              </a:rPr>
              <a:t>có</a:t>
            </a:r>
            <a:r>
              <a:rPr lang="en-US" sz="3600" b="1" dirty="0">
                <a:latin typeface="+mj-lt"/>
                <a:cs typeface="Lato" pitchFamily="34" charset="0"/>
              </a:rPr>
              <a:t> 2 </a:t>
            </a:r>
            <a:r>
              <a:rPr lang="en-US" sz="3600" b="1" dirty="0" err="1">
                <a:latin typeface="+mj-lt"/>
                <a:cs typeface="Lato" pitchFamily="34" charset="0"/>
              </a:rPr>
              <a:t>bạn</a:t>
            </a:r>
            <a:r>
              <a:rPr lang="en-US" sz="3600" b="1" dirty="0">
                <a:latin typeface="+mj-lt"/>
                <a:cs typeface="Lato" pitchFamily="34" charset="0"/>
              </a:rPr>
              <a:t> </a:t>
            </a:r>
            <a:r>
              <a:rPr lang="en-US" sz="3600" b="1" dirty="0" err="1">
                <a:latin typeface="+mj-lt"/>
                <a:cs typeface="Lato" pitchFamily="34" charset="0"/>
              </a:rPr>
              <a:t>thỏ</a:t>
            </a:r>
            <a:endParaRPr lang="en-US" sz="3600" b="1" dirty="0">
              <a:latin typeface="+mj-lt"/>
              <a:cs typeface="Lato" pitchFamily="34" charset="0"/>
            </a:endParaRPr>
          </a:p>
        </p:txBody>
      </p:sp>
      <p:sp>
        <p:nvSpPr>
          <p:cNvPr id="23" name="PHẠM DUYÊN 5 - 9Slide.vn">
            <a:extLst>
              <a:ext uri="{FF2B5EF4-FFF2-40B4-BE49-F238E27FC236}">
                <a16:creationId xmlns:a16="http://schemas.microsoft.com/office/drawing/2014/main" id="{553DD14C-099A-813F-C557-70E14DDD951C}"/>
              </a:ext>
            </a:extLst>
          </p:cNvPr>
          <p:cNvSpPr/>
          <p:nvPr/>
        </p:nvSpPr>
        <p:spPr>
          <a:xfrm flipH="1">
            <a:off x="4073025" y="4454055"/>
            <a:ext cx="824904" cy="624251"/>
          </a:xfrm>
          <a:prstGeom prst="rightArrow">
            <a:avLst/>
          </a:prstGeom>
          <a:solidFill>
            <a:srgbClr val="428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24" name="PHẠM DUYÊN 6 - 9Slide.vn">
            <a:extLst>
              <a:ext uri="{FF2B5EF4-FFF2-40B4-BE49-F238E27FC236}">
                <a16:creationId xmlns:a16="http://schemas.microsoft.com/office/drawing/2014/main" id="{12D78D8D-17F2-11BF-7B67-FE03A3D60AC1}"/>
              </a:ext>
            </a:extLst>
          </p:cNvPr>
          <p:cNvSpPr/>
          <p:nvPr/>
        </p:nvSpPr>
        <p:spPr>
          <a:xfrm>
            <a:off x="776863" y="6442003"/>
            <a:ext cx="3181861" cy="1270797"/>
          </a:xfrm>
          <a:prstGeom prst="roundRect">
            <a:avLst/>
          </a:prstGeom>
          <a:solidFill>
            <a:srgbClr val="428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mj-lt"/>
                <a:cs typeface="Lato" pitchFamily="34" charset="0"/>
              </a:rPr>
              <a:t>Chuồng</a:t>
            </a:r>
            <a:r>
              <a:rPr lang="en-US" sz="3600" b="1" dirty="0">
                <a:latin typeface="+mj-lt"/>
                <a:cs typeface="Lato" pitchFamily="34" charset="0"/>
              </a:rPr>
              <a:t> B </a:t>
            </a:r>
            <a:r>
              <a:rPr lang="en-US" sz="3600" b="1" dirty="0" err="1">
                <a:latin typeface="+mj-lt"/>
                <a:cs typeface="Lato" pitchFamily="34" charset="0"/>
              </a:rPr>
              <a:t>có</a:t>
            </a:r>
            <a:r>
              <a:rPr lang="en-US" sz="3600" b="1" dirty="0">
                <a:latin typeface="+mj-lt"/>
                <a:cs typeface="Lato" pitchFamily="34" charset="0"/>
              </a:rPr>
              <a:t> 1 </a:t>
            </a:r>
            <a:r>
              <a:rPr lang="en-US" sz="3600" b="1" dirty="0" err="1">
                <a:latin typeface="+mj-lt"/>
                <a:cs typeface="Lato" pitchFamily="34" charset="0"/>
              </a:rPr>
              <a:t>bạn</a:t>
            </a:r>
            <a:r>
              <a:rPr lang="en-US" sz="3600" b="1" dirty="0">
                <a:latin typeface="+mj-lt"/>
                <a:cs typeface="Lato" pitchFamily="34" charset="0"/>
              </a:rPr>
              <a:t> </a:t>
            </a:r>
            <a:r>
              <a:rPr lang="en-US" sz="3600" b="1" dirty="0" err="1">
                <a:latin typeface="+mj-lt"/>
                <a:cs typeface="Lato" pitchFamily="34" charset="0"/>
              </a:rPr>
              <a:t>thỏ</a:t>
            </a:r>
            <a:endParaRPr lang="en-US" sz="3600" b="1" dirty="0">
              <a:latin typeface="+mj-lt"/>
              <a:cs typeface="Lato" pitchFamily="34" charset="0"/>
            </a:endParaRPr>
          </a:p>
        </p:txBody>
      </p:sp>
      <p:sp>
        <p:nvSpPr>
          <p:cNvPr id="28" name="PHẠM DUYÊN 7 - 9Slide.vn">
            <a:extLst>
              <a:ext uri="{FF2B5EF4-FFF2-40B4-BE49-F238E27FC236}">
                <a16:creationId xmlns:a16="http://schemas.microsoft.com/office/drawing/2014/main" id="{E5BE6C07-9589-2DD6-B3F4-9AC85D231D92}"/>
              </a:ext>
            </a:extLst>
          </p:cNvPr>
          <p:cNvSpPr/>
          <p:nvPr/>
        </p:nvSpPr>
        <p:spPr>
          <a:xfrm flipH="1">
            <a:off x="4087888" y="6765274"/>
            <a:ext cx="824904" cy="624251"/>
          </a:xfrm>
          <a:prstGeom prst="rightArrow">
            <a:avLst/>
          </a:prstGeom>
          <a:solidFill>
            <a:srgbClr val="428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29" name="PHẠM DUYÊN 8 - 9Slide.vn" descr="F:\AAA-LÀM ẢNH SLIDE\Bai17-LT2-4(4).png">
            <a:extLst>
              <a:ext uri="{FF2B5EF4-FFF2-40B4-BE49-F238E27FC236}">
                <a16:creationId xmlns:a16="http://schemas.microsoft.com/office/drawing/2014/main" id="{6F1C3820-CD9D-0E13-5A58-793F48973258}"/>
              </a:ext>
            </a:extLst>
          </p:cNvPr>
          <p:cNvPicPr>
            <a:picLocks noChangeAspect="1" noChangeArrowheads="1"/>
          </p:cNvPicPr>
          <p:nvPr/>
        </p:nvPicPr>
        <p:blipFill>
          <a:blip r:embed="rId2" cstate="print"/>
          <a:srcRect t="38054"/>
          <a:stretch>
            <a:fillRect/>
          </a:stretch>
        </p:blipFill>
        <p:spPr bwMode="auto">
          <a:xfrm>
            <a:off x="4882513" y="5580027"/>
            <a:ext cx="12719687" cy="4059802"/>
          </a:xfrm>
          <a:prstGeom prst="rect">
            <a:avLst/>
          </a:prstGeom>
          <a:noFill/>
        </p:spPr>
      </p:pic>
      <p:grpSp>
        <p:nvGrpSpPr>
          <p:cNvPr id="30" name="PHẠM DUYÊN 9 - 9Slide.vn">
            <a:extLst>
              <a:ext uri="{FF2B5EF4-FFF2-40B4-BE49-F238E27FC236}">
                <a16:creationId xmlns:a16="http://schemas.microsoft.com/office/drawing/2014/main" id="{A88DDF9E-7997-6A02-8AE1-E9ACDE09C3B0}"/>
              </a:ext>
            </a:extLst>
          </p:cNvPr>
          <p:cNvGrpSpPr/>
          <p:nvPr/>
        </p:nvGrpSpPr>
        <p:grpSpPr>
          <a:xfrm>
            <a:off x="14713312" y="4856172"/>
            <a:ext cx="1474724" cy="1902259"/>
            <a:chOff x="7359210" y="2428830"/>
            <a:chExt cx="737618" cy="951460"/>
          </a:xfrm>
        </p:grpSpPr>
        <p:sp>
          <p:nvSpPr>
            <p:cNvPr id="31" name="Oval 30">
              <a:extLst>
                <a:ext uri="{FF2B5EF4-FFF2-40B4-BE49-F238E27FC236}">
                  <a16:creationId xmlns:a16="http://schemas.microsoft.com/office/drawing/2014/main" id="{6A32D4A2-2310-608B-00B2-03E63A7BB5DC}"/>
                </a:ext>
              </a:extLst>
            </p:cNvPr>
            <p:cNvSpPr/>
            <p:nvPr/>
          </p:nvSpPr>
          <p:spPr>
            <a:xfrm>
              <a:off x="7716644" y="3021981"/>
              <a:ext cx="144966" cy="1449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3" name="Picture 3" descr="F:\AAA-LÀM ẢNH SLIDE\Bai17-LT2-4(1).png">
              <a:extLst>
                <a:ext uri="{FF2B5EF4-FFF2-40B4-BE49-F238E27FC236}">
                  <a16:creationId xmlns:a16="http://schemas.microsoft.com/office/drawing/2014/main" id="{CD50973A-A47B-DE04-2D4F-73AA1FA6B2B3}"/>
                </a:ext>
              </a:extLst>
            </p:cNvPr>
            <p:cNvPicPr>
              <a:picLocks noChangeAspect="1" noChangeArrowheads="1"/>
            </p:cNvPicPr>
            <p:nvPr/>
          </p:nvPicPr>
          <p:blipFill>
            <a:blip r:embed="rId3" cstate="print"/>
            <a:srcRect/>
            <a:stretch>
              <a:fillRect/>
            </a:stretch>
          </p:blipFill>
          <p:spPr bwMode="auto">
            <a:xfrm>
              <a:off x="7359210" y="2428830"/>
              <a:ext cx="737618" cy="951460"/>
            </a:xfrm>
            <a:prstGeom prst="rect">
              <a:avLst/>
            </a:prstGeom>
            <a:noFill/>
          </p:spPr>
        </p:pic>
      </p:grpSp>
      <p:grpSp>
        <p:nvGrpSpPr>
          <p:cNvPr id="34" name="PHẠM DUYÊN 10 - 9Slide.vn">
            <a:extLst>
              <a:ext uri="{FF2B5EF4-FFF2-40B4-BE49-F238E27FC236}">
                <a16:creationId xmlns:a16="http://schemas.microsoft.com/office/drawing/2014/main" id="{00DA2034-64EA-79EB-6E57-BD25FBCEC55B}"/>
              </a:ext>
            </a:extLst>
          </p:cNvPr>
          <p:cNvGrpSpPr/>
          <p:nvPr/>
        </p:nvGrpSpPr>
        <p:grpSpPr>
          <a:xfrm>
            <a:off x="12283113" y="4164483"/>
            <a:ext cx="1434136" cy="1953672"/>
            <a:chOff x="6143688" y="2082865"/>
            <a:chExt cx="717317" cy="977175"/>
          </a:xfrm>
        </p:grpSpPr>
        <p:sp>
          <p:nvSpPr>
            <p:cNvPr id="35" name="Oval 34">
              <a:extLst>
                <a:ext uri="{FF2B5EF4-FFF2-40B4-BE49-F238E27FC236}">
                  <a16:creationId xmlns:a16="http://schemas.microsoft.com/office/drawing/2014/main" id="{374F781C-382B-5FD8-3C3C-AD627C2797C4}"/>
                </a:ext>
              </a:extLst>
            </p:cNvPr>
            <p:cNvSpPr/>
            <p:nvPr/>
          </p:nvSpPr>
          <p:spPr>
            <a:xfrm>
              <a:off x="6389649" y="2698595"/>
              <a:ext cx="133814" cy="1338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6" name="Picture 4" descr="F:\AAA-LÀM ẢNH SLIDE\Bai17-LT2-4(2).png">
              <a:extLst>
                <a:ext uri="{FF2B5EF4-FFF2-40B4-BE49-F238E27FC236}">
                  <a16:creationId xmlns:a16="http://schemas.microsoft.com/office/drawing/2014/main" id="{91164363-B6D4-EF33-7744-650C2C00A877}"/>
                </a:ext>
              </a:extLst>
            </p:cNvPr>
            <p:cNvPicPr>
              <a:picLocks noChangeAspect="1" noChangeArrowheads="1"/>
            </p:cNvPicPr>
            <p:nvPr/>
          </p:nvPicPr>
          <p:blipFill>
            <a:blip r:embed="rId4" cstate="print"/>
            <a:srcRect/>
            <a:stretch>
              <a:fillRect/>
            </a:stretch>
          </p:blipFill>
          <p:spPr bwMode="auto">
            <a:xfrm>
              <a:off x="6143688" y="2082865"/>
              <a:ext cx="717317" cy="977175"/>
            </a:xfrm>
            <a:prstGeom prst="rect">
              <a:avLst/>
            </a:prstGeom>
            <a:noFill/>
          </p:spPr>
        </p:pic>
      </p:grpSp>
      <p:grpSp>
        <p:nvGrpSpPr>
          <p:cNvPr id="37" name="PHẠM DUYÊN 11 - 9Slide.vn">
            <a:extLst>
              <a:ext uri="{FF2B5EF4-FFF2-40B4-BE49-F238E27FC236}">
                <a16:creationId xmlns:a16="http://schemas.microsoft.com/office/drawing/2014/main" id="{52462420-34A7-F600-6084-7C36C9E67ED7}"/>
              </a:ext>
            </a:extLst>
          </p:cNvPr>
          <p:cNvGrpSpPr/>
          <p:nvPr/>
        </p:nvGrpSpPr>
        <p:grpSpPr>
          <a:xfrm>
            <a:off x="11238588" y="6719640"/>
            <a:ext cx="1504488" cy="2140379"/>
            <a:chOff x="5621244" y="3360887"/>
            <a:chExt cx="752505" cy="1070561"/>
          </a:xfrm>
        </p:grpSpPr>
        <p:sp>
          <p:nvSpPr>
            <p:cNvPr id="38" name="Oval 37">
              <a:extLst>
                <a:ext uri="{FF2B5EF4-FFF2-40B4-BE49-F238E27FC236}">
                  <a16:creationId xmlns:a16="http://schemas.microsoft.com/office/drawing/2014/main" id="{0BD4CAD7-7C15-D331-10F7-5890F6E58EA1}"/>
                </a:ext>
              </a:extLst>
            </p:cNvPr>
            <p:cNvSpPr/>
            <p:nvPr/>
          </p:nvSpPr>
          <p:spPr>
            <a:xfrm>
              <a:off x="5999357" y="4059044"/>
              <a:ext cx="144965" cy="144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pic>
          <p:nvPicPr>
            <p:cNvPr id="39" name="Picture 5" descr="F:\AAA-LÀM ẢNH SLIDE\Bai17-LT2-4(3).png">
              <a:extLst>
                <a:ext uri="{FF2B5EF4-FFF2-40B4-BE49-F238E27FC236}">
                  <a16:creationId xmlns:a16="http://schemas.microsoft.com/office/drawing/2014/main" id="{1106D489-D33D-FF2E-1DDB-4E5047263293}"/>
                </a:ext>
              </a:extLst>
            </p:cNvPr>
            <p:cNvPicPr>
              <a:picLocks noChangeAspect="1" noChangeArrowheads="1"/>
            </p:cNvPicPr>
            <p:nvPr/>
          </p:nvPicPr>
          <p:blipFill>
            <a:blip r:embed="rId5" cstate="print"/>
            <a:srcRect/>
            <a:stretch>
              <a:fillRect/>
            </a:stretch>
          </p:blipFill>
          <p:spPr bwMode="auto">
            <a:xfrm>
              <a:off x="5621244" y="3360887"/>
              <a:ext cx="752505" cy="1070561"/>
            </a:xfrm>
            <a:prstGeom prst="rect">
              <a:avLst/>
            </a:prstGeom>
            <a:noFill/>
          </p:spPr>
        </p:pic>
      </p:grpSp>
    </p:spTree>
    <p:extLst>
      <p:ext uri="{BB962C8B-B14F-4D97-AF65-F5344CB8AC3E}">
        <p14:creationId xmlns:p14="http://schemas.microsoft.com/office/powerpoint/2010/main" val="1765886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Clr clrSpc="rgb" dir="cw">
                                      <p:cBhvr override="childStyle">
                                        <p:cTn id="6" dur="200" fill="hold"/>
                                        <p:tgtEl>
                                          <p:spTgt spid="34"/>
                                        </p:tgtEl>
                                        <p:attrNameLst>
                                          <p:attrName>style.color</p:attrName>
                                        </p:attrNameLst>
                                      </p:cBhvr>
                                      <p:to>
                                        <a:schemeClr val="accent2"/>
                                      </p:to>
                                    </p:animClr>
                                    <p:animClr clrSpc="rgb" dir="cw">
                                      <p:cBhvr>
                                        <p:cTn id="7" dur="200" fill="hold"/>
                                        <p:tgtEl>
                                          <p:spTgt spid="34"/>
                                        </p:tgtEl>
                                        <p:attrNameLst>
                                          <p:attrName>fillcolor</p:attrName>
                                        </p:attrNameLst>
                                      </p:cBhvr>
                                      <p:to>
                                        <a:schemeClr val="accent2"/>
                                      </p:to>
                                    </p:animClr>
                                    <p:set>
                                      <p:cBhvr>
                                        <p:cTn id="8" dur="200" fill="hold"/>
                                        <p:tgtEl>
                                          <p:spTgt spid="34"/>
                                        </p:tgtEl>
                                        <p:attrNameLst>
                                          <p:attrName>fill.type</p:attrName>
                                        </p:attrNameLst>
                                      </p:cBhvr>
                                      <p:to>
                                        <p:strVal val="solid"/>
                                      </p:to>
                                    </p:set>
                                    <p:set>
                                      <p:cBhvr>
                                        <p:cTn id="9" dur="200" fill="hold"/>
                                        <p:tgtEl>
                                          <p:spTgt spid="34"/>
                                        </p:tgtEl>
                                        <p:attrNameLst>
                                          <p:attrName>fill.on</p:attrName>
                                        </p:attrNameLst>
                                      </p:cBhvr>
                                      <p:to>
                                        <p:strVal val="true"/>
                                      </p:to>
                                    </p:set>
                                    <p:animRot by="120000">
                                      <p:cBhvr>
                                        <p:cTn id="10" dur="200" fill="hold">
                                          <p:stCondLst>
                                            <p:cond delay="0"/>
                                          </p:stCondLst>
                                        </p:cTn>
                                        <p:tgtEl>
                                          <p:spTgt spid="34"/>
                                        </p:tgtEl>
                                        <p:attrNameLst>
                                          <p:attrName>r</p:attrName>
                                        </p:attrNameLst>
                                      </p:cBhvr>
                                    </p:animRot>
                                    <p:animRot by="-240000">
                                      <p:cBhvr>
                                        <p:cTn id="11" dur="400" fill="hold">
                                          <p:stCondLst>
                                            <p:cond delay="400"/>
                                          </p:stCondLst>
                                        </p:cTn>
                                        <p:tgtEl>
                                          <p:spTgt spid="34"/>
                                        </p:tgtEl>
                                        <p:attrNameLst>
                                          <p:attrName>r</p:attrName>
                                        </p:attrNameLst>
                                      </p:cBhvr>
                                    </p:animRot>
                                    <p:animRot by="240000">
                                      <p:cBhvr>
                                        <p:cTn id="12" dur="400" fill="hold">
                                          <p:stCondLst>
                                            <p:cond delay="800"/>
                                          </p:stCondLst>
                                        </p:cTn>
                                        <p:tgtEl>
                                          <p:spTgt spid="34"/>
                                        </p:tgtEl>
                                        <p:attrNameLst>
                                          <p:attrName>r</p:attrName>
                                        </p:attrNameLst>
                                      </p:cBhvr>
                                    </p:animRot>
                                    <p:animRot by="-240000">
                                      <p:cBhvr>
                                        <p:cTn id="13" dur="400" fill="hold">
                                          <p:stCondLst>
                                            <p:cond delay="1200"/>
                                          </p:stCondLst>
                                        </p:cTn>
                                        <p:tgtEl>
                                          <p:spTgt spid="34"/>
                                        </p:tgtEl>
                                        <p:attrNameLst>
                                          <p:attrName>r</p:attrName>
                                        </p:attrNameLst>
                                      </p:cBhvr>
                                    </p:animRot>
                                    <p:animRot by="120000">
                                      <p:cBhvr>
                                        <p:cTn id="14" dur="400" fill="hold">
                                          <p:stCondLst>
                                            <p:cond delay="1600"/>
                                          </p:stCondLst>
                                        </p:cTn>
                                        <p:tgtEl>
                                          <p:spTgt spid="34"/>
                                        </p:tgtEl>
                                        <p:attrNameLst>
                                          <p:attrName>r</p:attrName>
                                        </p:attrNameLst>
                                      </p:cBhvr>
                                    </p:animRot>
                                  </p:childTnLst>
                                </p:cTn>
                              </p:par>
                              <p:par>
                                <p:cTn id="15" presetID="32" presetClass="emph" presetSubtype="0" fill="hold" nodeType="withEffect">
                                  <p:stCondLst>
                                    <p:cond delay="0"/>
                                  </p:stCondLst>
                                  <p:childTnLst>
                                    <p:animClr clrSpc="rgb" dir="cw">
                                      <p:cBhvr override="childStyle">
                                        <p:cTn id="16" dur="200" fill="hold"/>
                                        <p:tgtEl>
                                          <p:spTgt spid="30"/>
                                        </p:tgtEl>
                                        <p:attrNameLst>
                                          <p:attrName>style.color</p:attrName>
                                        </p:attrNameLst>
                                      </p:cBhvr>
                                      <p:to>
                                        <a:schemeClr val="accent2"/>
                                      </p:to>
                                    </p:animClr>
                                    <p:animClr clrSpc="rgb" dir="cw">
                                      <p:cBhvr>
                                        <p:cTn id="17" dur="200" fill="hold"/>
                                        <p:tgtEl>
                                          <p:spTgt spid="30"/>
                                        </p:tgtEl>
                                        <p:attrNameLst>
                                          <p:attrName>fillcolor</p:attrName>
                                        </p:attrNameLst>
                                      </p:cBhvr>
                                      <p:to>
                                        <a:schemeClr val="accent2"/>
                                      </p:to>
                                    </p:animClr>
                                    <p:set>
                                      <p:cBhvr>
                                        <p:cTn id="18" dur="200" fill="hold"/>
                                        <p:tgtEl>
                                          <p:spTgt spid="30"/>
                                        </p:tgtEl>
                                        <p:attrNameLst>
                                          <p:attrName>fill.type</p:attrName>
                                        </p:attrNameLst>
                                      </p:cBhvr>
                                      <p:to>
                                        <p:strVal val="solid"/>
                                      </p:to>
                                    </p:set>
                                    <p:set>
                                      <p:cBhvr>
                                        <p:cTn id="19" dur="200" fill="hold"/>
                                        <p:tgtEl>
                                          <p:spTgt spid="30"/>
                                        </p:tgtEl>
                                        <p:attrNameLst>
                                          <p:attrName>fill.on</p:attrName>
                                        </p:attrNameLst>
                                      </p:cBhvr>
                                      <p:to>
                                        <p:strVal val="true"/>
                                      </p:to>
                                    </p:set>
                                    <p:animRot by="120000">
                                      <p:cBhvr>
                                        <p:cTn id="20" dur="200" fill="hold">
                                          <p:stCondLst>
                                            <p:cond delay="0"/>
                                          </p:stCondLst>
                                        </p:cTn>
                                        <p:tgtEl>
                                          <p:spTgt spid="30"/>
                                        </p:tgtEl>
                                        <p:attrNameLst>
                                          <p:attrName>r</p:attrName>
                                        </p:attrNameLst>
                                      </p:cBhvr>
                                    </p:animRot>
                                    <p:animRot by="-240000">
                                      <p:cBhvr>
                                        <p:cTn id="21" dur="400" fill="hold">
                                          <p:stCondLst>
                                            <p:cond delay="400"/>
                                          </p:stCondLst>
                                        </p:cTn>
                                        <p:tgtEl>
                                          <p:spTgt spid="30"/>
                                        </p:tgtEl>
                                        <p:attrNameLst>
                                          <p:attrName>r</p:attrName>
                                        </p:attrNameLst>
                                      </p:cBhvr>
                                    </p:animRot>
                                    <p:animRot by="240000">
                                      <p:cBhvr>
                                        <p:cTn id="22" dur="400" fill="hold">
                                          <p:stCondLst>
                                            <p:cond delay="800"/>
                                          </p:stCondLst>
                                        </p:cTn>
                                        <p:tgtEl>
                                          <p:spTgt spid="30"/>
                                        </p:tgtEl>
                                        <p:attrNameLst>
                                          <p:attrName>r</p:attrName>
                                        </p:attrNameLst>
                                      </p:cBhvr>
                                    </p:animRot>
                                    <p:animRot by="-240000">
                                      <p:cBhvr>
                                        <p:cTn id="23" dur="400" fill="hold">
                                          <p:stCondLst>
                                            <p:cond delay="1200"/>
                                          </p:stCondLst>
                                        </p:cTn>
                                        <p:tgtEl>
                                          <p:spTgt spid="30"/>
                                        </p:tgtEl>
                                        <p:attrNameLst>
                                          <p:attrName>r</p:attrName>
                                        </p:attrNameLst>
                                      </p:cBhvr>
                                    </p:animRot>
                                    <p:animRot by="120000">
                                      <p:cBhvr>
                                        <p:cTn id="24" dur="400" fill="hold">
                                          <p:stCondLst>
                                            <p:cond delay="1600"/>
                                          </p:stCondLst>
                                        </p:cTn>
                                        <p:tgtEl>
                                          <p:spTgt spid="30"/>
                                        </p:tgtEl>
                                        <p:attrNameLst>
                                          <p:attrName>r</p:attrName>
                                        </p:attrNameLst>
                                      </p:cBhvr>
                                    </p:animRot>
                                  </p:childTnLst>
                                </p:cTn>
                              </p:par>
                              <p:par>
                                <p:cTn id="25" presetID="32" presetClass="emph" presetSubtype="0" fill="hold" nodeType="withEffect">
                                  <p:stCondLst>
                                    <p:cond delay="0"/>
                                  </p:stCondLst>
                                  <p:childTnLst>
                                    <p:animClr clrSpc="rgb" dir="cw">
                                      <p:cBhvr override="childStyle">
                                        <p:cTn id="26" dur="200" fill="hold"/>
                                        <p:tgtEl>
                                          <p:spTgt spid="37"/>
                                        </p:tgtEl>
                                        <p:attrNameLst>
                                          <p:attrName>style.color</p:attrName>
                                        </p:attrNameLst>
                                      </p:cBhvr>
                                      <p:to>
                                        <a:schemeClr val="accent2"/>
                                      </p:to>
                                    </p:animClr>
                                    <p:animClr clrSpc="rgb" dir="cw">
                                      <p:cBhvr>
                                        <p:cTn id="27" dur="200" fill="hold"/>
                                        <p:tgtEl>
                                          <p:spTgt spid="37"/>
                                        </p:tgtEl>
                                        <p:attrNameLst>
                                          <p:attrName>fillcolor</p:attrName>
                                        </p:attrNameLst>
                                      </p:cBhvr>
                                      <p:to>
                                        <a:schemeClr val="accent2"/>
                                      </p:to>
                                    </p:animClr>
                                    <p:set>
                                      <p:cBhvr>
                                        <p:cTn id="28" dur="200" fill="hold"/>
                                        <p:tgtEl>
                                          <p:spTgt spid="37"/>
                                        </p:tgtEl>
                                        <p:attrNameLst>
                                          <p:attrName>fill.type</p:attrName>
                                        </p:attrNameLst>
                                      </p:cBhvr>
                                      <p:to>
                                        <p:strVal val="solid"/>
                                      </p:to>
                                    </p:set>
                                    <p:set>
                                      <p:cBhvr>
                                        <p:cTn id="29" dur="200" fill="hold"/>
                                        <p:tgtEl>
                                          <p:spTgt spid="37"/>
                                        </p:tgtEl>
                                        <p:attrNameLst>
                                          <p:attrName>fill.on</p:attrName>
                                        </p:attrNameLst>
                                      </p:cBhvr>
                                      <p:to>
                                        <p:strVal val="true"/>
                                      </p:to>
                                    </p:set>
                                    <p:animRot by="120000">
                                      <p:cBhvr>
                                        <p:cTn id="30" dur="200" fill="hold">
                                          <p:stCondLst>
                                            <p:cond delay="0"/>
                                          </p:stCondLst>
                                        </p:cTn>
                                        <p:tgtEl>
                                          <p:spTgt spid="37"/>
                                        </p:tgtEl>
                                        <p:attrNameLst>
                                          <p:attrName>r</p:attrName>
                                        </p:attrNameLst>
                                      </p:cBhvr>
                                    </p:animRot>
                                    <p:animRot by="-240000">
                                      <p:cBhvr>
                                        <p:cTn id="31" dur="400" fill="hold">
                                          <p:stCondLst>
                                            <p:cond delay="400"/>
                                          </p:stCondLst>
                                        </p:cTn>
                                        <p:tgtEl>
                                          <p:spTgt spid="37"/>
                                        </p:tgtEl>
                                        <p:attrNameLst>
                                          <p:attrName>r</p:attrName>
                                        </p:attrNameLst>
                                      </p:cBhvr>
                                    </p:animRot>
                                    <p:animRot by="240000">
                                      <p:cBhvr>
                                        <p:cTn id="32" dur="400" fill="hold">
                                          <p:stCondLst>
                                            <p:cond delay="800"/>
                                          </p:stCondLst>
                                        </p:cTn>
                                        <p:tgtEl>
                                          <p:spTgt spid="37"/>
                                        </p:tgtEl>
                                        <p:attrNameLst>
                                          <p:attrName>r</p:attrName>
                                        </p:attrNameLst>
                                      </p:cBhvr>
                                    </p:animRot>
                                    <p:animRot by="-240000">
                                      <p:cBhvr>
                                        <p:cTn id="33" dur="400" fill="hold">
                                          <p:stCondLst>
                                            <p:cond delay="1200"/>
                                          </p:stCondLst>
                                        </p:cTn>
                                        <p:tgtEl>
                                          <p:spTgt spid="37"/>
                                        </p:tgtEl>
                                        <p:attrNameLst>
                                          <p:attrName>r</p:attrName>
                                        </p:attrNameLst>
                                      </p:cBhvr>
                                    </p:animRot>
                                    <p:animRot by="120000">
                                      <p:cBhvr>
                                        <p:cTn id="34" dur="400" fill="hold">
                                          <p:stCondLst>
                                            <p:cond delay="1600"/>
                                          </p:stCondLst>
                                        </p:cTn>
                                        <p:tgtEl>
                                          <p:spTgt spid="37"/>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8.67362E-19 -3.92217E-6 L -0.33177 -0.03891 " pathEditMode="relative" ptsTypes="AA">
                                      <p:cBhvr>
                                        <p:cTn id="38" dur="2000" fill="hold"/>
                                        <p:tgtEl>
                                          <p:spTgt spid="34"/>
                                        </p:tgtEl>
                                        <p:attrNameLst>
                                          <p:attrName>ppt_x</p:attrName>
                                          <p:attrName>ppt_y</p:attrName>
                                        </p:attrNameLst>
                                      </p:cBhvr>
                                    </p:animMotion>
                                  </p:childTnLst>
                                </p:cTn>
                              </p:par>
                              <p:par>
                                <p:cTn id="39" presetID="10" presetClass="exit" presetSubtype="0" fill="hold" nodeType="withEffect">
                                  <p:stCondLst>
                                    <p:cond delay="1500"/>
                                  </p:stCondLst>
                                  <p:childTnLst>
                                    <p:animEffect transition="out" filter="fade">
                                      <p:cBhvr>
                                        <p:cTn id="40" dur="2000"/>
                                        <p:tgtEl>
                                          <p:spTgt spid="34"/>
                                        </p:tgtEl>
                                      </p:cBhvr>
                                    </p:animEffect>
                                    <p:set>
                                      <p:cBhvr>
                                        <p:cTn id="41" dur="1" fill="hold">
                                          <p:stCondLst>
                                            <p:cond delay="1999"/>
                                          </p:stCondLst>
                                        </p:cTn>
                                        <p:tgtEl>
                                          <p:spTgt spid="34"/>
                                        </p:tgtEl>
                                        <p:attrNameLst>
                                          <p:attrName>style.visibility</p:attrName>
                                        </p:attrNameLst>
                                      </p:cBhvr>
                                      <p:to>
                                        <p:strVal val="hidden"/>
                                      </p:to>
                                    </p:set>
                                  </p:childTnLst>
                                </p:cTn>
                              </p:par>
                            </p:childTnLst>
                          </p:cTn>
                        </p:par>
                        <p:par>
                          <p:cTn id="42" fill="hold">
                            <p:stCondLst>
                              <p:cond delay="3500"/>
                            </p:stCondLst>
                            <p:childTnLst>
                              <p:par>
                                <p:cTn id="43" presetID="0" presetClass="path" presetSubtype="0" accel="50000" decel="50000" fill="hold" nodeType="afterEffect">
                                  <p:stCondLst>
                                    <p:cond delay="0"/>
                                  </p:stCondLst>
                                  <p:childTnLst>
                                    <p:animMotion origin="layout" path="M 1.11111E-6 1.21062E-6 L -0.46823 -0.10654 " pathEditMode="relative" ptsTypes="AA">
                                      <p:cBhvr>
                                        <p:cTn id="44" dur="2000" fill="hold"/>
                                        <p:tgtEl>
                                          <p:spTgt spid="30"/>
                                        </p:tgtEl>
                                        <p:attrNameLst>
                                          <p:attrName>ppt_x</p:attrName>
                                          <p:attrName>ppt_y</p:attrName>
                                        </p:attrNameLst>
                                      </p:cBhvr>
                                    </p:animMotion>
                                  </p:childTnLst>
                                </p:cTn>
                              </p:par>
                              <p:par>
                                <p:cTn id="45" presetID="10" presetClass="exit" presetSubtype="0" fill="hold" nodeType="withEffect">
                                  <p:stCondLst>
                                    <p:cond delay="1500"/>
                                  </p:stCondLst>
                                  <p:childTnLst>
                                    <p:animEffect transition="out" filter="fade">
                                      <p:cBhvr>
                                        <p:cTn id="46" dur="2000"/>
                                        <p:tgtEl>
                                          <p:spTgt spid="30"/>
                                        </p:tgtEl>
                                      </p:cBhvr>
                                    </p:animEffect>
                                    <p:set>
                                      <p:cBhvr>
                                        <p:cTn id="47" dur="1" fill="hold">
                                          <p:stCondLst>
                                            <p:cond delay="1999"/>
                                          </p:stCondLst>
                                        </p:cTn>
                                        <p:tgtEl>
                                          <p:spTgt spid="30"/>
                                        </p:tgtEl>
                                        <p:attrNameLst>
                                          <p:attrName>style.visibility</p:attrName>
                                        </p:attrNameLst>
                                      </p:cBhvr>
                                      <p:to>
                                        <p:strVal val="hidden"/>
                                      </p:to>
                                    </p:set>
                                  </p:childTnLst>
                                </p:cTn>
                              </p:par>
                            </p:childTnLst>
                          </p:cTn>
                        </p:par>
                        <p:par>
                          <p:cTn id="48" fill="hold">
                            <p:stCondLst>
                              <p:cond delay="7000"/>
                            </p:stCondLst>
                            <p:childTnLst>
                              <p:par>
                                <p:cTn id="49" presetID="19" presetClass="entr" presetSubtype="1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fmla="#ppt_w*sin(2.5*pi*$)">
                                          <p:val>
                                            <p:fltVal val="0"/>
                                          </p:val>
                                        </p:tav>
                                        <p:tav tm="100000">
                                          <p:val>
                                            <p:fltVal val="1"/>
                                          </p:val>
                                        </p:tav>
                                      </p:tavLst>
                                    </p:anim>
                                    <p:anim calcmode="lin" valueType="num">
                                      <p:cBhvr>
                                        <p:cTn id="52" dur="1000" fill="hold"/>
                                        <p:tgtEl>
                                          <p:spTgt spid="23"/>
                                        </p:tgtEl>
                                        <p:attrNameLst>
                                          <p:attrName>ppt_h</p:attrName>
                                        </p:attrNameLst>
                                      </p:cBhvr>
                                      <p:tavLst>
                                        <p:tav tm="0">
                                          <p:val>
                                            <p:strVal val="#ppt_h"/>
                                          </p:val>
                                        </p:tav>
                                        <p:tav tm="100000">
                                          <p:val>
                                            <p:strVal val="#ppt_h"/>
                                          </p:val>
                                        </p:tav>
                                      </p:tavLst>
                                    </p:anim>
                                  </p:childTnLst>
                                </p:cTn>
                              </p:par>
                            </p:childTnLst>
                          </p:cTn>
                        </p:par>
                        <p:par>
                          <p:cTn id="53" fill="hold">
                            <p:stCondLst>
                              <p:cond delay="8000"/>
                            </p:stCondLst>
                            <p:childTnLst>
                              <p:par>
                                <p:cTn id="54" presetID="23" presetClass="entr" presetSubtype="16"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1.11111E-6 -9.75911E-6 L -0.2842 -0.07598 " pathEditMode="relative" ptsTypes="AA">
                                      <p:cBhvr>
                                        <p:cTn id="61" dur="2000" fill="hold"/>
                                        <p:tgtEl>
                                          <p:spTgt spid="37"/>
                                        </p:tgtEl>
                                        <p:attrNameLst>
                                          <p:attrName>ppt_x</p:attrName>
                                          <p:attrName>ppt_y</p:attrName>
                                        </p:attrNameLst>
                                      </p:cBhvr>
                                    </p:animMotion>
                                  </p:childTnLst>
                                </p:cTn>
                              </p:par>
                              <p:par>
                                <p:cTn id="62" presetID="10" presetClass="exit" presetSubtype="0" fill="hold" nodeType="withEffect">
                                  <p:stCondLst>
                                    <p:cond delay="1500"/>
                                  </p:stCondLst>
                                  <p:childTnLst>
                                    <p:animEffect transition="out" filter="fade">
                                      <p:cBhvr>
                                        <p:cTn id="63" dur="2000"/>
                                        <p:tgtEl>
                                          <p:spTgt spid="37"/>
                                        </p:tgtEl>
                                      </p:cBhvr>
                                    </p:animEffect>
                                    <p:set>
                                      <p:cBhvr>
                                        <p:cTn id="64" dur="1" fill="hold">
                                          <p:stCondLst>
                                            <p:cond delay="1999"/>
                                          </p:stCondLst>
                                        </p:cTn>
                                        <p:tgtEl>
                                          <p:spTgt spid="37"/>
                                        </p:tgtEl>
                                        <p:attrNameLst>
                                          <p:attrName>style.visibility</p:attrName>
                                        </p:attrNameLst>
                                      </p:cBhvr>
                                      <p:to>
                                        <p:strVal val="hidden"/>
                                      </p:to>
                                    </p:set>
                                  </p:childTnLst>
                                </p:cTn>
                              </p:par>
                            </p:childTnLst>
                          </p:cTn>
                        </p:par>
                        <p:par>
                          <p:cTn id="65" fill="hold">
                            <p:stCondLst>
                              <p:cond delay="3500"/>
                            </p:stCondLst>
                            <p:childTnLst>
                              <p:par>
                                <p:cTn id="66" presetID="19" presetClass="entr" presetSubtype="10" fill="hold" grpId="0" nodeType="afterEffect">
                                  <p:stCondLst>
                                    <p:cond delay="0"/>
                                  </p:stCondLst>
                                  <p:childTnLst>
                                    <p:set>
                                      <p:cBhvr>
                                        <p:cTn id="67" dur="1" fill="hold">
                                          <p:stCondLst>
                                            <p:cond delay="0"/>
                                          </p:stCondLst>
                                        </p:cTn>
                                        <p:tgtEl>
                                          <p:spTgt spid="28"/>
                                        </p:tgtEl>
                                        <p:attrNameLst>
                                          <p:attrName>style.visibility</p:attrName>
                                        </p:attrNameLst>
                                      </p:cBhvr>
                                      <p:to>
                                        <p:strVal val="visible"/>
                                      </p:to>
                                    </p:set>
                                    <p:anim calcmode="lin" valueType="num">
                                      <p:cBhvr>
                                        <p:cTn id="68" dur="1000" fill="hold"/>
                                        <p:tgtEl>
                                          <p:spTgt spid="28"/>
                                        </p:tgtEl>
                                        <p:attrNameLst>
                                          <p:attrName>ppt_w</p:attrName>
                                        </p:attrNameLst>
                                      </p:cBhvr>
                                      <p:tavLst>
                                        <p:tav tm="0" fmla="#ppt_w*sin(2.5*pi*$)">
                                          <p:val>
                                            <p:fltVal val="0"/>
                                          </p:val>
                                        </p:tav>
                                        <p:tav tm="100000">
                                          <p:val>
                                            <p:fltVal val="1"/>
                                          </p:val>
                                        </p:tav>
                                      </p:tavLst>
                                    </p:anim>
                                    <p:anim calcmode="lin" valueType="num">
                                      <p:cBhvr>
                                        <p:cTn id="69" dur="1000" fill="hold"/>
                                        <p:tgtEl>
                                          <p:spTgt spid="28"/>
                                        </p:tgtEl>
                                        <p:attrNameLst>
                                          <p:attrName>ppt_h</p:attrName>
                                        </p:attrNameLst>
                                      </p:cBhvr>
                                      <p:tavLst>
                                        <p:tav tm="0">
                                          <p:val>
                                            <p:strVal val="#ppt_h"/>
                                          </p:val>
                                        </p:tav>
                                        <p:tav tm="100000">
                                          <p:val>
                                            <p:strVal val="#ppt_h"/>
                                          </p:val>
                                        </p:tav>
                                      </p:tavLst>
                                    </p:anim>
                                  </p:childTnLst>
                                </p:cTn>
                              </p:par>
                            </p:childTnLst>
                          </p:cTn>
                        </p:par>
                        <p:par>
                          <p:cTn id="70" fill="hold">
                            <p:stCondLst>
                              <p:cond delay="4500"/>
                            </p:stCondLst>
                            <p:childTnLst>
                              <p:par>
                                <p:cTn id="71" presetID="23" presetClass="entr" presetSubtype="16"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DUYÊN - 9Slide.vn">
            <a:extLst>
              <a:ext uri="{FF2B5EF4-FFF2-40B4-BE49-F238E27FC236}">
                <a16:creationId xmlns:a16="http://schemas.microsoft.com/office/drawing/2014/main" id="{306F3EB2-5605-C6D0-5E48-88BBBC8C98C2}"/>
              </a:ext>
            </a:extLst>
          </p:cNvPr>
          <p:cNvPicPr>
            <a:picLocks noChangeAspect="1"/>
          </p:cNvPicPr>
          <p:nvPr/>
        </p:nvPicPr>
        <p:blipFill rotWithShape="1">
          <a:blip r:embed="rId2"/>
          <a:srcRect l="15360" r="19409"/>
          <a:stretch/>
        </p:blipFill>
        <p:spPr>
          <a:xfrm>
            <a:off x="3429000" y="1837676"/>
            <a:ext cx="11049000" cy="6277624"/>
          </a:xfrm>
          <a:prstGeom prst="rect">
            <a:avLst/>
          </a:prstGeom>
        </p:spPr>
      </p:pic>
    </p:spTree>
    <p:extLst>
      <p:ext uri="{BB962C8B-B14F-4D97-AF65-F5344CB8AC3E}">
        <p14:creationId xmlns:p14="http://schemas.microsoft.com/office/powerpoint/2010/main" val="9760505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72000">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HẠM DUYÊN 18 - 9Slide.vn">
            <a:hlinkClick r:id="" action="ppaction://media"/>
            <a:extLst>
              <a:ext uri="{FF2B5EF4-FFF2-40B4-BE49-F238E27FC236}">
                <a16:creationId xmlns:a16="http://schemas.microsoft.com/office/drawing/2014/main" id="{8C3D55A2-5FB1-A66B-5AE6-F294BF5195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606" y="6753717"/>
            <a:ext cx="609600" cy="609600"/>
          </a:xfrm>
          <a:prstGeom prst="rect">
            <a:avLst/>
          </a:prstGeom>
        </p:spPr>
      </p:pic>
      <p:pic>
        <p:nvPicPr>
          <p:cNvPr id="13" name="PHẠM DUYÊN 2 - 9Slide.vn">
            <a:extLst>
              <a:ext uri="{FF2B5EF4-FFF2-40B4-BE49-F238E27FC236}">
                <a16:creationId xmlns:a16="http://schemas.microsoft.com/office/drawing/2014/main" id="{C54ABE52-6C1B-A1A5-BA77-4E3CF6D7DEFE}"/>
              </a:ext>
            </a:extLst>
          </p:cNvPr>
          <p:cNvPicPr>
            <a:picLocks noChangeAspect="1"/>
          </p:cNvPicPr>
          <p:nvPr/>
        </p:nvPicPr>
        <p:blipFill rotWithShape="1">
          <a:blip r:embed="rId5"/>
          <a:srcRect b="20592"/>
          <a:stretch/>
        </p:blipFill>
        <p:spPr>
          <a:xfrm>
            <a:off x="0" y="3864079"/>
            <a:ext cx="18288000" cy="6414320"/>
          </a:xfrm>
          <a:prstGeom prst="rect">
            <a:avLst/>
          </a:prstGeom>
        </p:spPr>
      </p:pic>
      <p:grpSp>
        <p:nvGrpSpPr>
          <p:cNvPr id="7" name="PHẠM DUYÊN 1 - 9Slide.vn">
            <a:extLst>
              <a:ext uri="{FF2B5EF4-FFF2-40B4-BE49-F238E27FC236}">
                <a16:creationId xmlns:a16="http://schemas.microsoft.com/office/drawing/2014/main" id="{10793851-52AA-6F1F-59A1-50AF41DDD2F7}"/>
              </a:ext>
            </a:extLst>
          </p:cNvPr>
          <p:cNvGrpSpPr/>
          <p:nvPr/>
        </p:nvGrpSpPr>
        <p:grpSpPr>
          <a:xfrm>
            <a:off x="15345250" y="8887731"/>
            <a:ext cx="1482029" cy="1107996"/>
            <a:chOff x="9608985" y="9848545"/>
            <a:chExt cx="1482028" cy="1107995"/>
          </a:xfrm>
        </p:grpSpPr>
        <p:pic>
          <p:nvPicPr>
            <p:cNvPr id="4" name="Picture 14">
              <a:extLst>
                <a:ext uri="{FF2B5EF4-FFF2-40B4-BE49-F238E27FC236}">
                  <a16:creationId xmlns:a16="http://schemas.microsoft.com/office/drawing/2014/main" id="{9A26D31C-57BF-615C-15DF-9089D90C8186}"/>
                </a:ext>
              </a:extLst>
            </p:cNvPr>
            <p:cNvPicPr>
              <a:picLocks noChangeAspect="1"/>
            </p:cNvPicPr>
            <p:nvPr/>
          </p:nvPicPr>
          <p:blipFill>
            <a:blip r:embed="rId6"/>
            <a:srcRect/>
            <a:stretch>
              <a:fillRect/>
            </a:stretch>
          </p:blipFill>
          <p:spPr>
            <a:xfrm>
              <a:off x="9608985" y="10191750"/>
              <a:ext cx="1482028" cy="657650"/>
            </a:xfrm>
            <a:prstGeom prst="rect">
              <a:avLst/>
            </a:prstGeom>
          </p:spPr>
        </p:pic>
        <p:sp>
          <p:nvSpPr>
            <p:cNvPr id="5" name="TextBox 4">
              <a:extLst>
                <a:ext uri="{FF2B5EF4-FFF2-40B4-BE49-F238E27FC236}">
                  <a16:creationId xmlns:a16="http://schemas.microsoft.com/office/drawing/2014/main" id="{F5143261-A428-5441-D392-B3ACE7030783}"/>
                </a:ext>
              </a:extLst>
            </p:cNvPr>
            <p:cNvSpPr txBox="1"/>
            <p:nvPr/>
          </p:nvSpPr>
          <p:spPr>
            <a:xfrm>
              <a:off x="10056730" y="9848545"/>
              <a:ext cx="689612" cy="1107995"/>
            </a:xfrm>
            <a:prstGeom prst="rect">
              <a:avLst/>
            </a:prstGeom>
            <a:noFill/>
          </p:spPr>
          <p:txBody>
            <a:bodyPr wrap="none" rtlCol="0">
              <a:spAutoFit/>
            </a:bodyPr>
            <a:lstStyle/>
            <a:p>
              <a:r>
                <a:rPr lang="en-US" sz="6600">
                  <a:solidFill>
                    <a:srgbClr val="5C1906"/>
                  </a:solidFill>
                  <a:effectLst>
                    <a:outerShdw blurRad="38100" dist="38100" dir="2700000" algn="tl">
                      <a:srgbClr val="FFFF00">
                        <a:alpha val="43000"/>
                      </a:srgbClr>
                    </a:outerShdw>
                  </a:effectLst>
                  <a:latin typeface="UVN Chim Bien Nang" panose="0209080305050A020404" pitchFamily="18" charset="0"/>
                </a:rPr>
                <a:t>2</a:t>
              </a:r>
            </a:p>
          </p:txBody>
        </p:sp>
      </p:grpSp>
      <p:pic>
        <p:nvPicPr>
          <p:cNvPr id="9" name="PHẠM DUYÊN 2 - 9Slide.vn"/>
          <p:cNvPicPr>
            <a:picLocks noChangeAspect="1"/>
          </p:cNvPicPr>
          <p:nvPr/>
        </p:nvPicPr>
        <p:blipFill>
          <a:blip r:embed="rId7"/>
          <a:srcRect/>
          <a:stretch>
            <a:fillRect/>
          </a:stretch>
        </p:blipFill>
        <p:spPr>
          <a:xfrm rot="-120000" flipH="1">
            <a:off x="5196905" y="-129352"/>
            <a:ext cx="7894193" cy="1332146"/>
          </a:xfrm>
          <a:prstGeom prst="rect">
            <a:avLst/>
          </a:prstGeom>
        </p:spPr>
      </p:pic>
      <p:pic>
        <p:nvPicPr>
          <p:cNvPr id="19" name="PHẠM DUYÊN 4 - 9Slide.vn">
            <a:hlinkClick r:id="rId8" action="ppaction://hlinksldjump"/>
            <a:extLst>
              <a:ext uri="{FF2B5EF4-FFF2-40B4-BE49-F238E27FC236}">
                <a16:creationId xmlns:a16="http://schemas.microsoft.com/office/drawing/2014/main" id="{E89039DC-24C3-E618-F612-D65452884B81}"/>
              </a:ext>
            </a:extLst>
          </p:cNvPr>
          <p:cNvPicPr>
            <a:picLocks noChangeAspect="1"/>
          </p:cNvPicPr>
          <p:nvPr/>
        </p:nvPicPr>
        <p:blipFill>
          <a:blip r:embed="rId9"/>
          <a:stretch>
            <a:fillRect/>
          </a:stretch>
        </p:blipFill>
        <p:spPr>
          <a:xfrm>
            <a:off x="303223" y="6274964"/>
            <a:ext cx="7404368" cy="3955820"/>
          </a:xfrm>
          <a:prstGeom prst="rect">
            <a:avLst/>
          </a:prstGeom>
        </p:spPr>
      </p:pic>
      <p:pic>
        <p:nvPicPr>
          <p:cNvPr id="8" name="PHẠM DUYÊN 5 - 9Slide.vn"/>
          <p:cNvPicPr>
            <a:picLocks noChangeAspect="1"/>
          </p:cNvPicPr>
          <p:nvPr/>
        </p:nvPicPr>
        <p:blipFill>
          <a:blip r:embed="rId10"/>
          <a:srcRect/>
          <a:stretch>
            <a:fillRect/>
          </a:stretch>
        </p:blipFill>
        <p:spPr>
          <a:xfrm flipH="1">
            <a:off x="13157698" y="923044"/>
            <a:ext cx="4794620" cy="7796132"/>
          </a:xfrm>
          <a:prstGeom prst="rect">
            <a:avLst/>
          </a:prstGeom>
        </p:spPr>
      </p:pic>
      <p:pic>
        <p:nvPicPr>
          <p:cNvPr id="20" name="PHẠM DUYÊN 6 - 9Slide.vn">
            <a:extLst>
              <a:ext uri="{FF2B5EF4-FFF2-40B4-BE49-F238E27FC236}">
                <a16:creationId xmlns:a16="http://schemas.microsoft.com/office/drawing/2014/main" id="{3CC5A371-BCE8-4976-E95F-64EA02FB2330}"/>
              </a:ext>
            </a:extLst>
          </p:cNvPr>
          <p:cNvPicPr>
            <a:picLocks noChangeAspect="1"/>
          </p:cNvPicPr>
          <p:nvPr/>
        </p:nvPicPr>
        <p:blipFill>
          <a:blip r:embed="rId11"/>
          <a:srcRect/>
          <a:stretch>
            <a:fillRect/>
          </a:stretch>
        </p:blipFill>
        <p:spPr>
          <a:xfrm flipH="1">
            <a:off x="15028625" y="8166740"/>
            <a:ext cx="916034" cy="723287"/>
          </a:xfrm>
          <a:prstGeom prst="rect">
            <a:avLst/>
          </a:prstGeom>
        </p:spPr>
      </p:pic>
      <p:pic>
        <p:nvPicPr>
          <p:cNvPr id="2" name="PHẠM DUYÊN 7 - 9Slide.vn"/>
          <p:cNvPicPr>
            <a:picLocks noChangeAspect="1"/>
          </p:cNvPicPr>
          <p:nvPr/>
        </p:nvPicPr>
        <p:blipFill>
          <a:blip r:embed="rId12"/>
          <a:srcRect/>
          <a:stretch>
            <a:fillRect/>
          </a:stretch>
        </p:blipFill>
        <p:spPr>
          <a:xfrm>
            <a:off x="15135700" y="7512380"/>
            <a:ext cx="2772332" cy="2825306"/>
          </a:xfrm>
          <a:prstGeom prst="rect">
            <a:avLst/>
          </a:prstGeom>
        </p:spPr>
      </p:pic>
      <p:pic>
        <p:nvPicPr>
          <p:cNvPr id="6" name="PHẠM DUYÊN 8 - 9Slide.vn"/>
          <p:cNvPicPr>
            <a:picLocks noChangeAspect="1"/>
          </p:cNvPicPr>
          <p:nvPr/>
        </p:nvPicPr>
        <p:blipFill>
          <a:blip r:embed="rId13"/>
          <a:srcRect/>
          <a:stretch>
            <a:fillRect/>
          </a:stretch>
        </p:blipFill>
        <p:spPr>
          <a:xfrm flipH="1">
            <a:off x="9410360" y="7169675"/>
            <a:ext cx="1182990" cy="1866366"/>
          </a:xfrm>
          <a:prstGeom prst="rect">
            <a:avLst/>
          </a:prstGeom>
        </p:spPr>
      </p:pic>
      <p:pic>
        <p:nvPicPr>
          <p:cNvPr id="26" name="PHẠM DUYÊN 9 - 9Slide.vn">
            <a:extLst>
              <a:ext uri="{FF2B5EF4-FFF2-40B4-BE49-F238E27FC236}">
                <a16:creationId xmlns:a16="http://schemas.microsoft.com/office/drawing/2014/main" id="{87F02526-7BB7-BBBA-E74E-A105D075A69D}"/>
              </a:ext>
            </a:extLst>
          </p:cNvPr>
          <p:cNvPicPr>
            <a:picLocks noChangeAspect="1"/>
          </p:cNvPicPr>
          <p:nvPr/>
        </p:nvPicPr>
        <p:blipFill>
          <a:blip r:embed="rId14"/>
          <a:srcRect/>
          <a:stretch>
            <a:fillRect/>
          </a:stretch>
        </p:blipFill>
        <p:spPr>
          <a:xfrm rot="10800000">
            <a:off x="265018" y="166331"/>
            <a:ext cx="2287796" cy="1298324"/>
          </a:xfrm>
          <a:prstGeom prst="rect">
            <a:avLst/>
          </a:prstGeom>
          <a:effectLst>
            <a:outerShdw blurRad="50800" dist="38100" dir="2700000" algn="tl" rotWithShape="0">
              <a:prstClr val="black">
                <a:alpha val="40000"/>
              </a:prstClr>
            </a:outerShdw>
          </a:effectLst>
        </p:spPr>
      </p:pic>
      <p:pic>
        <p:nvPicPr>
          <p:cNvPr id="27" name="PHẠM DUYÊN 10 - 9Slide.vn">
            <a:extLst>
              <a:ext uri="{FF2B5EF4-FFF2-40B4-BE49-F238E27FC236}">
                <a16:creationId xmlns:a16="http://schemas.microsoft.com/office/drawing/2014/main" id="{82E9B01D-7C12-2C1F-0B57-A34A68B638F0}"/>
              </a:ext>
            </a:extLst>
          </p:cNvPr>
          <p:cNvPicPr>
            <a:picLocks noChangeAspect="1"/>
          </p:cNvPicPr>
          <p:nvPr/>
        </p:nvPicPr>
        <p:blipFill>
          <a:blip r:embed="rId15"/>
          <a:srcRect/>
          <a:stretch>
            <a:fillRect/>
          </a:stretch>
        </p:blipFill>
        <p:spPr>
          <a:xfrm flipH="1">
            <a:off x="16424107" y="107714"/>
            <a:ext cx="1644590" cy="1064873"/>
          </a:xfrm>
          <a:prstGeom prst="rect">
            <a:avLst/>
          </a:prstGeom>
        </p:spPr>
      </p:pic>
      <p:pic>
        <p:nvPicPr>
          <p:cNvPr id="28" name="PHẠM DUYÊN 11 - 9Slide.vn">
            <a:extLst>
              <a:ext uri="{FF2B5EF4-FFF2-40B4-BE49-F238E27FC236}">
                <a16:creationId xmlns:a16="http://schemas.microsoft.com/office/drawing/2014/main" id="{36F0DE7C-F757-B7D6-B1B0-B81FAE50961A}"/>
              </a:ext>
            </a:extLst>
          </p:cNvPr>
          <p:cNvPicPr>
            <a:picLocks noChangeAspect="1"/>
          </p:cNvPicPr>
          <p:nvPr/>
        </p:nvPicPr>
        <p:blipFill>
          <a:blip r:embed="rId15"/>
          <a:srcRect/>
          <a:stretch>
            <a:fillRect/>
          </a:stretch>
        </p:blipFill>
        <p:spPr>
          <a:xfrm flipH="1" flipV="1">
            <a:off x="15569851" y="139882"/>
            <a:ext cx="775490" cy="502130"/>
          </a:xfrm>
          <a:prstGeom prst="rect">
            <a:avLst/>
          </a:prstGeom>
        </p:spPr>
      </p:pic>
      <p:pic>
        <p:nvPicPr>
          <p:cNvPr id="25" name="PHẠM DUYÊN 12 - 9Slide.vn">
            <a:extLst>
              <a:ext uri="{FF2B5EF4-FFF2-40B4-BE49-F238E27FC236}">
                <a16:creationId xmlns:a16="http://schemas.microsoft.com/office/drawing/2014/main" id="{1CDB7D6F-6D9C-AEDE-460A-0463FCE28C04}"/>
              </a:ext>
            </a:extLst>
          </p:cNvPr>
          <p:cNvPicPr>
            <a:picLocks noChangeAspect="1"/>
          </p:cNvPicPr>
          <p:nvPr/>
        </p:nvPicPr>
        <p:blipFill>
          <a:blip r:embed="rId14"/>
          <a:srcRect/>
          <a:stretch>
            <a:fillRect/>
          </a:stretch>
        </p:blipFill>
        <p:spPr>
          <a:xfrm>
            <a:off x="2950066" y="390947"/>
            <a:ext cx="1247744" cy="708096"/>
          </a:xfrm>
          <a:prstGeom prst="rect">
            <a:avLst/>
          </a:prstGeom>
          <a:effectLst>
            <a:outerShdw blurRad="50800" dist="38100" dir="2700000" algn="tl" rotWithShape="0">
              <a:prstClr val="black">
                <a:alpha val="40000"/>
              </a:prstClr>
            </a:outerShdw>
          </a:effectLst>
        </p:spPr>
      </p:pic>
      <p:pic>
        <p:nvPicPr>
          <p:cNvPr id="29" name="PHẠM DUYÊN 13 - 9Slide.vn">
            <a:extLst>
              <a:ext uri="{FF2B5EF4-FFF2-40B4-BE49-F238E27FC236}">
                <a16:creationId xmlns:a16="http://schemas.microsoft.com/office/drawing/2014/main" id="{5206D351-B567-006E-D55C-49486A9D4B1C}"/>
              </a:ext>
            </a:extLst>
          </p:cNvPr>
          <p:cNvPicPr>
            <a:picLocks noChangeAspect="1"/>
          </p:cNvPicPr>
          <p:nvPr/>
        </p:nvPicPr>
        <p:blipFill>
          <a:blip r:embed="rId15"/>
          <a:srcRect/>
          <a:stretch>
            <a:fillRect/>
          </a:stretch>
        </p:blipFill>
        <p:spPr>
          <a:xfrm flipH="1" flipV="1">
            <a:off x="15729508" y="582451"/>
            <a:ext cx="775490" cy="502130"/>
          </a:xfrm>
          <a:prstGeom prst="rect">
            <a:avLst/>
          </a:prstGeom>
        </p:spPr>
      </p:pic>
      <p:pic>
        <p:nvPicPr>
          <p:cNvPr id="36" name="PHẠM DUYÊN 14 - 9Slide.vn">
            <a:extLst>
              <a:ext uri="{FF2B5EF4-FFF2-40B4-BE49-F238E27FC236}">
                <a16:creationId xmlns:a16="http://schemas.microsoft.com/office/drawing/2014/main" id="{4D59037E-E545-7F8A-4085-6E3D9089347C}"/>
              </a:ext>
            </a:extLst>
          </p:cNvPr>
          <p:cNvPicPr>
            <a:picLocks noChangeAspect="1"/>
          </p:cNvPicPr>
          <p:nvPr/>
        </p:nvPicPr>
        <p:blipFill>
          <a:blip r:embed="rId16"/>
          <a:stretch>
            <a:fillRect/>
          </a:stretch>
        </p:blipFill>
        <p:spPr>
          <a:xfrm rot="20685428">
            <a:off x="3320600" y="1054229"/>
            <a:ext cx="4274634" cy="3283199"/>
          </a:xfrm>
          <a:prstGeom prst="rect">
            <a:avLst/>
          </a:prstGeom>
        </p:spPr>
      </p:pic>
      <p:pic>
        <p:nvPicPr>
          <p:cNvPr id="41" name="PHẠM DUYÊN 15 - 9Slide.vn">
            <a:extLst>
              <a:ext uri="{FF2B5EF4-FFF2-40B4-BE49-F238E27FC236}">
                <a16:creationId xmlns:a16="http://schemas.microsoft.com/office/drawing/2014/main" id="{55F48F5A-7CF4-EDCA-02BD-9CB73E4041A9}"/>
              </a:ext>
            </a:extLst>
          </p:cNvPr>
          <p:cNvPicPr>
            <a:picLocks noChangeAspect="1"/>
          </p:cNvPicPr>
          <p:nvPr/>
        </p:nvPicPr>
        <p:blipFill>
          <a:blip r:embed="rId17"/>
          <a:stretch>
            <a:fillRect/>
          </a:stretch>
        </p:blipFill>
        <p:spPr>
          <a:xfrm rot="1572738">
            <a:off x="6865651" y="930221"/>
            <a:ext cx="5634746" cy="3297606"/>
          </a:xfrm>
          <a:prstGeom prst="rect">
            <a:avLst/>
          </a:prstGeom>
        </p:spPr>
      </p:pic>
      <p:pic>
        <p:nvPicPr>
          <p:cNvPr id="42" name="PHẠM DUYÊN 16 - 9Slide.vn">
            <a:extLst>
              <a:ext uri="{FF2B5EF4-FFF2-40B4-BE49-F238E27FC236}">
                <a16:creationId xmlns:a16="http://schemas.microsoft.com/office/drawing/2014/main" id="{00A7A6A6-B746-6BDB-AA71-6E2677F2C302}"/>
              </a:ext>
            </a:extLst>
          </p:cNvPr>
          <p:cNvPicPr>
            <a:picLocks noChangeAspect="1"/>
          </p:cNvPicPr>
          <p:nvPr/>
        </p:nvPicPr>
        <p:blipFill>
          <a:blip r:embed="rId18"/>
          <a:stretch>
            <a:fillRect/>
          </a:stretch>
        </p:blipFill>
        <p:spPr>
          <a:xfrm>
            <a:off x="4559650" y="2842986"/>
            <a:ext cx="6169688" cy="3944454"/>
          </a:xfrm>
          <a:prstGeom prst="rect">
            <a:avLst/>
          </a:prstGeom>
        </p:spPr>
      </p:pic>
      <p:pic>
        <p:nvPicPr>
          <p:cNvPr id="18" name="PHẠM DUYÊN 17 - 9Slide.vn">
            <a:hlinkClick r:id="rId19" action="ppaction://hlinksldjump"/>
            <a:extLst>
              <a:ext uri="{FF2B5EF4-FFF2-40B4-BE49-F238E27FC236}">
                <a16:creationId xmlns:a16="http://schemas.microsoft.com/office/drawing/2014/main" id="{4E66A546-1E99-52EC-D2B5-13FB04F0CE50}"/>
              </a:ext>
            </a:extLst>
          </p:cNvPr>
          <p:cNvPicPr>
            <a:picLocks noChangeAspect="1"/>
          </p:cNvPicPr>
          <p:nvPr/>
        </p:nvPicPr>
        <p:blipFill>
          <a:blip r:embed="rId20"/>
          <a:stretch>
            <a:fillRect/>
          </a:stretch>
        </p:blipFill>
        <p:spPr>
          <a:xfrm>
            <a:off x="8700830" y="7834051"/>
            <a:ext cx="2003942" cy="1857902"/>
          </a:xfrm>
          <a:prstGeom prst="rect">
            <a:avLst/>
          </a:prstGeom>
        </p:spPr>
      </p:pic>
      <p:pic>
        <p:nvPicPr>
          <p:cNvPr id="44" name="PHẠM DUYÊN 19 - 9Slide.vn">
            <a:extLst>
              <a:ext uri="{FF2B5EF4-FFF2-40B4-BE49-F238E27FC236}">
                <a16:creationId xmlns:a16="http://schemas.microsoft.com/office/drawing/2014/main" id="{A3ADA70B-DDBE-794D-B890-0C64A1A6D69F}"/>
              </a:ext>
            </a:extLst>
          </p:cNvPr>
          <p:cNvPicPr>
            <a:picLocks noChangeAspect="1"/>
          </p:cNvPicPr>
          <p:nvPr/>
        </p:nvPicPr>
        <p:blipFill>
          <a:blip r:embed="rId21"/>
          <a:srcRect/>
          <a:stretch>
            <a:fillRect/>
          </a:stretch>
        </p:blipFill>
        <p:spPr>
          <a:xfrm flipH="1">
            <a:off x="10759527" y="8297468"/>
            <a:ext cx="1469445" cy="1576871"/>
          </a:xfrm>
          <a:prstGeom prst="rect">
            <a:avLst/>
          </a:prstGeom>
        </p:spPr>
      </p:pic>
      <p:pic>
        <p:nvPicPr>
          <p:cNvPr id="23" name="PHẠM DUYÊN 20 - 9Slide.vn">
            <a:hlinkClick r:id="rId22" action="ppaction://hlinksldjump"/>
            <a:extLst>
              <a:ext uri="{FF2B5EF4-FFF2-40B4-BE49-F238E27FC236}">
                <a16:creationId xmlns:a16="http://schemas.microsoft.com/office/drawing/2014/main" id="{7F4DE61D-F199-7AA5-F5FB-C9D577EF8DDC}"/>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10593350" y="8925473"/>
            <a:ext cx="1606400" cy="1836678"/>
          </a:xfrm>
          <a:prstGeom prst="rect">
            <a:avLst/>
          </a:prstGeom>
        </p:spPr>
      </p:pic>
      <p:pic>
        <p:nvPicPr>
          <p:cNvPr id="11" name="PHẠM DUYÊN 21 - 9Slide.vn"/>
          <p:cNvPicPr>
            <a:picLocks noChangeAspect="1"/>
          </p:cNvPicPr>
          <p:nvPr/>
        </p:nvPicPr>
        <p:blipFill>
          <a:blip r:embed="rId21"/>
          <a:srcRect/>
          <a:stretch>
            <a:fillRect/>
          </a:stretch>
        </p:blipFill>
        <p:spPr>
          <a:xfrm flipH="1">
            <a:off x="11933932" y="6268444"/>
            <a:ext cx="1472501" cy="1580150"/>
          </a:xfrm>
          <a:prstGeom prst="rect">
            <a:avLst/>
          </a:prstGeom>
        </p:spPr>
      </p:pic>
      <p:pic>
        <p:nvPicPr>
          <p:cNvPr id="17" name="PHẠM DUYÊN 22 - 9Slide.vn">
            <a:hlinkClick r:id="rId8" action="ppaction://hlinksldjump"/>
            <a:extLst>
              <a:ext uri="{FF2B5EF4-FFF2-40B4-BE49-F238E27FC236}">
                <a16:creationId xmlns:a16="http://schemas.microsoft.com/office/drawing/2014/main" id="{90B5F943-33CC-8A93-74B7-4690F9BBF788}"/>
              </a:ext>
            </a:extLst>
          </p:cNvPr>
          <p:cNvPicPr>
            <a:picLocks noChangeAspect="1"/>
          </p:cNvPicPr>
          <p:nvPr/>
        </p:nvPicPr>
        <p:blipFill>
          <a:blip r:embed="rId24"/>
          <a:stretch>
            <a:fillRect/>
          </a:stretch>
        </p:blipFill>
        <p:spPr>
          <a:xfrm>
            <a:off x="11474105" y="6861818"/>
            <a:ext cx="2003942" cy="1866018"/>
          </a:xfrm>
          <a:prstGeom prst="rect">
            <a:avLst/>
          </a:prstGeom>
        </p:spPr>
      </p:pic>
      <p:pic>
        <p:nvPicPr>
          <p:cNvPr id="45" name="PHẠM DUYÊN 23 - 9Slide.vn">
            <a:extLst>
              <a:ext uri="{FF2B5EF4-FFF2-40B4-BE49-F238E27FC236}">
                <a16:creationId xmlns:a16="http://schemas.microsoft.com/office/drawing/2014/main" id="{9BF99604-49A7-D1AE-6FFC-62B36C3A9AD7}"/>
              </a:ext>
            </a:extLst>
          </p:cNvPr>
          <p:cNvPicPr>
            <a:picLocks noChangeAspect="1"/>
          </p:cNvPicPr>
          <p:nvPr/>
        </p:nvPicPr>
        <p:blipFill>
          <a:blip r:embed="rId13"/>
          <a:srcRect/>
          <a:stretch>
            <a:fillRect/>
          </a:stretch>
        </p:blipFill>
        <p:spPr>
          <a:xfrm flipH="1">
            <a:off x="13128188" y="8079121"/>
            <a:ext cx="1192646" cy="1881605"/>
          </a:xfrm>
          <a:prstGeom prst="rect">
            <a:avLst/>
          </a:prstGeom>
        </p:spPr>
      </p:pic>
      <p:pic>
        <p:nvPicPr>
          <p:cNvPr id="10" name="PHẠM DUYÊN 24 - 9Slide.vn">
            <a:hlinkClick r:id="rId25" action="ppaction://hlinksldjump"/>
            <a:extLst>
              <a:ext uri="{FF2B5EF4-FFF2-40B4-BE49-F238E27FC236}">
                <a16:creationId xmlns:a16="http://schemas.microsoft.com/office/drawing/2014/main" id="{4ADA1857-04F0-4B8A-E0AC-8E21AFC7CDB3}"/>
              </a:ext>
            </a:extLst>
          </p:cNvPr>
          <p:cNvPicPr>
            <a:picLocks noChangeAspect="1"/>
          </p:cNvPicPr>
          <p:nvPr/>
        </p:nvPicPr>
        <p:blipFill>
          <a:blip r:embed="rId26"/>
          <a:stretch>
            <a:fillRect/>
          </a:stretch>
        </p:blipFill>
        <p:spPr>
          <a:xfrm>
            <a:off x="12461360" y="8824931"/>
            <a:ext cx="2003942" cy="18660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750" fill="hold"/>
                                        <p:tgtEl>
                                          <p:spTgt spid="28"/>
                                        </p:tgtEl>
                                        <p:attrNameLst>
                                          <p:attrName>ppt_w</p:attrName>
                                        </p:attrNameLst>
                                      </p:cBhvr>
                                      <p:tavLst>
                                        <p:tav tm="0">
                                          <p:val>
                                            <p:fltVal val="0"/>
                                          </p:val>
                                        </p:tav>
                                        <p:tav tm="100000">
                                          <p:val>
                                            <p:strVal val="#ppt_w"/>
                                          </p:val>
                                        </p:tav>
                                      </p:tavLst>
                                    </p:anim>
                                    <p:anim calcmode="lin" valueType="num">
                                      <p:cBhvr>
                                        <p:cTn id="10" dur="750" fill="hold"/>
                                        <p:tgtEl>
                                          <p:spTgt spid="28"/>
                                        </p:tgtEl>
                                        <p:attrNameLst>
                                          <p:attrName>ppt_h</p:attrName>
                                        </p:attrNameLst>
                                      </p:cBhvr>
                                      <p:tavLst>
                                        <p:tav tm="0">
                                          <p:val>
                                            <p:fltVal val="0"/>
                                          </p:val>
                                        </p:tav>
                                        <p:tav tm="100000">
                                          <p:val>
                                            <p:strVal val="#ppt_h"/>
                                          </p:val>
                                        </p:tav>
                                      </p:tavLst>
                                    </p:anim>
                                    <p:animEffect transition="in" filter="fade">
                                      <p:cBhvr>
                                        <p:cTn id="11" dur="750"/>
                                        <p:tgtEl>
                                          <p:spTgt spid="28"/>
                                        </p:tgtEl>
                                      </p:cBhvr>
                                    </p:animEffect>
                                  </p:childTnLst>
                                </p:cTn>
                              </p:par>
                              <p:par>
                                <p:cTn id="12" presetID="35" presetClass="path" presetSubtype="0" repeatCount="indefinite" accel="50000" decel="50000" autoRev="1" fill="hold" nodeType="withEffect">
                                  <p:stCondLst>
                                    <p:cond delay="0"/>
                                  </p:stCondLst>
                                  <p:childTnLst>
                                    <p:animMotion origin="layout" path="M 5.55556E-7 -2.96296E-6 L -0.03785 0.00386 " pathEditMode="relative" rAng="0" ptsTypes="AA">
                                      <p:cBhvr>
                                        <p:cTn id="13" dur="2000" fill="hold"/>
                                        <p:tgtEl>
                                          <p:spTgt spid="28"/>
                                        </p:tgtEl>
                                        <p:attrNameLst>
                                          <p:attrName>ppt_x</p:attrName>
                                          <p:attrName>ppt_y</p:attrName>
                                        </p:attrNameLst>
                                      </p:cBhvr>
                                      <p:rCtr x="-1892" y="185"/>
                                    </p:animMotion>
                                  </p:childTnLst>
                                </p:cTn>
                              </p:par>
                              <p:par>
                                <p:cTn id="14" presetID="53" presetClass="entr" presetSubtype="16"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750" fill="hold"/>
                                        <p:tgtEl>
                                          <p:spTgt spid="29"/>
                                        </p:tgtEl>
                                        <p:attrNameLst>
                                          <p:attrName>ppt_w</p:attrName>
                                        </p:attrNameLst>
                                      </p:cBhvr>
                                      <p:tavLst>
                                        <p:tav tm="0">
                                          <p:val>
                                            <p:fltVal val="0"/>
                                          </p:val>
                                        </p:tav>
                                        <p:tav tm="100000">
                                          <p:val>
                                            <p:strVal val="#ppt_w"/>
                                          </p:val>
                                        </p:tav>
                                      </p:tavLst>
                                    </p:anim>
                                    <p:anim calcmode="lin" valueType="num">
                                      <p:cBhvr>
                                        <p:cTn id="17" dur="750" fill="hold"/>
                                        <p:tgtEl>
                                          <p:spTgt spid="29"/>
                                        </p:tgtEl>
                                        <p:attrNameLst>
                                          <p:attrName>ppt_h</p:attrName>
                                        </p:attrNameLst>
                                      </p:cBhvr>
                                      <p:tavLst>
                                        <p:tav tm="0">
                                          <p:val>
                                            <p:fltVal val="0"/>
                                          </p:val>
                                        </p:tav>
                                        <p:tav tm="100000">
                                          <p:val>
                                            <p:strVal val="#ppt_h"/>
                                          </p:val>
                                        </p:tav>
                                      </p:tavLst>
                                    </p:anim>
                                    <p:animEffect transition="in" filter="fade">
                                      <p:cBhvr>
                                        <p:cTn id="18" dur="750"/>
                                        <p:tgtEl>
                                          <p:spTgt spid="29"/>
                                        </p:tgtEl>
                                      </p:cBhvr>
                                    </p:animEffect>
                                  </p:childTnLst>
                                </p:cTn>
                              </p:par>
                              <p:par>
                                <p:cTn id="19" presetID="63" presetClass="path" presetSubtype="0" repeatCount="indefinite" accel="50000" decel="50000" autoRev="1" fill="hold" nodeType="withEffect">
                                  <p:stCondLst>
                                    <p:cond delay="0"/>
                                  </p:stCondLst>
                                  <p:childTnLst>
                                    <p:animMotion origin="layout" path="M 0 1.48148E-6 L 0.02708 0.01126 " pathEditMode="relative" rAng="0" ptsTypes="AA">
                                      <p:cBhvr>
                                        <p:cTn id="20" dur="2000" fill="hold"/>
                                        <p:tgtEl>
                                          <p:spTgt spid="29"/>
                                        </p:tgtEl>
                                        <p:attrNameLst>
                                          <p:attrName>ppt_x</p:attrName>
                                          <p:attrName>ppt_y</p:attrName>
                                        </p:attrNameLst>
                                      </p:cBhvr>
                                      <p:rCtr x="1354" y="556"/>
                                    </p:animMotion>
                                  </p:childTnLst>
                                </p:cTn>
                              </p:par>
                              <p:par>
                                <p:cTn id="21" presetID="53" presetClass="entr" presetSubtype="16"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750" fill="hold"/>
                                        <p:tgtEl>
                                          <p:spTgt spid="27"/>
                                        </p:tgtEl>
                                        <p:attrNameLst>
                                          <p:attrName>ppt_w</p:attrName>
                                        </p:attrNameLst>
                                      </p:cBhvr>
                                      <p:tavLst>
                                        <p:tav tm="0">
                                          <p:val>
                                            <p:fltVal val="0"/>
                                          </p:val>
                                        </p:tav>
                                        <p:tav tm="100000">
                                          <p:val>
                                            <p:strVal val="#ppt_w"/>
                                          </p:val>
                                        </p:tav>
                                      </p:tavLst>
                                    </p:anim>
                                    <p:anim calcmode="lin" valueType="num">
                                      <p:cBhvr>
                                        <p:cTn id="24" dur="750" fill="hold"/>
                                        <p:tgtEl>
                                          <p:spTgt spid="27"/>
                                        </p:tgtEl>
                                        <p:attrNameLst>
                                          <p:attrName>ppt_h</p:attrName>
                                        </p:attrNameLst>
                                      </p:cBhvr>
                                      <p:tavLst>
                                        <p:tav tm="0">
                                          <p:val>
                                            <p:fltVal val="0"/>
                                          </p:val>
                                        </p:tav>
                                        <p:tav tm="100000">
                                          <p:val>
                                            <p:strVal val="#ppt_h"/>
                                          </p:val>
                                        </p:tav>
                                      </p:tavLst>
                                    </p:anim>
                                    <p:animEffect transition="in" filter="fade">
                                      <p:cBhvr>
                                        <p:cTn id="25" dur="750"/>
                                        <p:tgtEl>
                                          <p:spTgt spid="27"/>
                                        </p:tgtEl>
                                      </p:cBhvr>
                                    </p:animEffect>
                                  </p:childTnLst>
                                </p:cTn>
                              </p:par>
                              <p:par>
                                <p:cTn id="26" presetID="35" presetClass="path" presetSubtype="0" repeatCount="indefinite" accel="50000" decel="50000" autoRev="1" fill="hold" nodeType="withEffect">
                                  <p:stCondLst>
                                    <p:cond delay="0"/>
                                  </p:stCondLst>
                                  <p:childTnLst>
                                    <p:animMotion origin="layout" path="M 4.44444E-6 -1.35802E-6 L -0.01806 -0.00555 " pathEditMode="relative" rAng="0" ptsTypes="AA">
                                      <p:cBhvr>
                                        <p:cTn id="27" dur="2000" fill="hold"/>
                                        <p:tgtEl>
                                          <p:spTgt spid="27"/>
                                        </p:tgtEl>
                                        <p:attrNameLst>
                                          <p:attrName>ppt_x</p:attrName>
                                          <p:attrName>ppt_y</p:attrName>
                                        </p:attrNameLst>
                                      </p:cBhvr>
                                      <p:rCtr x="-903" y="-278"/>
                                    </p:animMotion>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750" fill="hold"/>
                                        <p:tgtEl>
                                          <p:spTgt spid="26"/>
                                        </p:tgtEl>
                                        <p:attrNameLst>
                                          <p:attrName>ppt_w</p:attrName>
                                        </p:attrNameLst>
                                      </p:cBhvr>
                                      <p:tavLst>
                                        <p:tav tm="0">
                                          <p:val>
                                            <p:fltVal val="0"/>
                                          </p:val>
                                        </p:tav>
                                        <p:tav tm="100000">
                                          <p:val>
                                            <p:strVal val="#ppt_w"/>
                                          </p:val>
                                        </p:tav>
                                      </p:tavLst>
                                    </p:anim>
                                    <p:anim calcmode="lin" valueType="num">
                                      <p:cBhvr>
                                        <p:cTn id="31" dur="750" fill="hold"/>
                                        <p:tgtEl>
                                          <p:spTgt spid="26"/>
                                        </p:tgtEl>
                                        <p:attrNameLst>
                                          <p:attrName>ppt_h</p:attrName>
                                        </p:attrNameLst>
                                      </p:cBhvr>
                                      <p:tavLst>
                                        <p:tav tm="0">
                                          <p:val>
                                            <p:fltVal val="0"/>
                                          </p:val>
                                        </p:tav>
                                        <p:tav tm="100000">
                                          <p:val>
                                            <p:strVal val="#ppt_h"/>
                                          </p:val>
                                        </p:tav>
                                      </p:tavLst>
                                    </p:anim>
                                    <p:animEffect transition="in" filter="fade">
                                      <p:cBhvr>
                                        <p:cTn id="32" dur="750"/>
                                        <p:tgtEl>
                                          <p:spTgt spid="26"/>
                                        </p:tgtEl>
                                      </p:cBhvr>
                                    </p:animEffect>
                                  </p:childTnLst>
                                </p:cTn>
                              </p:par>
                              <p:par>
                                <p:cTn id="33" presetID="35" presetClass="path" presetSubtype="0" repeatCount="indefinite" accel="50000" decel="50000" autoRev="1" fill="hold" nodeType="withEffect">
                                  <p:stCondLst>
                                    <p:cond delay="0"/>
                                  </p:stCondLst>
                                  <p:childTnLst>
                                    <p:animMotion origin="layout" path="M 3.47222E-6 -9.87654E-7 L -0.01806 -0.00555 " pathEditMode="relative" rAng="0" ptsTypes="AA">
                                      <p:cBhvr>
                                        <p:cTn id="34" dur="2000" fill="hold"/>
                                        <p:tgtEl>
                                          <p:spTgt spid="26"/>
                                        </p:tgtEl>
                                        <p:attrNameLst>
                                          <p:attrName>ppt_x</p:attrName>
                                          <p:attrName>ppt_y</p:attrName>
                                        </p:attrNameLst>
                                      </p:cBhvr>
                                      <p:rCtr x="-903" y="-278"/>
                                    </p:animMotion>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750" fill="hold"/>
                                        <p:tgtEl>
                                          <p:spTgt spid="25"/>
                                        </p:tgtEl>
                                        <p:attrNameLst>
                                          <p:attrName>ppt_w</p:attrName>
                                        </p:attrNameLst>
                                      </p:cBhvr>
                                      <p:tavLst>
                                        <p:tav tm="0">
                                          <p:val>
                                            <p:fltVal val="0"/>
                                          </p:val>
                                        </p:tav>
                                        <p:tav tm="100000">
                                          <p:val>
                                            <p:strVal val="#ppt_w"/>
                                          </p:val>
                                        </p:tav>
                                      </p:tavLst>
                                    </p:anim>
                                    <p:anim calcmode="lin" valueType="num">
                                      <p:cBhvr>
                                        <p:cTn id="38" dur="750" fill="hold"/>
                                        <p:tgtEl>
                                          <p:spTgt spid="25"/>
                                        </p:tgtEl>
                                        <p:attrNameLst>
                                          <p:attrName>ppt_h</p:attrName>
                                        </p:attrNameLst>
                                      </p:cBhvr>
                                      <p:tavLst>
                                        <p:tav tm="0">
                                          <p:val>
                                            <p:fltVal val="0"/>
                                          </p:val>
                                        </p:tav>
                                        <p:tav tm="100000">
                                          <p:val>
                                            <p:strVal val="#ppt_h"/>
                                          </p:val>
                                        </p:tav>
                                      </p:tavLst>
                                    </p:anim>
                                    <p:animEffect transition="in" filter="fade">
                                      <p:cBhvr>
                                        <p:cTn id="39" dur="750"/>
                                        <p:tgtEl>
                                          <p:spTgt spid="25"/>
                                        </p:tgtEl>
                                      </p:cBhvr>
                                    </p:animEffect>
                                  </p:childTnLst>
                                </p:cTn>
                              </p:par>
                              <p:par>
                                <p:cTn id="40" presetID="63" presetClass="path" presetSubtype="0" repeatCount="indefinite" accel="50000" decel="50000" autoRev="1" fill="hold" nodeType="withEffect">
                                  <p:stCondLst>
                                    <p:cond delay="0"/>
                                  </p:stCondLst>
                                  <p:childTnLst>
                                    <p:animMotion origin="layout" path="M 6.94444E-7 3.45679E-6 L 0.02708 0.01126 " pathEditMode="relative" rAng="0" ptsTypes="AA">
                                      <p:cBhvr>
                                        <p:cTn id="41" dur="2000" fill="hold"/>
                                        <p:tgtEl>
                                          <p:spTgt spid="25"/>
                                        </p:tgtEl>
                                        <p:attrNameLst>
                                          <p:attrName>ppt_x</p:attrName>
                                          <p:attrName>ppt_y</p:attrName>
                                        </p:attrNameLst>
                                      </p:cBhvr>
                                      <p:rCtr x="1354" y="556"/>
                                    </p:animMotion>
                                  </p:childTnLst>
                                </p:cTn>
                              </p:par>
                              <p:par>
                                <p:cTn id="42" presetID="53" presetClass="entr" presetSubtype="16"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p:cTn id="44" dur="750" fill="hold"/>
                                        <p:tgtEl>
                                          <p:spTgt spid="36"/>
                                        </p:tgtEl>
                                        <p:attrNameLst>
                                          <p:attrName>ppt_w</p:attrName>
                                        </p:attrNameLst>
                                      </p:cBhvr>
                                      <p:tavLst>
                                        <p:tav tm="0">
                                          <p:val>
                                            <p:fltVal val="0"/>
                                          </p:val>
                                        </p:tav>
                                        <p:tav tm="100000">
                                          <p:val>
                                            <p:strVal val="#ppt_w"/>
                                          </p:val>
                                        </p:tav>
                                      </p:tavLst>
                                    </p:anim>
                                    <p:anim calcmode="lin" valueType="num">
                                      <p:cBhvr>
                                        <p:cTn id="45" dur="750" fill="hold"/>
                                        <p:tgtEl>
                                          <p:spTgt spid="36"/>
                                        </p:tgtEl>
                                        <p:attrNameLst>
                                          <p:attrName>ppt_h</p:attrName>
                                        </p:attrNameLst>
                                      </p:cBhvr>
                                      <p:tavLst>
                                        <p:tav tm="0">
                                          <p:val>
                                            <p:fltVal val="0"/>
                                          </p:val>
                                        </p:tav>
                                        <p:tav tm="100000">
                                          <p:val>
                                            <p:strVal val="#ppt_h"/>
                                          </p:val>
                                        </p:tav>
                                      </p:tavLst>
                                    </p:anim>
                                    <p:animEffect transition="in" filter="fade">
                                      <p:cBhvr>
                                        <p:cTn id="46" dur="750"/>
                                        <p:tgtEl>
                                          <p:spTgt spid="36"/>
                                        </p:tgtEl>
                                      </p:cBhvr>
                                    </p:animEffect>
                                  </p:childTnLst>
                                </p:cTn>
                              </p:par>
                              <p:par>
                                <p:cTn id="47" presetID="42" presetClass="path" presetSubtype="0" repeatCount="indefinite" accel="50000" decel="50000" autoRev="1" fill="hold" nodeType="withEffect">
                                  <p:stCondLst>
                                    <p:cond delay="0"/>
                                  </p:stCondLst>
                                  <p:childTnLst>
                                    <p:animMotion origin="layout" path="M 2.5E-6 2.96296E-6 L 2.5E-6 0.02839 " pathEditMode="relative" rAng="0" ptsTypes="AA">
                                      <p:cBhvr>
                                        <p:cTn id="48" dur="1250" fill="hold"/>
                                        <p:tgtEl>
                                          <p:spTgt spid="36"/>
                                        </p:tgtEl>
                                        <p:attrNameLst>
                                          <p:attrName>ppt_x</p:attrName>
                                          <p:attrName>ppt_y</p:attrName>
                                        </p:attrNameLst>
                                      </p:cBhvr>
                                      <p:rCtr x="0" y="1420"/>
                                    </p:animMotion>
                                  </p:childTnLst>
                                </p:cTn>
                              </p:par>
                              <p:par>
                                <p:cTn id="49" presetID="53" presetClass="entr" presetSubtype="16" fill="hold" nodeType="withEffect">
                                  <p:stCondLst>
                                    <p:cond delay="250"/>
                                  </p:stCondLst>
                                  <p:childTnLst>
                                    <p:set>
                                      <p:cBhvr>
                                        <p:cTn id="50" dur="1" fill="hold">
                                          <p:stCondLst>
                                            <p:cond delay="0"/>
                                          </p:stCondLst>
                                        </p:cTn>
                                        <p:tgtEl>
                                          <p:spTgt spid="41"/>
                                        </p:tgtEl>
                                        <p:attrNameLst>
                                          <p:attrName>style.visibility</p:attrName>
                                        </p:attrNameLst>
                                      </p:cBhvr>
                                      <p:to>
                                        <p:strVal val="visible"/>
                                      </p:to>
                                    </p:set>
                                    <p:anim calcmode="lin" valueType="num">
                                      <p:cBhvr>
                                        <p:cTn id="51" dur="750" fill="hold"/>
                                        <p:tgtEl>
                                          <p:spTgt spid="41"/>
                                        </p:tgtEl>
                                        <p:attrNameLst>
                                          <p:attrName>ppt_w</p:attrName>
                                        </p:attrNameLst>
                                      </p:cBhvr>
                                      <p:tavLst>
                                        <p:tav tm="0">
                                          <p:val>
                                            <p:fltVal val="0"/>
                                          </p:val>
                                        </p:tav>
                                        <p:tav tm="100000">
                                          <p:val>
                                            <p:strVal val="#ppt_w"/>
                                          </p:val>
                                        </p:tav>
                                      </p:tavLst>
                                    </p:anim>
                                    <p:anim calcmode="lin" valueType="num">
                                      <p:cBhvr>
                                        <p:cTn id="52" dur="750" fill="hold"/>
                                        <p:tgtEl>
                                          <p:spTgt spid="41"/>
                                        </p:tgtEl>
                                        <p:attrNameLst>
                                          <p:attrName>ppt_h</p:attrName>
                                        </p:attrNameLst>
                                      </p:cBhvr>
                                      <p:tavLst>
                                        <p:tav tm="0">
                                          <p:val>
                                            <p:fltVal val="0"/>
                                          </p:val>
                                        </p:tav>
                                        <p:tav tm="100000">
                                          <p:val>
                                            <p:strVal val="#ppt_h"/>
                                          </p:val>
                                        </p:tav>
                                      </p:tavLst>
                                    </p:anim>
                                    <p:animEffect transition="in" filter="fade">
                                      <p:cBhvr>
                                        <p:cTn id="53" dur="750"/>
                                        <p:tgtEl>
                                          <p:spTgt spid="41"/>
                                        </p:tgtEl>
                                      </p:cBhvr>
                                    </p:animEffect>
                                  </p:childTnLst>
                                </p:cTn>
                              </p:par>
                              <p:par>
                                <p:cTn id="54" presetID="42" presetClass="path" presetSubtype="0" repeatCount="indefinite" accel="50000" decel="50000" autoRev="1" fill="hold" nodeType="withEffect">
                                  <p:stCondLst>
                                    <p:cond delay="250"/>
                                  </p:stCondLst>
                                  <p:childTnLst>
                                    <p:animMotion origin="layout" path="M 2.91667E-6 2.71605E-6 L 2.91667E-6 0.02839 " pathEditMode="relative" rAng="0" ptsTypes="AA">
                                      <p:cBhvr>
                                        <p:cTn id="55" dur="1250" fill="hold"/>
                                        <p:tgtEl>
                                          <p:spTgt spid="41"/>
                                        </p:tgtEl>
                                        <p:attrNameLst>
                                          <p:attrName>ppt_x</p:attrName>
                                          <p:attrName>ppt_y</p:attrName>
                                        </p:attrNameLst>
                                      </p:cBhvr>
                                      <p:rCtr x="0" y="1420"/>
                                    </p:animMotion>
                                  </p:childTnLst>
                                </p:cTn>
                              </p:par>
                              <p:par>
                                <p:cTn id="56" presetID="53" presetClass="entr" presetSubtype="16" fill="hold" nodeType="withEffect">
                                  <p:stCondLst>
                                    <p:cond delay="500"/>
                                  </p:stCondLst>
                                  <p:childTnLst>
                                    <p:set>
                                      <p:cBhvr>
                                        <p:cTn id="57" dur="1" fill="hold">
                                          <p:stCondLst>
                                            <p:cond delay="0"/>
                                          </p:stCondLst>
                                        </p:cTn>
                                        <p:tgtEl>
                                          <p:spTgt spid="42"/>
                                        </p:tgtEl>
                                        <p:attrNameLst>
                                          <p:attrName>style.visibility</p:attrName>
                                        </p:attrNameLst>
                                      </p:cBhvr>
                                      <p:to>
                                        <p:strVal val="visible"/>
                                      </p:to>
                                    </p:set>
                                    <p:anim calcmode="lin" valueType="num">
                                      <p:cBhvr>
                                        <p:cTn id="58" dur="750" fill="hold"/>
                                        <p:tgtEl>
                                          <p:spTgt spid="42"/>
                                        </p:tgtEl>
                                        <p:attrNameLst>
                                          <p:attrName>ppt_w</p:attrName>
                                        </p:attrNameLst>
                                      </p:cBhvr>
                                      <p:tavLst>
                                        <p:tav tm="0">
                                          <p:val>
                                            <p:fltVal val="0"/>
                                          </p:val>
                                        </p:tav>
                                        <p:tav tm="100000">
                                          <p:val>
                                            <p:strVal val="#ppt_w"/>
                                          </p:val>
                                        </p:tav>
                                      </p:tavLst>
                                    </p:anim>
                                    <p:anim calcmode="lin" valueType="num">
                                      <p:cBhvr>
                                        <p:cTn id="59" dur="750" fill="hold"/>
                                        <p:tgtEl>
                                          <p:spTgt spid="42"/>
                                        </p:tgtEl>
                                        <p:attrNameLst>
                                          <p:attrName>ppt_h</p:attrName>
                                        </p:attrNameLst>
                                      </p:cBhvr>
                                      <p:tavLst>
                                        <p:tav tm="0">
                                          <p:val>
                                            <p:fltVal val="0"/>
                                          </p:val>
                                        </p:tav>
                                        <p:tav tm="100000">
                                          <p:val>
                                            <p:strVal val="#ppt_h"/>
                                          </p:val>
                                        </p:tav>
                                      </p:tavLst>
                                    </p:anim>
                                    <p:animEffect transition="in" filter="fade">
                                      <p:cBhvr>
                                        <p:cTn id="60" dur="750"/>
                                        <p:tgtEl>
                                          <p:spTgt spid="42"/>
                                        </p:tgtEl>
                                      </p:cBhvr>
                                    </p:animEffect>
                                  </p:childTnLst>
                                </p:cTn>
                              </p:par>
                              <p:par>
                                <p:cTn id="61" presetID="42" presetClass="path" presetSubtype="0" repeatCount="indefinite" accel="50000" decel="50000" autoRev="1" fill="hold" nodeType="withEffect">
                                  <p:stCondLst>
                                    <p:cond delay="500"/>
                                  </p:stCondLst>
                                  <p:childTnLst>
                                    <p:animMotion origin="layout" path="M 1.25E-6 4.44444E-6 L 1.25E-6 0.02839 " pathEditMode="relative" rAng="0" ptsTypes="AA">
                                      <p:cBhvr>
                                        <p:cTn id="62" dur="1250" fill="hold"/>
                                        <p:tgtEl>
                                          <p:spTgt spid="42"/>
                                        </p:tgtEl>
                                        <p:attrNameLst>
                                          <p:attrName>ppt_x</p:attrName>
                                          <p:attrName>ppt_y</p:attrName>
                                        </p:attrNameLst>
                                      </p:cBhvr>
                                      <p:rCtr x="0" y="1420"/>
                                    </p:animMotion>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par>
                                <p:cTn id="68" presetID="53" presetClass="entr" presetSubtype="16" fill="hold" nodeType="withEffect">
                                  <p:stCondLst>
                                    <p:cond delay="250"/>
                                  </p:stCondLst>
                                  <p:childTnLst>
                                    <p:set>
                                      <p:cBhvr>
                                        <p:cTn id="69" dur="1" fill="hold">
                                          <p:stCondLst>
                                            <p:cond delay="0"/>
                                          </p:stCondLst>
                                        </p:cTn>
                                        <p:tgtEl>
                                          <p:spTgt spid="6"/>
                                        </p:tgtEl>
                                        <p:attrNameLst>
                                          <p:attrName>style.visibility</p:attrName>
                                        </p:attrNameLst>
                                      </p:cBhvr>
                                      <p:to>
                                        <p:strVal val="visible"/>
                                      </p:to>
                                    </p:set>
                                    <p:anim calcmode="lin" valueType="num">
                                      <p:cBhvr>
                                        <p:cTn id="70" dur="1250" fill="hold"/>
                                        <p:tgtEl>
                                          <p:spTgt spid="6"/>
                                        </p:tgtEl>
                                        <p:attrNameLst>
                                          <p:attrName>ppt_w</p:attrName>
                                        </p:attrNameLst>
                                      </p:cBhvr>
                                      <p:tavLst>
                                        <p:tav tm="0">
                                          <p:val>
                                            <p:fltVal val="0"/>
                                          </p:val>
                                        </p:tav>
                                        <p:tav tm="100000">
                                          <p:val>
                                            <p:strVal val="#ppt_w"/>
                                          </p:val>
                                        </p:tav>
                                      </p:tavLst>
                                    </p:anim>
                                    <p:anim calcmode="lin" valueType="num">
                                      <p:cBhvr>
                                        <p:cTn id="71" dur="1250" fill="hold"/>
                                        <p:tgtEl>
                                          <p:spTgt spid="6"/>
                                        </p:tgtEl>
                                        <p:attrNameLst>
                                          <p:attrName>ppt_h</p:attrName>
                                        </p:attrNameLst>
                                      </p:cBhvr>
                                      <p:tavLst>
                                        <p:tav tm="0">
                                          <p:val>
                                            <p:fltVal val="0"/>
                                          </p:val>
                                        </p:tav>
                                        <p:tav tm="100000">
                                          <p:val>
                                            <p:strVal val="#ppt_h"/>
                                          </p:val>
                                        </p:tav>
                                      </p:tavLst>
                                    </p:anim>
                                    <p:animEffect transition="in" filter="fade">
                                      <p:cBhvr>
                                        <p:cTn id="72" dur="1250"/>
                                        <p:tgtEl>
                                          <p:spTgt spid="6"/>
                                        </p:tgtEl>
                                      </p:cBhvr>
                                    </p:animEffect>
                                  </p:childTnLst>
                                </p:cTn>
                              </p:par>
                              <p:par>
                                <p:cTn id="73" presetID="32" presetClass="emph" presetSubtype="0" repeatCount="indefinite" fill="hold" nodeType="withEffect">
                                  <p:stCondLst>
                                    <p:cond delay="250"/>
                                  </p:stCondLst>
                                  <p:childTnLst>
                                    <p:animRot by="120000">
                                      <p:cBhvr>
                                        <p:cTn id="74" dur="100" fill="hold">
                                          <p:stCondLst>
                                            <p:cond delay="0"/>
                                          </p:stCondLst>
                                        </p:cTn>
                                        <p:tgtEl>
                                          <p:spTgt spid="6"/>
                                        </p:tgtEl>
                                        <p:attrNameLst>
                                          <p:attrName>r</p:attrName>
                                        </p:attrNameLst>
                                      </p:cBhvr>
                                    </p:animRot>
                                    <p:animRot by="-240000">
                                      <p:cBhvr>
                                        <p:cTn id="75" dur="200" fill="hold">
                                          <p:stCondLst>
                                            <p:cond delay="200"/>
                                          </p:stCondLst>
                                        </p:cTn>
                                        <p:tgtEl>
                                          <p:spTgt spid="6"/>
                                        </p:tgtEl>
                                        <p:attrNameLst>
                                          <p:attrName>r</p:attrName>
                                        </p:attrNameLst>
                                      </p:cBhvr>
                                    </p:animRot>
                                    <p:animRot by="240000">
                                      <p:cBhvr>
                                        <p:cTn id="76" dur="200" fill="hold">
                                          <p:stCondLst>
                                            <p:cond delay="400"/>
                                          </p:stCondLst>
                                        </p:cTn>
                                        <p:tgtEl>
                                          <p:spTgt spid="6"/>
                                        </p:tgtEl>
                                        <p:attrNameLst>
                                          <p:attrName>r</p:attrName>
                                        </p:attrNameLst>
                                      </p:cBhvr>
                                    </p:animRot>
                                    <p:animRot by="-240000">
                                      <p:cBhvr>
                                        <p:cTn id="77" dur="200" fill="hold">
                                          <p:stCondLst>
                                            <p:cond delay="600"/>
                                          </p:stCondLst>
                                        </p:cTn>
                                        <p:tgtEl>
                                          <p:spTgt spid="6"/>
                                        </p:tgtEl>
                                        <p:attrNameLst>
                                          <p:attrName>r</p:attrName>
                                        </p:attrNameLst>
                                      </p:cBhvr>
                                    </p:animRot>
                                    <p:animRot by="120000">
                                      <p:cBhvr>
                                        <p:cTn id="78" dur="200" fill="hold">
                                          <p:stCondLst>
                                            <p:cond delay="800"/>
                                          </p:stCondLst>
                                        </p:cTn>
                                        <p:tgtEl>
                                          <p:spTgt spid="6"/>
                                        </p:tgtEl>
                                        <p:attrNameLst>
                                          <p:attrName>r</p:attrName>
                                        </p:attrNameLst>
                                      </p:cBhvr>
                                    </p:animRot>
                                  </p:childTnLst>
                                </p:cTn>
                              </p:par>
                              <p:par>
                                <p:cTn id="79" presetID="53" presetClass="entr" presetSubtype="16"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p:cTn id="81" dur="1250" fill="hold"/>
                                        <p:tgtEl>
                                          <p:spTgt spid="11"/>
                                        </p:tgtEl>
                                        <p:attrNameLst>
                                          <p:attrName>ppt_w</p:attrName>
                                        </p:attrNameLst>
                                      </p:cBhvr>
                                      <p:tavLst>
                                        <p:tav tm="0">
                                          <p:val>
                                            <p:fltVal val="0"/>
                                          </p:val>
                                        </p:tav>
                                        <p:tav tm="100000">
                                          <p:val>
                                            <p:strVal val="#ppt_w"/>
                                          </p:val>
                                        </p:tav>
                                      </p:tavLst>
                                    </p:anim>
                                    <p:anim calcmode="lin" valueType="num">
                                      <p:cBhvr>
                                        <p:cTn id="82" dur="1250" fill="hold"/>
                                        <p:tgtEl>
                                          <p:spTgt spid="11"/>
                                        </p:tgtEl>
                                        <p:attrNameLst>
                                          <p:attrName>ppt_h</p:attrName>
                                        </p:attrNameLst>
                                      </p:cBhvr>
                                      <p:tavLst>
                                        <p:tav tm="0">
                                          <p:val>
                                            <p:fltVal val="0"/>
                                          </p:val>
                                        </p:tav>
                                        <p:tav tm="100000">
                                          <p:val>
                                            <p:strVal val="#ppt_h"/>
                                          </p:val>
                                        </p:tav>
                                      </p:tavLst>
                                    </p:anim>
                                    <p:animEffect transition="in" filter="fade">
                                      <p:cBhvr>
                                        <p:cTn id="83" dur="1250"/>
                                        <p:tgtEl>
                                          <p:spTgt spid="11"/>
                                        </p:tgtEl>
                                      </p:cBhvr>
                                    </p:animEffect>
                                  </p:childTnLst>
                                </p:cTn>
                              </p:par>
                              <p:par>
                                <p:cTn id="84" presetID="10" presetClass="entr" presetSubtype="0" fill="hold"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par>
                                <p:cTn id="87" presetID="32" presetClass="emph" presetSubtype="0" repeatCount="indefinite" fill="hold" nodeType="withEffect">
                                  <p:stCondLst>
                                    <p:cond delay="250"/>
                                  </p:stCondLst>
                                  <p:childTnLst>
                                    <p:animRot by="120000">
                                      <p:cBhvr>
                                        <p:cTn id="88" dur="100" fill="hold">
                                          <p:stCondLst>
                                            <p:cond delay="0"/>
                                          </p:stCondLst>
                                        </p:cTn>
                                        <p:tgtEl>
                                          <p:spTgt spid="11"/>
                                        </p:tgtEl>
                                        <p:attrNameLst>
                                          <p:attrName>r</p:attrName>
                                        </p:attrNameLst>
                                      </p:cBhvr>
                                    </p:animRot>
                                    <p:animRot by="-240000">
                                      <p:cBhvr>
                                        <p:cTn id="89" dur="200" fill="hold">
                                          <p:stCondLst>
                                            <p:cond delay="200"/>
                                          </p:stCondLst>
                                        </p:cTn>
                                        <p:tgtEl>
                                          <p:spTgt spid="11"/>
                                        </p:tgtEl>
                                        <p:attrNameLst>
                                          <p:attrName>r</p:attrName>
                                        </p:attrNameLst>
                                      </p:cBhvr>
                                    </p:animRot>
                                    <p:animRot by="240000">
                                      <p:cBhvr>
                                        <p:cTn id="90" dur="200" fill="hold">
                                          <p:stCondLst>
                                            <p:cond delay="400"/>
                                          </p:stCondLst>
                                        </p:cTn>
                                        <p:tgtEl>
                                          <p:spTgt spid="11"/>
                                        </p:tgtEl>
                                        <p:attrNameLst>
                                          <p:attrName>r</p:attrName>
                                        </p:attrNameLst>
                                      </p:cBhvr>
                                    </p:animRot>
                                    <p:animRot by="-240000">
                                      <p:cBhvr>
                                        <p:cTn id="91" dur="200" fill="hold">
                                          <p:stCondLst>
                                            <p:cond delay="600"/>
                                          </p:stCondLst>
                                        </p:cTn>
                                        <p:tgtEl>
                                          <p:spTgt spid="11"/>
                                        </p:tgtEl>
                                        <p:attrNameLst>
                                          <p:attrName>r</p:attrName>
                                        </p:attrNameLst>
                                      </p:cBhvr>
                                    </p:animRot>
                                    <p:animRot by="120000">
                                      <p:cBhvr>
                                        <p:cTn id="92" dur="200" fill="hold">
                                          <p:stCondLst>
                                            <p:cond delay="800"/>
                                          </p:stCondLst>
                                        </p:cTn>
                                        <p:tgtEl>
                                          <p:spTgt spid="11"/>
                                        </p:tgtEl>
                                        <p:attrNameLst>
                                          <p:attrName>r</p:attrName>
                                        </p:attrNameLst>
                                      </p:cBhvr>
                                    </p:animRot>
                                  </p:childTnLst>
                                </p:cTn>
                              </p:par>
                              <p:par>
                                <p:cTn id="93" presetID="53" presetClass="entr" presetSubtype="16" fill="hold" nodeType="with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1250" fill="hold"/>
                                        <p:tgtEl>
                                          <p:spTgt spid="44"/>
                                        </p:tgtEl>
                                        <p:attrNameLst>
                                          <p:attrName>ppt_w</p:attrName>
                                        </p:attrNameLst>
                                      </p:cBhvr>
                                      <p:tavLst>
                                        <p:tav tm="0">
                                          <p:val>
                                            <p:fltVal val="0"/>
                                          </p:val>
                                        </p:tav>
                                        <p:tav tm="100000">
                                          <p:val>
                                            <p:strVal val="#ppt_w"/>
                                          </p:val>
                                        </p:tav>
                                      </p:tavLst>
                                    </p:anim>
                                    <p:anim calcmode="lin" valueType="num">
                                      <p:cBhvr>
                                        <p:cTn id="96" dur="1250" fill="hold"/>
                                        <p:tgtEl>
                                          <p:spTgt spid="44"/>
                                        </p:tgtEl>
                                        <p:attrNameLst>
                                          <p:attrName>ppt_h</p:attrName>
                                        </p:attrNameLst>
                                      </p:cBhvr>
                                      <p:tavLst>
                                        <p:tav tm="0">
                                          <p:val>
                                            <p:fltVal val="0"/>
                                          </p:val>
                                        </p:tav>
                                        <p:tav tm="100000">
                                          <p:val>
                                            <p:strVal val="#ppt_h"/>
                                          </p:val>
                                        </p:tav>
                                      </p:tavLst>
                                    </p:anim>
                                    <p:animEffect transition="in" filter="fade">
                                      <p:cBhvr>
                                        <p:cTn id="97" dur="1250"/>
                                        <p:tgtEl>
                                          <p:spTgt spid="44"/>
                                        </p:tgtEl>
                                      </p:cBhvr>
                                    </p:animEffect>
                                  </p:childTnLst>
                                </p:cTn>
                              </p:par>
                              <p:par>
                                <p:cTn id="98" presetID="10"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fade">
                                      <p:cBhvr>
                                        <p:cTn id="100" dur="500"/>
                                        <p:tgtEl>
                                          <p:spTgt spid="23"/>
                                        </p:tgtEl>
                                      </p:cBhvr>
                                    </p:animEffect>
                                  </p:childTnLst>
                                </p:cTn>
                              </p:par>
                              <p:par>
                                <p:cTn id="101" presetID="32" presetClass="emph" presetSubtype="0" repeatCount="indefinite" fill="hold" nodeType="withEffect">
                                  <p:stCondLst>
                                    <p:cond delay="250"/>
                                  </p:stCondLst>
                                  <p:childTnLst>
                                    <p:animRot by="120000">
                                      <p:cBhvr>
                                        <p:cTn id="102" dur="100" fill="hold">
                                          <p:stCondLst>
                                            <p:cond delay="0"/>
                                          </p:stCondLst>
                                        </p:cTn>
                                        <p:tgtEl>
                                          <p:spTgt spid="44"/>
                                        </p:tgtEl>
                                        <p:attrNameLst>
                                          <p:attrName>r</p:attrName>
                                        </p:attrNameLst>
                                      </p:cBhvr>
                                    </p:animRot>
                                    <p:animRot by="-240000">
                                      <p:cBhvr>
                                        <p:cTn id="103" dur="200" fill="hold">
                                          <p:stCondLst>
                                            <p:cond delay="200"/>
                                          </p:stCondLst>
                                        </p:cTn>
                                        <p:tgtEl>
                                          <p:spTgt spid="44"/>
                                        </p:tgtEl>
                                        <p:attrNameLst>
                                          <p:attrName>r</p:attrName>
                                        </p:attrNameLst>
                                      </p:cBhvr>
                                    </p:animRot>
                                    <p:animRot by="240000">
                                      <p:cBhvr>
                                        <p:cTn id="104" dur="200" fill="hold">
                                          <p:stCondLst>
                                            <p:cond delay="400"/>
                                          </p:stCondLst>
                                        </p:cTn>
                                        <p:tgtEl>
                                          <p:spTgt spid="44"/>
                                        </p:tgtEl>
                                        <p:attrNameLst>
                                          <p:attrName>r</p:attrName>
                                        </p:attrNameLst>
                                      </p:cBhvr>
                                    </p:animRot>
                                    <p:animRot by="-240000">
                                      <p:cBhvr>
                                        <p:cTn id="105" dur="200" fill="hold">
                                          <p:stCondLst>
                                            <p:cond delay="600"/>
                                          </p:stCondLst>
                                        </p:cTn>
                                        <p:tgtEl>
                                          <p:spTgt spid="44"/>
                                        </p:tgtEl>
                                        <p:attrNameLst>
                                          <p:attrName>r</p:attrName>
                                        </p:attrNameLst>
                                      </p:cBhvr>
                                    </p:animRot>
                                    <p:animRot by="120000">
                                      <p:cBhvr>
                                        <p:cTn id="106" dur="200" fill="hold">
                                          <p:stCondLst>
                                            <p:cond delay="800"/>
                                          </p:stCondLst>
                                        </p:cTn>
                                        <p:tgtEl>
                                          <p:spTgt spid="44"/>
                                        </p:tgtEl>
                                        <p:attrNameLst>
                                          <p:attrName>r</p:attrName>
                                        </p:attrNameLst>
                                      </p:cBhvr>
                                    </p:animRot>
                                  </p:childTnLst>
                                </p:cTn>
                              </p:par>
                              <p:par>
                                <p:cTn id="107" presetID="53" presetClass="entr" presetSubtype="16"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p:cTn id="109" dur="1250" fill="hold"/>
                                        <p:tgtEl>
                                          <p:spTgt spid="45"/>
                                        </p:tgtEl>
                                        <p:attrNameLst>
                                          <p:attrName>ppt_w</p:attrName>
                                        </p:attrNameLst>
                                      </p:cBhvr>
                                      <p:tavLst>
                                        <p:tav tm="0">
                                          <p:val>
                                            <p:fltVal val="0"/>
                                          </p:val>
                                        </p:tav>
                                        <p:tav tm="100000">
                                          <p:val>
                                            <p:strVal val="#ppt_w"/>
                                          </p:val>
                                        </p:tav>
                                      </p:tavLst>
                                    </p:anim>
                                    <p:anim calcmode="lin" valueType="num">
                                      <p:cBhvr>
                                        <p:cTn id="110" dur="1250" fill="hold"/>
                                        <p:tgtEl>
                                          <p:spTgt spid="45"/>
                                        </p:tgtEl>
                                        <p:attrNameLst>
                                          <p:attrName>ppt_h</p:attrName>
                                        </p:attrNameLst>
                                      </p:cBhvr>
                                      <p:tavLst>
                                        <p:tav tm="0">
                                          <p:val>
                                            <p:fltVal val="0"/>
                                          </p:val>
                                        </p:tav>
                                        <p:tav tm="100000">
                                          <p:val>
                                            <p:strVal val="#ppt_h"/>
                                          </p:val>
                                        </p:tav>
                                      </p:tavLst>
                                    </p:anim>
                                    <p:animEffect transition="in" filter="fade">
                                      <p:cBhvr>
                                        <p:cTn id="111" dur="1250"/>
                                        <p:tgtEl>
                                          <p:spTgt spid="45"/>
                                        </p:tgtEl>
                                      </p:cBhvr>
                                    </p:animEffect>
                                  </p:childTnLst>
                                </p:cTn>
                              </p:par>
                              <p:par>
                                <p:cTn id="112" presetID="10" presetClass="entr" presetSubtype="0" fill="hold" nodeType="withEffect">
                                  <p:stCondLst>
                                    <p:cond delay="0"/>
                                  </p:stCondLst>
                                  <p:childTnLst>
                                    <p:set>
                                      <p:cBhvr>
                                        <p:cTn id="113" dur="1" fill="hold">
                                          <p:stCondLst>
                                            <p:cond delay="0"/>
                                          </p:stCondLst>
                                        </p:cTn>
                                        <p:tgtEl>
                                          <p:spTgt spid="10"/>
                                        </p:tgtEl>
                                        <p:attrNameLst>
                                          <p:attrName>style.visibility</p:attrName>
                                        </p:attrNameLst>
                                      </p:cBhvr>
                                      <p:to>
                                        <p:strVal val="visible"/>
                                      </p:to>
                                    </p:set>
                                    <p:animEffect transition="in" filter="fade">
                                      <p:cBhvr>
                                        <p:cTn id="114" dur="500"/>
                                        <p:tgtEl>
                                          <p:spTgt spid="10"/>
                                        </p:tgtEl>
                                      </p:cBhvr>
                                    </p:animEffect>
                                  </p:childTnLst>
                                </p:cTn>
                              </p:par>
                              <p:par>
                                <p:cTn id="115" presetID="32" presetClass="emph" presetSubtype="0" repeatCount="indefinite" fill="hold" nodeType="withEffect">
                                  <p:stCondLst>
                                    <p:cond delay="250"/>
                                  </p:stCondLst>
                                  <p:childTnLst>
                                    <p:animRot by="120000">
                                      <p:cBhvr>
                                        <p:cTn id="116" dur="100" fill="hold">
                                          <p:stCondLst>
                                            <p:cond delay="0"/>
                                          </p:stCondLst>
                                        </p:cTn>
                                        <p:tgtEl>
                                          <p:spTgt spid="45"/>
                                        </p:tgtEl>
                                        <p:attrNameLst>
                                          <p:attrName>r</p:attrName>
                                        </p:attrNameLst>
                                      </p:cBhvr>
                                    </p:animRot>
                                    <p:animRot by="-240000">
                                      <p:cBhvr>
                                        <p:cTn id="117" dur="200" fill="hold">
                                          <p:stCondLst>
                                            <p:cond delay="200"/>
                                          </p:stCondLst>
                                        </p:cTn>
                                        <p:tgtEl>
                                          <p:spTgt spid="45"/>
                                        </p:tgtEl>
                                        <p:attrNameLst>
                                          <p:attrName>r</p:attrName>
                                        </p:attrNameLst>
                                      </p:cBhvr>
                                    </p:animRot>
                                    <p:animRot by="240000">
                                      <p:cBhvr>
                                        <p:cTn id="118" dur="200" fill="hold">
                                          <p:stCondLst>
                                            <p:cond delay="400"/>
                                          </p:stCondLst>
                                        </p:cTn>
                                        <p:tgtEl>
                                          <p:spTgt spid="45"/>
                                        </p:tgtEl>
                                        <p:attrNameLst>
                                          <p:attrName>r</p:attrName>
                                        </p:attrNameLst>
                                      </p:cBhvr>
                                    </p:animRot>
                                    <p:animRot by="-240000">
                                      <p:cBhvr>
                                        <p:cTn id="119" dur="200" fill="hold">
                                          <p:stCondLst>
                                            <p:cond delay="600"/>
                                          </p:stCondLst>
                                        </p:cTn>
                                        <p:tgtEl>
                                          <p:spTgt spid="45"/>
                                        </p:tgtEl>
                                        <p:attrNameLst>
                                          <p:attrName>r</p:attrName>
                                        </p:attrNameLst>
                                      </p:cBhvr>
                                    </p:animRot>
                                    <p:animRot by="120000">
                                      <p:cBhvr>
                                        <p:cTn id="12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1" restart="whenNotActive" fill="hold" evtFilter="cancelBubble" nodeType="interactiveSeq">
                <p:stCondLst>
                  <p:cond evt="onClick" delay="0">
                    <p:tgtEl>
                      <p:spTgt spid="6"/>
                    </p:tgtEl>
                  </p:cond>
                </p:stCondLst>
                <p:endSync evt="end" delay="0">
                  <p:rtn val="all"/>
                </p:endSync>
                <p:childTnLst>
                  <p:par>
                    <p:cTn id="122" fill="hold">
                      <p:stCondLst>
                        <p:cond delay="0"/>
                      </p:stCondLst>
                      <p:childTnLst>
                        <p:par>
                          <p:cTn id="123" fill="hold">
                            <p:stCondLst>
                              <p:cond delay="0"/>
                            </p:stCondLst>
                            <p:childTnLst>
                              <p:par>
                                <p:cTn id="124" presetID="0" presetClass="path" presetSubtype="0" accel="50000" decel="50000" fill="hold" nodeType="clickEffect">
                                  <p:stCondLst>
                                    <p:cond delay="0"/>
                                  </p:stCondLst>
                                  <p:childTnLst>
                                    <p:animMotion origin="layout" path="M 5E-6 -0.00046 L 5E-6 -0.00015 C -0.00338 -0.00663 -0.00598 -0.01327 -0.00947 -0.01836 C -0.01407 -0.02484 -0.01954 -0.02978 -0.02553 -0.03472 C -0.03577 -0.04444 -0.05218 -0.05355 -0.06285 -0.05817 C -0.0664 -0.0591 -0.09263 -0.06311 -0.09349 -0.06311 L -0.11537 -0.06219 C -0.11737 -0.06203 -0.11945 -0.06172 -0.12171 -0.06064 C -0.12344 -0.05972 -0.12535 -0.05787 -0.12622 -0.05663 C -0.14158 -0.04583 -0.12162 -0.06219 -0.13542 -0.05 C -0.16016 -0.02592 -0.13742 -0.05 -0.15408 -0.0304 C -0.15608 -0.02901 -0.15808 -0.02762 -0.15903 -0.025 C -0.1862 -0.02114 -0.26329 0.00448 -0.31693 -0.00725 C -0.31702 0.00047 -0.48099 -0.10154 -0.48099 -0.09753 " pathEditMode="relative" rAng="0" ptsTypes="AAAAAAAAAAAAAA">
                                      <p:cBhvr>
                                        <p:cTn id="125" dur="2000" fill="hold"/>
                                        <p:tgtEl>
                                          <p:spTgt spid="6"/>
                                        </p:tgtEl>
                                        <p:attrNameLst>
                                          <p:attrName>ppt_x</p:attrName>
                                          <p:attrName>ppt_y</p:attrName>
                                        </p:attrNameLst>
                                      </p:cBhvr>
                                      <p:rCtr x="-24054" y="-4846"/>
                                    </p:animMotion>
                                  </p:childTnLst>
                                </p:cTn>
                              </p:par>
                              <p:par>
                                <p:cTn id="126" presetID="14" presetClass="exit" presetSubtype="10" fill="hold" nodeType="withEffect">
                                  <p:stCondLst>
                                    <p:cond delay="0"/>
                                  </p:stCondLst>
                                  <p:childTnLst>
                                    <p:animEffect transition="out" filter="randombar(horizontal)">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9" restart="whenNotActive" fill="hold" evtFilter="cancelBubble" nodeType="interactiveSeq">
                <p:stCondLst>
                  <p:cond evt="onClick" delay="0">
                    <p:tgtEl>
                      <p:spTgt spid="11"/>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86111E-6 -1.11111E-6 L -0.24228 -0.08426 C -0.35443 -0.10355 -0.45869 -0.02824 -0.57058 -0.04738 " pathEditMode="relative" rAng="0" ptsTypes="AAA">
                                      <p:cBhvr>
                                        <p:cTn id="133" dur="2000" fill="hold"/>
                                        <p:tgtEl>
                                          <p:spTgt spid="11"/>
                                        </p:tgtEl>
                                        <p:attrNameLst>
                                          <p:attrName>ppt_x</p:attrName>
                                          <p:attrName>ppt_y</p:attrName>
                                        </p:attrNameLst>
                                      </p:cBhvr>
                                      <p:rCtr x="-28533" y="-4383"/>
                                    </p:animMotion>
                                  </p:childTnLst>
                                </p:cTn>
                              </p:par>
                              <p:par>
                                <p:cTn id="134" presetID="14" presetClass="exit" presetSubtype="10" fill="hold" nodeType="withEffect">
                                  <p:stCondLst>
                                    <p:cond delay="0"/>
                                  </p:stCondLst>
                                  <p:childTnLst>
                                    <p:animEffect transition="out" filter="randombar(horizontal)">
                                      <p:cBhvr>
                                        <p:cTn id="135" dur="500"/>
                                        <p:tgtEl>
                                          <p:spTgt spid="17"/>
                                        </p:tgtEl>
                                      </p:cBhvr>
                                    </p:animEffect>
                                    <p:set>
                                      <p:cBhvr>
                                        <p:cTn id="13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37" restart="whenNotActive" fill="hold" evtFilter="cancelBubble" nodeType="interactiveSeq">
                <p:stCondLst>
                  <p:cond evt="onClick" delay="0">
                    <p:tgtEl>
                      <p:spTgt spid="44"/>
                    </p:tgtEl>
                  </p:cond>
                </p:stCondLst>
                <p:endSync evt="end" delay="0">
                  <p:rtn val="all"/>
                </p:endSync>
                <p:childTnLst>
                  <p:par>
                    <p:cTn id="138" fill="hold">
                      <p:stCondLst>
                        <p:cond delay="0"/>
                      </p:stCondLst>
                      <p:childTnLst>
                        <p:par>
                          <p:cTn id="139" fill="hold">
                            <p:stCondLst>
                              <p:cond delay="0"/>
                            </p:stCondLst>
                            <p:childTnLst>
                              <p:par>
                                <p:cTn id="140" presetID="0" presetClass="path" presetSubtype="0" accel="50000" decel="50000" fill="hold" nodeType="clickEffect">
                                  <p:stCondLst>
                                    <p:cond delay="0"/>
                                  </p:stCondLst>
                                  <p:childTnLst>
                                    <p:animMotion origin="layout" path="M -0.03984 -0.0071 L -0.21094 -0.12454 L -0.33984 -0.18766 L -0.46293 -0.15833 C -0.49201 -0.16466 -0.49687 -0.16111 -0.52595 -0.16744 " pathEditMode="relative" rAng="0" ptsTypes="AAAAA">
                                      <p:cBhvr>
                                        <p:cTn id="141" dur="2000" fill="hold"/>
                                        <p:tgtEl>
                                          <p:spTgt spid="44"/>
                                        </p:tgtEl>
                                        <p:attrNameLst>
                                          <p:attrName>ppt_x</p:attrName>
                                          <p:attrName>ppt_y</p:attrName>
                                        </p:attrNameLst>
                                      </p:cBhvr>
                                      <p:rCtr x="-24306" y="-9028"/>
                                    </p:animMotion>
                                  </p:childTnLst>
                                </p:cTn>
                              </p:par>
                              <p:par>
                                <p:cTn id="142" presetID="14" presetClass="exit" presetSubtype="10" fill="hold" nodeType="withEffect">
                                  <p:stCondLst>
                                    <p:cond delay="0"/>
                                  </p:stCondLst>
                                  <p:childTnLst>
                                    <p:animEffect transition="out" filter="randombar(horizontal)">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45" restart="whenNotActive" fill="hold" evtFilter="cancelBubble" nodeType="interactiveSeq">
                <p:stCondLst>
                  <p:cond evt="onClick" delay="0">
                    <p:tgtEl>
                      <p:spTgt spid="45"/>
                    </p:tgtEl>
                  </p:cond>
                </p:stCondLst>
                <p:endSync evt="end" delay="0">
                  <p:rtn val="all"/>
                </p:endSync>
                <p:childTnLst>
                  <p:par>
                    <p:cTn id="146" fill="hold">
                      <p:stCondLst>
                        <p:cond delay="0"/>
                      </p:stCondLst>
                      <p:childTnLst>
                        <p:par>
                          <p:cTn id="147" fill="hold">
                            <p:stCondLst>
                              <p:cond delay="0"/>
                            </p:stCondLst>
                            <p:childTnLst>
                              <p:par>
                                <p:cTn id="148" presetID="0" presetClass="path" presetSubtype="0" accel="50000" decel="50000" fill="hold" nodeType="clickEffect">
                                  <p:stCondLst>
                                    <p:cond delay="0"/>
                                  </p:stCondLst>
                                  <p:childTnLst>
                                    <p:animMotion origin="layout" path="M -4.02778E-6 -0.00016 L -0.06215 -0.00679 L -0.19809 -0.0426 L -0.2802 0.01404 L -0.39053 -0.05232 C -0.39566 -0.05309 -0.59531 -0.16729 -0.60026 -0.16806 " pathEditMode="relative" rAng="0" ptsTypes="AAAAAA">
                                      <p:cBhvr>
                                        <p:cTn id="149" dur="2000" fill="hold"/>
                                        <p:tgtEl>
                                          <p:spTgt spid="45"/>
                                        </p:tgtEl>
                                        <p:attrNameLst>
                                          <p:attrName>ppt_x</p:attrName>
                                          <p:attrName>ppt_y</p:attrName>
                                        </p:attrNameLst>
                                      </p:cBhvr>
                                      <p:rCtr x="-30017" y="-7685"/>
                                    </p:animMotion>
                                  </p:childTnLst>
                                </p:cTn>
                              </p:par>
                              <p:par>
                                <p:cTn id="150" presetID="14" presetClass="exit" presetSubtype="10" fill="hold" nodeType="withEffect">
                                  <p:stCondLst>
                                    <p:cond delay="0"/>
                                  </p:stCondLst>
                                  <p:childTnLst>
                                    <p:animEffect transition="out" filter="randombar(horizontal)">
                                      <p:cBhvr>
                                        <p:cTn id="151" dur="500"/>
                                        <p:tgtEl>
                                          <p:spTgt spid="10"/>
                                        </p:tgtEl>
                                      </p:cBhvr>
                                    </p:animEffect>
                                    <p:set>
                                      <p:cBhvr>
                                        <p:cTn id="15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5">
                <p:cTn id="153"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PHẠM DUYÊN 1 - 9Slide.vn">
            <a:extLst>
              <a:ext uri="{FF2B5EF4-FFF2-40B4-BE49-F238E27FC236}">
                <a16:creationId xmlns:a16="http://schemas.microsoft.com/office/drawing/2014/main" id="{7007A4A2-799F-62D9-52F5-460663C90D20}"/>
              </a:ext>
            </a:extLst>
          </p:cNvPr>
          <p:cNvGrpSpPr/>
          <p:nvPr/>
        </p:nvGrpSpPr>
        <p:grpSpPr>
          <a:xfrm>
            <a:off x="609600" y="786440"/>
            <a:ext cx="17068800" cy="3343109"/>
            <a:chOff x="1771972" y="1441342"/>
            <a:chExt cx="8648055" cy="3476683"/>
          </a:xfrm>
          <a:solidFill>
            <a:schemeClr val="accent2"/>
          </a:solidFill>
        </p:grpSpPr>
        <p:sp>
          <p:nvSpPr>
            <p:cNvPr id="24" name="25">
              <a:extLst>
                <a:ext uri="{FF2B5EF4-FFF2-40B4-BE49-F238E27FC236}">
                  <a16:creationId xmlns:a16="http://schemas.microsoft.com/office/drawing/2014/main" id="{A41C2632-BA10-1FB6-D76C-66D70C704BDE}"/>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9Slide01 Noi dung ngan" panose="00000600000000000000" pitchFamily="2" charset="0"/>
                <a:ea typeface="字魂70号-灵悦黑体" panose="00000500000000000000" pitchFamily="2" charset="-122"/>
              </a:endParaRPr>
            </a:p>
          </p:txBody>
        </p:sp>
        <p:sp>
          <p:nvSpPr>
            <p:cNvPr id="25" name="27">
              <a:extLst>
                <a:ext uri="{FF2B5EF4-FFF2-40B4-BE49-F238E27FC236}">
                  <a16:creationId xmlns:a16="http://schemas.microsoft.com/office/drawing/2014/main" id="{672368E6-DAF2-827F-454F-D941C0EB7881}"/>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9Slide01 Noi dung ngan" panose="00000600000000000000" pitchFamily="2" charset="0"/>
                <a:ea typeface="字魂70号-灵悦黑体" panose="00000500000000000000" pitchFamily="2" charset="-122"/>
              </a:endParaRPr>
            </a:p>
          </p:txBody>
        </p:sp>
      </p:grpSp>
      <p:pic>
        <p:nvPicPr>
          <p:cNvPr id="21" name="PHẠM DUYÊN 2 - 9Slide.vn">
            <a:extLst>
              <a:ext uri="{FF2B5EF4-FFF2-40B4-BE49-F238E27FC236}">
                <a16:creationId xmlns:a16="http://schemas.microsoft.com/office/drawing/2014/main" id="{940839D8-165F-A56E-64DE-BDA3B0BDE42C}"/>
              </a:ext>
            </a:extLst>
          </p:cNvPr>
          <p:cNvPicPr>
            <a:picLocks noChangeAspect="1"/>
          </p:cNvPicPr>
          <p:nvPr/>
        </p:nvPicPr>
        <p:blipFill rotWithShape="1">
          <a:blip r:embed="rId4"/>
          <a:srcRect b="20592"/>
          <a:stretch/>
        </p:blipFill>
        <p:spPr>
          <a:xfrm>
            <a:off x="0" y="3864079"/>
            <a:ext cx="18288000" cy="6414320"/>
          </a:xfrm>
          <a:prstGeom prst="rect">
            <a:avLst/>
          </a:prstGeom>
        </p:spPr>
      </p:pic>
      <p:pic>
        <p:nvPicPr>
          <p:cNvPr id="10" name="PHẠM DUYÊN 4 - 9Slide.vn">
            <a:hlinkClick r:id="rId5" action="ppaction://hlinksldjump"/>
            <a:extLst>
              <a:ext uri="{FF2B5EF4-FFF2-40B4-BE49-F238E27FC236}">
                <a16:creationId xmlns:a16="http://schemas.microsoft.com/office/drawing/2014/main" id="{DAE3F0CE-5372-E560-8896-0799A77C7752}"/>
              </a:ext>
            </a:extLst>
          </p:cNvPr>
          <p:cNvPicPr>
            <a:picLocks noChangeAspect="1"/>
          </p:cNvPicPr>
          <p:nvPr/>
        </p:nvPicPr>
        <p:blipFill>
          <a:blip r:embed="rId6"/>
          <a:stretch>
            <a:fillRect/>
          </a:stretch>
        </p:blipFill>
        <p:spPr>
          <a:xfrm>
            <a:off x="-7686143" y="6964334"/>
            <a:ext cx="5001936" cy="2672309"/>
          </a:xfrm>
          <a:prstGeom prst="rect">
            <a:avLst/>
          </a:prstGeom>
        </p:spPr>
      </p:pic>
      <p:pic>
        <p:nvPicPr>
          <p:cNvPr id="26" name="PHẠM DUYÊN 5 - 9Slide.vn">
            <a:extLst>
              <a:ext uri="{FF2B5EF4-FFF2-40B4-BE49-F238E27FC236}">
                <a16:creationId xmlns:a16="http://schemas.microsoft.com/office/drawing/2014/main" id="{D3BEEB1D-D4FD-B686-8807-33E515409A19}"/>
              </a:ext>
            </a:extLst>
          </p:cNvPr>
          <p:cNvPicPr>
            <a:picLocks noChangeAspect="1"/>
          </p:cNvPicPr>
          <p:nvPr/>
        </p:nvPicPr>
        <p:blipFill>
          <a:blip r:embed="rId7"/>
          <a:srcRect/>
          <a:stretch>
            <a:fillRect/>
          </a:stretch>
        </p:blipFill>
        <p:spPr>
          <a:xfrm flipH="1">
            <a:off x="537462" y="2569320"/>
            <a:ext cx="961115" cy="1516320"/>
          </a:xfrm>
          <a:prstGeom prst="rect">
            <a:avLst/>
          </a:prstGeom>
        </p:spPr>
      </p:pic>
      <p:pic>
        <p:nvPicPr>
          <p:cNvPr id="27" name="PHẠM DUYÊN 6 - 9Slide.vn">
            <a:extLst>
              <a:ext uri="{FF2B5EF4-FFF2-40B4-BE49-F238E27FC236}">
                <a16:creationId xmlns:a16="http://schemas.microsoft.com/office/drawing/2014/main" id="{A586678D-35E5-AE5B-55E6-E40E1CB4CC77}"/>
              </a:ext>
            </a:extLst>
          </p:cNvPr>
          <p:cNvPicPr>
            <a:picLocks noChangeAspect="1"/>
          </p:cNvPicPr>
          <p:nvPr/>
        </p:nvPicPr>
        <p:blipFill>
          <a:blip r:embed="rId8"/>
          <a:srcRect/>
          <a:stretch>
            <a:fillRect/>
          </a:stretch>
        </p:blipFill>
        <p:spPr>
          <a:xfrm flipH="1">
            <a:off x="16424107" y="107714"/>
            <a:ext cx="1644590" cy="1064873"/>
          </a:xfrm>
          <a:prstGeom prst="rect">
            <a:avLst/>
          </a:prstGeom>
        </p:spPr>
      </p:pic>
      <p:pic>
        <p:nvPicPr>
          <p:cNvPr id="28" name="PHẠM DUYÊN 7 - 9Slide.vn">
            <a:extLst>
              <a:ext uri="{FF2B5EF4-FFF2-40B4-BE49-F238E27FC236}">
                <a16:creationId xmlns:a16="http://schemas.microsoft.com/office/drawing/2014/main" id="{6E62DDC2-7C09-8DDA-A76E-E5E10A8CD0DE}"/>
              </a:ext>
            </a:extLst>
          </p:cNvPr>
          <p:cNvPicPr>
            <a:picLocks noChangeAspect="1"/>
          </p:cNvPicPr>
          <p:nvPr/>
        </p:nvPicPr>
        <p:blipFill>
          <a:blip r:embed="rId8"/>
          <a:srcRect/>
          <a:stretch>
            <a:fillRect/>
          </a:stretch>
        </p:blipFill>
        <p:spPr>
          <a:xfrm flipH="1" flipV="1">
            <a:off x="15569851" y="139882"/>
            <a:ext cx="775490" cy="502130"/>
          </a:xfrm>
          <a:prstGeom prst="rect">
            <a:avLst/>
          </a:prstGeom>
        </p:spPr>
      </p:pic>
      <p:pic>
        <p:nvPicPr>
          <p:cNvPr id="29" name="PHẠM DUYÊN 8 - 9Slide.vn">
            <a:extLst>
              <a:ext uri="{FF2B5EF4-FFF2-40B4-BE49-F238E27FC236}">
                <a16:creationId xmlns:a16="http://schemas.microsoft.com/office/drawing/2014/main" id="{B02E35F3-355C-EF29-9DEA-0264930271D7}"/>
              </a:ext>
            </a:extLst>
          </p:cNvPr>
          <p:cNvPicPr>
            <a:picLocks noChangeAspect="1"/>
          </p:cNvPicPr>
          <p:nvPr/>
        </p:nvPicPr>
        <p:blipFill>
          <a:blip r:embed="rId8"/>
          <a:srcRect/>
          <a:stretch>
            <a:fillRect/>
          </a:stretch>
        </p:blipFill>
        <p:spPr>
          <a:xfrm flipH="1" flipV="1">
            <a:off x="15729508" y="582451"/>
            <a:ext cx="775490" cy="502130"/>
          </a:xfrm>
          <a:prstGeom prst="rect">
            <a:avLst/>
          </a:prstGeom>
        </p:spPr>
      </p:pic>
      <p:grpSp>
        <p:nvGrpSpPr>
          <p:cNvPr id="22" name="A">
            <a:extLst>
              <a:ext uri="{FF2B5EF4-FFF2-40B4-BE49-F238E27FC236}">
                <a16:creationId xmlns:a16="http://schemas.microsoft.com/office/drawing/2014/main" id="{A4F56486-0834-6455-741D-C7563D4EAF07}"/>
              </a:ext>
            </a:extLst>
          </p:cNvPr>
          <p:cNvGrpSpPr/>
          <p:nvPr/>
        </p:nvGrpSpPr>
        <p:grpSpPr>
          <a:xfrm>
            <a:off x="1159729" y="4912846"/>
            <a:ext cx="5041490" cy="2214780"/>
            <a:chOff x="1159727" y="4912846"/>
            <a:chExt cx="5041490" cy="2214780"/>
          </a:xfrm>
        </p:grpSpPr>
        <p:grpSp>
          <p:nvGrpSpPr>
            <p:cNvPr id="33" name="PHẠM DUYÊN 9 - 9Slide.vn">
              <a:extLst>
                <a:ext uri="{FF2B5EF4-FFF2-40B4-BE49-F238E27FC236}">
                  <a16:creationId xmlns:a16="http://schemas.microsoft.com/office/drawing/2014/main" id="{FF9F35DC-4238-9C2D-003A-43795021118E}"/>
                </a:ext>
              </a:extLst>
            </p:cNvPr>
            <p:cNvGrpSpPr/>
            <p:nvPr/>
          </p:nvGrpSpPr>
          <p:grpSpPr>
            <a:xfrm>
              <a:off x="1159727" y="4912846"/>
              <a:ext cx="5041490" cy="2214780"/>
              <a:chOff x="1771972" y="1441342"/>
              <a:chExt cx="8648055" cy="3476683"/>
            </a:xfrm>
            <a:solidFill>
              <a:srgbClr val="EB7274"/>
            </a:solidFill>
          </p:grpSpPr>
          <p:sp>
            <p:nvSpPr>
              <p:cNvPr id="34" name="25">
                <a:extLst>
                  <a:ext uri="{FF2B5EF4-FFF2-40B4-BE49-F238E27FC236}">
                    <a16:creationId xmlns:a16="http://schemas.microsoft.com/office/drawing/2014/main" id="{5384A167-BA46-66E3-2306-2C34C04A7783}"/>
                  </a:ext>
                </a:extLst>
              </p:cNvPr>
              <p:cNvSpPr/>
              <p:nvPr userDrawn="1"/>
            </p:nvSpPr>
            <p:spPr>
              <a:xfrm>
                <a:off x="1771972" y="1441342"/>
                <a:ext cx="8648055" cy="3476683"/>
              </a:xfrm>
              <a:prstGeom prst="roundRect">
                <a:avLst/>
              </a:prstGeom>
              <a:solidFill>
                <a:schemeClr val="accent5">
                  <a:lumMod val="20000"/>
                  <a:lumOff val="80000"/>
                </a:schemeClr>
              </a:solid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chemeClr val="tx1"/>
                  </a:solidFill>
                  <a:latin typeface="#9Slide01 Noi dung ngan" panose="00000600000000000000" pitchFamily="2" charset="0"/>
                  <a:ea typeface="字魂70号-灵悦黑体" panose="00000500000000000000" pitchFamily="2" charset="-122"/>
                </a:endParaRPr>
              </a:p>
            </p:txBody>
          </p:sp>
          <p:sp>
            <p:nvSpPr>
              <p:cNvPr id="35" name="27">
                <a:extLst>
                  <a:ext uri="{FF2B5EF4-FFF2-40B4-BE49-F238E27FC236}">
                    <a16:creationId xmlns:a16="http://schemas.microsoft.com/office/drawing/2014/main" id="{CCB66734-FFA9-11DD-A755-E5C2B02C85AC}"/>
                  </a:ext>
                </a:extLst>
              </p:cNvPr>
              <p:cNvSpPr/>
              <p:nvPr userDrawn="1"/>
            </p:nvSpPr>
            <p:spPr>
              <a:xfrm>
                <a:off x="1978616" y="1662442"/>
                <a:ext cx="8198604" cy="3034482"/>
              </a:xfrm>
              <a:prstGeom prst="roundRect">
                <a:avLst/>
              </a:prstGeom>
              <a:solidFill>
                <a:schemeClr val="accent5">
                  <a:lumMod val="20000"/>
                  <a:lumOff val="80000"/>
                </a:schemeClr>
              </a:solid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chemeClr val="tx1"/>
                  </a:solidFill>
                  <a:latin typeface="#9Slide01 Noi dung ngan" panose="00000600000000000000" pitchFamily="2" charset="0"/>
                  <a:ea typeface="字魂70号-灵悦黑体" panose="00000500000000000000" pitchFamily="2" charset="-122"/>
                </a:endParaRPr>
              </a:p>
            </p:txBody>
          </p:sp>
        </p:grpSp>
        <p:sp>
          <p:nvSpPr>
            <p:cNvPr id="36" name="PHẠM DUYÊN 10 - 9Slide.vn">
              <a:extLst>
                <a:ext uri="{FF2B5EF4-FFF2-40B4-BE49-F238E27FC236}">
                  <a16:creationId xmlns:a16="http://schemas.microsoft.com/office/drawing/2014/main" id="{B043C4AA-F017-0543-0A88-D13FEDE12FEE}"/>
                </a:ext>
              </a:extLst>
            </p:cNvPr>
            <p:cNvSpPr txBox="1"/>
            <p:nvPr/>
          </p:nvSpPr>
          <p:spPr>
            <a:xfrm>
              <a:off x="1435510" y="5190204"/>
              <a:ext cx="4203290" cy="1446678"/>
            </a:xfrm>
            <a:prstGeom prst="rect">
              <a:avLst/>
            </a:prstGeom>
            <a:noFill/>
          </p:spPr>
          <p:txBody>
            <a:bodyPr wrap="square">
              <a:spAutoFit/>
            </a:bodyPr>
            <a:lstStyle/>
            <a:p>
              <a:r>
                <a:rPr lang="en-US" sz="8801">
                  <a:latin typeface="Arial-Rounded" panose="020B0500000000000000" pitchFamily="34" charset="0"/>
                  <a:ea typeface="Arial-Rounded" panose="020B0500000000000000" pitchFamily="34" charset="0"/>
                  <a:cs typeface="Arial-Rounded" panose="020B0500000000000000" pitchFamily="34" charset="0"/>
                </a:rPr>
                <a:t>A. &gt; </a:t>
              </a:r>
              <a:endParaRPr lang="en-US" sz="8801"/>
            </a:p>
          </p:txBody>
        </p:sp>
      </p:grpSp>
      <p:grpSp>
        <p:nvGrpSpPr>
          <p:cNvPr id="30" name="B">
            <a:extLst>
              <a:ext uri="{FF2B5EF4-FFF2-40B4-BE49-F238E27FC236}">
                <a16:creationId xmlns:a16="http://schemas.microsoft.com/office/drawing/2014/main" id="{92496041-6976-991B-083B-0AC2FF347A0C}"/>
              </a:ext>
            </a:extLst>
          </p:cNvPr>
          <p:cNvGrpSpPr/>
          <p:nvPr/>
        </p:nvGrpSpPr>
        <p:grpSpPr>
          <a:xfrm>
            <a:off x="7218379" y="4912846"/>
            <a:ext cx="5041490" cy="2214780"/>
            <a:chOff x="7218378" y="4912846"/>
            <a:chExt cx="5041490" cy="2214780"/>
          </a:xfrm>
        </p:grpSpPr>
        <p:grpSp>
          <p:nvGrpSpPr>
            <p:cNvPr id="2" name="PHẠM DUYÊN 9 - 9Slide.vn">
              <a:extLst>
                <a:ext uri="{FF2B5EF4-FFF2-40B4-BE49-F238E27FC236}">
                  <a16:creationId xmlns:a16="http://schemas.microsoft.com/office/drawing/2014/main" id="{04DA706F-1ACB-6AEC-FAFE-93A5CB884272}"/>
                </a:ext>
              </a:extLst>
            </p:cNvPr>
            <p:cNvGrpSpPr/>
            <p:nvPr/>
          </p:nvGrpSpPr>
          <p:grpSpPr>
            <a:xfrm>
              <a:off x="7218378" y="4912846"/>
              <a:ext cx="5041490" cy="2214780"/>
              <a:chOff x="1771972" y="1441342"/>
              <a:chExt cx="8648055" cy="3476683"/>
            </a:xfrm>
            <a:solidFill>
              <a:srgbClr val="EB7274"/>
            </a:solidFill>
          </p:grpSpPr>
          <p:sp>
            <p:nvSpPr>
              <p:cNvPr id="3" name="25">
                <a:extLst>
                  <a:ext uri="{FF2B5EF4-FFF2-40B4-BE49-F238E27FC236}">
                    <a16:creationId xmlns:a16="http://schemas.microsoft.com/office/drawing/2014/main" id="{8DB8C4F8-BCD4-333D-4F8A-76B5EE0CFD65}"/>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chemeClr val="tx1"/>
                  </a:solidFill>
                  <a:latin typeface="#9Slide01 Noi dung ngan" panose="00000600000000000000" pitchFamily="2" charset="0"/>
                  <a:ea typeface="字魂70号-灵悦黑体" panose="00000500000000000000" pitchFamily="2" charset="-122"/>
                </a:endParaRPr>
              </a:p>
            </p:txBody>
          </p:sp>
          <p:sp>
            <p:nvSpPr>
              <p:cNvPr id="4" name="27">
                <a:extLst>
                  <a:ext uri="{FF2B5EF4-FFF2-40B4-BE49-F238E27FC236}">
                    <a16:creationId xmlns:a16="http://schemas.microsoft.com/office/drawing/2014/main" id="{30CA1BD2-85D6-4B13-DA98-4821B7D8A713}"/>
                  </a:ext>
                </a:extLst>
              </p:cNvPr>
              <p:cNvSpPr/>
              <p:nvPr userDrawn="1"/>
            </p:nvSpPr>
            <p:spPr>
              <a:xfrm>
                <a:off x="1978616" y="1662442"/>
                <a:ext cx="8198604" cy="3034482"/>
              </a:xfrm>
              <a:prstGeom prst="roundRect">
                <a:avLst/>
              </a:prstGeom>
              <a:solidFill>
                <a:schemeClr val="accent5">
                  <a:lumMod val="20000"/>
                  <a:lumOff val="80000"/>
                </a:schemeClr>
              </a:solid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chemeClr val="tx1"/>
                  </a:solidFill>
                  <a:latin typeface="#9Slide01 Noi dung ngan" panose="00000600000000000000" pitchFamily="2" charset="0"/>
                  <a:ea typeface="字魂70号-灵悦黑体" panose="00000500000000000000" pitchFamily="2" charset="-122"/>
                </a:endParaRPr>
              </a:p>
            </p:txBody>
          </p:sp>
        </p:grpSp>
        <p:sp>
          <p:nvSpPr>
            <p:cNvPr id="6" name="PHẠM DUYÊN 10 - 9Slide.vn">
              <a:extLst>
                <a:ext uri="{FF2B5EF4-FFF2-40B4-BE49-F238E27FC236}">
                  <a16:creationId xmlns:a16="http://schemas.microsoft.com/office/drawing/2014/main" id="{F77C7B45-2C66-02BF-C84E-7D5C389074A8}"/>
                </a:ext>
              </a:extLst>
            </p:cNvPr>
            <p:cNvSpPr txBox="1"/>
            <p:nvPr/>
          </p:nvSpPr>
          <p:spPr>
            <a:xfrm>
              <a:off x="7494161" y="5190204"/>
              <a:ext cx="4203290" cy="1446678"/>
            </a:xfrm>
            <a:prstGeom prst="rect">
              <a:avLst/>
            </a:prstGeom>
            <a:noFill/>
          </p:spPr>
          <p:txBody>
            <a:bodyPr wrap="square">
              <a:spAutoFit/>
            </a:bodyPr>
            <a:lstStyle/>
            <a:p>
              <a:r>
                <a:rPr lang="en-US" sz="8801">
                  <a:latin typeface="Arial-Rounded" panose="020B0500000000000000" pitchFamily="34" charset="0"/>
                  <a:ea typeface="Arial-Rounded" panose="020B0500000000000000" pitchFamily="34" charset="0"/>
                  <a:cs typeface="Arial-Rounded" panose="020B0500000000000000" pitchFamily="34" charset="0"/>
                </a:rPr>
                <a:t>B. &lt;</a:t>
              </a:r>
              <a:endParaRPr lang="en-US" sz="8801"/>
            </a:p>
          </p:txBody>
        </p:sp>
      </p:grpSp>
      <p:grpSp>
        <p:nvGrpSpPr>
          <p:cNvPr id="31" name="C">
            <a:extLst>
              <a:ext uri="{FF2B5EF4-FFF2-40B4-BE49-F238E27FC236}">
                <a16:creationId xmlns:a16="http://schemas.microsoft.com/office/drawing/2014/main" id="{208919DD-93DC-5275-FB34-CA1DFDE237AC}"/>
              </a:ext>
            </a:extLst>
          </p:cNvPr>
          <p:cNvGrpSpPr/>
          <p:nvPr/>
        </p:nvGrpSpPr>
        <p:grpSpPr>
          <a:xfrm>
            <a:off x="4018234" y="7658389"/>
            <a:ext cx="5041490" cy="2214780"/>
            <a:chOff x="4018233" y="7658389"/>
            <a:chExt cx="5041490" cy="2214780"/>
          </a:xfrm>
        </p:grpSpPr>
        <p:grpSp>
          <p:nvGrpSpPr>
            <p:cNvPr id="7" name="PHẠM DUYÊN 9 - 9Slide.vn">
              <a:extLst>
                <a:ext uri="{FF2B5EF4-FFF2-40B4-BE49-F238E27FC236}">
                  <a16:creationId xmlns:a16="http://schemas.microsoft.com/office/drawing/2014/main" id="{7750FF8B-FD66-42AE-43BC-409A6CA3A25E}"/>
                </a:ext>
              </a:extLst>
            </p:cNvPr>
            <p:cNvGrpSpPr/>
            <p:nvPr/>
          </p:nvGrpSpPr>
          <p:grpSpPr>
            <a:xfrm>
              <a:off x="4018233" y="7658389"/>
              <a:ext cx="5041490" cy="2214780"/>
              <a:chOff x="1771972" y="1441342"/>
              <a:chExt cx="8648055" cy="3476683"/>
            </a:xfrm>
            <a:solidFill>
              <a:srgbClr val="EB7274"/>
            </a:solidFill>
          </p:grpSpPr>
          <p:sp>
            <p:nvSpPr>
              <p:cNvPr id="8" name="25">
                <a:extLst>
                  <a:ext uri="{FF2B5EF4-FFF2-40B4-BE49-F238E27FC236}">
                    <a16:creationId xmlns:a16="http://schemas.microsoft.com/office/drawing/2014/main" id="{BF24A3E7-A655-3AC0-2DEA-0628CBC896BC}"/>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chemeClr val="tx1"/>
                  </a:solidFill>
                  <a:latin typeface="#9Slide01 Noi dung ngan" panose="00000600000000000000" pitchFamily="2" charset="0"/>
                  <a:ea typeface="字魂70号-灵悦黑体" panose="00000500000000000000" pitchFamily="2" charset="-122"/>
                </a:endParaRPr>
              </a:p>
            </p:txBody>
          </p:sp>
          <p:sp>
            <p:nvSpPr>
              <p:cNvPr id="9" name="27">
                <a:extLst>
                  <a:ext uri="{FF2B5EF4-FFF2-40B4-BE49-F238E27FC236}">
                    <a16:creationId xmlns:a16="http://schemas.microsoft.com/office/drawing/2014/main" id="{DB300C49-8026-2D3F-D7FD-80A2C975CE4D}"/>
                  </a:ext>
                </a:extLst>
              </p:cNvPr>
              <p:cNvSpPr/>
              <p:nvPr userDrawn="1"/>
            </p:nvSpPr>
            <p:spPr>
              <a:xfrm>
                <a:off x="1978616" y="1662442"/>
                <a:ext cx="8198604" cy="3034482"/>
              </a:xfrm>
              <a:prstGeom prst="roundRect">
                <a:avLst/>
              </a:prstGeom>
              <a:solidFill>
                <a:schemeClr val="accent5">
                  <a:lumMod val="20000"/>
                  <a:lumOff val="80000"/>
                </a:schemeClr>
              </a:solid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chemeClr val="tx1"/>
                  </a:solidFill>
                  <a:latin typeface="#9Slide01 Noi dung ngan" panose="00000600000000000000" pitchFamily="2" charset="0"/>
                  <a:ea typeface="字魂70号-灵悦黑体" panose="00000500000000000000" pitchFamily="2" charset="-122"/>
                </a:endParaRPr>
              </a:p>
            </p:txBody>
          </p:sp>
        </p:grpSp>
        <p:sp>
          <p:nvSpPr>
            <p:cNvPr id="11" name="PHẠM DUYÊN 10 - 9Slide.vn">
              <a:extLst>
                <a:ext uri="{FF2B5EF4-FFF2-40B4-BE49-F238E27FC236}">
                  <a16:creationId xmlns:a16="http://schemas.microsoft.com/office/drawing/2014/main" id="{BFACF50F-B9E1-C77C-57B7-755926B91AD2}"/>
                </a:ext>
              </a:extLst>
            </p:cNvPr>
            <p:cNvSpPr txBox="1"/>
            <p:nvPr/>
          </p:nvSpPr>
          <p:spPr>
            <a:xfrm>
              <a:off x="4294016" y="7935747"/>
              <a:ext cx="4203290" cy="1446678"/>
            </a:xfrm>
            <a:prstGeom prst="rect">
              <a:avLst/>
            </a:prstGeom>
            <a:noFill/>
          </p:spPr>
          <p:txBody>
            <a:bodyPr wrap="square">
              <a:spAutoFit/>
            </a:bodyPr>
            <a:lstStyle/>
            <a:p>
              <a:r>
                <a:rPr lang="en-US" sz="8801">
                  <a:latin typeface="Arial-Rounded" panose="020B0500000000000000" pitchFamily="34" charset="0"/>
                  <a:ea typeface="Arial-Rounded" panose="020B0500000000000000" pitchFamily="34" charset="0"/>
                  <a:cs typeface="Arial-Rounded" panose="020B0500000000000000" pitchFamily="34" charset="0"/>
                </a:rPr>
                <a:t>C. =</a:t>
              </a:r>
              <a:endParaRPr lang="en-US" sz="8801"/>
            </a:p>
          </p:txBody>
        </p:sp>
      </p:grpSp>
      <p:pic>
        <p:nvPicPr>
          <p:cNvPr id="16" name="Picture 6" descr="Káº¿t quáº£ hÃ¬nh áº£nh cho right wrong tick icon">
            <a:extLst>
              <a:ext uri="{FF2B5EF4-FFF2-40B4-BE49-F238E27FC236}">
                <a16:creationId xmlns:a16="http://schemas.microsoft.com/office/drawing/2014/main" id="{32DD2635-DE9A-C3FD-C9F2-4853374DFB9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7522" y="523084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B2E51517-A2FC-0362-2CE5-C5F0B25FC83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05514" y="7978663"/>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AB5C645A-6AFF-AC24-0DBD-5871F8D0B33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80338" y="5160750"/>
            <a:ext cx="1638300" cy="1660290"/>
          </a:xfrm>
          <a:prstGeom prst="rect">
            <a:avLst/>
          </a:prstGeom>
          <a:noFill/>
          <a:extLst>
            <a:ext uri="{909E8E84-426E-40DD-AFC4-6F175D3DCCD1}">
              <a14:hiddenFill xmlns:a14="http://schemas.microsoft.com/office/drawing/2010/main">
                <a:solidFill>
                  <a:srgbClr val="FFFFFF"/>
                </a:solidFill>
              </a14:hiddenFill>
            </a:ext>
          </a:extLst>
        </p:spPr>
      </p:pic>
      <p:sp>
        <p:nvSpPr>
          <p:cNvPr id="12" name="PHẠM DUYÊN 1 - 9Slide.vn">
            <a:extLst>
              <a:ext uri="{FF2B5EF4-FFF2-40B4-BE49-F238E27FC236}">
                <a16:creationId xmlns:a16="http://schemas.microsoft.com/office/drawing/2014/main" id="{D54B2315-CBAC-A062-3AD5-659F7224BD6E}"/>
              </a:ext>
            </a:extLst>
          </p:cNvPr>
          <p:cNvSpPr txBox="1"/>
          <p:nvPr/>
        </p:nvSpPr>
        <p:spPr>
          <a:xfrm>
            <a:off x="643841" y="1657049"/>
            <a:ext cx="15505267" cy="923330"/>
          </a:xfrm>
          <a:prstGeom prst="rect">
            <a:avLst/>
          </a:prstGeom>
          <a:noFill/>
        </p:spPr>
        <p:txBody>
          <a:bodyPr wrap="square" rtlCol="0">
            <a:spAutoFit/>
          </a:bodyPr>
          <a:lstStyle/>
          <a:p>
            <a:pPr algn="ctr"/>
            <a:r>
              <a:rPr lang="en-US" sz="5400">
                <a:solidFill>
                  <a:schemeClr val="bg1"/>
                </a:solidFill>
                <a:latin typeface="Arial-Rounded" panose="020B0500000000000000" pitchFamily="34" charset="0"/>
                <a:ea typeface="Arial-Rounded" panose="020B0500000000000000" pitchFamily="34" charset="0"/>
                <a:cs typeface="Arial-Rounded" panose="020B0500000000000000" pitchFamily="34" charset="0"/>
              </a:rPr>
              <a:t>7  ……….. 6 + 1</a:t>
            </a:r>
            <a:endParaRPr lang="en-US" sz="5400">
              <a:solidFill>
                <a:schemeClr val="bg1"/>
              </a:solidFill>
            </a:endParaRPr>
          </a:p>
        </p:txBody>
      </p:sp>
    </p:spTree>
    <p:extLst>
      <p:ext uri="{BB962C8B-B14F-4D97-AF65-F5344CB8AC3E}">
        <p14:creationId xmlns:p14="http://schemas.microsoft.com/office/powerpoint/2010/main" val="3365237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childTnLst>
                                    <p:animMotion origin="layout" path="M 5.55556E-7 -2.96296E-6 L -0.03785 0.00386 " pathEditMode="relative" rAng="0" ptsTypes="AA">
                                      <p:cBhvr>
                                        <p:cTn id="6" dur="2000" fill="hold"/>
                                        <p:tgtEl>
                                          <p:spTgt spid="28"/>
                                        </p:tgtEl>
                                        <p:attrNameLst>
                                          <p:attrName>ppt_x</p:attrName>
                                          <p:attrName>ppt_y</p:attrName>
                                        </p:attrNameLst>
                                      </p:cBhvr>
                                      <p:rCtr x="-1892" y="185"/>
                                    </p:animMotion>
                                  </p:childTnLst>
                                </p:cTn>
                              </p:par>
                              <p:par>
                                <p:cTn id="7" presetID="63" presetClass="path" presetSubtype="0" repeatCount="indefinite" accel="50000" decel="50000" autoRev="1" fill="hold" nodeType="withEffect">
                                  <p:stCondLst>
                                    <p:cond delay="0"/>
                                  </p:stCondLst>
                                  <p:childTnLst>
                                    <p:animMotion origin="layout" path="M 0 1.48148E-6 L 0.02708 0.01126 " pathEditMode="relative" rAng="0" ptsTypes="AA">
                                      <p:cBhvr>
                                        <p:cTn id="8" dur="2000" fill="hold"/>
                                        <p:tgtEl>
                                          <p:spTgt spid="29"/>
                                        </p:tgtEl>
                                        <p:attrNameLst>
                                          <p:attrName>ppt_x</p:attrName>
                                          <p:attrName>ppt_y</p:attrName>
                                        </p:attrNameLst>
                                      </p:cBhvr>
                                      <p:rCtr x="1354" y="556"/>
                                    </p:animMotion>
                                  </p:childTnLst>
                                </p:cTn>
                              </p:par>
                              <p:par>
                                <p:cTn id="9" presetID="35" presetClass="path" presetSubtype="0" repeatCount="indefinite" accel="50000" decel="50000" autoRev="1" fill="hold" nodeType="withEffect">
                                  <p:stCondLst>
                                    <p:cond delay="0"/>
                                  </p:stCondLst>
                                  <p:childTnLst>
                                    <p:animMotion origin="layout" path="M 4.44444E-6 -1.35802E-6 L -0.01806 -0.00555 " pathEditMode="relative" rAng="0" ptsTypes="AA">
                                      <p:cBhvr>
                                        <p:cTn id="10" dur="2000" fill="hold"/>
                                        <p:tgtEl>
                                          <p:spTgt spid="27"/>
                                        </p:tgtEl>
                                        <p:attrNameLst>
                                          <p:attrName>ppt_x</p:attrName>
                                          <p:attrName>ppt_y</p:attrName>
                                        </p:attrNameLst>
                                      </p:cBhvr>
                                      <p:rCtr x="-903" y="-278"/>
                                    </p:animMotion>
                                  </p:childTnLst>
                                </p:cTn>
                              </p:par>
                              <p:par>
                                <p:cTn id="11" presetID="42" presetClass="path" presetSubtype="0" accel="50000" decel="50000" fill="hold" nodeType="withEffect">
                                  <p:stCondLst>
                                    <p:cond delay="0"/>
                                  </p:stCondLst>
                                  <p:childTnLst>
                                    <p:animMotion origin="layout" path="M -3.05556E-6 -1.23457E-7 L 1.13672 0.05062 " pathEditMode="relative" rAng="0" ptsTypes="AA">
                                      <p:cBhvr>
                                        <p:cTn id="12" dur="3500" fill="hold"/>
                                        <p:tgtEl>
                                          <p:spTgt spid="10"/>
                                        </p:tgtEl>
                                        <p:attrNameLst>
                                          <p:attrName>ppt_x</p:attrName>
                                          <p:attrName>ppt_y</p:attrName>
                                        </p:attrNameLst>
                                      </p:cBhvr>
                                      <p:rCtr x="56832" y="253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18" restart="whenNotActive" fill="hold" evtFilter="cancelBubble" nodeType="interactiveSeq">
                <p:stCondLst>
                  <p:cond evt="onClick" delay="0">
                    <p:tgtEl>
                      <p:spTgt spid="3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PHẠM DUYÊN 1 - 9Slide.vn">
            <a:extLst>
              <a:ext uri="{FF2B5EF4-FFF2-40B4-BE49-F238E27FC236}">
                <a16:creationId xmlns:a16="http://schemas.microsoft.com/office/drawing/2014/main" id="{7007A4A2-799F-62D9-52F5-460663C90D20}"/>
              </a:ext>
            </a:extLst>
          </p:cNvPr>
          <p:cNvGrpSpPr/>
          <p:nvPr/>
        </p:nvGrpSpPr>
        <p:grpSpPr>
          <a:xfrm>
            <a:off x="762000" y="786440"/>
            <a:ext cx="16764000" cy="4312094"/>
            <a:chOff x="1771972" y="1441342"/>
            <a:chExt cx="8648055" cy="3476683"/>
          </a:xfrm>
          <a:solidFill>
            <a:schemeClr val="accent2"/>
          </a:solidFill>
        </p:grpSpPr>
        <p:sp>
          <p:nvSpPr>
            <p:cNvPr id="24" name="25">
              <a:extLst>
                <a:ext uri="{FF2B5EF4-FFF2-40B4-BE49-F238E27FC236}">
                  <a16:creationId xmlns:a16="http://schemas.microsoft.com/office/drawing/2014/main" id="{A41C2632-BA10-1FB6-D76C-66D70C704BDE}"/>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9Slide01 Noi dung ngan" panose="00000600000000000000" pitchFamily="2" charset="0"/>
                <a:ea typeface="字魂70号-灵悦黑体" panose="00000500000000000000" pitchFamily="2" charset="-122"/>
              </a:endParaRPr>
            </a:p>
          </p:txBody>
        </p:sp>
        <p:sp>
          <p:nvSpPr>
            <p:cNvPr id="25" name="27">
              <a:extLst>
                <a:ext uri="{FF2B5EF4-FFF2-40B4-BE49-F238E27FC236}">
                  <a16:creationId xmlns:a16="http://schemas.microsoft.com/office/drawing/2014/main" id="{672368E6-DAF2-827F-454F-D941C0EB7881}"/>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9Slide01 Noi dung ngan" panose="00000600000000000000" pitchFamily="2" charset="0"/>
                <a:ea typeface="字魂70号-灵悦黑体" panose="00000500000000000000" pitchFamily="2" charset="-122"/>
              </a:endParaRPr>
            </a:p>
          </p:txBody>
        </p:sp>
      </p:grpSp>
      <p:pic>
        <p:nvPicPr>
          <p:cNvPr id="21" name="PHẠM DUYÊN 2 - 9Slide.vn">
            <a:extLst>
              <a:ext uri="{FF2B5EF4-FFF2-40B4-BE49-F238E27FC236}">
                <a16:creationId xmlns:a16="http://schemas.microsoft.com/office/drawing/2014/main" id="{940839D8-165F-A56E-64DE-BDA3B0BDE42C}"/>
              </a:ext>
            </a:extLst>
          </p:cNvPr>
          <p:cNvPicPr>
            <a:picLocks noChangeAspect="1"/>
          </p:cNvPicPr>
          <p:nvPr/>
        </p:nvPicPr>
        <p:blipFill rotWithShape="1">
          <a:blip r:embed="rId4"/>
          <a:srcRect b="20592"/>
          <a:stretch/>
        </p:blipFill>
        <p:spPr>
          <a:xfrm>
            <a:off x="0" y="3864079"/>
            <a:ext cx="18288000" cy="6414320"/>
          </a:xfrm>
          <a:prstGeom prst="rect">
            <a:avLst/>
          </a:prstGeom>
        </p:spPr>
      </p:pic>
      <p:sp>
        <p:nvSpPr>
          <p:cNvPr id="5" name="PHẠM DUYÊN 3 - 9Slide.vn">
            <a:extLst>
              <a:ext uri="{FF2B5EF4-FFF2-40B4-BE49-F238E27FC236}">
                <a16:creationId xmlns:a16="http://schemas.microsoft.com/office/drawing/2014/main" id="{A32C88A0-930C-2DA7-FBFE-51BE8394861D}"/>
              </a:ext>
            </a:extLst>
          </p:cNvPr>
          <p:cNvSpPr txBox="1"/>
          <p:nvPr/>
        </p:nvSpPr>
        <p:spPr>
          <a:xfrm>
            <a:off x="4818677" y="1988082"/>
            <a:ext cx="8391856" cy="1569660"/>
          </a:xfrm>
          <a:prstGeom prst="rect">
            <a:avLst/>
          </a:prstGeom>
          <a:noFill/>
        </p:spPr>
        <p:txBody>
          <a:bodyPr wrap="square">
            <a:spAutoFit/>
          </a:bodyPr>
          <a:lstStyle/>
          <a:p>
            <a:pPr algn="ctr"/>
            <a:r>
              <a:rPr lang="en-US" sz="9600">
                <a:solidFill>
                  <a:schemeClr val="bg1"/>
                </a:solidFill>
                <a:latin typeface="Arial-Rounded" panose="020B0500000000000000" pitchFamily="34" charset="0"/>
                <a:ea typeface="Arial-Rounded" panose="020B0500000000000000" pitchFamily="34" charset="0"/>
                <a:cs typeface="Arial-Rounded" panose="020B0500000000000000" pitchFamily="34" charset="0"/>
              </a:rPr>
              <a:t>5 - ……..&lt; 6 - 4</a:t>
            </a:r>
            <a:endParaRPr lang="en-US" sz="9600">
              <a:solidFill>
                <a:schemeClr val="bg1"/>
              </a:solidFill>
            </a:endParaRPr>
          </a:p>
        </p:txBody>
      </p:sp>
      <p:pic>
        <p:nvPicPr>
          <p:cNvPr id="10" name="PHẠM DUYÊN 4 - 9Slide.vn">
            <a:hlinkClick r:id="rId5" action="ppaction://hlinksldjump"/>
            <a:extLst>
              <a:ext uri="{FF2B5EF4-FFF2-40B4-BE49-F238E27FC236}">
                <a16:creationId xmlns:a16="http://schemas.microsoft.com/office/drawing/2014/main" id="{DAE3F0CE-5372-E560-8896-0799A77C7752}"/>
              </a:ext>
            </a:extLst>
          </p:cNvPr>
          <p:cNvPicPr>
            <a:picLocks noChangeAspect="1"/>
          </p:cNvPicPr>
          <p:nvPr/>
        </p:nvPicPr>
        <p:blipFill>
          <a:blip r:embed="rId6"/>
          <a:stretch>
            <a:fillRect/>
          </a:stretch>
        </p:blipFill>
        <p:spPr>
          <a:xfrm>
            <a:off x="-7686143" y="6964334"/>
            <a:ext cx="5001936" cy="2672309"/>
          </a:xfrm>
          <a:prstGeom prst="rect">
            <a:avLst/>
          </a:prstGeom>
        </p:spPr>
      </p:pic>
      <p:pic>
        <p:nvPicPr>
          <p:cNvPr id="26" name="PHẠM DUYÊN 5 - 9Slide.vn">
            <a:extLst>
              <a:ext uri="{FF2B5EF4-FFF2-40B4-BE49-F238E27FC236}">
                <a16:creationId xmlns:a16="http://schemas.microsoft.com/office/drawing/2014/main" id="{D3BEEB1D-D4FD-B686-8807-33E515409A19}"/>
              </a:ext>
            </a:extLst>
          </p:cNvPr>
          <p:cNvPicPr>
            <a:picLocks noChangeAspect="1"/>
          </p:cNvPicPr>
          <p:nvPr/>
        </p:nvPicPr>
        <p:blipFill>
          <a:blip r:embed="rId7"/>
          <a:srcRect/>
          <a:stretch>
            <a:fillRect/>
          </a:stretch>
        </p:blipFill>
        <p:spPr>
          <a:xfrm flipH="1">
            <a:off x="954954" y="2386133"/>
            <a:ext cx="961115" cy="1516320"/>
          </a:xfrm>
          <a:prstGeom prst="rect">
            <a:avLst/>
          </a:prstGeom>
        </p:spPr>
      </p:pic>
      <p:pic>
        <p:nvPicPr>
          <p:cNvPr id="27" name="PHẠM DUYÊN 6 - 9Slide.vn">
            <a:extLst>
              <a:ext uri="{FF2B5EF4-FFF2-40B4-BE49-F238E27FC236}">
                <a16:creationId xmlns:a16="http://schemas.microsoft.com/office/drawing/2014/main" id="{A586678D-35E5-AE5B-55E6-E40E1CB4CC77}"/>
              </a:ext>
            </a:extLst>
          </p:cNvPr>
          <p:cNvPicPr>
            <a:picLocks noChangeAspect="1"/>
          </p:cNvPicPr>
          <p:nvPr/>
        </p:nvPicPr>
        <p:blipFill>
          <a:blip r:embed="rId8"/>
          <a:srcRect/>
          <a:stretch>
            <a:fillRect/>
          </a:stretch>
        </p:blipFill>
        <p:spPr>
          <a:xfrm flipH="1">
            <a:off x="16424107" y="107714"/>
            <a:ext cx="1644590" cy="1064873"/>
          </a:xfrm>
          <a:prstGeom prst="rect">
            <a:avLst/>
          </a:prstGeom>
        </p:spPr>
      </p:pic>
      <p:pic>
        <p:nvPicPr>
          <p:cNvPr id="28" name="PHẠM DUYÊN 7 - 9Slide.vn">
            <a:extLst>
              <a:ext uri="{FF2B5EF4-FFF2-40B4-BE49-F238E27FC236}">
                <a16:creationId xmlns:a16="http://schemas.microsoft.com/office/drawing/2014/main" id="{6E62DDC2-7C09-8DDA-A76E-E5E10A8CD0DE}"/>
              </a:ext>
            </a:extLst>
          </p:cNvPr>
          <p:cNvPicPr>
            <a:picLocks noChangeAspect="1"/>
          </p:cNvPicPr>
          <p:nvPr/>
        </p:nvPicPr>
        <p:blipFill>
          <a:blip r:embed="rId8"/>
          <a:srcRect/>
          <a:stretch>
            <a:fillRect/>
          </a:stretch>
        </p:blipFill>
        <p:spPr>
          <a:xfrm flipH="1" flipV="1">
            <a:off x="15569851" y="139882"/>
            <a:ext cx="775490" cy="502130"/>
          </a:xfrm>
          <a:prstGeom prst="rect">
            <a:avLst/>
          </a:prstGeom>
        </p:spPr>
      </p:pic>
      <p:pic>
        <p:nvPicPr>
          <p:cNvPr id="29" name="PHẠM DUYÊN 8 - 9Slide.vn">
            <a:extLst>
              <a:ext uri="{FF2B5EF4-FFF2-40B4-BE49-F238E27FC236}">
                <a16:creationId xmlns:a16="http://schemas.microsoft.com/office/drawing/2014/main" id="{B02E35F3-355C-EF29-9DEA-0264930271D7}"/>
              </a:ext>
            </a:extLst>
          </p:cNvPr>
          <p:cNvPicPr>
            <a:picLocks noChangeAspect="1"/>
          </p:cNvPicPr>
          <p:nvPr/>
        </p:nvPicPr>
        <p:blipFill>
          <a:blip r:embed="rId8"/>
          <a:srcRect/>
          <a:stretch>
            <a:fillRect/>
          </a:stretch>
        </p:blipFill>
        <p:spPr>
          <a:xfrm flipH="1" flipV="1">
            <a:off x="15729508" y="582451"/>
            <a:ext cx="775490" cy="502130"/>
          </a:xfrm>
          <a:prstGeom prst="rect">
            <a:avLst/>
          </a:prstGeom>
        </p:spPr>
      </p:pic>
      <p:grpSp>
        <p:nvGrpSpPr>
          <p:cNvPr id="20" name="A-$">
            <a:extLst>
              <a:ext uri="{FF2B5EF4-FFF2-40B4-BE49-F238E27FC236}">
                <a16:creationId xmlns:a16="http://schemas.microsoft.com/office/drawing/2014/main" id="{9B1D17A6-DBE6-5C93-5ACC-4F4990B9FC74}"/>
              </a:ext>
            </a:extLst>
          </p:cNvPr>
          <p:cNvGrpSpPr/>
          <p:nvPr/>
        </p:nvGrpSpPr>
        <p:grpSpPr>
          <a:xfrm>
            <a:off x="1159729" y="5468246"/>
            <a:ext cx="5041490" cy="1836799"/>
            <a:chOff x="1159727" y="4912846"/>
            <a:chExt cx="5041490" cy="2214780"/>
          </a:xfrm>
        </p:grpSpPr>
        <p:grpSp>
          <p:nvGrpSpPr>
            <p:cNvPr id="33" name="A">
              <a:extLst>
                <a:ext uri="{FF2B5EF4-FFF2-40B4-BE49-F238E27FC236}">
                  <a16:creationId xmlns:a16="http://schemas.microsoft.com/office/drawing/2014/main" id="{FF9F35DC-4238-9C2D-003A-43795021118E}"/>
                </a:ext>
              </a:extLst>
            </p:cNvPr>
            <p:cNvGrpSpPr/>
            <p:nvPr/>
          </p:nvGrpSpPr>
          <p:grpSpPr>
            <a:xfrm>
              <a:off x="1159727" y="4912846"/>
              <a:ext cx="5041490" cy="2214780"/>
              <a:chOff x="1771972" y="1441342"/>
              <a:chExt cx="8648055" cy="3476683"/>
            </a:xfrm>
            <a:solidFill>
              <a:srgbClr val="EB7274"/>
            </a:solidFill>
          </p:grpSpPr>
          <p:sp>
            <p:nvSpPr>
              <p:cNvPr id="34" name="25">
                <a:extLst>
                  <a:ext uri="{FF2B5EF4-FFF2-40B4-BE49-F238E27FC236}">
                    <a16:creationId xmlns:a16="http://schemas.microsoft.com/office/drawing/2014/main" id="{5384A167-BA46-66E3-2306-2C34C04A7783}"/>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35" name="27">
                <a:extLst>
                  <a:ext uri="{FF2B5EF4-FFF2-40B4-BE49-F238E27FC236}">
                    <a16:creationId xmlns:a16="http://schemas.microsoft.com/office/drawing/2014/main" id="{CCB66734-FFA9-11DD-A755-E5C2B02C85AC}"/>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36" name="PHẠM DUYÊN 10 - 9Slide.vn">
              <a:extLst>
                <a:ext uri="{FF2B5EF4-FFF2-40B4-BE49-F238E27FC236}">
                  <a16:creationId xmlns:a16="http://schemas.microsoft.com/office/drawing/2014/main" id="{B043C4AA-F017-0543-0A88-D13FEDE12FEE}"/>
                </a:ext>
              </a:extLst>
            </p:cNvPr>
            <p:cNvSpPr txBox="1"/>
            <p:nvPr/>
          </p:nvSpPr>
          <p:spPr>
            <a:xfrm>
              <a:off x="1435510" y="5190204"/>
              <a:ext cx="4203290" cy="1595934"/>
            </a:xfrm>
            <a:prstGeom prst="rect">
              <a:avLst/>
            </a:prstGeom>
            <a:noFill/>
          </p:spPr>
          <p:txBody>
            <a:bodyPr wrap="square">
              <a:spAutoFit/>
            </a:bodyPr>
            <a:lstStyle/>
            <a:p>
              <a:pPr algn="ctr"/>
              <a:r>
                <a:rPr lang="en-US" sz="8001">
                  <a:solidFill>
                    <a:schemeClr val="bg1"/>
                  </a:solidFill>
                  <a:latin typeface="Arial-Rounded" panose="020B0500000000000000" pitchFamily="34" charset="0"/>
                  <a:ea typeface="Arial-Rounded" panose="020B0500000000000000" pitchFamily="34" charset="0"/>
                  <a:cs typeface="Arial-Rounded" panose="020B0500000000000000" pitchFamily="34" charset="0"/>
                </a:rPr>
                <a:t>A. 1 </a:t>
              </a:r>
              <a:endParaRPr lang="en-US" sz="8001">
                <a:solidFill>
                  <a:schemeClr val="bg1"/>
                </a:solidFill>
              </a:endParaRPr>
            </a:p>
          </p:txBody>
        </p:sp>
      </p:grpSp>
      <p:grpSp>
        <p:nvGrpSpPr>
          <p:cNvPr id="22" name="B">
            <a:extLst>
              <a:ext uri="{FF2B5EF4-FFF2-40B4-BE49-F238E27FC236}">
                <a16:creationId xmlns:a16="http://schemas.microsoft.com/office/drawing/2014/main" id="{79D2C480-1721-4F45-8646-4D4CBEF9B5E1}"/>
              </a:ext>
            </a:extLst>
          </p:cNvPr>
          <p:cNvGrpSpPr/>
          <p:nvPr/>
        </p:nvGrpSpPr>
        <p:grpSpPr>
          <a:xfrm>
            <a:off x="7218379" y="5468246"/>
            <a:ext cx="5041490" cy="1836799"/>
            <a:chOff x="7218378" y="4912846"/>
            <a:chExt cx="5041490" cy="2214780"/>
          </a:xfrm>
        </p:grpSpPr>
        <p:grpSp>
          <p:nvGrpSpPr>
            <p:cNvPr id="2" name="PHẠM DUYÊN 9 - 9Slide.vn">
              <a:extLst>
                <a:ext uri="{FF2B5EF4-FFF2-40B4-BE49-F238E27FC236}">
                  <a16:creationId xmlns:a16="http://schemas.microsoft.com/office/drawing/2014/main" id="{04DA706F-1ACB-6AEC-FAFE-93A5CB884272}"/>
                </a:ext>
              </a:extLst>
            </p:cNvPr>
            <p:cNvGrpSpPr/>
            <p:nvPr/>
          </p:nvGrpSpPr>
          <p:grpSpPr>
            <a:xfrm>
              <a:off x="7218378" y="4912846"/>
              <a:ext cx="5041490" cy="2214780"/>
              <a:chOff x="1771972" y="1441342"/>
              <a:chExt cx="8648055" cy="3476683"/>
            </a:xfrm>
            <a:solidFill>
              <a:srgbClr val="EB7274"/>
            </a:solidFill>
          </p:grpSpPr>
          <p:sp>
            <p:nvSpPr>
              <p:cNvPr id="3" name="25">
                <a:extLst>
                  <a:ext uri="{FF2B5EF4-FFF2-40B4-BE49-F238E27FC236}">
                    <a16:creationId xmlns:a16="http://schemas.microsoft.com/office/drawing/2014/main" id="{8DB8C4F8-BCD4-333D-4F8A-76B5EE0CFD65}"/>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4" name="27">
                <a:extLst>
                  <a:ext uri="{FF2B5EF4-FFF2-40B4-BE49-F238E27FC236}">
                    <a16:creationId xmlns:a16="http://schemas.microsoft.com/office/drawing/2014/main" id="{30CA1BD2-85D6-4B13-DA98-4821B7D8A713}"/>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6" name="PHẠM DUYÊN 10 - 9Slide.vn">
              <a:extLst>
                <a:ext uri="{FF2B5EF4-FFF2-40B4-BE49-F238E27FC236}">
                  <a16:creationId xmlns:a16="http://schemas.microsoft.com/office/drawing/2014/main" id="{F77C7B45-2C66-02BF-C84E-7D5C389074A8}"/>
                </a:ext>
              </a:extLst>
            </p:cNvPr>
            <p:cNvSpPr txBox="1"/>
            <p:nvPr/>
          </p:nvSpPr>
          <p:spPr>
            <a:xfrm>
              <a:off x="7494161" y="5190204"/>
              <a:ext cx="4203290" cy="1595934"/>
            </a:xfrm>
            <a:prstGeom prst="rect">
              <a:avLst/>
            </a:prstGeom>
            <a:noFill/>
          </p:spPr>
          <p:txBody>
            <a:bodyPr wrap="square">
              <a:spAutoFit/>
            </a:bodyPr>
            <a:lstStyle/>
            <a:p>
              <a:pPr algn="ctr"/>
              <a:r>
                <a:rPr lang="en-US" sz="8001">
                  <a:solidFill>
                    <a:schemeClr val="bg1"/>
                  </a:solidFill>
                  <a:latin typeface="Arial-Rounded" panose="020B0500000000000000" pitchFamily="34" charset="0"/>
                  <a:ea typeface="Arial-Rounded" panose="020B0500000000000000" pitchFamily="34" charset="0"/>
                  <a:cs typeface="Arial-Rounded" panose="020B0500000000000000" pitchFamily="34" charset="0"/>
                </a:rPr>
                <a:t>B. 2 </a:t>
              </a:r>
              <a:endParaRPr lang="en-US" sz="8001">
                <a:solidFill>
                  <a:schemeClr val="bg1"/>
                </a:solidFill>
              </a:endParaRPr>
            </a:p>
          </p:txBody>
        </p:sp>
      </p:grpSp>
      <p:grpSp>
        <p:nvGrpSpPr>
          <p:cNvPr id="30" name="C">
            <a:extLst>
              <a:ext uri="{FF2B5EF4-FFF2-40B4-BE49-F238E27FC236}">
                <a16:creationId xmlns:a16="http://schemas.microsoft.com/office/drawing/2014/main" id="{AE07C5FE-E716-B7D2-1ACE-DE19A04E2FD8}"/>
              </a:ext>
            </a:extLst>
          </p:cNvPr>
          <p:cNvGrpSpPr/>
          <p:nvPr/>
        </p:nvGrpSpPr>
        <p:grpSpPr>
          <a:xfrm>
            <a:off x="1159729" y="7655699"/>
            <a:ext cx="5041490" cy="1836799"/>
            <a:chOff x="1159727" y="7655697"/>
            <a:chExt cx="5041490" cy="2214780"/>
          </a:xfrm>
        </p:grpSpPr>
        <p:grpSp>
          <p:nvGrpSpPr>
            <p:cNvPr id="7" name="PHẠM DUYÊN 9 - 9Slide.vn">
              <a:extLst>
                <a:ext uri="{FF2B5EF4-FFF2-40B4-BE49-F238E27FC236}">
                  <a16:creationId xmlns:a16="http://schemas.microsoft.com/office/drawing/2014/main" id="{7750FF8B-FD66-42AE-43BC-409A6CA3A25E}"/>
                </a:ext>
              </a:extLst>
            </p:cNvPr>
            <p:cNvGrpSpPr/>
            <p:nvPr/>
          </p:nvGrpSpPr>
          <p:grpSpPr>
            <a:xfrm>
              <a:off x="1159727" y="7655697"/>
              <a:ext cx="5041490" cy="2214780"/>
              <a:chOff x="1771972" y="1441342"/>
              <a:chExt cx="8648055" cy="3476683"/>
            </a:xfrm>
            <a:solidFill>
              <a:srgbClr val="EB7274"/>
            </a:solidFill>
          </p:grpSpPr>
          <p:sp>
            <p:nvSpPr>
              <p:cNvPr id="8" name="25">
                <a:extLst>
                  <a:ext uri="{FF2B5EF4-FFF2-40B4-BE49-F238E27FC236}">
                    <a16:creationId xmlns:a16="http://schemas.microsoft.com/office/drawing/2014/main" id="{BF24A3E7-A655-3AC0-2DEA-0628CBC896BC}"/>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9" name="27">
                <a:extLst>
                  <a:ext uri="{FF2B5EF4-FFF2-40B4-BE49-F238E27FC236}">
                    <a16:creationId xmlns:a16="http://schemas.microsoft.com/office/drawing/2014/main" id="{DB300C49-8026-2D3F-D7FD-80A2C975CE4D}"/>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11" name="PHẠM DUYÊN 10 - 9Slide.vn">
              <a:extLst>
                <a:ext uri="{FF2B5EF4-FFF2-40B4-BE49-F238E27FC236}">
                  <a16:creationId xmlns:a16="http://schemas.microsoft.com/office/drawing/2014/main" id="{BFACF50F-B9E1-C77C-57B7-755926B91AD2}"/>
                </a:ext>
              </a:extLst>
            </p:cNvPr>
            <p:cNvSpPr txBox="1"/>
            <p:nvPr/>
          </p:nvSpPr>
          <p:spPr>
            <a:xfrm>
              <a:off x="1435510" y="7933055"/>
              <a:ext cx="4203290" cy="1595934"/>
            </a:xfrm>
            <a:prstGeom prst="rect">
              <a:avLst/>
            </a:prstGeom>
            <a:noFill/>
          </p:spPr>
          <p:txBody>
            <a:bodyPr wrap="square">
              <a:spAutoFit/>
            </a:bodyPr>
            <a:lstStyle/>
            <a:p>
              <a:pPr algn="ctr"/>
              <a:r>
                <a:rPr lang="en-US" sz="8001">
                  <a:solidFill>
                    <a:schemeClr val="bg1"/>
                  </a:solidFill>
                  <a:latin typeface="Arial-Rounded" panose="020B0500000000000000" pitchFamily="34" charset="0"/>
                  <a:ea typeface="Arial-Rounded" panose="020B0500000000000000" pitchFamily="34" charset="0"/>
                  <a:cs typeface="Arial-Rounded" panose="020B0500000000000000" pitchFamily="34" charset="0"/>
                </a:rPr>
                <a:t>C. 3 </a:t>
              </a:r>
              <a:endParaRPr lang="en-US" sz="8001">
                <a:solidFill>
                  <a:schemeClr val="bg1"/>
                </a:solidFill>
              </a:endParaRPr>
            </a:p>
          </p:txBody>
        </p:sp>
      </p:grpSp>
      <p:grpSp>
        <p:nvGrpSpPr>
          <p:cNvPr id="31" name="D">
            <a:extLst>
              <a:ext uri="{FF2B5EF4-FFF2-40B4-BE49-F238E27FC236}">
                <a16:creationId xmlns:a16="http://schemas.microsoft.com/office/drawing/2014/main" id="{D443E3D5-4E37-7BE7-9830-DAC31CD0EC69}"/>
              </a:ext>
            </a:extLst>
          </p:cNvPr>
          <p:cNvGrpSpPr/>
          <p:nvPr/>
        </p:nvGrpSpPr>
        <p:grpSpPr>
          <a:xfrm>
            <a:off x="7218379" y="7655699"/>
            <a:ext cx="5041490" cy="1836799"/>
            <a:chOff x="7218378" y="7655697"/>
            <a:chExt cx="5041490" cy="2214780"/>
          </a:xfrm>
        </p:grpSpPr>
        <p:grpSp>
          <p:nvGrpSpPr>
            <p:cNvPr id="12" name="PHẠM DUYÊN 9 - 9Slide.vn">
              <a:extLst>
                <a:ext uri="{FF2B5EF4-FFF2-40B4-BE49-F238E27FC236}">
                  <a16:creationId xmlns:a16="http://schemas.microsoft.com/office/drawing/2014/main" id="{75613030-3CA6-790A-5AFC-6FDC7F813211}"/>
                </a:ext>
              </a:extLst>
            </p:cNvPr>
            <p:cNvGrpSpPr/>
            <p:nvPr/>
          </p:nvGrpSpPr>
          <p:grpSpPr>
            <a:xfrm>
              <a:off x="7218378" y="7655697"/>
              <a:ext cx="5041490" cy="2214780"/>
              <a:chOff x="1771972" y="1441342"/>
              <a:chExt cx="8648055" cy="3476683"/>
            </a:xfrm>
            <a:solidFill>
              <a:srgbClr val="EB7274"/>
            </a:solidFill>
          </p:grpSpPr>
          <p:sp>
            <p:nvSpPr>
              <p:cNvPr id="13" name="25">
                <a:extLst>
                  <a:ext uri="{FF2B5EF4-FFF2-40B4-BE49-F238E27FC236}">
                    <a16:creationId xmlns:a16="http://schemas.microsoft.com/office/drawing/2014/main" id="{A2AC12AF-6D00-CCF5-1659-42A872F0F992}"/>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14" name="27">
                <a:extLst>
                  <a:ext uri="{FF2B5EF4-FFF2-40B4-BE49-F238E27FC236}">
                    <a16:creationId xmlns:a16="http://schemas.microsoft.com/office/drawing/2014/main" id="{4EEE832E-0225-D5D5-DCD7-14D69CE75746}"/>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15" name="PHẠM DUYÊN 10 - 9Slide.vn">
              <a:extLst>
                <a:ext uri="{FF2B5EF4-FFF2-40B4-BE49-F238E27FC236}">
                  <a16:creationId xmlns:a16="http://schemas.microsoft.com/office/drawing/2014/main" id="{999EC008-5943-B75B-4C8F-80051311D822}"/>
                </a:ext>
              </a:extLst>
            </p:cNvPr>
            <p:cNvSpPr txBox="1"/>
            <p:nvPr/>
          </p:nvSpPr>
          <p:spPr>
            <a:xfrm>
              <a:off x="7494161" y="7933055"/>
              <a:ext cx="4203290" cy="1595934"/>
            </a:xfrm>
            <a:prstGeom prst="rect">
              <a:avLst/>
            </a:prstGeom>
            <a:noFill/>
          </p:spPr>
          <p:txBody>
            <a:bodyPr wrap="square">
              <a:spAutoFit/>
            </a:bodyPr>
            <a:lstStyle/>
            <a:p>
              <a:pPr algn="ctr"/>
              <a:r>
                <a:rPr lang="en-US" sz="8001">
                  <a:solidFill>
                    <a:schemeClr val="bg1"/>
                  </a:solidFill>
                  <a:latin typeface="Arial-Rounded" panose="020B0500000000000000" pitchFamily="34" charset="0"/>
                  <a:ea typeface="Arial-Rounded" panose="020B0500000000000000" pitchFamily="34" charset="0"/>
                  <a:cs typeface="Arial-Rounded" panose="020B0500000000000000" pitchFamily="34" charset="0"/>
                </a:rPr>
                <a:t>D. 4 </a:t>
              </a:r>
              <a:endParaRPr lang="en-US" sz="8001">
                <a:solidFill>
                  <a:schemeClr val="bg1"/>
                </a:solidFill>
              </a:endParaRPr>
            </a:p>
          </p:txBody>
        </p:sp>
      </p:grpSp>
      <p:pic>
        <p:nvPicPr>
          <p:cNvPr id="16" name="Picture 6" descr="Káº¿t quáº£ hÃ¬nh áº£nh cho right wrong tick icon">
            <a:extLst>
              <a:ext uri="{FF2B5EF4-FFF2-40B4-BE49-F238E27FC236}">
                <a16:creationId xmlns:a16="http://schemas.microsoft.com/office/drawing/2014/main" id="{32DD2635-DE9A-C3FD-C9F2-4853374DFB9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7522" y="578624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B2E51517-A2FC-0362-2CE5-C5F0B25FC83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201136" y="7852243"/>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AB5C645A-6AFF-AC24-0DBD-5871F8D0B33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80338" y="571614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96C70347-4C1F-69EF-12A7-5D51B7F638E4}"/>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73339" y="7933055"/>
            <a:ext cx="1638300" cy="166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106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childTnLst>
                                    <p:animMotion origin="layout" path="M 5.55556E-7 -2.96296E-6 L -0.03785 0.00386 " pathEditMode="relative" rAng="0" ptsTypes="AA">
                                      <p:cBhvr>
                                        <p:cTn id="6" dur="2000" fill="hold"/>
                                        <p:tgtEl>
                                          <p:spTgt spid="28"/>
                                        </p:tgtEl>
                                        <p:attrNameLst>
                                          <p:attrName>ppt_x</p:attrName>
                                          <p:attrName>ppt_y</p:attrName>
                                        </p:attrNameLst>
                                      </p:cBhvr>
                                      <p:rCtr x="-1892" y="185"/>
                                    </p:animMotion>
                                  </p:childTnLst>
                                </p:cTn>
                              </p:par>
                              <p:par>
                                <p:cTn id="7" presetID="63" presetClass="path" presetSubtype="0" repeatCount="indefinite" accel="50000" decel="50000" autoRev="1" fill="hold" nodeType="withEffect">
                                  <p:stCondLst>
                                    <p:cond delay="0"/>
                                  </p:stCondLst>
                                  <p:childTnLst>
                                    <p:animMotion origin="layout" path="M 0 1.48148E-6 L 0.02708 0.01126 " pathEditMode="relative" rAng="0" ptsTypes="AA">
                                      <p:cBhvr>
                                        <p:cTn id="8" dur="2000" fill="hold"/>
                                        <p:tgtEl>
                                          <p:spTgt spid="29"/>
                                        </p:tgtEl>
                                        <p:attrNameLst>
                                          <p:attrName>ppt_x</p:attrName>
                                          <p:attrName>ppt_y</p:attrName>
                                        </p:attrNameLst>
                                      </p:cBhvr>
                                      <p:rCtr x="1354" y="556"/>
                                    </p:animMotion>
                                  </p:childTnLst>
                                </p:cTn>
                              </p:par>
                              <p:par>
                                <p:cTn id="9" presetID="35" presetClass="path" presetSubtype="0" repeatCount="indefinite" accel="50000" decel="50000" autoRev="1" fill="hold" nodeType="withEffect">
                                  <p:stCondLst>
                                    <p:cond delay="0"/>
                                  </p:stCondLst>
                                  <p:childTnLst>
                                    <p:animMotion origin="layout" path="M 4.44444E-6 -1.35802E-6 L -0.01806 -0.00555 " pathEditMode="relative" rAng="0" ptsTypes="AA">
                                      <p:cBhvr>
                                        <p:cTn id="10" dur="2000" fill="hold"/>
                                        <p:tgtEl>
                                          <p:spTgt spid="27"/>
                                        </p:tgtEl>
                                        <p:attrNameLst>
                                          <p:attrName>ppt_x</p:attrName>
                                          <p:attrName>ppt_y</p:attrName>
                                        </p:attrNameLst>
                                      </p:cBhvr>
                                      <p:rCtr x="-903" y="-278"/>
                                    </p:animMotion>
                                  </p:childTnLst>
                                </p:cTn>
                              </p:par>
                              <p:par>
                                <p:cTn id="11" presetID="42" presetClass="path" presetSubtype="0" accel="50000" decel="50000" fill="hold" nodeType="withEffect">
                                  <p:stCondLst>
                                    <p:cond delay="0"/>
                                  </p:stCondLst>
                                  <p:childTnLst>
                                    <p:animMotion origin="layout" path="M -3.05556E-6 -1.23457E-7 L 1.13672 0.05062 " pathEditMode="relative" rAng="0" ptsTypes="AA">
                                      <p:cBhvr>
                                        <p:cTn id="12" dur="3500" fill="hold"/>
                                        <p:tgtEl>
                                          <p:spTgt spid="10"/>
                                        </p:tgtEl>
                                        <p:attrNameLst>
                                          <p:attrName>ppt_x</p:attrName>
                                          <p:attrName>ppt_y</p:attrName>
                                        </p:attrNameLst>
                                      </p:cBhvr>
                                      <p:rCtr x="56832" y="253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3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PHẠM DUYÊN 1 - 9Slide.vn">
            <a:extLst>
              <a:ext uri="{FF2B5EF4-FFF2-40B4-BE49-F238E27FC236}">
                <a16:creationId xmlns:a16="http://schemas.microsoft.com/office/drawing/2014/main" id="{7007A4A2-799F-62D9-52F5-460663C90D20}"/>
              </a:ext>
            </a:extLst>
          </p:cNvPr>
          <p:cNvGrpSpPr/>
          <p:nvPr/>
        </p:nvGrpSpPr>
        <p:grpSpPr>
          <a:xfrm>
            <a:off x="1159729" y="786440"/>
            <a:ext cx="16213874" cy="3343109"/>
            <a:chOff x="1771972" y="1441342"/>
            <a:chExt cx="8648055" cy="3476683"/>
          </a:xfrm>
          <a:solidFill>
            <a:schemeClr val="accent2"/>
          </a:solidFill>
        </p:grpSpPr>
        <p:sp>
          <p:nvSpPr>
            <p:cNvPr id="24" name="25">
              <a:extLst>
                <a:ext uri="{FF2B5EF4-FFF2-40B4-BE49-F238E27FC236}">
                  <a16:creationId xmlns:a16="http://schemas.microsoft.com/office/drawing/2014/main" id="{A41C2632-BA10-1FB6-D76C-66D70C704BDE}"/>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9Slide01 Noi dung ngan" panose="00000600000000000000" pitchFamily="2" charset="0"/>
                <a:ea typeface="字魂70号-灵悦黑体" panose="00000500000000000000" pitchFamily="2" charset="-122"/>
              </a:endParaRPr>
            </a:p>
          </p:txBody>
        </p:sp>
        <p:sp>
          <p:nvSpPr>
            <p:cNvPr id="25" name="27">
              <a:extLst>
                <a:ext uri="{FF2B5EF4-FFF2-40B4-BE49-F238E27FC236}">
                  <a16:creationId xmlns:a16="http://schemas.microsoft.com/office/drawing/2014/main" id="{672368E6-DAF2-827F-454F-D941C0EB7881}"/>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9Slide01 Noi dung ngan" panose="00000600000000000000" pitchFamily="2" charset="0"/>
                <a:ea typeface="字魂70号-灵悦黑体" panose="00000500000000000000" pitchFamily="2" charset="-122"/>
              </a:endParaRPr>
            </a:p>
          </p:txBody>
        </p:sp>
      </p:grpSp>
      <p:pic>
        <p:nvPicPr>
          <p:cNvPr id="21" name="PHẠM DUYÊN 2 - 9Slide.vn">
            <a:extLst>
              <a:ext uri="{FF2B5EF4-FFF2-40B4-BE49-F238E27FC236}">
                <a16:creationId xmlns:a16="http://schemas.microsoft.com/office/drawing/2014/main" id="{940839D8-165F-A56E-64DE-BDA3B0BDE42C}"/>
              </a:ext>
            </a:extLst>
          </p:cNvPr>
          <p:cNvPicPr>
            <a:picLocks noChangeAspect="1"/>
          </p:cNvPicPr>
          <p:nvPr/>
        </p:nvPicPr>
        <p:blipFill rotWithShape="1">
          <a:blip r:embed="rId4"/>
          <a:srcRect b="20592"/>
          <a:stretch/>
        </p:blipFill>
        <p:spPr>
          <a:xfrm>
            <a:off x="0" y="3864079"/>
            <a:ext cx="18288000" cy="6414320"/>
          </a:xfrm>
          <a:prstGeom prst="rect">
            <a:avLst/>
          </a:prstGeom>
        </p:spPr>
      </p:pic>
      <p:pic>
        <p:nvPicPr>
          <p:cNvPr id="10" name="PHẠM DUYÊN 4 - 9Slide.vn">
            <a:hlinkClick r:id="rId5" action="ppaction://hlinksldjump"/>
            <a:extLst>
              <a:ext uri="{FF2B5EF4-FFF2-40B4-BE49-F238E27FC236}">
                <a16:creationId xmlns:a16="http://schemas.microsoft.com/office/drawing/2014/main" id="{DAE3F0CE-5372-E560-8896-0799A77C7752}"/>
              </a:ext>
            </a:extLst>
          </p:cNvPr>
          <p:cNvPicPr>
            <a:picLocks noChangeAspect="1"/>
          </p:cNvPicPr>
          <p:nvPr/>
        </p:nvPicPr>
        <p:blipFill>
          <a:blip r:embed="rId6"/>
          <a:stretch>
            <a:fillRect/>
          </a:stretch>
        </p:blipFill>
        <p:spPr>
          <a:xfrm>
            <a:off x="-7686143" y="6964334"/>
            <a:ext cx="5001936" cy="2672309"/>
          </a:xfrm>
          <a:prstGeom prst="rect">
            <a:avLst/>
          </a:prstGeom>
        </p:spPr>
      </p:pic>
      <p:pic>
        <p:nvPicPr>
          <p:cNvPr id="26" name="PHẠM DUYÊN 5 - 9Slide.vn">
            <a:extLst>
              <a:ext uri="{FF2B5EF4-FFF2-40B4-BE49-F238E27FC236}">
                <a16:creationId xmlns:a16="http://schemas.microsoft.com/office/drawing/2014/main" id="{D3BEEB1D-D4FD-B686-8807-33E515409A19}"/>
              </a:ext>
            </a:extLst>
          </p:cNvPr>
          <p:cNvPicPr>
            <a:picLocks noChangeAspect="1"/>
          </p:cNvPicPr>
          <p:nvPr/>
        </p:nvPicPr>
        <p:blipFill>
          <a:blip r:embed="rId7"/>
          <a:srcRect/>
          <a:stretch>
            <a:fillRect/>
          </a:stretch>
        </p:blipFill>
        <p:spPr>
          <a:xfrm flipH="1">
            <a:off x="1981201" y="2334176"/>
            <a:ext cx="961115" cy="1516320"/>
          </a:xfrm>
          <a:prstGeom prst="rect">
            <a:avLst/>
          </a:prstGeom>
        </p:spPr>
      </p:pic>
      <p:pic>
        <p:nvPicPr>
          <p:cNvPr id="27" name="PHẠM DUYÊN 6 - 9Slide.vn">
            <a:extLst>
              <a:ext uri="{FF2B5EF4-FFF2-40B4-BE49-F238E27FC236}">
                <a16:creationId xmlns:a16="http://schemas.microsoft.com/office/drawing/2014/main" id="{A586678D-35E5-AE5B-55E6-E40E1CB4CC77}"/>
              </a:ext>
            </a:extLst>
          </p:cNvPr>
          <p:cNvPicPr>
            <a:picLocks noChangeAspect="1"/>
          </p:cNvPicPr>
          <p:nvPr/>
        </p:nvPicPr>
        <p:blipFill>
          <a:blip r:embed="rId8"/>
          <a:srcRect/>
          <a:stretch>
            <a:fillRect/>
          </a:stretch>
        </p:blipFill>
        <p:spPr>
          <a:xfrm flipH="1">
            <a:off x="16424107" y="107714"/>
            <a:ext cx="1644590" cy="1064873"/>
          </a:xfrm>
          <a:prstGeom prst="rect">
            <a:avLst/>
          </a:prstGeom>
        </p:spPr>
      </p:pic>
      <p:pic>
        <p:nvPicPr>
          <p:cNvPr id="28" name="PHẠM DUYÊN 7 - 9Slide.vn">
            <a:extLst>
              <a:ext uri="{FF2B5EF4-FFF2-40B4-BE49-F238E27FC236}">
                <a16:creationId xmlns:a16="http://schemas.microsoft.com/office/drawing/2014/main" id="{6E62DDC2-7C09-8DDA-A76E-E5E10A8CD0DE}"/>
              </a:ext>
            </a:extLst>
          </p:cNvPr>
          <p:cNvPicPr>
            <a:picLocks noChangeAspect="1"/>
          </p:cNvPicPr>
          <p:nvPr/>
        </p:nvPicPr>
        <p:blipFill>
          <a:blip r:embed="rId8"/>
          <a:srcRect/>
          <a:stretch>
            <a:fillRect/>
          </a:stretch>
        </p:blipFill>
        <p:spPr>
          <a:xfrm flipH="1" flipV="1">
            <a:off x="15569851" y="139882"/>
            <a:ext cx="775490" cy="502130"/>
          </a:xfrm>
          <a:prstGeom prst="rect">
            <a:avLst/>
          </a:prstGeom>
        </p:spPr>
      </p:pic>
      <p:pic>
        <p:nvPicPr>
          <p:cNvPr id="29" name="PHẠM DUYÊN 8 - 9Slide.vn">
            <a:extLst>
              <a:ext uri="{FF2B5EF4-FFF2-40B4-BE49-F238E27FC236}">
                <a16:creationId xmlns:a16="http://schemas.microsoft.com/office/drawing/2014/main" id="{B02E35F3-355C-EF29-9DEA-0264930271D7}"/>
              </a:ext>
            </a:extLst>
          </p:cNvPr>
          <p:cNvPicPr>
            <a:picLocks noChangeAspect="1"/>
          </p:cNvPicPr>
          <p:nvPr/>
        </p:nvPicPr>
        <p:blipFill>
          <a:blip r:embed="rId8"/>
          <a:srcRect/>
          <a:stretch>
            <a:fillRect/>
          </a:stretch>
        </p:blipFill>
        <p:spPr>
          <a:xfrm flipH="1" flipV="1">
            <a:off x="15729508" y="582451"/>
            <a:ext cx="775490" cy="502130"/>
          </a:xfrm>
          <a:prstGeom prst="rect">
            <a:avLst/>
          </a:prstGeom>
        </p:spPr>
      </p:pic>
      <p:grpSp>
        <p:nvGrpSpPr>
          <p:cNvPr id="20" name="A">
            <a:extLst>
              <a:ext uri="{FF2B5EF4-FFF2-40B4-BE49-F238E27FC236}">
                <a16:creationId xmlns:a16="http://schemas.microsoft.com/office/drawing/2014/main" id="{BCAFB563-0BF5-F521-EA42-0035B0D98E27}"/>
              </a:ext>
            </a:extLst>
          </p:cNvPr>
          <p:cNvGrpSpPr/>
          <p:nvPr/>
        </p:nvGrpSpPr>
        <p:grpSpPr>
          <a:xfrm>
            <a:off x="1159729" y="4912847"/>
            <a:ext cx="5041490" cy="2214780"/>
            <a:chOff x="1159727" y="4912846"/>
            <a:chExt cx="5041490" cy="2214780"/>
          </a:xfrm>
        </p:grpSpPr>
        <p:grpSp>
          <p:nvGrpSpPr>
            <p:cNvPr id="33" name="PHẠM DUYÊN 9 - 9Slide.vn">
              <a:extLst>
                <a:ext uri="{FF2B5EF4-FFF2-40B4-BE49-F238E27FC236}">
                  <a16:creationId xmlns:a16="http://schemas.microsoft.com/office/drawing/2014/main" id="{FF9F35DC-4238-9C2D-003A-43795021118E}"/>
                </a:ext>
              </a:extLst>
            </p:cNvPr>
            <p:cNvGrpSpPr/>
            <p:nvPr/>
          </p:nvGrpSpPr>
          <p:grpSpPr>
            <a:xfrm>
              <a:off x="1159727" y="4912846"/>
              <a:ext cx="5041490" cy="2214780"/>
              <a:chOff x="1771972" y="1441342"/>
              <a:chExt cx="8648055" cy="3476683"/>
            </a:xfrm>
            <a:solidFill>
              <a:srgbClr val="EB7274"/>
            </a:solidFill>
          </p:grpSpPr>
          <p:sp>
            <p:nvSpPr>
              <p:cNvPr id="34" name="25">
                <a:extLst>
                  <a:ext uri="{FF2B5EF4-FFF2-40B4-BE49-F238E27FC236}">
                    <a16:creationId xmlns:a16="http://schemas.microsoft.com/office/drawing/2014/main" id="{5384A167-BA46-66E3-2306-2C34C04A7783}"/>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35" name="27">
                <a:extLst>
                  <a:ext uri="{FF2B5EF4-FFF2-40B4-BE49-F238E27FC236}">
                    <a16:creationId xmlns:a16="http://schemas.microsoft.com/office/drawing/2014/main" id="{CCB66734-FFA9-11DD-A755-E5C2B02C85AC}"/>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36" name="PHẠM DUYÊN 10 - 9Slide.vn">
              <a:extLst>
                <a:ext uri="{FF2B5EF4-FFF2-40B4-BE49-F238E27FC236}">
                  <a16:creationId xmlns:a16="http://schemas.microsoft.com/office/drawing/2014/main" id="{B043C4AA-F017-0543-0A88-D13FEDE12FEE}"/>
                </a:ext>
              </a:extLst>
            </p:cNvPr>
            <p:cNvSpPr txBox="1"/>
            <p:nvPr/>
          </p:nvSpPr>
          <p:spPr>
            <a:xfrm>
              <a:off x="1320124" y="5483064"/>
              <a:ext cx="4203290" cy="1015663"/>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A. 8</a:t>
              </a:r>
              <a:endParaRPr lang="en-US" sz="6000">
                <a:solidFill>
                  <a:schemeClr val="bg1"/>
                </a:solidFill>
              </a:endParaRPr>
            </a:p>
          </p:txBody>
        </p:sp>
      </p:grpSp>
      <p:grpSp>
        <p:nvGrpSpPr>
          <p:cNvPr id="22" name="B">
            <a:extLst>
              <a:ext uri="{FF2B5EF4-FFF2-40B4-BE49-F238E27FC236}">
                <a16:creationId xmlns:a16="http://schemas.microsoft.com/office/drawing/2014/main" id="{F91E29A0-3C2A-4A36-6B2D-27B7E74372FC}"/>
              </a:ext>
            </a:extLst>
          </p:cNvPr>
          <p:cNvGrpSpPr/>
          <p:nvPr/>
        </p:nvGrpSpPr>
        <p:grpSpPr>
          <a:xfrm>
            <a:off x="7218379" y="4912847"/>
            <a:ext cx="5041490" cy="2214780"/>
            <a:chOff x="7218378" y="4912846"/>
            <a:chExt cx="5041490" cy="2214780"/>
          </a:xfrm>
        </p:grpSpPr>
        <p:grpSp>
          <p:nvGrpSpPr>
            <p:cNvPr id="2" name="PHẠM DUYÊN 9 - 9Slide.vn">
              <a:extLst>
                <a:ext uri="{FF2B5EF4-FFF2-40B4-BE49-F238E27FC236}">
                  <a16:creationId xmlns:a16="http://schemas.microsoft.com/office/drawing/2014/main" id="{04DA706F-1ACB-6AEC-FAFE-93A5CB884272}"/>
                </a:ext>
              </a:extLst>
            </p:cNvPr>
            <p:cNvGrpSpPr/>
            <p:nvPr/>
          </p:nvGrpSpPr>
          <p:grpSpPr>
            <a:xfrm>
              <a:off x="7218378" y="4912846"/>
              <a:ext cx="5041490" cy="2214780"/>
              <a:chOff x="1771972" y="1441342"/>
              <a:chExt cx="8648055" cy="3476683"/>
            </a:xfrm>
            <a:solidFill>
              <a:srgbClr val="EB7274"/>
            </a:solidFill>
          </p:grpSpPr>
          <p:sp>
            <p:nvSpPr>
              <p:cNvPr id="3" name="25">
                <a:extLst>
                  <a:ext uri="{FF2B5EF4-FFF2-40B4-BE49-F238E27FC236}">
                    <a16:creationId xmlns:a16="http://schemas.microsoft.com/office/drawing/2014/main" id="{8DB8C4F8-BCD4-333D-4F8A-76B5EE0CFD65}"/>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4" name="27">
                <a:extLst>
                  <a:ext uri="{FF2B5EF4-FFF2-40B4-BE49-F238E27FC236}">
                    <a16:creationId xmlns:a16="http://schemas.microsoft.com/office/drawing/2014/main" id="{30CA1BD2-85D6-4B13-DA98-4821B7D8A713}"/>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6" name="PHẠM DUYÊN 10 - 9Slide.vn">
              <a:extLst>
                <a:ext uri="{FF2B5EF4-FFF2-40B4-BE49-F238E27FC236}">
                  <a16:creationId xmlns:a16="http://schemas.microsoft.com/office/drawing/2014/main" id="{F77C7B45-2C66-02BF-C84E-7D5C389074A8}"/>
                </a:ext>
              </a:extLst>
            </p:cNvPr>
            <p:cNvSpPr txBox="1"/>
            <p:nvPr/>
          </p:nvSpPr>
          <p:spPr>
            <a:xfrm>
              <a:off x="7403990" y="5570086"/>
              <a:ext cx="4203290" cy="1015663"/>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B. 6</a:t>
              </a:r>
              <a:endParaRPr lang="en-US" sz="6000">
                <a:solidFill>
                  <a:schemeClr val="bg1"/>
                </a:solidFill>
              </a:endParaRPr>
            </a:p>
          </p:txBody>
        </p:sp>
      </p:grpSp>
      <p:grpSp>
        <p:nvGrpSpPr>
          <p:cNvPr id="30" name="C">
            <a:extLst>
              <a:ext uri="{FF2B5EF4-FFF2-40B4-BE49-F238E27FC236}">
                <a16:creationId xmlns:a16="http://schemas.microsoft.com/office/drawing/2014/main" id="{62D6CCA3-3375-D527-437B-A72AA682C702}"/>
              </a:ext>
            </a:extLst>
          </p:cNvPr>
          <p:cNvGrpSpPr/>
          <p:nvPr/>
        </p:nvGrpSpPr>
        <p:grpSpPr>
          <a:xfrm>
            <a:off x="1159729" y="7655697"/>
            <a:ext cx="5041490" cy="2214780"/>
            <a:chOff x="1159727" y="7655697"/>
            <a:chExt cx="5041490" cy="2214780"/>
          </a:xfrm>
        </p:grpSpPr>
        <p:grpSp>
          <p:nvGrpSpPr>
            <p:cNvPr id="7" name="PHẠM DUYÊN 9 - 9Slide.vn">
              <a:extLst>
                <a:ext uri="{FF2B5EF4-FFF2-40B4-BE49-F238E27FC236}">
                  <a16:creationId xmlns:a16="http://schemas.microsoft.com/office/drawing/2014/main" id="{7750FF8B-FD66-42AE-43BC-409A6CA3A25E}"/>
                </a:ext>
              </a:extLst>
            </p:cNvPr>
            <p:cNvGrpSpPr/>
            <p:nvPr/>
          </p:nvGrpSpPr>
          <p:grpSpPr>
            <a:xfrm>
              <a:off x="1159727" y="7655697"/>
              <a:ext cx="5041490" cy="2214780"/>
              <a:chOff x="1771972" y="1441342"/>
              <a:chExt cx="8648055" cy="3476683"/>
            </a:xfrm>
            <a:solidFill>
              <a:srgbClr val="EB7274"/>
            </a:solidFill>
          </p:grpSpPr>
          <p:sp>
            <p:nvSpPr>
              <p:cNvPr id="8" name="25">
                <a:extLst>
                  <a:ext uri="{FF2B5EF4-FFF2-40B4-BE49-F238E27FC236}">
                    <a16:creationId xmlns:a16="http://schemas.microsoft.com/office/drawing/2014/main" id="{BF24A3E7-A655-3AC0-2DEA-0628CBC896BC}"/>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9" name="27">
                <a:extLst>
                  <a:ext uri="{FF2B5EF4-FFF2-40B4-BE49-F238E27FC236}">
                    <a16:creationId xmlns:a16="http://schemas.microsoft.com/office/drawing/2014/main" id="{DB300C49-8026-2D3F-D7FD-80A2C975CE4D}"/>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11" name="PHẠM DUYÊN 10 - 9Slide.vn">
              <a:extLst>
                <a:ext uri="{FF2B5EF4-FFF2-40B4-BE49-F238E27FC236}">
                  <a16:creationId xmlns:a16="http://schemas.microsoft.com/office/drawing/2014/main" id="{BFACF50F-B9E1-C77C-57B7-755926B91AD2}"/>
                </a:ext>
              </a:extLst>
            </p:cNvPr>
            <p:cNvSpPr txBox="1"/>
            <p:nvPr/>
          </p:nvSpPr>
          <p:spPr>
            <a:xfrm>
              <a:off x="1345339" y="8312937"/>
              <a:ext cx="4203290" cy="1015663"/>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C. 4</a:t>
              </a:r>
              <a:endParaRPr lang="en-US" sz="6000">
                <a:solidFill>
                  <a:schemeClr val="bg1"/>
                </a:solidFill>
              </a:endParaRPr>
            </a:p>
          </p:txBody>
        </p:sp>
      </p:grpSp>
      <p:grpSp>
        <p:nvGrpSpPr>
          <p:cNvPr id="31" name="D">
            <a:extLst>
              <a:ext uri="{FF2B5EF4-FFF2-40B4-BE49-F238E27FC236}">
                <a16:creationId xmlns:a16="http://schemas.microsoft.com/office/drawing/2014/main" id="{43DB1F95-B245-4508-FD08-8F047819E566}"/>
              </a:ext>
            </a:extLst>
          </p:cNvPr>
          <p:cNvGrpSpPr/>
          <p:nvPr/>
        </p:nvGrpSpPr>
        <p:grpSpPr>
          <a:xfrm>
            <a:off x="7218379" y="7655697"/>
            <a:ext cx="5041490" cy="2214780"/>
            <a:chOff x="7218378" y="7655697"/>
            <a:chExt cx="5041490" cy="2214780"/>
          </a:xfrm>
        </p:grpSpPr>
        <p:grpSp>
          <p:nvGrpSpPr>
            <p:cNvPr id="12" name="PHẠM DUYÊN 9 - 9Slide.vn">
              <a:extLst>
                <a:ext uri="{FF2B5EF4-FFF2-40B4-BE49-F238E27FC236}">
                  <a16:creationId xmlns:a16="http://schemas.microsoft.com/office/drawing/2014/main" id="{75613030-3CA6-790A-5AFC-6FDC7F813211}"/>
                </a:ext>
              </a:extLst>
            </p:cNvPr>
            <p:cNvGrpSpPr/>
            <p:nvPr/>
          </p:nvGrpSpPr>
          <p:grpSpPr>
            <a:xfrm>
              <a:off x="7218378" y="7655697"/>
              <a:ext cx="5041490" cy="2214780"/>
              <a:chOff x="1771972" y="1441342"/>
              <a:chExt cx="8648055" cy="3476683"/>
            </a:xfrm>
            <a:solidFill>
              <a:srgbClr val="EB7274"/>
            </a:solidFill>
          </p:grpSpPr>
          <p:sp>
            <p:nvSpPr>
              <p:cNvPr id="13" name="25">
                <a:extLst>
                  <a:ext uri="{FF2B5EF4-FFF2-40B4-BE49-F238E27FC236}">
                    <a16:creationId xmlns:a16="http://schemas.microsoft.com/office/drawing/2014/main" id="{A2AC12AF-6D00-CCF5-1659-42A872F0F992}"/>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sp>
            <p:nvSpPr>
              <p:cNvPr id="14" name="27">
                <a:extLst>
                  <a:ext uri="{FF2B5EF4-FFF2-40B4-BE49-F238E27FC236}">
                    <a16:creationId xmlns:a16="http://schemas.microsoft.com/office/drawing/2014/main" id="{4EEE832E-0225-D5D5-DCD7-14D69CE75746}"/>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latin typeface="#9Slide01 Noi dung ngan" panose="00000600000000000000" pitchFamily="2" charset="0"/>
                  <a:ea typeface="字魂70号-灵悦黑体" panose="00000500000000000000" pitchFamily="2" charset="-122"/>
                </a:endParaRPr>
              </a:p>
            </p:txBody>
          </p:sp>
        </p:grpSp>
        <p:sp>
          <p:nvSpPr>
            <p:cNvPr id="15" name="PHẠM DUYÊN 10 - 9Slide.vn">
              <a:extLst>
                <a:ext uri="{FF2B5EF4-FFF2-40B4-BE49-F238E27FC236}">
                  <a16:creationId xmlns:a16="http://schemas.microsoft.com/office/drawing/2014/main" id="{999EC008-5943-B75B-4C8F-80051311D822}"/>
                </a:ext>
              </a:extLst>
            </p:cNvPr>
            <p:cNvSpPr txBox="1"/>
            <p:nvPr/>
          </p:nvSpPr>
          <p:spPr>
            <a:xfrm>
              <a:off x="7403990" y="8312937"/>
              <a:ext cx="4203290" cy="1015663"/>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D. 10</a:t>
              </a:r>
              <a:endParaRPr lang="en-US" sz="6000">
                <a:solidFill>
                  <a:schemeClr val="bg1"/>
                </a:solidFill>
              </a:endParaRPr>
            </a:p>
          </p:txBody>
        </p:sp>
      </p:grpSp>
      <p:pic>
        <p:nvPicPr>
          <p:cNvPr id="16" name="Picture 6" descr="Káº¿t quáº£ hÃ¬nh áº£nh cho right wrong tick icon">
            <a:extLst>
              <a:ext uri="{FF2B5EF4-FFF2-40B4-BE49-F238E27FC236}">
                <a16:creationId xmlns:a16="http://schemas.microsoft.com/office/drawing/2014/main" id="{32DD2635-DE9A-C3FD-C9F2-4853374DFB9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504753" y="802644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B2E51517-A2FC-0362-2CE5-C5F0B25FC83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16984" y="528891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Káº¿t quáº£ hÃ¬nh áº£nh cho right wrong tick icon">
            <a:extLst>
              <a:ext uri="{FF2B5EF4-FFF2-40B4-BE49-F238E27FC236}">
                <a16:creationId xmlns:a16="http://schemas.microsoft.com/office/drawing/2014/main" id="{AB5C645A-6AFF-AC24-0DBD-5871F8D0B333}"/>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697452" y="533495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96C70347-4C1F-69EF-12A7-5D51B7F638E4}"/>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62566" y="7991924"/>
            <a:ext cx="1638300" cy="1660290"/>
          </a:xfrm>
          <a:prstGeom prst="rect">
            <a:avLst/>
          </a:prstGeom>
          <a:noFill/>
          <a:extLst>
            <a:ext uri="{909E8E84-426E-40DD-AFC4-6F175D3DCCD1}">
              <a14:hiddenFill xmlns:a14="http://schemas.microsoft.com/office/drawing/2010/main">
                <a:solidFill>
                  <a:srgbClr val="FFFFFF"/>
                </a:solidFill>
              </a14:hiddenFill>
            </a:ext>
          </a:extLst>
        </p:spPr>
      </p:pic>
      <p:sp>
        <p:nvSpPr>
          <p:cNvPr id="38" name="PHẠM DUYÊN 3 - 9Slide.vn">
            <a:extLst>
              <a:ext uri="{FF2B5EF4-FFF2-40B4-BE49-F238E27FC236}">
                <a16:creationId xmlns:a16="http://schemas.microsoft.com/office/drawing/2014/main" id="{198CE4EA-ABAF-4DEB-42E9-66BFDADB82D4}"/>
              </a:ext>
            </a:extLst>
          </p:cNvPr>
          <p:cNvSpPr txBox="1"/>
          <p:nvPr/>
        </p:nvSpPr>
        <p:spPr>
          <a:xfrm>
            <a:off x="2822086" y="1303711"/>
            <a:ext cx="14096288" cy="1938992"/>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Lan dọn cơm giúp mẹ. Mẹ nhắc Lan hãy lấy 4 đôi đũa? Hỏi Lan cần lấy mấy chiếc đũa?</a:t>
            </a:r>
            <a:endParaRPr lang="en-US" sz="6000">
              <a:solidFill>
                <a:schemeClr val="bg1"/>
              </a:solidFill>
            </a:endParaRPr>
          </a:p>
        </p:txBody>
      </p:sp>
    </p:spTree>
    <p:extLst>
      <p:ext uri="{BB962C8B-B14F-4D97-AF65-F5344CB8AC3E}">
        <p14:creationId xmlns:p14="http://schemas.microsoft.com/office/powerpoint/2010/main" val="318612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childTnLst>
                                    <p:animMotion origin="layout" path="M 5.55556E-7 -2.96296E-6 L -0.03785 0.00386 " pathEditMode="relative" rAng="0" ptsTypes="AA">
                                      <p:cBhvr>
                                        <p:cTn id="6" dur="2000" fill="hold"/>
                                        <p:tgtEl>
                                          <p:spTgt spid="28"/>
                                        </p:tgtEl>
                                        <p:attrNameLst>
                                          <p:attrName>ppt_x</p:attrName>
                                          <p:attrName>ppt_y</p:attrName>
                                        </p:attrNameLst>
                                      </p:cBhvr>
                                      <p:rCtr x="-1892" y="185"/>
                                    </p:animMotion>
                                  </p:childTnLst>
                                </p:cTn>
                              </p:par>
                              <p:par>
                                <p:cTn id="7" presetID="63" presetClass="path" presetSubtype="0" repeatCount="indefinite" accel="50000" decel="50000" autoRev="1" fill="hold" nodeType="withEffect">
                                  <p:stCondLst>
                                    <p:cond delay="0"/>
                                  </p:stCondLst>
                                  <p:childTnLst>
                                    <p:animMotion origin="layout" path="M 0 1.48148E-6 L 0.02708 0.01126 " pathEditMode="relative" rAng="0" ptsTypes="AA">
                                      <p:cBhvr>
                                        <p:cTn id="8" dur="2000" fill="hold"/>
                                        <p:tgtEl>
                                          <p:spTgt spid="29"/>
                                        </p:tgtEl>
                                        <p:attrNameLst>
                                          <p:attrName>ppt_x</p:attrName>
                                          <p:attrName>ppt_y</p:attrName>
                                        </p:attrNameLst>
                                      </p:cBhvr>
                                      <p:rCtr x="1354" y="556"/>
                                    </p:animMotion>
                                  </p:childTnLst>
                                </p:cTn>
                              </p:par>
                              <p:par>
                                <p:cTn id="9" presetID="35" presetClass="path" presetSubtype="0" repeatCount="indefinite" accel="50000" decel="50000" autoRev="1" fill="hold" nodeType="withEffect">
                                  <p:stCondLst>
                                    <p:cond delay="0"/>
                                  </p:stCondLst>
                                  <p:childTnLst>
                                    <p:animMotion origin="layout" path="M 4.44444E-6 -1.35802E-6 L -0.01806 -0.00555 " pathEditMode="relative" rAng="0" ptsTypes="AA">
                                      <p:cBhvr>
                                        <p:cTn id="10" dur="2000" fill="hold"/>
                                        <p:tgtEl>
                                          <p:spTgt spid="27"/>
                                        </p:tgtEl>
                                        <p:attrNameLst>
                                          <p:attrName>ppt_x</p:attrName>
                                          <p:attrName>ppt_y</p:attrName>
                                        </p:attrNameLst>
                                      </p:cBhvr>
                                      <p:rCtr x="-903" y="-278"/>
                                    </p:animMotion>
                                  </p:childTnLst>
                                </p:cTn>
                              </p:par>
                              <p:par>
                                <p:cTn id="11" presetID="42" presetClass="path" presetSubtype="0" accel="50000" decel="50000" fill="hold" nodeType="withEffect">
                                  <p:stCondLst>
                                    <p:cond delay="0"/>
                                  </p:stCondLst>
                                  <p:childTnLst>
                                    <p:animMotion origin="layout" path="M -3.05556E-6 -1.23457E-7 L 1.13672 0.05062 " pathEditMode="relative" rAng="0" ptsTypes="AA">
                                      <p:cBhvr>
                                        <p:cTn id="12" dur="3500" fill="hold"/>
                                        <p:tgtEl>
                                          <p:spTgt spid="10"/>
                                        </p:tgtEl>
                                        <p:attrNameLst>
                                          <p:attrName>ppt_x</p:attrName>
                                          <p:attrName>ppt_y</p:attrName>
                                        </p:attrNameLst>
                                      </p:cBhvr>
                                      <p:rCtr x="56832" y="253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3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PHẠM DUYÊN 1 - 9Slide.vn">
            <a:extLst>
              <a:ext uri="{FF2B5EF4-FFF2-40B4-BE49-F238E27FC236}">
                <a16:creationId xmlns:a16="http://schemas.microsoft.com/office/drawing/2014/main" id="{7007A4A2-799F-62D9-52F5-460663C90D20}"/>
              </a:ext>
            </a:extLst>
          </p:cNvPr>
          <p:cNvGrpSpPr/>
          <p:nvPr/>
        </p:nvGrpSpPr>
        <p:grpSpPr>
          <a:xfrm>
            <a:off x="914400" y="786440"/>
            <a:ext cx="16306800" cy="3278267"/>
            <a:chOff x="1771972" y="1441342"/>
            <a:chExt cx="8648055" cy="3476683"/>
          </a:xfrm>
          <a:solidFill>
            <a:schemeClr val="accent2"/>
          </a:solidFill>
        </p:grpSpPr>
        <p:sp>
          <p:nvSpPr>
            <p:cNvPr id="24" name="25">
              <a:extLst>
                <a:ext uri="{FF2B5EF4-FFF2-40B4-BE49-F238E27FC236}">
                  <a16:creationId xmlns:a16="http://schemas.microsoft.com/office/drawing/2014/main" id="{A41C2632-BA10-1FB6-D76C-66D70C704BDE}"/>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sp>
          <p:nvSpPr>
            <p:cNvPr id="25" name="27">
              <a:extLst>
                <a:ext uri="{FF2B5EF4-FFF2-40B4-BE49-F238E27FC236}">
                  <a16:creationId xmlns:a16="http://schemas.microsoft.com/office/drawing/2014/main" id="{672368E6-DAF2-827F-454F-D941C0EB7881}"/>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grpSp>
      <p:pic>
        <p:nvPicPr>
          <p:cNvPr id="21" name="PHẠM DUYÊN 2 - 9Slide.vn">
            <a:extLst>
              <a:ext uri="{FF2B5EF4-FFF2-40B4-BE49-F238E27FC236}">
                <a16:creationId xmlns:a16="http://schemas.microsoft.com/office/drawing/2014/main" id="{940839D8-165F-A56E-64DE-BDA3B0BDE42C}"/>
              </a:ext>
            </a:extLst>
          </p:cNvPr>
          <p:cNvPicPr>
            <a:picLocks noChangeAspect="1"/>
          </p:cNvPicPr>
          <p:nvPr/>
        </p:nvPicPr>
        <p:blipFill rotWithShape="1">
          <a:blip r:embed="rId4"/>
          <a:srcRect b="20592"/>
          <a:stretch/>
        </p:blipFill>
        <p:spPr>
          <a:xfrm>
            <a:off x="0" y="3864079"/>
            <a:ext cx="18288000" cy="6414320"/>
          </a:xfrm>
          <a:prstGeom prst="rect">
            <a:avLst/>
          </a:prstGeom>
        </p:spPr>
      </p:pic>
      <p:pic>
        <p:nvPicPr>
          <p:cNvPr id="10" name="PHẠM DUYÊN 4 - 9Slide.vn">
            <a:hlinkClick r:id="rId5" action="ppaction://hlinksldjump"/>
            <a:extLst>
              <a:ext uri="{FF2B5EF4-FFF2-40B4-BE49-F238E27FC236}">
                <a16:creationId xmlns:a16="http://schemas.microsoft.com/office/drawing/2014/main" id="{DAE3F0CE-5372-E560-8896-0799A77C7752}"/>
              </a:ext>
            </a:extLst>
          </p:cNvPr>
          <p:cNvPicPr>
            <a:picLocks noChangeAspect="1"/>
          </p:cNvPicPr>
          <p:nvPr/>
        </p:nvPicPr>
        <p:blipFill>
          <a:blip r:embed="rId6"/>
          <a:stretch>
            <a:fillRect/>
          </a:stretch>
        </p:blipFill>
        <p:spPr>
          <a:xfrm>
            <a:off x="-7686143" y="6964334"/>
            <a:ext cx="5001936" cy="2672309"/>
          </a:xfrm>
          <a:prstGeom prst="rect">
            <a:avLst/>
          </a:prstGeom>
        </p:spPr>
      </p:pic>
      <p:pic>
        <p:nvPicPr>
          <p:cNvPr id="26" name="PHẠM DUYÊN 5 - 9Slide.vn">
            <a:extLst>
              <a:ext uri="{FF2B5EF4-FFF2-40B4-BE49-F238E27FC236}">
                <a16:creationId xmlns:a16="http://schemas.microsoft.com/office/drawing/2014/main" id="{D3BEEB1D-D4FD-B686-8807-33E515409A19}"/>
              </a:ext>
            </a:extLst>
          </p:cNvPr>
          <p:cNvPicPr>
            <a:picLocks noChangeAspect="1"/>
          </p:cNvPicPr>
          <p:nvPr/>
        </p:nvPicPr>
        <p:blipFill>
          <a:blip r:embed="rId7"/>
          <a:srcRect/>
          <a:stretch>
            <a:fillRect/>
          </a:stretch>
        </p:blipFill>
        <p:spPr>
          <a:xfrm flipH="1">
            <a:off x="1524638" y="2735311"/>
            <a:ext cx="685163" cy="1080962"/>
          </a:xfrm>
          <a:prstGeom prst="rect">
            <a:avLst/>
          </a:prstGeom>
        </p:spPr>
      </p:pic>
      <p:pic>
        <p:nvPicPr>
          <p:cNvPr id="27" name="PHẠM DUYÊN 6 - 9Slide.vn">
            <a:extLst>
              <a:ext uri="{FF2B5EF4-FFF2-40B4-BE49-F238E27FC236}">
                <a16:creationId xmlns:a16="http://schemas.microsoft.com/office/drawing/2014/main" id="{A586678D-35E5-AE5B-55E6-E40E1CB4CC77}"/>
              </a:ext>
            </a:extLst>
          </p:cNvPr>
          <p:cNvPicPr>
            <a:picLocks noChangeAspect="1"/>
          </p:cNvPicPr>
          <p:nvPr/>
        </p:nvPicPr>
        <p:blipFill>
          <a:blip r:embed="rId8"/>
          <a:srcRect/>
          <a:stretch>
            <a:fillRect/>
          </a:stretch>
        </p:blipFill>
        <p:spPr>
          <a:xfrm flipH="1">
            <a:off x="16424107" y="107714"/>
            <a:ext cx="1644590" cy="1064873"/>
          </a:xfrm>
          <a:prstGeom prst="rect">
            <a:avLst/>
          </a:prstGeom>
        </p:spPr>
      </p:pic>
      <p:pic>
        <p:nvPicPr>
          <p:cNvPr id="28" name="PHẠM DUYÊN 7 - 9Slide.vn">
            <a:extLst>
              <a:ext uri="{FF2B5EF4-FFF2-40B4-BE49-F238E27FC236}">
                <a16:creationId xmlns:a16="http://schemas.microsoft.com/office/drawing/2014/main" id="{6E62DDC2-7C09-8DDA-A76E-E5E10A8CD0DE}"/>
              </a:ext>
            </a:extLst>
          </p:cNvPr>
          <p:cNvPicPr>
            <a:picLocks noChangeAspect="1"/>
          </p:cNvPicPr>
          <p:nvPr/>
        </p:nvPicPr>
        <p:blipFill>
          <a:blip r:embed="rId8"/>
          <a:srcRect/>
          <a:stretch>
            <a:fillRect/>
          </a:stretch>
        </p:blipFill>
        <p:spPr>
          <a:xfrm flipH="1" flipV="1">
            <a:off x="15569851" y="139882"/>
            <a:ext cx="775490" cy="502130"/>
          </a:xfrm>
          <a:prstGeom prst="rect">
            <a:avLst/>
          </a:prstGeom>
        </p:spPr>
      </p:pic>
      <p:pic>
        <p:nvPicPr>
          <p:cNvPr id="29" name="PHẠM DUYÊN 8 - 9Slide.vn">
            <a:extLst>
              <a:ext uri="{FF2B5EF4-FFF2-40B4-BE49-F238E27FC236}">
                <a16:creationId xmlns:a16="http://schemas.microsoft.com/office/drawing/2014/main" id="{B02E35F3-355C-EF29-9DEA-0264930271D7}"/>
              </a:ext>
            </a:extLst>
          </p:cNvPr>
          <p:cNvPicPr>
            <a:picLocks noChangeAspect="1"/>
          </p:cNvPicPr>
          <p:nvPr/>
        </p:nvPicPr>
        <p:blipFill>
          <a:blip r:embed="rId8"/>
          <a:srcRect/>
          <a:stretch>
            <a:fillRect/>
          </a:stretch>
        </p:blipFill>
        <p:spPr>
          <a:xfrm flipH="1" flipV="1">
            <a:off x="15729508" y="582451"/>
            <a:ext cx="775490" cy="502130"/>
          </a:xfrm>
          <a:prstGeom prst="rect">
            <a:avLst/>
          </a:prstGeom>
        </p:spPr>
      </p:pic>
      <p:grpSp>
        <p:nvGrpSpPr>
          <p:cNvPr id="20" name="A">
            <a:extLst>
              <a:ext uri="{FF2B5EF4-FFF2-40B4-BE49-F238E27FC236}">
                <a16:creationId xmlns:a16="http://schemas.microsoft.com/office/drawing/2014/main" id="{2FD85FAB-FCCA-933E-88BF-9ECDE9A7E3FC}"/>
              </a:ext>
            </a:extLst>
          </p:cNvPr>
          <p:cNvGrpSpPr/>
          <p:nvPr/>
        </p:nvGrpSpPr>
        <p:grpSpPr>
          <a:xfrm>
            <a:off x="1066801" y="4912847"/>
            <a:ext cx="5134418" cy="2214780"/>
            <a:chOff x="1066800" y="4912846"/>
            <a:chExt cx="5134417" cy="2214780"/>
          </a:xfrm>
        </p:grpSpPr>
        <p:grpSp>
          <p:nvGrpSpPr>
            <p:cNvPr id="33" name="PHẠM DUYÊN 9 - 9Slide.vn">
              <a:extLst>
                <a:ext uri="{FF2B5EF4-FFF2-40B4-BE49-F238E27FC236}">
                  <a16:creationId xmlns:a16="http://schemas.microsoft.com/office/drawing/2014/main" id="{FF9F35DC-4238-9C2D-003A-43795021118E}"/>
                </a:ext>
              </a:extLst>
            </p:cNvPr>
            <p:cNvGrpSpPr/>
            <p:nvPr/>
          </p:nvGrpSpPr>
          <p:grpSpPr>
            <a:xfrm>
              <a:off x="1159727" y="4912846"/>
              <a:ext cx="5041490" cy="2214780"/>
              <a:chOff x="1771972" y="1441342"/>
              <a:chExt cx="8648055" cy="3476683"/>
            </a:xfrm>
            <a:solidFill>
              <a:srgbClr val="EB7274"/>
            </a:solidFill>
          </p:grpSpPr>
          <p:sp>
            <p:nvSpPr>
              <p:cNvPr id="34" name="25">
                <a:extLst>
                  <a:ext uri="{FF2B5EF4-FFF2-40B4-BE49-F238E27FC236}">
                    <a16:creationId xmlns:a16="http://schemas.microsoft.com/office/drawing/2014/main" id="{5384A167-BA46-66E3-2306-2C34C04A7783}"/>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sp>
            <p:nvSpPr>
              <p:cNvPr id="35" name="27">
                <a:extLst>
                  <a:ext uri="{FF2B5EF4-FFF2-40B4-BE49-F238E27FC236}">
                    <a16:creationId xmlns:a16="http://schemas.microsoft.com/office/drawing/2014/main" id="{CCB66734-FFA9-11DD-A755-E5C2B02C85AC}"/>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grpSp>
        <p:sp>
          <p:nvSpPr>
            <p:cNvPr id="36" name="PHẠM DUYÊN 10 - 9Slide.vn">
              <a:extLst>
                <a:ext uri="{FF2B5EF4-FFF2-40B4-BE49-F238E27FC236}">
                  <a16:creationId xmlns:a16="http://schemas.microsoft.com/office/drawing/2014/main" id="{B043C4AA-F017-0543-0A88-D13FEDE12FEE}"/>
                </a:ext>
              </a:extLst>
            </p:cNvPr>
            <p:cNvSpPr txBox="1"/>
            <p:nvPr/>
          </p:nvSpPr>
          <p:spPr>
            <a:xfrm>
              <a:off x="1066800" y="5524500"/>
              <a:ext cx="4203291" cy="1015663"/>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A. &lt;</a:t>
              </a:r>
              <a:endParaRPr lang="en-US" sz="6000">
                <a:solidFill>
                  <a:schemeClr val="bg1"/>
                </a:solidFill>
              </a:endParaRPr>
            </a:p>
          </p:txBody>
        </p:sp>
      </p:grpSp>
      <p:grpSp>
        <p:nvGrpSpPr>
          <p:cNvPr id="22" name="B">
            <a:extLst>
              <a:ext uri="{FF2B5EF4-FFF2-40B4-BE49-F238E27FC236}">
                <a16:creationId xmlns:a16="http://schemas.microsoft.com/office/drawing/2014/main" id="{DF598E30-037C-A7B7-F604-8BE13ED5802C}"/>
              </a:ext>
            </a:extLst>
          </p:cNvPr>
          <p:cNvGrpSpPr/>
          <p:nvPr/>
        </p:nvGrpSpPr>
        <p:grpSpPr>
          <a:xfrm>
            <a:off x="7125452" y="4912847"/>
            <a:ext cx="5134418" cy="2214780"/>
            <a:chOff x="7125451" y="4912846"/>
            <a:chExt cx="5134417" cy="2214780"/>
          </a:xfrm>
        </p:grpSpPr>
        <p:grpSp>
          <p:nvGrpSpPr>
            <p:cNvPr id="2" name="PHẠM DUYÊN 9 - 9Slide.vn">
              <a:extLst>
                <a:ext uri="{FF2B5EF4-FFF2-40B4-BE49-F238E27FC236}">
                  <a16:creationId xmlns:a16="http://schemas.microsoft.com/office/drawing/2014/main" id="{04DA706F-1ACB-6AEC-FAFE-93A5CB884272}"/>
                </a:ext>
              </a:extLst>
            </p:cNvPr>
            <p:cNvGrpSpPr/>
            <p:nvPr/>
          </p:nvGrpSpPr>
          <p:grpSpPr>
            <a:xfrm>
              <a:off x="7218378" y="4912846"/>
              <a:ext cx="5041490" cy="2214780"/>
              <a:chOff x="1771972" y="1441342"/>
              <a:chExt cx="8648055" cy="3476683"/>
            </a:xfrm>
            <a:solidFill>
              <a:srgbClr val="EB7274"/>
            </a:solidFill>
          </p:grpSpPr>
          <p:sp>
            <p:nvSpPr>
              <p:cNvPr id="3" name="25">
                <a:extLst>
                  <a:ext uri="{FF2B5EF4-FFF2-40B4-BE49-F238E27FC236}">
                    <a16:creationId xmlns:a16="http://schemas.microsoft.com/office/drawing/2014/main" id="{8DB8C4F8-BCD4-333D-4F8A-76B5EE0CFD65}"/>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sp>
            <p:nvSpPr>
              <p:cNvPr id="4" name="27">
                <a:extLst>
                  <a:ext uri="{FF2B5EF4-FFF2-40B4-BE49-F238E27FC236}">
                    <a16:creationId xmlns:a16="http://schemas.microsoft.com/office/drawing/2014/main" id="{30CA1BD2-85D6-4B13-DA98-4821B7D8A713}"/>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grpSp>
        <p:sp>
          <p:nvSpPr>
            <p:cNvPr id="6" name="PHẠM DUYÊN 10 - 9Slide.vn">
              <a:extLst>
                <a:ext uri="{FF2B5EF4-FFF2-40B4-BE49-F238E27FC236}">
                  <a16:creationId xmlns:a16="http://schemas.microsoft.com/office/drawing/2014/main" id="{F77C7B45-2C66-02BF-C84E-7D5C389074A8}"/>
                </a:ext>
              </a:extLst>
            </p:cNvPr>
            <p:cNvSpPr txBox="1"/>
            <p:nvPr/>
          </p:nvSpPr>
          <p:spPr>
            <a:xfrm>
              <a:off x="7125451" y="5524500"/>
              <a:ext cx="4203291" cy="1015663"/>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B. &gt;</a:t>
              </a:r>
              <a:endParaRPr lang="en-US" sz="6000">
                <a:solidFill>
                  <a:schemeClr val="bg1"/>
                </a:solidFill>
              </a:endParaRPr>
            </a:p>
          </p:txBody>
        </p:sp>
      </p:grpSp>
      <p:grpSp>
        <p:nvGrpSpPr>
          <p:cNvPr id="30" name="C">
            <a:extLst>
              <a:ext uri="{FF2B5EF4-FFF2-40B4-BE49-F238E27FC236}">
                <a16:creationId xmlns:a16="http://schemas.microsoft.com/office/drawing/2014/main" id="{68174C6D-AF15-3FD7-D47E-BA4FBE804D19}"/>
              </a:ext>
            </a:extLst>
          </p:cNvPr>
          <p:cNvGrpSpPr/>
          <p:nvPr/>
        </p:nvGrpSpPr>
        <p:grpSpPr>
          <a:xfrm>
            <a:off x="4009582" y="7652862"/>
            <a:ext cx="5134418" cy="2214780"/>
            <a:chOff x="1066800" y="7655697"/>
            <a:chExt cx="5134417" cy="2214780"/>
          </a:xfrm>
        </p:grpSpPr>
        <p:grpSp>
          <p:nvGrpSpPr>
            <p:cNvPr id="7" name="PHẠM DUYÊN 9 - 9Slide.vn">
              <a:extLst>
                <a:ext uri="{FF2B5EF4-FFF2-40B4-BE49-F238E27FC236}">
                  <a16:creationId xmlns:a16="http://schemas.microsoft.com/office/drawing/2014/main" id="{7750FF8B-FD66-42AE-43BC-409A6CA3A25E}"/>
                </a:ext>
              </a:extLst>
            </p:cNvPr>
            <p:cNvGrpSpPr/>
            <p:nvPr/>
          </p:nvGrpSpPr>
          <p:grpSpPr>
            <a:xfrm>
              <a:off x="1159727" y="7655697"/>
              <a:ext cx="5041490" cy="2214780"/>
              <a:chOff x="1771972" y="1441342"/>
              <a:chExt cx="8648055" cy="3476683"/>
            </a:xfrm>
            <a:solidFill>
              <a:srgbClr val="EB7274"/>
            </a:solidFill>
          </p:grpSpPr>
          <p:sp>
            <p:nvSpPr>
              <p:cNvPr id="8" name="25">
                <a:extLst>
                  <a:ext uri="{FF2B5EF4-FFF2-40B4-BE49-F238E27FC236}">
                    <a16:creationId xmlns:a16="http://schemas.microsoft.com/office/drawing/2014/main" id="{BF24A3E7-A655-3AC0-2DEA-0628CBC896BC}"/>
                  </a:ext>
                </a:extLst>
              </p:cNvPr>
              <p:cNvSpPr/>
              <p:nvPr userDrawn="1"/>
            </p:nvSpPr>
            <p:spPr>
              <a:xfrm>
                <a:off x="1771972" y="1441342"/>
                <a:ext cx="8648055" cy="3476683"/>
              </a:xfrm>
              <a:prstGeom prst="roundRect">
                <a:avLst/>
              </a:prstGeom>
              <a:grpFill/>
              <a:ln w="101600">
                <a:solidFill>
                  <a:srgbClr val="EB72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sp>
            <p:nvSpPr>
              <p:cNvPr id="9" name="27">
                <a:extLst>
                  <a:ext uri="{FF2B5EF4-FFF2-40B4-BE49-F238E27FC236}">
                    <a16:creationId xmlns:a16="http://schemas.microsoft.com/office/drawing/2014/main" id="{DB300C49-8026-2D3F-D7FD-80A2C975CE4D}"/>
                  </a:ext>
                </a:extLst>
              </p:cNvPr>
              <p:cNvSpPr/>
              <p:nvPr userDrawn="1"/>
            </p:nvSpPr>
            <p:spPr>
              <a:xfrm>
                <a:off x="1978616" y="1662442"/>
                <a:ext cx="8198604" cy="3034482"/>
              </a:xfrm>
              <a:prstGeom prst="roundRect">
                <a:avLst/>
              </a:prstGeom>
              <a:grpFill/>
              <a:ln w="38100">
                <a:solidFill>
                  <a:srgbClr val="DCAEB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6000" dirty="0">
                  <a:latin typeface="#9Slide01 Noi dung ngan" panose="00000600000000000000" pitchFamily="2" charset="0"/>
                  <a:ea typeface="字魂70号-灵悦黑体" panose="00000500000000000000" pitchFamily="2" charset="-122"/>
                </a:endParaRPr>
              </a:p>
            </p:txBody>
          </p:sp>
        </p:grpSp>
        <p:sp>
          <p:nvSpPr>
            <p:cNvPr id="11" name="PHẠM DUYÊN 10 - 9Slide.vn">
              <a:extLst>
                <a:ext uri="{FF2B5EF4-FFF2-40B4-BE49-F238E27FC236}">
                  <a16:creationId xmlns:a16="http://schemas.microsoft.com/office/drawing/2014/main" id="{BFACF50F-B9E1-C77C-57B7-755926B91AD2}"/>
                </a:ext>
              </a:extLst>
            </p:cNvPr>
            <p:cNvSpPr txBox="1"/>
            <p:nvPr/>
          </p:nvSpPr>
          <p:spPr>
            <a:xfrm>
              <a:off x="1066800" y="8267351"/>
              <a:ext cx="4203291" cy="1015663"/>
            </a:xfrm>
            <a:prstGeom prst="rect">
              <a:avLst/>
            </a:prstGeom>
            <a:noFill/>
          </p:spPr>
          <p:txBody>
            <a:bodyPr wrap="square">
              <a:spAutoFit/>
            </a:bodyPr>
            <a:lstStyle/>
            <a:p>
              <a:pPr algn="ctr"/>
              <a:r>
                <a:rPr lang="en-US" sz="6000">
                  <a:solidFill>
                    <a:schemeClr val="bg1"/>
                  </a:solidFill>
                  <a:latin typeface="Arial-Rounded" panose="020B0500000000000000" pitchFamily="34" charset="0"/>
                  <a:ea typeface="Arial-Rounded" panose="020B0500000000000000" pitchFamily="34" charset="0"/>
                  <a:cs typeface="Arial-Rounded" panose="020B0500000000000000" pitchFamily="34" charset="0"/>
                </a:rPr>
                <a:t>C. =</a:t>
              </a:r>
              <a:endParaRPr lang="en-US" sz="6000">
                <a:solidFill>
                  <a:schemeClr val="bg1"/>
                </a:solidFill>
              </a:endParaRPr>
            </a:p>
          </p:txBody>
        </p:sp>
      </p:grpSp>
      <p:pic>
        <p:nvPicPr>
          <p:cNvPr id="16" name="Picture 6" descr="Káº¿t quáº£ hÃ¬nh áº£nh cho right wrong tick icon">
            <a:extLst>
              <a:ext uri="{FF2B5EF4-FFF2-40B4-BE49-F238E27FC236}">
                <a16:creationId xmlns:a16="http://schemas.microsoft.com/office/drawing/2014/main" id="{32DD2635-DE9A-C3FD-C9F2-4853374DFB9D}"/>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7522" y="523084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a:extLst>
              <a:ext uri="{FF2B5EF4-FFF2-40B4-BE49-F238E27FC236}">
                <a16:creationId xmlns:a16="http://schemas.microsoft.com/office/drawing/2014/main" id="{B2E51517-A2FC-0362-2CE5-C5F0B25FC83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150046" y="5253817"/>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a:extLst>
              <a:ext uri="{FF2B5EF4-FFF2-40B4-BE49-F238E27FC236}">
                <a16:creationId xmlns:a16="http://schemas.microsoft.com/office/drawing/2014/main" id="{96C70347-4C1F-69EF-12A7-5D51B7F638E4}"/>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6120" y="7930221"/>
            <a:ext cx="1638300" cy="1660290"/>
          </a:xfrm>
          <a:prstGeom prst="rect">
            <a:avLst/>
          </a:prstGeom>
          <a:noFill/>
          <a:extLst>
            <a:ext uri="{909E8E84-426E-40DD-AFC4-6F175D3DCCD1}">
              <a14:hiddenFill xmlns:a14="http://schemas.microsoft.com/office/drawing/2010/main">
                <a:solidFill>
                  <a:srgbClr val="FFFFFF"/>
                </a:solidFill>
              </a14:hiddenFill>
            </a:ext>
          </a:extLst>
        </p:spPr>
      </p:pic>
      <p:sp>
        <p:nvSpPr>
          <p:cNvPr id="32" name="PHẠM DUYÊN 3 - 9Slide.vn">
            <a:extLst>
              <a:ext uri="{FF2B5EF4-FFF2-40B4-BE49-F238E27FC236}">
                <a16:creationId xmlns:a16="http://schemas.microsoft.com/office/drawing/2014/main" id="{229E1EC5-B993-B2FA-E28B-B5A07162BCFF}"/>
              </a:ext>
            </a:extLst>
          </p:cNvPr>
          <p:cNvSpPr txBox="1"/>
          <p:nvPr/>
        </p:nvSpPr>
        <p:spPr>
          <a:xfrm>
            <a:off x="2369095" y="1774774"/>
            <a:ext cx="12434458" cy="1446550"/>
          </a:xfrm>
          <a:prstGeom prst="rect">
            <a:avLst/>
          </a:prstGeom>
          <a:noFill/>
        </p:spPr>
        <p:txBody>
          <a:bodyPr wrap="square">
            <a:spAutoFit/>
          </a:bodyPr>
          <a:lstStyle/>
          <a:p>
            <a:pPr algn="ctr"/>
            <a:r>
              <a:rPr lang="en-US" sz="8800">
                <a:solidFill>
                  <a:schemeClr val="bg1"/>
                </a:solidFill>
                <a:latin typeface="Arial-Rounded" panose="020B0500000000000000" pitchFamily="34" charset="0"/>
                <a:ea typeface="Arial-Rounded" panose="020B0500000000000000" pitchFamily="34" charset="0"/>
                <a:cs typeface="Arial-Rounded" panose="020B0500000000000000" pitchFamily="34" charset="0"/>
              </a:rPr>
              <a:t>6 + 3 …… 4  -2</a:t>
            </a:r>
            <a:endParaRPr lang="en-US" sz="8800">
              <a:solidFill>
                <a:schemeClr val="bg1"/>
              </a:solidFill>
            </a:endParaRPr>
          </a:p>
        </p:txBody>
      </p:sp>
    </p:spTree>
    <p:extLst>
      <p:ext uri="{BB962C8B-B14F-4D97-AF65-F5344CB8AC3E}">
        <p14:creationId xmlns:p14="http://schemas.microsoft.com/office/powerpoint/2010/main" val="1295853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autoRev="1" fill="hold" nodeType="withEffect">
                                  <p:stCondLst>
                                    <p:cond delay="0"/>
                                  </p:stCondLst>
                                  <p:childTnLst>
                                    <p:animMotion origin="layout" path="M 5.55556E-7 -2.96296E-6 L -0.03785 0.00386 " pathEditMode="relative" rAng="0" ptsTypes="AA">
                                      <p:cBhvr>
                                        <p:cTn id="6" dur="2000" fill="hold"/>
                                        <p:tgtEl>
                                          <p:spTgt spid="28"/>
                                        </p:tgtEl>
                                        <p:attrNameLst>
                                          <p:attrName>ppt_x</p:attrName>
                                          <p:attrName>ppt_y</p:attrName>
                                        </p:attrNameLst>
                                      </p:cBhvr>
                                      <p:rCtr x="-1892" y="185"/>
                                    </p:animMotion>
                                  </p:childTnLst>
                                </p:cTn>
                              </p:par>
                              <p:par>
                                <p:cTn id="7" presetID="63" presetClass="path" presetSubtype="0" repeatCount="indefinite" accel="50000" decel="50000" autoRev="1" fill="hold" nodeType="withEffect">
                                  <p:stCondLst>
                                    <p:cond delay="0"/>
                                  </p:stCondLst>
                                  <p:childTnLst>
                                    <p:animMotion origin="layout" path="M 0 1.48148E-6 L 0.02708 0.01126 " pathEditMode="relative" rAng="0" ptsTypes="AA">
                                      <p:cBhvr>
                                        <p:cTn id="8" dur="2000" fill="hold"/>
                                        <p:tgtEl>
                                          <p:spTgt spid="29"/>
                                        </p:tgtEl>
                                        <p:attrNameLst>
                                          <p:attrName>ppt_x</p:attrName>
                                          <p:attrName>ppt_y</p:attrName>
                                        </p:attrNameLst>
                                      </p:cBhvr>
                                      <p:rCtr x="1354" y="556"/>
                                    </p:animMotion>
                                  </p:childTnLst>
                                </p:cTn>
                              </p:par>
                              <p:par>
                                <p:cTn id="9" presetID="35" presetClass="path" presetSubtype="0" repeatCount="indefinite" accel="50000" decel="50000" autoRev="1" fill="hold" nodeType="withEffect">
                                  <p:stCondLst>
                                    <p:cond delay="0"/>
                                  </p:stCondLst>
                                  <p:childTnLst>
                                    <p:animMotion origin="layout" path="M 4.44444E-6 -1.35802E-6 L -0.01806 -0.00555 " pathEditMode="relative" rAng="0" ptsTypes="AA">
                                      <p:cBhvr>
                                        <p:cTn id="10" dur="2000" fill="hold"/>
                                        <p:tgtEl>
                                          <p:spTgt spid="27"/>
                                        </p:tgtEl>
                                        <p:attrNameLst>
                                          <p:attrName>ppt_x</p:attrName>
                                          <p:attrName>ppt_y</p:attrName>
                                        </p:attrNameLst>
                                      </p:cBhvr>
                                      <p:rCtr x="-903" y="-278"/>
                                    </p:animMotion>
                                  </p:childTnLst>
                                </p:cTn>
                              </p:par>
                              <p:par>
                                <p:cTn id="11" presetID="42" presetClass="path" presetSubtype="0" accel="50000" decel="50000" fill="hold" nodeType="withEffect">
                                  <p:stCondLst>
                                    <p:cond delay="0"/>
                                  </p:stCondLst>
                                  <p:childTnLst>
                                    <p:animMotion origin="layout" path="M -3.05556E-6 -1.23457E-7 L 1.13672 0.05062 " pathEditMode="relative" rAng="0" ptsTypes="AA">
                                      <p:cBhvr>
                                        <p:cTn id="12" dur="3500" fill="hold"/>
                                        <p:tgtEl>
                                          <p:spTgt spid="10"/>
                                        </p:tgtEl>
                                        <p:attrNameLst>
                                          <p:attrName>ppt_x</p:attrName>
                                          <p:attrName>ppt_y</p:attrName>
                                        </p:attrNameLst>
                                      </p:cBhvr>
                                      <p:rCtr x="56832" y="253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3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61B70AAA-ECD2-4199-E6F9-109064BDC43D}"/>
              </a:ext>
            </a:extLst>
          </p:cNvPr>
          <p:cNvGrpSpPr/>
          <p:nvPr/>
        </p:nvGrpSpPr>
        <p:grpSpPr>
          <a:xfrm>
            <a:off x="533400" y="495300"/>
            <a:ext cx="4122060" cy="762152"/>
            <a:chOff x="4835046" y="3447431"/>
            <a:chExt cx="3010835" cy="556691"/>
          </a:xfrm>
          <a:solidFill>
            <a:srgbClr val="FFC000"/>
          </a:solidFill>
          <a:effectLst>
            <a:outerShdw blurRad="50800" dist="38100" dir="2700000" algn="tl" rotWithShape="0">
              <a:prstClr val="black">
                <a:alpha val="40000"/>
              </a:prstClr>
            </a:outerShdw>
          </a:effectLst>
        </p:grpSpPr>
        <p:sp>
          <p:nvSpPr>
            <p:cNvPr id="3" name="2">
              <a:extLst>
                <a:ext uri="{FF2B5EF4-FFF2-40B4-BE49-F238E27FC236}">
                  <a16:creationId xmlns:a16="http://schemas.microsoft.com/office/drawing/2014/main" id="{A301CD87-B9C4-3CD1-BA8D-1E8036F02850}"/>
                </a:ext>
              </a:extLst>
            </p:cNvPr>
            <p:cNvSpPr/>
            <p:nvPr/>
          </p:nvSpPr>
          <p:spPr>
            <a:xfrm>
              <a:off x="4835046" y="3490555"/>
              <a:ext cx="513567" cy="513567"/>
            </a:xfrm>
            <a:prstGeom prst="ellipse">
              <a:avLst/>
            </a:prstGeom>
            <a:solidFill>
              <a:srgbClr val="188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mj-lt"/>
                  <a:ea typeface="字魂70号-灵悦黑体" panose="00000500000000000000" pitchFamily="2" charset="-122"/>
                </a:rPr>
                <a:t>T</a:t>
              </a:r>
              <a:endParaRPr lang="zh-CN" altLang="en-US" sz="4000" dirty="0">
                <a:solidFill>
                  <a:schemeClr val="bg1"/>
                </a:solidFill>
                <a:latin typeface="+mj-lt"/>
                <a:ea typeface="字魂70号-灵悦黑体" panose="00000500000000000000" pitchFamily="2" charset="-122"/>
              </a:endParaRPr>
            </a:p>
          </p:txBody>
        </p:sp>
        <p:sp>
          <p:nvSpPr>
            <p:cNvPr id="4" name="3">
              <a:extLst>
                <a:ext uri="{FF2B5EF4-FFF2-40B4-BE49-F238E27FC236}">
                  <a16:creationId xmlns:a16="http://schemas.microsoft.com/office/drawing/2014/main" id="{ABFA4D60-50F3-0E99-ADBD-509E202B77DF}"/>
                </a:ext>
              </a:extLst>
            </p:cNvPr>
            <p:cNvSpPr/>
            <p:nvPr/>
          </p:nvSpPr>
          <p:spPr>
            <a:xfrm>
              <a:off x="5348613" y="3490555"/>
              <a:ext cx="513567" cy="513567"/>
            </a:xfrm>
            <a:prstGeom prst="ellipse">
              <a:avLst/>
            </a:prstGeom>
            <a:solidFill>
              <a:srgbClr val="188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mj-lt"/>
                  <a:ea typeface="字魂70号-灵悦黑体" panose="00000500000000000000" pitchFamily="2" charset="-122"/>
                </a:rPr>
                <a:t>O</a:t>
              </a:r>
              <a:endParaRPr lang="zh-CN" altLang="en-US" sz="4000" dirty="0">
                <a:solidFill>
                  <a:schemeClr val="bg1"/>
                </a:solidFill>
                <a:latin typeface="+mj-lt"/>
                <a:ea typeface="字魂70号-灵悦黑体" panose="00000500000000000000" pitchFamily="2" charset="-122"/>
              </a:endParaRPr>
            </a:p>
          </p:txBody>
        </p:sp>
        <p:sp>
          <p:nvSpPr>
            <p:cNvPr id="5" name="4">
              <a:extLst>
                <a:ext uri="{FF2B5EF4-FFF2-40B4-BE49-F238E27FC236}">
                  <a16:creationId xmlns:a16="http://schemas.microsoft.com/office/drawing/2014/main" id="{9CC4617A-42F4-49C9-D241-707B2CD0FB4F}"/>
                </a:ext>
              </a:extLst>
            </p:cNvPr>
            <p:cNvSpPr/>
            <p:nvPr/>
          </p:nvSpPr>
          <p:spPr>
            <a:xfrm>
              <a:off x="5862180" y="3490555"/>
              <a:ext cx="513567" cy="513567"/>
            </a:xfrm>
            <a:prstGeom prst="ellipse">
              <a:avLst/>
            </a:prstGeom>
            <a:solidFill>
              <a:srgbClr val="188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mj-lt"/>
                  <a:ea typeface="字魂70号-灵悦黑体" panose="00000500000000000000" pitchFamily="2" charset="-122"/>
                </a:rPr>
                <a:t>Á</a:t>
              </a:r>
              <a:endParaRPr lang="zh-CN" altLang="en-US" sz="4000" dirty="0">
                <a:solidFill>
                  <a:schemeClr val="bg1"/>
                </a:solidFill>
                <a:latin typeface="+mj-lt"/>
                <a:ea typeface="字魂70号-灵悦黑体" panose="00000500000000000000" pitchFamily="2" charset="-122"/>
              </a:endParaRPr>
            </a:p>
          </p:txBody>
        </p:sp>
        <p:sp>
          <p:nvSpPr>
            <p:cNvPr id="6" name="5">
              <a:extLst>
                <a:ext uri="{FF2B5EF4-FFF2-40B4-BE49-F238E27FC236}">
                  <a16:creationId xmlns:a16="http://schemas.microsoft.com/office/drawing/2014/main" id="{A4A6D45A-18E8-6A10-C7FB-C31EC2F84C15}"/>
                </a:ext>
              </a:extLst>
            </p:cNvPr>
            <p:cNvSpPr/>
            <p:nvPr/>
          </p:nvSpPr>
          <p:spPr>
            <a:xfrm>
              <a:off x="6375747" y="3490555"/>
              <a:ext cx="513567" cy="513567"/>
            </a:xfrm>
            <a:prstGeom prst="ellipse">
              <a:avLst/>
            </a:prstGeom>
            <a:solidFill>
              <a:srgbClr val="188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mj-lt"/>
                  <a:ea typeface="字魂70号-灵悦黑体" panose="00000500000000000000" pitchFamily="2" charset="-122"/>
                </a:rPr>
                <a:t>N</a:t>
              </a:r>
              <a:endParaRPr lang="zh-CN" altLang="en-US" sz="4000" dirty="0">
                <a:solidFill>
                  <a:schemeClr val="bg1"/>
                </a:solidFill>
                <a:latin typeface="+mj-lt"/>
                <a:ea typeface="字魂70号-灵悦黑体" panose="00000500000000000000" pitchFamily="2" charset="-122"/>
              </a:endParaRPr>
            </a:p>
          </p:txBody>
        </p:sp>
        <p:sp>
          <p:nvSpPr>
            <p:cNvPr id="7" name="5">
              <a:extLst>
                <a:ext uri="{FF2B5EF4-FFF2-40B4-BE49-F238E27FC236}">
                  <a16:creationId xmlns:a16="http://schemas.microsoft.com/office/drawing/2014/main" id="{7B001EF9-2B6F-0C28-2E3C-9F3A4120D526}"/>
                </a:ext>
              </a:extLst>
            </p:cNvPr>
            <p:cNvSpPr/>
            <p:nvPr/>
          </p:nvSpPr>
          <p:spPr>
            <a:xfrm>
              <a:off x="6865794" y="3447431"/>
              <a:ext cx="513567" cy="5135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rgbClr val="1887EC"/>
                  </a:solidFill>
                  <a:latin typeface="+mj-lt"/>
                  <a:ea typeface="字魂70号-灵悦黑体" panose="00000500000000000000" pitchFamily="2" charset="-122"/>
                </a:rPr>
                <a:t>-</a:t>
              </a:r>
              <a:endParaRPr lang="zh-CN" altLang="en-US" sz="4000" dirty="0">
                <a:solidFill>
                  <a:srgbClr val="1887EC"/>
                </a:solidFill>
                <a:latin typeface="+mj-lt"/>
                <a:ea typeface="字魂70号-灵悦黑体" panose="00000500000000000000" pitchFamily="2" charset="-122"/>
              </a:endParaRPr>
            </a:p>
          </p:txBody>
        </p:sp>
        <p:sp>
          <p:nvSpPr>
            <p:cNvPr id="8" name="5">
              <a:extLst>
                <a:ext uri="{FF2B5EF4-FFF2-40B4-BE49-F238E27FC236}">
                  <a16:creationId xmlns:a16="http://schemas.microsoft.com/office/drawing/2014/main" id="{CC4E5346-4096-11B7-F2B1-E24C7DB1317E}"/>
                </a:ext>
              </a:extLst>
            </p:cNvPr>
            <p:cNvSpPr/>
            <p:nvPr/>
          </p:nvSpPr>
          <p:spPr>
            <a:xfrm>
              <a:off x="7332314" y="3490555"/>
              <a:ext cx="513567" cy="513567"/>
            </a:xfrm>
            <a:prstGeom prst="ellipse">
              <a:avLst/>
            </a:prstGeom>
            <a:solidFill>
              <a:srgbClr val="188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solidFill>
                    <a:schemeClr val="bg1"/>
                  </a:solidFill>
                  <a:latin typeface="+mj-lt"/>
                  <a:ea typeface="字魂70号-灵悦黑体" panose="00000500000000000000" pitchFamily="2" charset="-122"/>
                </a:rPr>
                <a:t>1</a:t>
              </a:r>
              <a:endParaRPr lang="zh-CN" altLang="en-US" sz="4000" dirty="0">
                <a:solidFill>
                  <a:schemeClr val="bg1"/>
                </a:solidFill>
                <a:latin typeface="+mj-lt"/>
                <a:ea typeface="字魂70号-灵悦黑体" panose="00000500000000000000" pitchFamily="2" charset="-122"/>
              </a:endParaRPr>
            </a:p>
          </p:txBody>
        </p:sp>
      </p:grpSp>
      <p:sp>
        <p:nvSpPr>
          <p:cNvPr id="16" name="PHẠM DUYÊN 2 - 9Slide.vn">
            <a:extLst>
              <a:ext uri="{FF2B5EF4-FFF2-40B4-BE49-F238E27FC236}">
                <a16:creationId xmlns:a16="http://schemas.microsoft.com/office/drawing/2014/main" id="{54A1DD85-07E7-03AF-A3E0-F50686CE79C5}"/>
              </a:ext>
            </a:extLst>
          </p:cNvPr>
          <p:cNvSpPr txBox="1">
            <a:spLocks/>
          </p:cNvSpPr>
          <p:nvPr/>
        </p:nvSpPr>
        <p:spPr>
          <a:xfrm>
            <a:off x="8060126" y="6944119"/>
            <a:ext cx="2167749" cy="713981"/>
          </a:xfrm>
          <a:prstGeom prst="rect">
            <a:avLst/>
          </a:prstGeom>
        </p:spPr>
        <p:txBody>
          <a:bodyPr vert="horz" lIns="68604" tIns="34302" rIns="68604" bIns="34302"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6000" err="1">
                <a:solidFill>
                  <a:srgbClr val="39466C"/>
                </a:solidFill>
                <a:latin typeface="+mj-lt"/>
                <a:cs typeface="Lato" panose="020F0502020204030203" pitchFamily="34" charset="0"/>
              </a:rPr>
              <a:t>Tiết</a:t>
            </a:r>
            <a:r>
              <a:rPr lang="en-GB" sz="6000">
                <a:solidFill>
                  <a:srgbClr val="39466C"/>
                </a:solidFill>
                <a:latin typeface="+mj-lt"/>
                <a:cs typeface="Lato" panose="020F0502020204030203" pitchFamily="34" charset="0"/>
              </a:rPr>
              <a:t> 2</a:t>
            </a:r>
            <a:endParaRPr lang="en-GB" sz="6000" dirty="0">
              <a:solidFill>
                <a:srgbClr val="39466C"/>
              </a:solidFill>
              <a:latin typeface="+mj-lt"/>
              <a:cs typeface="Lato" panose="020F0502020204030203" pitchFamily="34" charset="0"/>
            </a:endParaRPr>
          </a:p>
        </p:txBody>
      </p:sp>
      <p:pic>
        <p:nvPicPr>
          <p:cNvPr id="11" name="PHẠM DUYÊN 3 - 9Slide.vn">
            <a:extLst>
              <a:ext uri="{FF2B5EF4-FFF2-40B4-BE49-F238E27FC236}">
                <a16:creationId xmlns:a16="http://schemas.microsoft.com/office/drawing/2014/main" id="{7192AEC9-55EA-A373-6375-BB2636040C09}"/>
              </a:ext>
            </a:extLst>
          </p:cNvPr>
          <p:cNvPicPr>
            <a:picLocks noChangeAspect="1"/>
          </p:cNvPicPr>
          <p:nvPr/>
        </p:nvPicPr>
        <p:blipFill>
          <a:blip r:embed="rId2"/>
          <a:stretch>
            <a:fillRect/>
          </a:stretch>
        </p:blipFill>
        <p:spPr>
          <a:xfrm>
            <a:off x="6821714" y="1610119"/>
            <a:ext cx="4644572" cy="1970424"/>
          </a:xfrm>
          <a:prstGeom prst="rect">
            <a:avLst/>
          </a:prstGeom>
        </p:spPr>
      </p:pic>
      <p:pic>
        <p:nvPicPr>
          <p:cNvPr id="15" name="PHẠM DUYÊN 4 - 9Slide.vn">
            <a:extLst>
              <a:ext uri="{FF2B5EF4-FFF2-40B4-BE49-F238E27FC236}">
                <a16:creationId xmlns:a16="http://schemas.microsoft.com/office/drawing/2014/main" id="{9685E1A5-4F6A-6A47-433B-FD5BCA021E73}"/>
              </a:ext>
            </a:extLst>
          </p:cNvPr>
          <p:cNvPicPr>
            <a:picLocks noChangeAspect="1"/>
          </p:cNvPicPr>
          <p:nvPr/>
        </p:nvPicPr>
        <p:blipFill>
          <a:blip r:embed="rId3"/>
          <a:stretch>
            <a:fillRect/>
          </a:stretch>
        </p:blipFill>
        <p:spPr>
          <a:xfrm>
            <a:off x="111993" y="3396640"/>
            <a:ext cx="18064014" cy="4109060"/>
          </a:xfrm>
          <a:prstGeom prst="rect">
            <a:avLst/>
          </a:prstGeom>
        </p:spPr>
      </p:pic>
    </p:spTree>
    <p:extLst>
      <p:ext uri="{BB962C8B-B14F-4D97-AF65-F5344CB8AC3E}">
        <p14:creationId xmlns:p14="http://schemas.microsoft.com/office/powerpoint/2010/main" val="256954734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iterate type="lt">
                                        <p:tmAbs val="200"/>
                                      </p:iterate>
                                      <p:childTnLst>
                                        <p:set>
                                          <p:cBhvr>
                                            <p:cTn id="10" dur="1" fill="hold">
                                              <p:stCondLst>
                                                <p:cond delay="0"/>
                                              </p:stCondLst>
                                            </p:cTn>
                                            <p:tgtEl>
                                              <p:spTgt spid="11"/>
                                            </p:tgtEl>
                                            <p:attrNameLst>
                                              <p:attrName>style.visibility</p:attrName>
                                            </p:attrNameLst>
                                          </p:cBhvr>
                                          <p:to>
                                            <p:strVal val="visible"/>
                                          </p:to>
                                        </p:set>
                                      </p:childTnLst>
                                    </p:cTn>
                                  </p:par>
                                  <p:par>
                                    <p:cTn id="11" presetID="2" presetClass="entr" presetSubtype="4" fill="hold" nodeType="withEffect" p14:presetBounceEnd="72000">
                                      <p:stCondLst>
                                        <p:cond delay="1250"/>
                                      </p:stCondLst>
                                      <p:childTnLst>
                                        <p:set>
                                          <p:cBhvr>
                                            <p:cTn id="12" dur="1" fill="hold">
                                              <p:stCondLst>
                                                <p:cond delay="0"/>
                                              </p:stCondLst>
                                            </p:cTn>
                                            <p:tgtEl>
                                              <p:spTgt spid="15"/>
                                            </p:tgtEl>
                                            <p:attrNameLst>
                                              <p:attrName>style.visibility</p:attrName>
                                            </p:attrNameLst>
                                          </p:cBhvr>
                                          <p:to>
                                            <p:strVal val="visible"/>
                                          </p:to>
                                        </p:set>
                                        <p:anim calcmode="lin" valueType="num" p14:bounceEnd="72000">
                                          <p:cBhvr additive="base">
                                            <p:cTn id="13" dur="225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14" dur="225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iterate type="lt">
                                        <p:tmAbs val="200"/>
                                      </p:iterate>
                                      <p:childTnLst>
                                        <p:set>
                                          <p:cBhvr>
                                            <p:cTn id="10" dur="1" fill="hold">
                                              <p:stCondLst>
                                                <p:cond delay="0"/>
                                              </p:stCondLst>
                                            </p:cTn>
                                            <p:tgtEl>
                                              <p:spTgt spid="11"/>
                                            </p:tgtEl>
                                            <p:attrNameLst>
                                              <p:attrName>style.visibility</p:attrName>
                                            </p:attrNameLst>
                                          </p:cBhvr>
                                          <p:to>
                                            <p:strVal val="visible"/>
                                          </p:to>
                                        </p:set>
                                      </p:childTnLst>
                                    </p:cTn>
                                  </p:par>
                                  <p:par>
                                    <p:cTn id="11" presetID="2" presetClass="entr" presetSubtype="4" fill="hold" nodeType="withEffect">
                                      <p:stCondLst>
                                        <p:cond delay="125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2250" fill="hold"/>
                                            <p:tgtEl>
                                              <p:spTgt spid="15"/>
                                            </p:tgtEl>
                                            <p:attrNameLst>
                                              <p:attrName>ppt_x</p:attrName>
                                            </p:attrNameLst>
                                          </p:cBhvr>
                                          <p:tavLst>
                                            <p:tav tm="0">
                                              <p:val>
                                                <p:strVal val="#ppt_x"/>
                                              </p:val>
                                            </p:tav>
                                            <p:tav tm="100000">
                                              <p:val>
                                                <p:strVal val="#ppt_x"/>
                                              </p:val>
                                            </p:tav>
                                          </p:tavLst>
                                        </p:anim>
                                        <p:anim calcmode="lin" valueType="num">
                                          <p:cBhvr additive="base">
                                            <p:cTn id="14" dur="225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4000"/>
                                </p:stCondLst>
                                <p:childTnLst>
                                  <p:par>
                                    <p:cTn id="16" presetID="12" presetClass="entr" presetSubtype="4"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72D94D5C-C6DD-97C0-23F7-71CC0CE59899}"/>
              </a:ext>
            </a:extLst>
          </p:cNvPr>
          <p:cNvGrpSpPr/>
          <p:nvPr/>
        </p:nvGrpSpPr>
        <p:grpSpPr>
          <a:xfrm>
            <a:off x="804182" y="750124"/>
            <a:ext cx="1236898" cy="1246045"/>
            <a:chOff x="1559434" y="1192600"/>
            <a:chExt cx="668922" cy="673870"/>
          </a:xfrm>
        </p:grpSpPr>
        <p:grpSp>
          <p:nvGrpSpPr>
            <p:cNvPr id="3" name="Group 2">
              <a:extLst>
                <a:ext uri="{FF2B5EF4-FFF2-40B4-BE49-F238E27FC236}">
                  <a16:creationId xmlns:a16="http://schemas.microsoft.com/office/drawing/2014/main" id="{2EA05DA7-9A1D-76EC-60DC-6B588768D102}"/>
                </a:ext>
              </a:extLst>
            </p:cNvPr>
            <p:cNvGrpSpPr/>
            <p:nvPr/>
          </p:nvGrpSpPr>
          <p:grpSpPr>
            <a:xfrm>
              <a:off x="1559434" y="1197548"/>
              <a:ext cx="668922" cy="668922"/>
              <a:chOff x="1959266" y="1758940"/>
              <a:chExt cx="668922" cy="668922"/>
            </a:xfrm>
          </p:grpSpPr>
          <p:sp>
            <p:nvSpPr>
              <p:cNvPr id="16" name="Oval 15">
                <a:extLst>
                  <a:ext uri="{FF2B5EF4-FFF2-40B4-BE49-F238E27FC236}">
                    <a16:creationId xmlns:a16="http://schemas.microsoft.com/office/drawing/2014/main" id="{86237C7E-D862-284E-7B9E-2402BCC4C7B6}"/>
                  </a:ext>
                </a:extLst>
              </p:cNvPr>
              <p:cNvSpPr/>
              <p:nvPr/>
            </p:nvSpPr>
            <p:spPr>
              <a:xfrm>
                <a:off x="2001384" y="1801058"/>
                <a:ext cx="590719" cy="5907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sp>
            <p:nvSpPr>
              <p:cNvPr id="17" name="Oval 16">
                <a:extLst>
                  <a:ext uri="{FF2B5EF4-FFF2-40B4-BE49-F238E27FC236}">
                    <a16:creationId xmlns:a16="http://schemas.microsoft.com/office/drawing/2014/main" id="{5288023F-A68C-02F7-B4BB-C94F436E3403}"/>
                  </a:ext>
                </a:extLst>
              </p:cNvPr>
              <p:cNvSpPr/>
              <p:nvPr/>
            </p:nvSpPr>
            <p:spPr>
              <a:xfrm>
                <a:off x="1959266" y="1758940"/>
                <a:ext cx="668922" cy="668922"/>
              </a:xfrm>
              <a:prstGeom prst="ellipse">
                <a:avLst/>
              </a:prstGeom>
              <a:noFill/>
              <a:ln w="28575">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76B61E9E-70B6-E59C-5443-ACBDE9F33431}"/>
                </a:ext>
              </a:extLst>
            </p:cNvPr>
            <p:cNvSpPr txBox="1"/>
            <p:nvPr/>
          </p:nvSpPr>
          <p:spPr>
            <a:xfrm>
              <a:off x="1696156" y="1192600"/>
              <a:ext cx="368542" cy="649146"/>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1</a:t>
              </a:r>
            </a:p>
          </p:txBody>
        </p:sp>
      </p:grpSp>
      <p:sp>
        <p:nvSpPr>
          <p:cNvPr id="32" name="PHẠM DUYÊN 2 - 9Slide.vn">
            <a:extLst>
              <a:ext uri="{FF2B5EF4-FFF2-40B4-BE49-F238E27FC236}">
                <a16:creationId xmlns:a16="http://schemas.microsoft.com/office/drawing/2014/main" id="{C00BFE31-0098-45B3-0E02-127B29D55FAF}"/>
              </a:ext>
            </a:extLst>
          </p:cNvPr>
          <p:cNvSpPr txBox="1"/>
          <p:nvPr/>
        </p:nvSpPr>
        <p:spPr>
          <a:xfrm>
            <a:off x="2158004" y="716340"/>
            <a:ext cx="15073003" cy="1569660"/>
          </a:xfrm>
          <a:prstGeom prst="rect">
            <a:avLst/>
          </a:prstGeom>
          <a:noFill/>
        </p:spPr>
        <p:txBody>
          <a:bodyPr wrap="square" rtlCol="0">
            <a:spAutoFit/>
          </a:bodyPr>
          <a:lstStyle/>
          <a:p>
            <a:r>
              <a:rPr lang="en-US" sz="48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rPr>
              <a:t>Nối các số theo thứ tự từ bé đến lớn, các số còn thiếu là số nào?</a:t>
            </a:r>
          </a:p>
        </p:txBody>
      </p:sp>
      <p:pic>
        <p:nvPicPr>
          <p:cNvPr id="5" name="PHẠM DUYÊN 3 - 9Slide.vn" descr="F:\AAA-PDF-SGK\PNG\Bai17-LT2-1.png">
            <a:extLst>
              <a:ext uri="{FF2B5EF4-FFF2-40B4-BE49-F238E27FC236}">
                <a16:creationId xmlns:a16="http://schemas.microsoft.com/office/drawing/2014/main" id="{B2532ADE-98D4-BC31-6731-4FF32742AB4A}"/>
              </a:ext>
            </a:extLst>
          </p:cNvPr>
          <p:cNvPicPr>
            <a:picLocks noChangeAspect="1" noChangeArrowheads="1"/>
          </p:cNvPicPr>
          <p:nvPr/>
        </p:nvPicPr>
        <p:blipFill>
          <a:blip r:embed="rId2"/>
          <a:srcRect l="30670" t="18909" r="24045" b="50908"/>
          <a:stretch>
            <a:fillRect/>
          </a:stretch>
        </p:blipFill>
        <p:spPr bwMode="auto">
          <a:xfrm>
            <a:off x="4939748" y="2171700"/>
            <a:ext cx="8408504" cy="7562480"/>
          </a:xfrm>
          <a:prstGeom prst="rect">
            <a:avLst/>
          </a:prstGeom>
          <a:noFill/>
        </p:spPr>
      </p:pic>
      <p:grpSp>
        <p:nvGrpSpPr>
          <p:cNvPr id="29" name="PHẠM DUYÊN 4 - 9Slide.vn">
            <a:extLst>
              <a:ext uri="{FF2B5EF4-FFF2-40B4-BE49-F238E27FC236}">
                <a16:creationId xmlns:a16="http://schemas.microsoft.com/office/drawing/2014/main" id="{3CCF8A57-055D-260A-9444-1F87F160600C}"/>
              </a:ext>
            </a:extLst>
          </p:cNvPr>
          <p:cNvGrpSpPr/>
          <p:nvPr/>
        </p:nvGrpSpPr>
        <p:grpSpPr>
          <a:xfrm>
            <a:off x="6291738" y="8719353"/>
            <a:ext cx="790300" cy="847143"/>
            <a:chOff x="5291134" y="3757615"/>
            <a:chExt cx="806199" cy="860744"/>
          </a:xfrm>
        </p:grpSpPr>
        <p:sp>
          <p:nvSpPr>
            <p:cNvPr id="30" name="Rounded Rectangle 61">
              <a:extLst>
                <a:ext uri="{FF2B5EF4-FFF2-40B4-BE49-F238E27FC236}">
                  <a16:creationId xmlns:a16="http://schemas.microsoft.com/office/drawing/2014/main" id="{9C349C87-88E3-98E0-8C6F-0D27F1688C68}"/>
                </a:ext>
              </a:extLst>
            </p:cNvPr>
            <p:cNvSpPr/>
            <p:nvPr/>
          </p:nvSpPr>
          <p:spPr>
            <a:xfrm>
              <a:off x="5291134" y="3812159"/>
              <a:ext cx="806199" cy="806200"/>
            </a:xfrm>
            <a:prstGeom prst="roundRect">
              <a:avLst/>
            </a:prstGeom>
            <a:solidFill>
              <a:schemeClr val="tx2">
                <a:lumMod val="60000"/>
                <a:lumOff val="40000"/>
              </a:schemeClr>
            </a:solidFill>
            <a:ln w="19050">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E64C0E9-11CA-31DA-9E66-F8E9CF6ABFE2}"/>
                </a:ext>
              </a:extLst>
            </p:cNvPr>
            <p:cNvSpPr txBox="1"/>
            <p:nvPr/>
          </p:nvSpPr>
          <p:spPr>
            <a:xfrm>
              <a:off x="5418582" y="3757615"/>
              <a:ext cx="536690" cy="844014"/>
            </a:xfrm>
            <a:prstGeom prst="rect">
              <a:avLst/>
            </a:prstGeom>
            <a:noFill/>
          </p:spPr>
          <p:txBody>
            <a:bodyPr wrap="none" rtlCol="0">
              <a:spAutoFit/>
            </a:bodyPr>
            <a:lstStyle/>
            <a:p>
              <a:pPr algn="ctr"/>
              <a:r>
                <a:rPr lang="en-US" sz="4798" b="1" dirty="0">
                  <a:solidFill>
                    <a:schemeClr val="bg1"/>
                  </a:solidFill>
                  <a:latin typeface="Arial" panose="020B0604020202020204" pitchFamily="34" charset="0"/>
                  <a:cs typeface="Arial" panose="020B0604020202020204" pitchFamily="34" charset="0"/>
                </a:rPr>
                <a:t>8</a:t>
              </a:r>
            </a:p>
          </p:txBody>
        </p:sp>
      </p:grpSp>
      <p:grpSp>
        <p:nvGrpSpPr>
          <p:cNvPr id="34" name="PHẠM DUYÊN 5 - 9Slide.vn">
            <a:extLst>
              <a:ext uri="{FF2B5EF4-FFF2-40B4-BE49-F238E27FC236}">
                <a16:creationId xmlns:a16="http://schemas.microsoft.com/office/drawing/2014/main" id="{CDC981F3-0E50-EE1A-72B0-1DD46DBAC415}"/>
              </a:ext>
            </a:extLst>
          </p:cNvPr>
          <p:cNvGrpSpPr/>
          <p:nvPr/>
        </p:nvGrpSpPr>
        <p:grpSpPr>
          <a:xfrm>
            <a:off x="8819038" y="2229653"/>
            <a:ext cx="790300" cy="847143"/>
            <a:chOff x="5291134" y="3757615"/>
            <a:chExt cx="806199" cy="860744"/>
          </a:xfrm>
        </p:grpSpPr>
        <p:sp>
          <p:nvSpPr>
            <p:cNvPr id="35" name="Rounded Rectangle 61">
              <a:extLst>
                <a:ext uri="{FF2B5EF4-FFF2-40B4-BE49-F238E27FC236}">
                  <a16:creationId xmlns:a16="http://schemas.microsoft.com/office/drawing/2014/main" id="{93A37741-07F7-C8C4-42BD-60FDD12D0388}"/>
                </a:ext>
              </a:extLst>
            </p:cNvPr>
            <p:cNvSpPr/>
            <p:nvPr/>
          </p:nvSpPr>
          <p:spPr>
            <a:xfrm>
              <a:off x="5291134" y="3812159"/>
              <a:ext cx="806199" cy="806200"/>
            </a:xfrm>
            <a:prstGeom prst="roundRect">
              <a:avLst/>
            </a:prstGeom>
            <a:solidFill>
              <a:schemeClr val="tx2">
                <a:lumMod val="60000"/>
                <a:lumOff val="40000"/>
              </a:schemeClr>
            </a:solidFill>
            <a:ln w="19050">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809DE8B-FD8B-EF90-622D-80AC1C3E8F28}"/>
                </a:ext>
              </a:extLst>
            </p:cNvPr>
            <p:cNvSpPr txBox="1"/>
            <p:nvPr/>
          </p:nvSpPr>
          <p:spPr>
            <a:xfrm>
              <a:off x="5410406" y="3757615"/>
              <a:ext cx="553043" cy="844014"/>
            </a:xfrm>
            <a:prstGeom prst="rect">
              <a:avLst/>
            </a:prstGeom>
            <a:noFill/>
          </p:spPr>
          <p:txBody>
            <a:bodyPr wrap="none" rtlCol="0">
              <a:spAutoFit/>
            </a:bodyPr>
            <a:lstStyle/>
            <a:p>
              <a:pPr algn="ctr"/>
              <a:r>
                <a:rPr lang="en-US" sz="4798" b="1" dirty="0">
                  <a:solidFill>
                    <a:schemeClr val="bg1"/>
                  </a:solidFill>
                  <a:latin typeface="Arial" panose="020B0604020202020204" pitchFamily="34" charset="0"/>
                  <a:cs typeface="Arial" panose="020B0604020202020204" pitchFamily="34" charset="0"/>
                </a:rPr>
                <a:t>2</a:t>
              </a:r>
            </a:p>
          </p:txBody>
        </p:sp>
      </p:grpSp>
      <p:grpSp>
        <p:nvGrpSpPr>
          <p:cNvPr id="37" name="PHẠM DUYÊN 6 - 9Slide.vn">
            <a:extLst>
              <a:ext uri="{FF2B5EF4-FFF2-40B4-BE49-F238E27FC236}">
                <a16:creationId xmlns:a16="http://schemas.microsoft.com/office/drawing/2014/main" id="{82D36366-DB9C-D078-A080-2348EE41CE09}"/>
              </a:ext>
            </a:extLst>
          </p:cNvPr>
          <p:cNvGrpSpPr/>
          <p:nvPr/>
        </p:nvGrpSpPr>
        <p:grpSpPr>
          <a:xfrm>
            <a:off x="12375038" y="4960153"/>
            <a:ext cx="790300" cy="847143"/>
            <a:chOff x="5291134" y="3757615"/>
            <a:chExt cx="806199" cy="860744"/>
          </a:xfrm>
        </p:grpSpPr>
        <p:sp>
          <p:nvSpPr>
            <p:cNvPr id="38" name="Rounded Rectangle 61">
              <a:extLst>
                <a:ext uri="{FF2B5EF4-FFF2-40B4-BE49-F238E27FC236}">
                  <a16:creationId xmlns:a16="http://schemas.microsoft.com/office/drawing/2014/main" id="{F33AA2A1-FE4C-3BE5-B3F2-66F4C1870DC5}"/>
                </a:ext>
              </a:extLst>
            </p:cNvPr>
            <p:cNvSpPr/>
            <p:nvPr/>
          </p:nvSpPr>
          <p:spPr>
            <a:xfrm>
              <a:off x="5291134" y="3812159"/>
              <a:ext cx="806199" cy="806200"/>
            </a:xfrm>
            <a:prstGeom prst="roundRect">
              <a:avLst/>
            </a:prstGeom>
            <a:solidFill>
              <a:schemeClr val="tx2">
                <a:lumMod val="60000"/>
                <a:lumOff val="40000"/>
              </a:schemeClr>
            </a:solidFill>
            <a:ln w="19050">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04C51E09-4178-62DE-3F32-64983C1BFAB5}"/>
                </a:ext>
              </a:extLst>
            </p:cNvPr>
            <p:cNvSpPr txBox="1"/>
            <p:nvPr/>
          </p:nvSpPr>
          <p:spPr>
            <a:xfrm>
              <a:off x="5410406" y="3757615"/>
              <a:ext cx="553043" cy="844014"/>
            </a:xfrm>
            <a:prstGeom prst="rect">
              <a:avLst/>
            </a:prstGeom>
            <a:noFill/>
          </p:spPr>
          <p:txBody>
            <a:bodyPr wrap="none" rtlCol="0">
              <a:spAutoFit/>
            </a:bodyPr>
            <a:lstStyle/>
            <a:p>
              <a:pPr algn="ctr"/>
              <a:r>
                <a:rPr lang="en-US" sz="4798" b="1" dirty="0">
                  <a:solidFill>
                    <a:schemeClr val="bg1"/>
                  </a:solidFill>
                  <a:latin typeface="Arial" panose="020B0604020202020204" pitchFamily="34" charset="0"/>
                  <a:cs typeface="Arial" panose="020B0604020202020204" pitchFamily="34" charset="0"/>
                </a:rPr>
                <a:t>4</a:t>
              </a:r>
            </a:p>
          </p:txBody>
        </p:sp>
      </p:grpSp>
      <p:grpSp>
        <p:nvGrpSpPr>
          <p:cNvPr id="40" name="PHẠM DUYÊN 7 - 9Slide.vn">
            <a:extLst>
              <a:ext uri="{FF2B5EF4-FFF2-40B4-BE49-F238E27FC236}">
                <a16:creationId xmlns:a16="http://schemas.microsoft.com/office/drawing/2014/main" id="{544BF4A4-1F96-C012-98CA-50869982BF62}"/>
              </a:ext>
            </a:extLst>
          </p:cNvPr>
          <p:cNvGrpSpPr/>
          <p:nvPr/>
        </p:nvGrpSpPr>
        <p:grpSpPr>
          <a:xfrm>
            <a:off x="11244738" y="8706653"/>
            <a:ext cx="790300" cy="847143"/>
            <a:chOff x="5291134" y="3757615"/>
            <a:chExt cx="806199" cy="860744"/>
          </a:xfrm>
        </p:grpSpPr>
        <p:sp>
          <p:nvSpPr>
            <p:cNvPr id="41" name="Rounded Rectangle 61">
              <a:extLst>
                <a:ext uri="{FF2B5EF4-FFF2-40B4-BE49-F238E27FC236}">
                  <a16:creationId xmlns:a16="http://schemas.microsoft.com/office/drawing/2014/main" id="{E205904A-CA94-2AC7-0FD0-C755331F359F}"/>
                </a:ext>
              </a:extLst>
            </p:cNvPr>
            <p:cNvSpPr/>
            <p:nvPr/>
          </p:nvSpPr>
          <p:spPr>
            <a:xfrm>
              <a:off x="5291134" y="3812159"/>
              <a:ext cx="806199" cy="806200"/>
            </a:xfrm>
            <a:prstGeom prst="roundRect">
              <a:avLst/>
            </a:prstGeom>
            <a:solidFill>
              <a:schemeClr val="tx2">
                <a:lumMod val="60000"/>
                <a:lumOff val="40000"/>
              </a:schemeClr>
            </a:solidFill>
            <a:ln w="19050">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DE4B2B49-2176-D39B-B2E2-ED5F0D556601}"/>
                </a:ext>
              </a:extLst>
            </p:cNvPr>
            <p:cNvSpPr txBox="1"/>
            <p:nvPr/>
          </p:nvSpPr>
          <p:spPr>
            <a:xfrm>
              <a:off x="5410406" y="3757615"/>
              <a:ext cx="553043" cy="844014"/>
            </a:xfrm>
            <a:prstGeom prst="rect">
              <a:avLst/>
            </a:prstGeom>
            <a:noFill/>
          </p:spPr>
          <p:txBody>
            <a:bodyPr wrap="none" rtlCol="0">
              <a:spAutoFit/>
            </a:bodyPr>
            <a:lstStyle/>
            <a:p>
              <a:pPr algn="ctr"/>
              <a:r>
                <a:rPr lang="en-US" sz="4798" b="1" dirty="0">
                  <a:solidFill>
                    <a:schemeClr val="bg1"/>
                  </a:solidFill>
                  <a:latin typeface="Arial" panose="020B0604020202020204" pitchFamily="34" charset="0"/>
                  <a:cs typeface="Arial" panose="020B0604020202020204" pitchFamily="34" charset="0"/>
                </a:rPr>
                <a:t>6</a:t>
              </a:r>
            </a:p>
          </p:txBody>
        </p:sp>
      </p:grpSp>
      <p:cxnSp>
        <p:nvCxnSpPr>
          <p:cNvPr id="47" name="PHẠM DUYÊN 8 - 9Slide.vn">
            <a:extLst>
              <a:ext uri="{FF2B5EF4-FFF2-40B4-BE49-F238E27FC236}">
                <a16:creationId xmlns:a16="http://schemas.microsoft.com/office/drawing/2014/main" id="{8D485D51-AC47-3202-5D1F-593FFB005277}"/>
              </a:ext>
            </a:extLst>
          </p:cNvPr>
          <p:cNvCxnSpPr>
            <a:cxnSpLocks/>
          </p:cNvCxnSpPr>
          <p:nvPr/>
        </p:nvCxnSpPr>
        <p:spPr>
          <a:xfrm flipV="1">
            <a:off x="8434812" y="3287227"/>
            <a:ext cx="718185" cy="216217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52" name="PHẠM DUYÊN 9 - 9Slide.vn">
            <a:extLst>
              <a:ext uri="{FF2B5EF4-FFF2-40B4-BE49-F238E27FC236}">
                <a16:creationId xmlns:a16="http://schemas.microsoft.com/office/drawing/2014/main" id="{EF5DBE0A-0A06-0297-4952-55335D401605}"/>
              </a:ext>
            </a:extLst>
          </p:cNvPr>
          <p:cNvCxnSpPr>
            <a:cxnSpLocks/>
          </p:cNvCxnSpPr>
          <p:nvPr/>
        </p:nvCxnSpPr>
        <p:spPr>
          <a:xfrm flipH="1" flipV="1">
            <a:off x="9188171" y="3301365"/>
            <a:ext cx="719734" cy="2145808"/>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sp>
        <p:nvSpPr>
          <p:cNvPr id="53" name="PHẠM DUYÊN 10 - 9Slide.vn">
            <a:extLst>
              <a:ext uri="{FF2B5EF4-FFF2-40B4-BE49-F238E27FC236}">
                <a16:creationId xmlns:a16="http://schemas.microsoft.com/office/drawing/2014/main" id="{81FF0F9A-61DF-04AB-35B7-929A44DB2B96}"/>
              </a:ext>
            </a:extLst>
          </p:cNvPr>
          <p:cNvSpPr/>
          <p:nvPr/>
        </p:nvSpPr>
        <p:spPr>
          <a:xfrm>
            <a:off x="9039423" y="3185336"/>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PHẠM DUYÊN 11 - 9Slide.vn">
            <a:extLst>
              <a:ext uri="{FF2B5EF4-FFF2-40B4-BE49-F238E27FC236}">
                <a16:creationId xmlns:a16="http://schemas.microsoft.com/office/drawing/2014/main" id="{901C2E2A-2953-04EF-EBAF-01EB3AC2DBFA}"/>
              </a:ext>
            </a:extLst>
          </p:cNvPr>
          <p:cNvCxnSpPr>
            <a:cxnSpLocks/>
          </p:cNvCxnSpPr>
          <p:nvPr/>
        </p:nvCxnSpPr>
        <p:spPr>
          <a:xfrm flipH="1" flipV="1">
            <a:off x="9881591" y="5419725"/>
            <a:ext cx="2234209" cy="2095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59" name="PHẠM DUYÊN 12 - 9Slide.vn">
            <a:extLst>
              <a:ext uri="{FF2B5EF4-FFF2-40B4-BE49-F238E27FC236}">
                <a16:creationId xmlns:a16="http://schemas.microsoft.com/office/drawing/2014/main" id="{2ADEBD93-17FB-76E7-D157-78CC2F2562A3}"/>
              </a:ext>
            </a:extLst>
          </p:cNvPr>
          <p:cNvCxnSpPr>
            <a:cxnSpLocks/>
          </p:cNvCxnSpPr>
          <p:nvPr/>
        </p:nvCxnSpPr>
        <p:spPr>
          <a:xfrm flipV="1">
            <a:off x="10340340" y="5434965"/>
            <a:ext cx="1796771" cy="136969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62" name="PHẠM DUYÊN 13 - 9Slide.vn">
            <a:extLst>
              <a:ext uri="{FF2B5EF4-FFF2-40B4-BE49-F238E27FC236}">
                <a16:creationId xmlns:a16="http://schemas.microsoft.com/office/drawing/2014/main" id="{C2DC7BF5-1F1C-A8CB-B174-0F15D22A2095}"/>
              </a:ext>
            </a:extLst>
          </p:cNvPr>
          <p:cNvCxnSpPr>
            <a:cxnSpLocks/>
          </p:cNvCxnSpPr>
          <p:nvPr/>
        </p:nvCxnSpPr>
        <p:spPr>
          <a:xfrm flipV="1">
            <a:off x="6180587" y="5433060"/>
            <a:ext cx="2277613" cy="1555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68" name="PHẠM DUYÊN 14 - 9Slide.vn">
            <a:extLst>
              <a:ext uri="{FF2B5EF4-FFF2-40B4-BE49-F238E27FC236}">
                <a16:creationId xmlns:a16="http://schemas.microsoft.com/office/drawing/2014/main" id="{29436E24-C96B-2412-8A32-114ADB169411}"/>
              </a:ext>
            </a:extLst>
          </p:cNvPr>
          <p:cNvCxnSpPr>
            <a:cxnSpLocks/>
          </p:cNvCxnSpPr>
          <p:nvPr/>
        </p:nvCxnSpPr>
        <p:spPr>
          <a:xfrm flipH="1" flipV="1">
            <a:off x="6189756" y="5435280"/>
            <a:ext cx="1796771" cy="136969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70" name="PHẠM DUYÊN 15 - 9Slide.vn">
            <a:extLst>
              <a:ext uri="{FF2B5EF4-FFF2-40B4-BE49-F238E27FC236}">
                <a16:creationId xmlns:a16="http://schemas.microsoft.com/office/drawing/2014/main" id="{966C418E-48F7-B756-1AFE-216800057E75}"/>
              </a:ext>
            </a:extLst>
          </p:cNvPr>
          <p:cNvCxnSpPr>
            <a:cxnSpLocks/>
          </p:cNvCxnSpPr>
          <p:nvPr/>
        </p:nvCxnSpPr>
        <p:spPr>
          <a:xfrm flipV="1">
            <a:off x="7330440" y="6812595"/>
            <a:ext cx="656087" cy="214852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71" name="PHẠM DUYÊN 16 - 9Slide.vn">
            <a:extLst>
              <a:ext uri="{FF2B5EF4-FFF2-40B4-BE49-F238E27FC236}">
                <a16:creationId xmlns:a16="http://schemas.microsoft.com/office/drawing/2014/main" id="{AB0542D2-F234-BB01-BBCB-B18AA3DA69C1}"/>
              </a:ext>
            </a:extLst>
          </p:cNvPr>
          <p:cNvCxnSpPr>
            <a:cxnSpLocks/>
          </p:cNvCxnSpPr>
          <p:nvPr/>
        </p:nvCxnSpPr>
        <p:spPr>
          <a:xfrm flipH="1">
            <a:off x="7335163" y="7654925"/>
            <a:ext cx="1818362" cy="127825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77" name="PHẠM DUYÊN 17 - 9Slide.vn">
            <a:extLst>
              <a:ext uri="{FF2B5EF4-FFF2-40B4-BE49-F238E27FC236}">
                <a16:creationId xmlns:a16="http://schemas.microsoft.com/office/drawing/2014/main" id="{66C698B1-DD69-76EC-8F2F-AC44DD5F9B57}"/>
              </a:ext>
            </a:extLst>
          </p:cNvPr>
          <p:cNvCxnSpPr>
            <a:cxnSpLocks/>
          </p:cNvCxnSpPr>
          <p:nvPr/>
        </p:nvCxnSpPr>
        <p:spPr>
          <a:xfrm flipH="1" flipV="1">
            <a:off x="10340340" y="6789735"/>
            <a:ext cx="656087" cy="214852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cxnSp>
        <p:nvCxnSpPr>
          <p:cNvPr id="79" name="PHẠM DUYÊN 18 - 9Slide.vn">
            <a:extLst>
              <a:ext uri="{FF2B5EF4-FFF2-40B4-BE49-F238E27FC236}">
                <a16:creationId xmlns:a16="http://schemas.microsoft.com/office/drawing/2014/main" id="{2E65FE1F-D27B-A3A8-0775-6029D5B9ECFA}"/>
              </a:ext>
            </a:extLst>
          </p:cNvPr>
          <p:cNvCxnSpPr>
            <a:cxnSpLocks/>
          </p:cNvCxnSpPr>
          <p:nvPr/>
        </p:nvCxnSpPr>
        <p:spPr>
          <a:xfrm>
            <a:off x="9171583" y="7639685"/>
            <a:ext cx="1818362" cy="1278255"/>
          </a:xfrm>
          <a:prstGeom prst="line">
            <a:avLst/>
          </a:prstGeom>
          <a:ln w="76200">
            <a:solidFill>
              <a:srgbClr val="2BA687"/>
            </a:solidFill>
          </a:ln>
        </p:spPr>
        <p:style>
          <a:lnRef idx="1">
            <a:schemeClr val="accent1"/>
          </a:lnRef>
          <a:fillRef idx="0">
            <a:schemeClr val="accent1"/>
          </a:fillRef>
          <a:effectRef idx="0">
            <a:schemeClr val="accent1"/>
          </a:effectRef>
          <a:fontRef idx="minor">
            <a:schemeClr val="tx1"/>
          </a:fontRef>
        </p:style>
      </p:cxnSp>
      <p:sp>
        <p:nvSpPr>
          <p:cNvPr id="45" name="PHẠM DUYÊN 19 - 9Slide.vn">
            <a:extLst>
              <a:ext uri="{FF2B5EF4-FFF2-40B4-BE49-F238E27FC236}">
                <a16:creationId xmlns:a16="http://schemas.microsoft.com/office/drawing/2014/main" id="{91714E77-97D8-525D-9E06-62F4A908A5B0}"/>
              </a:ext>
            </a:extLst>
          </p:cNvPr>
          <p:cNvSpPr/>
          <p:nvPr/>
        </p:nvSpPr>
        <p:spPr>
          <a:xfrm>
            <a:off x="8319919" y="5295696"/>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HẠM DUYÊN 20 - 9Slide.vn">
            <a:extLst>
              <a:ext uri="{FF2B5EF4-FFF2-40B4-BE49-F238E27FC236}">
                <a16:creationId xmlns:a16="http://schemas.microsoft.com/office/drawing/2014/main" id="{E03628DD-AA27-DFB0-B29D-B6FDFE543DD2}"/>
              </a:ext>
            </a:extLst>
          </p:cNvPr>
          <p:cNvSpPr/>
          <p:nvPr/>
        </p:nvSpPr>
        <p:spPr>
          <a:xfrm>
            <a:off x="9791511" y="5292879"/>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HẠM DUYÊN 21 - 9Slide.vn">
            <a:extLst>
              <a:ext uri="{FF2B5EF4-FFF2-40B4-BE49-F238E27FC236}">
                <a16:creationId xmlns:a16="http://schemas.microsoft.com/office/drawing/2014/main" id="{0B21B7D9-1C26-3FDD-90DC-1D8ABC2AC13D}"/>
              </a:ext>
            </a:extLst>
          </p:cNvPr>
          <p:cNvSpPr/>
          <p:nvPr/>
        </p:nvSpPr>
        <p:spPr>
          <a:xfrm>
            <a:off x="12026711" y="5318279"/>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HẠM DUYÊN 22 - 9Slide.vn">
            <a:extLst>
              <a:ext uri="{FF2B5EF4-FFF2-40B4-BE49-F238E27FC236}">
                <a16:creationId xmlns:a16="http://schemas.microsoft.com/office/drawing/2014/main" id="{FC7EB071-9B7C-1415-9503-3BBAAC6289B7}"/>
              </a:ext>
            </a:extLst>
          </p:cNvPr>
          <p:cNvSpPr/>
          <p:nvPr/>
        </p:nvSpPr>
        <p:spPr>
          <a:xfrm>
            <a:off x="10236011" y="6677179"/>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HẠM DUYÊN 23 - 9Slide.vn">
            <a:extLst>
              <a:ext uri="{FF2B5EF4-FFF2-40B4-BE49-F238E27FC236}">
                <a16:creationId xmlns:a16="http://schemas.microsoft.com/office/drawing/2014/main" id="{A7D84715-31D4-3722-B272-A2BF1C4EC215}"/>
              </a:ext>
            </a:extLst>
          </p:cNvPr>
          <p:cNvSpPr/>
          <p:nvPr/>
        </p:nvSpPr>
        <p:spPr>
          <a:xfrm>
            <a:off x="10883609" y="8788275"/>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HẠM DUYÊN 24 - 9Slide.vn">
            <a:extLst>
              <a:ext uri="{FF2B5EF4-FFF2-40B4-BE49-F238E27FC236}">
                <a16:creationId xmlns:a16="http://schemas.microsoft.com/office/drawing/2014/main" id="{574ABB3D-DB50-1CE3-81D3-299A308F6053}"/>
              </a:ext>
            </a:extLst>
          </p:cNvPr>
          <p:cNvSpPr/>
          <p:nvPr/>
        </p:nvSpPr>
        <p:spPr>
          <a:xfrm>
            <a:off x="9054707" y="7521171"/>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HẠM DUYÊN 25 - 9Slide.vn">
            <a:extLst>
              <a:ext uri="{FF2B5EF4-FFF2-40B4-BE49-F238E27FC236}">
                <a16:creationId xmlns:a16="http://schemas.microsoft.com/office/drawing/2014/main" id="{B1A3FF26-25F8-5EC5-5227-9E2C81061B08}"/>
              </a:ext>
            </a:extLst>
          </p:cNvPr>
          <p:cNvSpPr/>
          <p:nvPr/>
        </p:nvSpPr>
        <p:spPr>
          <a:xfrm>
            <a:off x="7238505" y="8806767"/>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HẠM DUYÊN 26 - 9Slide.vn">
            <a:extLst>
              <a:ext uri="{FF2B5EF4-FFF2-40B4-BE49-F238E27FC236}">
                <a16:creationId xmlns:a16="http://schemas.microsoft.com/office/drawing/2014/main" id="{37458127-A67E-C7E3-AFD8-D14B06614DF2}"/>
              </a:ext>
            </a:extLst>
          </p:cNvPr>
          <p:cNvSpPr/>
          <p:nvPr/>
        </p:nvSpPr>
        <p:spPr>
          <a:xfrm>
            <a:off x="7848003" y="6688763"/>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HẠM DUYÊN 27 - 9Slide.vn">
            <a:extLst>
              <a:ext uri="{FF2B5EF4-FFF2-40B4-BE49-F238E27FC236}">
                <a16:creationId xmlns:a16="http://schemas.microsoft.com/office/drawing/2014/main" id="{FFECF69F-6982-6556-382F-7ECA260A750E}"/>
              </a:ext>
            </a:extLst>
          </p:cNvPr>
          <p:cNvSpPr/>
          <p:nvPr/>
        </p:nvSpPr>
        <p:spPr>
          <a:xfrm>
            <a:off x="6095301" y="5345459"/>
            <a:ext cx="229738" cy="2297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4446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26" presetClass="emph" presetSubtype="0" repeatCount="5000" fill="hold" grpId="1" nodeType="withEffect">
                                  <p:stCondLst>
                                    <p:cond delay="0"/>
                                  </p:stCondLst>
                                  <p:childTnLst>
                                    <p:animEffect transition="out" filter="fade">
                                      <p:cBhvr>
                                        <p:cTn id="9" dur="1250" tmFilter="0, 0; .2, .5; .8, .5; 1, 0"/>
                                        <p:tgtEl>
                                          <p:spTgt spid="45"/>
                                        </p:tgtEl>
                                      </p:cBhvr>
                                    </p:animEffect>
                                    <p:animScale>
                                      <p:cBhvr>
                                        <p:cTn id="10" dur="625" autoRev="1" fill="hold"/>
                                        <p:tgtEl>
                                          <p:spTgt spid="4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26" presetClass="emph" presetSubtype="0" repeatCount="5000" fill="hold" grpId="1" nodeType="withEffect">
                                  <p:stCondLst>
                                    <p:cond delay="0"/>
                                  </p:stCondLst>
                                  <p:childTnLst>
                                    <p:animEffect transition="out" filter="fade">
                                      <p:cBhvr>
                                        <p:cTn id="22" dur="1250" tmFilter="0, 0; .2, .5; .8, .5; 1, 0"/>
                                        <p:tgtEl>
                                          <p:spTgt spid="53"/>
                                        </p:tgtEl>
                                      </p:cBhvr>
                                    </p:animEffect>
                                    <p:animScale>
                                      <p:cBhvr>
                                        <p:cTn id="23" dur="625" autoRev="1" fill="hold"/>
                                        <p:tgtEl>
                                          <p:spTgt spid="53"/>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up)">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26" presetClass="emph" presetSubtype="0" repeatCount="5000" fill="hold" grpId="1" nodeType="withEffect">
                                  <p:stCondLst>
                                    <p:cond delay="0"/>
                                  </p:stCondLst>
                                  <p:childTnLst>
                                    <p:animEffect transition="out" filter="fade">
                                      <p:cBhvr>
                                        <p:cTn id="41" dur="1250" tmFilter="0, 0; .2, .5; .8, .5; 1, 0"/>
                                        <p:tgtEl>
                                          <p:spTgt spid="55"/>
                                        </p:tgtEl>
                                      </p:cBhvr>
                                    </p:animEffect>
                                    <p:animScale>
                                      <p:cBhvr>
                                        <p:cTn id="42" dur="625" autoRev="1" fill="hold"/>
                                        <p:tgtEl>
                                          <p:spTgt spid="55"/>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par>
                                <p:cTn id="53" presetID="26" presetClass="emph" presetSubtype="0" repeatCount="5000" fill="hold" grpId="1" nodeType="withEffect">
                                  <p:stCondLst>
                                    <p:cond delay="0"/>
                                  </p:stCondLst>
                                  <p:childTnLst>
                                    <p:animEffect transition="out" filter="fade">
                                      <p:cBhvr>
                                        <p:cTn id="54" dur="1250" tmFilter="0, 0; .2, .5; .8, .5; 1, 0"/>
                                        <p:tgtEl>
                                          <p:spTgt spid="86"/>
                                        </p:tgtEl>
                                      </p:cBhvr>
                                    </p:animEffect>
                                    <p:animScale>
                                      <p:cBhvr>
                                        <p:cTn id="55" dur="625" autoRev="1" fill="hold"/>
                                        <p:tgtEl>
                                          <p:spTgt spid="86"/>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fltVal val="0"/>
                                          </p:val>
                                        </p:tav>
                                        <p:tav tm="100000">
                                          <p:val>
                                            <p:strVal val="#ppt_w"/>
                                          </p:val>
                                        </p:tav>
                                      </p:tavLst>
                                    </p:anim>
                                    <p:anim calcmode="lin" valueType="num">
                                      <p:cBhvr>
                                        <p:cTn id="61"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wipe(up)">
                                      <p:cBhvr>
                                        <p:cTn id="66" dur="500"/>
                                        <p:tgtEl>
                                          <p:spTgt spid="5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500"/>
                                        <p:tgtEl>
                                          <p:spTgt spid="88"/>
                                        </p:tgtEl>
                                      </p:cBhvr>
                                    </p:animEffect>
                                  </p:childTnLst>
                                </p:cTn>
                              </p:par>
                              <p:par>
                                <p:cTn id="72" presetID="26" presetClass="emph" presetSubtype="0" repeatCount="5000" fill="hold" grpId="1" nodeType="withEffect">
                                  <p:stCondLst>
                                    <p:cond delay="0"/>
                                  </p:stCondLst>
                                  <p:childTnLst>
                                    <p:animEffect transition="out" filter="fade">
                                      <p:cBhvr>
                                        <p:cTn id="73" dur="1250" tmFilter="0, 0; .2, .5; .8, .5; 1, 0"/>
                                        <p:tgtEl>
                                          <p:spTgt spid="88"/>
                                        </p:tgtEl>
                                      </p:cBhvr>
                                    </p:animEffect>
                                    <p:animScale>
                                      <p:cBhvr>
                                        <p:cTn id="74" dur="625" autoRev="1" fill="hold"/>
                                        <p:tgtEl>
                                          <p:spTgt spid="88"/>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wipe(up)">
                                      <p:cBhvr>
                                        <p:cTn id="79" dur="500"/>
                                        <p:tgtEl>
                                          <p:spTgt spid="7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90"/>
                                        </p:tgtEl>
                                        <p:attrNameLst>
                                          <p:attrName>style.visibility</p:attrName>
                                        </p:attrNameLst>
                                      </p:cBhvr>
                                      <p:to>
                                        <p:strVal val="visible"/>
                                      </p:to>
                                    </p:set>
                                    <p:animEffect transition="in" filter="fade">
                                      <p:cBhvr>
                                        <p:cTn id="84" dur="500"/>
                                        <p:tgtEl>
                                          <p:spTgt spid="90"/>
                                        </p:tgtEl>
                                      </p:cBhvr>
                                    </p:animEffect>
                                  </p:childTnLst>
                                </p:cTn>
                              </p:par>
                              <p:par>
                                <p:cTn id="85" presetID="26" presetClass="emph" presetSubtype="0" repeatCount="5000" fill="hold" grpId="1" nodeType="withEffect">
                                  <p:stCondLst>
                                    <p:cond delay="0"/>
                                  </p:stCondLst>
                                  <p:childTnLst>
                                    <p:animEffect transition="out" filter="fade">
                                      <p:cBhvr>
                                        <p:cTn id="86" dur="1250" tmFilter="0, 0; .2, .5; .8, .5; 1, 0"/>
                                        <p:tgtEl>
                                          <p:spTgt spid="90"/>
                                        </p:tgtEl>
                                      </p:cBhvr>
                                    </p:animEffect>
                                    <p:animScale>
                                      <p:cBhvr>
                                        <p:cTn id="87" dur="625" autoRev="1" fill="hold"/>
                                        <p:tgtEl>
                                          <p:spTgt spid="90"/>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p:cTn id="92" dur="500" fill="hold"/>
                                        <p:tgtEl>
                                          <p:spTgt spid="40"/>
                                        </p:tgtEl>
                                        <p:attrNameLst>
                                          <p:attrName>ppt_w</p:attrName>
                                        </p:attrNameLst>
                                      </p:cBhvr>
                                      <p:tavLst>
                                        <p:tav tm="0">
                                          <p:val>
                                            <p:fltVal val="0"/>
                                          </p:val>
                                        </p:tav>
                                        <p:tav tm="100000">
                                          <p:val>
                                            <p:strVal val="#ppt_w"/>
                                          </p:val>
                                        </p:tav>
                                      </p:tavLst>
                                    </p:anim>
                                    <p:anim calcmode="lin" valueType="num">
                                      <p:cBhvr>
                                        <p:cTn id="93" dur="500" fill="hold"/>
                                        <p:tgtEl>
                                          <p:spTgt spid="40"/>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wipe(down)">
                                      <p:cBhvr>
                                        <p:cTn id="98" dur="500"/>
                                        <p:tgtEl>
                                          <p:spTgt spid="7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92"/>
                                        </p:tgtEl>
                                        <p:attrNameLst>
                                          <p:attrName>style.visibility</p:attrName>
                                        </p:attrNameLst>
                                      </p:cBhvr>
                                      <p:to>
                                        <p:strVal val="visible"/>
                                      </p:to>
                                    </p:set>
                                    <p:animEffect transition="in" filter="fade">
                                      <p:cBhvr>
                                        <p:cTn id="103" dur="500"/>
                                        <p:tgtEl>
                                          <p:spTgt spid="92"/>
                                        </p:tgtEl>
                                      </p:cBhvr>
                                    </p:animEffect>
                                  </p:childTnLst>
                                </p:cTn>
                              </p:par>
                              <p:par>
                                <p:cTn id="104" presetID="26" presetClass="emph" presetSubtype="0" repeatCount="5000" fill="hold" grpId="1" nodeType="withEffect">
                                  <p:stCondLst>
                                    <p:cond delay="0"/>
                                  </p:stCondLst>
                                  <p:childTnLst>
                                    <p:animEffect transition="out" filter="fade">
                                      <p:cBhvr>
                                        <p:cTn id="105" dur="1250" tmFilter="0, 0; .2, .5; .8, .5; 1, 0"/>
                                        <p:tgtEl>
                                          <p:spTgt spid="92"/>
                                        </p:tgtEl>
                                      </p:cBhvr>
                                    </p:animEffect>
                                    <p:animScale>
                                      <p:cBhvr>
                                        <p:cTn id="106" dur="625" autoRev="1" fill="hold"/>
                                        <p:tgtEl>
                                          <p:spTgt spid="92"/>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71"/>
                                        </p:tgtEl>
                                        <p:attrNameLst>
                                          <p:attrName>style.visibility</p:attrName>
                                        </p:attrNameLst>
                                      </p:cBhvr>
                                      <p:to>
                                        <p:strVal val="visible"/>
                                      </p:to>
                                    </p:set>
                                    <p:animEffect transition="in" filter="wipe(up)">
                                      <p:cBhvr>
                                        <p:cTn id="111" dur="500"/>
                                        <p:tgtEl>
                                          <p:spTgt spid="7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93"/>
                                        </p:tgtEl>
                                        <p:attrNameLst>
                                          <p:attrName>style.visibility</p:attrName>
                                        </p:attrNameLst>
                                      </p:cBhvr>
                                      <p:to>
                                        <p:strVal val="visible"/>
                                      </p:to>
                                    </p:set>
                                    <p:animEffect transition="in" filter="fade">
                                      <p:cBhvr>
                                        <p:cTn id="116" dur="500"/>
                                        <p:tgtEl>
                                          <p:spTgt spid="93"/>
                                        </p:tgtEl>
                                      </p:cBhvr>
                                    </p:animEffect>
                                  </p:childTnLst>
                                </p:cTn>
                              </p:par>
                              <p:par>
                                <p:cTn id="117" presetID="26" presetClass="emph" presetSubtype="0" repeatCount="5000" fill="hold" grpId="1" nodeType="withEffect">
                                  <p:stCondLst>
                                    <p:cond delay="0"/>
                                  </p:stCondLst>
                                  <p:childTnLst>
                                    <p:animEffect transition="out" filter="fade">
                                      <p:cBhvr>
                                        <p:cTn id="118" dur="1250" tmFilter="0, 0; .2, .5; .8, .5; 1, 0"/>
                                        <p:tgtEl>
                                          <p:spTgt spid="93"/>
                                        </p:tgtEl>
                                      </p:cBhvr>
                                    </p:animEffect>
                                    <p:animScale>
                                      <p:cBhvr>
                                        <p:cTn id="119" dur="625" autoRev="1" fill="hold"/>
                                        <p:tgtEl>
                                          <p:spTgt spid="93"/>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ID="23" presetClass="entr" presetSubtype="16" fill="hold" nodeType="click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ppt_w</p:attrName>
                                        </p:attrNameLst>
                                      </p:cBhvr>
                                      <p:tavLst>
                                        <p:tav tm="0">
                                          <p:val>
                                            <p:fltVal val="0"/>
                                          </p:val>
                                        </p:tav>
                                        <p:tav tm="100000">
                                          <p:val>
                                            <p:strVal val="#ppt_w"/>
                                          </p:val>
                                        </p:tav>
                                      </p:tavLst>
                                    </p:anim>
                                    <p:anim calcmode="lin" valueType="num">
                                      <p:cBhvr>
                                        <p:cTn id="125"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70"/>
                                        </p:tgtEl>
                                        <p:attrNameLst>
                                          <p:attrName>style.visibility</p:attrName>
                                        </p:attrNameLst>
                                      </p:cBhvr>
                                      <p:to>
                                        <p:strVal val="visible"/>
                                      </p:to>
                                    </p:set>
                                    <p:animEffect transition="in" filter="wipe(down)">
                                      <p:cBhvr>
                                        <p:cTn id="130" dur="500"/>
                                        <p:tgtEl>
                                          <p:spTgt spid="70"/>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94"/>
                                        </p:tgtEl>
                                        <p:attrNameLst>
                                          <p:attrName>style.visibility</p:attrName>
                                        </p:attrNameLst>
                                      </p:cBhvr>
                                      <p:to>
                                        <p:strVal val="visible"/>
                                      </p:to>
                                    </p:set>
                                    <p:animEffect transition="in" filter="fade">
                                      <p:cBhvr>
                                        <p:cTn id="135" dur="500"/>
                                        <p:tgtEl>
                                          <p:spTgt spid="94"/>
                                        </p:tgtEl>
                                      </p:cBhvr>
                                    </p:animEffect>
                                  </p:childTnLst>
                                </p:cTn>
                              </p:par>
                              <p:par>
                                <p:cTn id="136" presetID="26" presetClass="emph" presetSubtype="0" repeatCount="5000" fill="hold" grpId="1" nodeType="withEffect">
                                  <p:stCondLst>
                                    <p:cond delay="0"/>
                                  </p:stCondLst>
                                  <p:childTnLst>
                                    <p:animEffect transition="out" filter="fade">
                                      <p:cBhvr>
                                        <p:cTn id="137" dur="1250" tmFilter="0, 0; .2, .5; .8, .5; 1, 0"/>
                                        <p:tgtEl>
                                          <p:spTgt spid="94"/>
                                        </p:tgtEl>
                                      </p:cBhvr>
                                    </p:animEffect>
                                    <p:animScale>
                                      <p:cBhvr>
                                        <p:cTn id="138" dur="625" autoRev="1" fill="hold"/>
                                        <p:tgtEl>
                                          <p:spTgt spid="94"/>
                                        </p:tgtEl>
                                      </p:cBhvr>
                                      <p:by x="105000" y="105000"/>
                                    </p:animScale>
                                  </p:childTnLst>
                                </p:cTn>
                              </p:par>
                            </p:childTnLst>
                          </p:cTn>
                        </p:par>
                      </p:childTnLst>
                    </p:cTn>
                  </p:par>
                  <p:par>
                    <p:cTn id="139" fill="hold">
                      <p:stCondLst>
                        <p:cond delay="indefinite"/>
                      </p:stCondLst>
                      <p:childTnLst>
                        <p:par>
                          <p:cTn id="140" fill="hold">
                            <p:stCondLst>
                              <p:cond delay="0"/>
                            </p:stCondLst>
                            <p:childTnLst>
                              <p:par>
                                <p:cTn id="141" presetID="22" presetClass="entr" presetSubtype="2" fill="hold" nodeType="click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wipe(right)">
                                      <p:cBhvr>
                                        <p:cTn id="143" dur="500"/>
                                        <p:tgtEl>
                                          <p:spTgt spid="6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95"/>
                                        </p:tgtEl>
                                        <p:attrNameLst>
                                          <p:attrName>style.visibility</p:attrName>
                                        </p:attrNameLst>
                                      </p:cBhvr>
                                      <p:to>
                                        <p:strVal val="visible"/>
                                      </p:to>
                                    </p:set>
                                    <p:animEffect transition="in" filter="fade">
                                      <p:cBhvr>
                                        <p:cTn id="148" dur="500"/>
                                        <p:tgtEl>
                                          <p:spTgt spid="95"/>
                                        </p:tgtEl>
                                      </p:cBhvr>
                                    </p:animEffect>
                                  </p:childTnLst>
                                </p:cTn>
                              </p:par>
                              <p:par>
                                <p:cTn id="149" presetID="26" presetClass="emph" presetSubtype="0" repeatCount="5000" fill="hold" grpId="1" nodeType="withEffect">
                                  <p:stCondLst>
                                    <p:cond delay="0"/>
                                  </p:stCondLst>
                                  <p:childTnLst>
                                    <p:animEffect transition="out" filter="fade">
                                      <p:cBhvr>
                                        <p:cTn id="150" dur="1250" tmFilter="0, 0; .2, .5; .8, .5; 1, 0"/>
                                        <p:tgtEl>
                                          <p:spTgt spid="95"/>
                                        </p:tgtEl>
                                      </p:cBhvr>
                                    </p:animEffect>
                                    <p:animScale>
                                      <p:cBhvr>
                                        <p:cTn id="151" dur="625" autoRev="1" fill="hold"/>
                                        <p:tgtEl>
                                          <p:spTgt spid="95"/>
                                        </p:tgtEl>
                                      </p:cBhvr>
                                      <p:by x="105000" y="105000"/>
                                    </p:animScale>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wipe(left)">
                                      <p:cBhvr>
                                        <p:cTn id="15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45" grpId="0" animBg="1"/>
      <p:bldP spid="45" grpId="1" animBg="1"/>
      <p:bldP spid="55" grpId="0" animBg="1"/>
      <p:bldP spid="55" grpId="1" animBg="1"/>
      <p:bldP spid="86" grpId="0" animBg="1"/>
      <p:bldP spid="86" grpId="1" animBg="1"/>
      <p:bldP spid="88" grpId="0" animBg="1"/>
      <p:bldP spid="88" grpId="1" animBg="1"/>
      <p:bldP spid="90" grpId="0" animBg="1"/>
      <p:bldP spid="90" grpId="1" animBg="1"/>
      <p:bldP spid="92" grpId="0" animBg="1"/>
      <p:bldP spid="92" grpId="1" animBg="1"/>
      <p:bldP spid="93" grpId="0" animBg="1"/>
      <p:bldP spid="93" grpId="1" animBg="1"/>
      <p:bldP spid="94" grpId="0" animBg="1"/>
      <p:bldP spid="94" grpId="1" animBg="1"/>
      <p:bldP spid="95" grpId="0" animBg="1"/>
      <p:bldP spid="9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PHẠM DUYÊN 1 - 9Slide.vn">
            <a:extLst>
              <a:ext uri="{FF2B5EF4-FFF2-40B4-BE49-F238E27FC236}">
                <a16:creationId xmlns:a16="http://schemas.microsoft.com/office/drawing/2014/main" id="{060B5D08-7536-52A9-BF1B-BDB4827D73C3}"/>
              </a:ext>
            </a:extLst>
          </p:cNvPr>
          <p:cNvGrpSpPr/>
          <p:nvPr/>
        </p:nvGrpSpPr>
        <p:grpSpPr>
          <a:xfrm>
            <a:off x="2382983" y="5448300"/>
            <a:ext cx="13522036" cy="1251122"/>
            <a:chOff x="2740096" y="3047185"/>
            <a:chExt cx="1302293" cy="1100747"/>
          </a:xfrm>
        </p:grpSpPr>
        <p:grpSp>
          <p:nvGrpSpPr>
            <p:cNvPr id="14" name="10">
              <a:extLst>
                <a:ext uri="{FF2B5EF4-FFF2-40B4-BE49-F238E27FC236}">
                  <a16:creationId xmlns:a16="http://schemas.microsoft.com/office/drawing/2014/main" id="{7406E8AF-9276-8D9D-02DD-7E870111D77A}"/>
                </a:ext>
              </a:extLst>
            </p:cNvPr>
            <p:cNvGrpSpPr/>
            <p:nvPr/>
          </p:nvGrpSpPr>
          <p:grpSpPr>
            <a:xfrm>
              <a:off x="2740096" y="3047185"/>
              <a:ext cx="1302293" cy="1100747"/>
              <a:chOff x="5533163" y="1969001"/>
              <a:chExt cx="1635911" cy="1382734"/>
            </a:xfrm>
            <a:effectLst>
              <a:outerShdw blurRad="228600" dist="165100" dir="5400000" sx="86000" sy="86000" algn="ctr" rotWithShape="0">
                <a:srgbClr val="000000">
                  <a:alpha val="39000"/>
                </a:srgbClr>
              </a:outerShdw>
            </a:effectLst>
          </p:grpSpPr>
          <p:sp>
            <p:nvSpPr>
              <p:cNvPr id="16" name="12">
                <a:extLst>
                  <a:ext uri="{FF2B5EF4-FFF2-40B4-BE49-F238E27FC236}">
                    <a16:creationId xmlns:a16="http://schemas.microsoft.com/office/drawing/2014/main" id="{7B529C8A-2AC2-3129-66B3-6F5085867721}"/>
                  </a:ext>
                </a:extLst>
              </p:cNvPr>
              <p:cNvSpPr/>
              <p:nvPr/>
            </p:nvSpPr>
            <p:spPr>
              <a:xfrm>
                <a:off x="5533163" y="1969001"/>
                <a:ext cx="1635911" cy="1382734"/>
              </a:xfrm>
              <a:prstGeom prst="roundRect">
                <a:avLst/>
              </a:prstGeom>
              <a:solidFill>
                <a:srgbClr val="FFFFFF"/>
              </a:solidFill>
              <a:ln w="12700" cap="flat" cmpd="sng" algn="ctr">
                <a:solidFill>
                  <a:srgbClr val="FFFFFF">
                    <a:lumMod val="75000"/>
                  </a:srgbClr>
                </a:solidFill>
                <a:prstDash val="solid"/>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sp>
            <p:nvSpPr>
              <p:cNvPr id="17" name="13">
                <a:extLst>
                  <a:ext uri="{FF2B5EF4-FFF2-40B4-BE49-F238E27FC236}">
                    <a16:creationId xmlns:a16="http://schemas.microsoft.com/office/drawing/2014/main" id="{80C00921-EB66-D07B-3A87-10DD93EDBC6C}"/>
                  </a:ext>
                </a:extLst>
              </p:cNvPr>
              <p:cNvSpPr/>
              <p:nvPr/>
            </p:nvSpPr>
            <p:spPr>
              <a:xfrm>
                <a:off x="5542704" y="2031103"/>
                <a:ext cx="1618207" cy="1258530"/>
              </a:xfrm>
              <a:prstGeom prst="roundRect">
                <a:avLst/>
              </a:prstGeom>
              <a:solidFill>
                <a:srgbClr val="4284F0"/>
              </a:solidFill>
              <a:ln w="19050" cap="flat" cmpd="sng" algn="ctr">
                <a:noFill/>
                <a:prstDash val="sysDash"/>
                <a:miter lim="800000"/>
              </a:ln>
              <a:effectLst/>
            </p:spPr>
            <p:txBody>
              <a:bodyPr rtlCol="0" anchor="ctr"/>
              <a:lstStyle/>
              <a:p>
                <a:pPr algn="ctr" defTabSz="1371600">
                  <a:defRPr/>
                </a:pPr>
                <a:endParaRPr lang="zh-CN" altLang="en-US" sz="4800" kern="0">
                  <a:solidFill>
                    <a:schemeClr val="bg1"/>
                  </a:solidFill>
                  <a:effectLst>
                    <a:outerShdw blurRad="38100" dist="38100" dir="2700000" algn="tl">
                      <a:srgbClr val="000000">
                        <a:alpha val="43137"/>
                      </a:srgbClr>
                    </a:outerShdw>
                  </a:effectLst>
                  <a:latin typeface="+mj-lt"/>
                  <a:ea typeface="微软雅黑" panose="020B0503020204020204" pitchFamily="34" charset="-122"/>
                </a:endParaRPr>
              </a:p>
            </p:txBody>
          </p:sp>
        </p:grpSp>
        <p:sp>
          <p:nvSpPr>
            <p:cNvPr id="15" name="TextBox 18">
              <a:extLst>
                <a:ext uri="{FF2B5EF4-FFF2-40B4-BE49-F238E27FC236}">
                  <a16:creationId xmlns:a16="http://schemas.microsoft.com/office/drawing/2014/main" id="{0718E83A-6BD1-5CEE-51E0-5AB77A535C72}"/>
                </a:ext>
              </a:extLst>
            </p:cNvPr>
            <p:cNvSpPr txBox="1"/>
            <p:nvPr/>
          </p:nvSpPr>
          <p:spPr>
            <a:xfrm>
              <a:off x="2744442" y="3188718"/>
              <a:ext cx="1294698" cy="867379"/>
            </a:xfrm>
            <a:prstGeom prst="roundRect">
              <a:avLst/>
            </a:prstGeom>
            <a:noFill/>
          </p:spPr>
          <p:txBody>
            <a:bodyPr wrap="square" rtlCol="0">
              <a:spAutoFit/>
            </a:bodyPr>
            <a:lstStyle/>
            <a:p>
              <a:pPr algn="ctr">
                <a:lnSpc>
                  <a:spcPct val="107000"/>
                </a:lnSpc>
                <a:spcAft>
                  <a:spcPts val="1200"/>
                </a:spcAft>
              </a:pP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 Sắp xếp các số theo thứ tự từ </a:t>
              </a:r>
              <a:r>
                <a:rPr lang="en-GB" sz="5200" b="1" kern="0">
                  <a:solidFill>
                    <a:srgbClr val="FFFF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bé</a:t>
              </a: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 đến </a:t>
              </a:r>
              <a:r>
                <a:rPr lang="en-GB" sz="5200" b="1" kern="0">
                  <a:solidFill>
                    <a:srgbClr val="FFFF00"/>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lớn</a:t>
              </a:r>
              <a:r>
                <a:rPr lang="en-GB" sz="5200" b="1" kern="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rPr>
                <a:t>:</a:t>
              </a:r>
              <a:endParaRPr lang="en-US" sz="5200" b="1" kern="0" dirty="0">
                <a:solidFill>
                  <a:schemeClr val="bg1"/>
                </a:solidFill>
                <a:effectLst>
                  <a:outerShdw blurRad="38100" dist="38100" dir="2700000" algn="tl">
                    <a:srgbClr val="000000">
                      <a:alpha val="43137"/>
                    </a:srgbClr>
                  </a:outerShdw>
                </a:effectLst>
                <a:latin typeface="+mj-lt"/>
                <a:ea typeface="Arial-Rounded" panose="020B0500000000000000" pitchFamily="34" charset="0"/>
                <a:cs typeface="Arial-Rounded" panose="020B0500000000000000" pitchFamily="34" charset="0"/>
              </a:endParaRPr>
            </a:p>
          </p:txBody>
        </p:sp>
      </p:grpSp>
      <p:grpSp>
        <p:nvGrpSpPr>
          <p:cNvPr id="2" name="PHẠM DUYÊN 2 - 9Slide.vn">
            <a:extLst>
              <a:ext uri="{FF2B5EF4-FFF2-40B4-BE49-F238E27FC236}">
                <a16:creationId xmlns:a16="http://schemas.microsoft.com/office/drawing/2014/main" id="{917897D3-4534-1051-C822-0726FA1E825A}"/>
              </a:ext>
            </a:extLst>
          </p:cNvPr>
          <p:cNvGrpSpPr/>
          <p:nvPr/>
        </p:nvGrpSpPr>
        <p:grpSpPr>
          <a:xfrm>
            <a:off x="804182" y="750124"/>
            <a:ext cx="1236898" cy="1246045"/>
            <a:chOff x="1559434" y="1192600"/>
            <a:chExt cx="668922" cy="673870"/>
          </a:xfrm>
        </p:grpSpPr>
        <p:grpSp>
          <p:nvGrpSpPr>
            <p:cNvPr id="3" name="Group 2">
              <a:extLst>
                <a:ext uri="{FF2B5EF4-FFF2-40B4-BE49-F238E27FC236}">
                  <a16:creationId xmlns:a16="http://schemas.microsoft.com/office/drawing/2014/main" id="{B5A186ED-783C-03E7-DE74-808405791F8F}"/>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7CAFFA39-0D41-9CF8-9005-B72C3D340B03}"/>
                  </a:ext>
                </a:extLst>
              </p:cNvPr>
              <p:cNvSpPr/>
              <p:nvPr/>
            </p:nvSpPr>
            <p:spPr>
              <a:xfrm>
                <a:off x="2001384" y="1801058"/>
                <a:ext cx="590719" cy="590719"/>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sp>
            <p:nvSpPr>
              <p:cNvPr id="6" name="Oval 5">
                <a:extLst>
                  <a:ext uri="{FF2B5EF4-FFF2-40B4-BE49-F238E27FC236}">
                    <a16:creationId xmlns:a16="http://schemas.microsoft.com/office/drawing/2014/main" id="{19D1E267-01F2-16CD-5E47-A2A6ADB5B9D6}"/>
                  </a:ext>
                </a:extLst>
              </p:cNvPr>
              <p:cNvSpPr/>
              <p:nvPr/>
            </p:nvSpPr>
            <p:spPr>
              <a:xfrm>
                <a:off x="1959266" y="1758940"/>
                <a:ext cx="668922" cy="668922"/>
              </a:xfrm>
              <a:prstGeom prst="ellipse">
                <a:avLst/>
              </a:prstGeom>
              <a:noFill/>
              <a:ln w="28575">
                <a:solidFill>
                  <a:srgbClr val="74A5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9Slide03 Sofia Pro Soft Bold" panose="020B0000000000000000" pitchFamily="34" charset="0"/>
                </a:endParaRPr>
              </a:p>
            </p:txBody>
          </p:sp>
        </p:grpSp>
        <p:sp>
          <p:nvSpPr>
            <p:cNvPr id="4" name="TextBox 3">
              <a:extLst>
                <a:ext uri="{FF2B5EF4-FFF2-40B4-BE49-F238E27FC236}">
                  <a16:creationId xmlns:a16="http://schemas.microsoft.com/office/drawing/2014/main" id="{433D884E-1EE3-8305-50A7-C6629A15CF8A}"/>
                </a:ext>
              </a:extLst>
            </p:cNvPr>
            <p:cNvSpPr txBox="1"/>
            <p:nvPr/>
          </p:nvSpPr>
          <p:spPr>
            <a:xfrm>
              <a:off x="1696156" y="1192600"/>
              <a:ext cx="368542" cy="649146"/>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2</a:t>
              </a:r>
            </a:p>
          </p:txBody>
        </p:sp>
      </p:grpSp>
      <p:sp>
        <p:nvSpPr>
          <p:cNvPr id="7" name="PHẠM DUYÊN 3 - 9Slide.vn">
            <a:extLst>
              <a:ext uri="{FF2B5EF4-FFF2-40B4-BE49-F238E27FC236}">
                <a16:creationId xmlns:a16="http://schemas.microsoft.com/office/drawing/2014/main" id="{BA363A14-471E-4EAD-976A-0C53CAC9B3E5}"/>
              </a:ext>
            </a:extLst>
          </p:cNvPr>
          <p:cNvSpPr txBox="1"/>
          <p:nvPr/>
        </p:nvSpPr>
        <p:spPr>
          <a:xfrm>
            <a:off x="2221505" y="919540"/>
            <a:ext cx="3836396" cy="923330"/>
          </a:xfrm>
          <a:prstGeom prst="rect">
            <a:avLst/>
          </a:prstGeom>
          <a:noFill/>
        </p:spPr>
        <p:txBody>
          <a:bodyPr wrap="square" rtlCol="0">
            <a:spAutoFit/>
          </a:bodyPr>
          <a:lstStyle/>
          <a:p>
            <a:r>
              <a:rPr lang="en-US" sz="5400" spc="11">
                <a:solidFill>
                  <a:srgbClr val="EF4F37"/>
                </a:solidFill>
                <a:latin typeface="#9Slide03 Sofia Pro Soft Bold" panose="020B0000000000000000" pitchFamily="34" charset="0"/>
                <a:ea typeface="Arial-Rounded" panose="020B0500000000000000" pitchFamily="34" charset="0"/>
                <a:cs typeface="Arial-Rounded" panose="020B0500000000000000" pitchFamily="34" charset="0"/>
              </a:rPr>
              <a:t>Cho các số:</a:t>
            </a:r>
          </a:p>
        </p:txBody>
      </p:sp>
      <p:sp>
        <p:nvSpPr>
          <p:cNvPr id="9" name="PHẠM DUYÊN 4 - 9Slide.vn">
            <a:extLst>
              <a:ext uri="{FF2B5EF4-FFF2-40B4-BE49-F238E27FC236}">
                <a16:creationId xmlns:a16="http://schemas.microsoft.com/office/drawing/2014/main" id="{A95DF931-3E0C-29ED-A57A-18E19AC4E339}"/>
              </a:ext>
            </a:extLst>
          </p:cNvPr>
          <p:cNvSpPr/>
          <p:nvPr/>
        </p:nvSpPr>
        <p:spPr>
          <a:xfrm rot="312172">
            <a:off x="1932968"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6</a:t>
            </a:r>
          </a:p>
        </p:txBody>
      </p:sp>
      <p:sp>
        <p:nvSpPr>
          <p:cNvPr id="10" name="PHẠM DUYÊN 5 - 9Slide.vn">
            <a:extLst>
              <a:ext uri="{FF2B5EF4-FFF2-40B4-BE49-F238E27FC236}">
                <a16:creationId xmlns:a16="http://schemas.microsoft.com/office/drawing/2014/main" id="{EB32DAA7-125B-6E3D-E6A4-EDE4C588D8BC}"/>
              </a:ext>
            </a:extLst>
          </p:cNvPr>
          <p:cNvSpPr/>
          <p:nvPr/>
        </p:nvSpPr>
        <p:spPr>
          <a:xfrm rot="21130214">
            <a:off x="5937247"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8</a:t>
            </a:r>
          </a:p>
        </p:txBody>
      </p:sp>
      <p:sp>
        <p:nvSpPr>
          <p:cNvPr id="11" name="PHẠM DUYÊN 6 - 9Slide.vn">
            <a:extLst>
              <a:ext uri="{FF2B5EF4-FFF2-40B4-BE49-F238E27FC236}">
                <a16:creationId xmlns:a16="http://schemas.microsoft.com/office/drawing/2014/main" id="{50E40521-DB92-4926-4093-C5E3354326D6}"/>
              </a:ext>
            </a:extLst>
          </p:cNvPr>
          <p:cNvSpPr/>
          <p:nvPr/>
        </p:nvSpPr>
        <p:spPr>
          <a:xfrm rot="405181">
            <a:off x="9941526"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5</a:t>
            </a:r>
          </a:p>
        </p:txBody>
      </p:sp>
      <p:sp>
        <p:nvSpPr>
          <p:cNvPr id="12" name="PHẠM DUYÊN 7 - 9Slide.vn">
            <a:extLst>
              <a:ext uri="{FF2B5EF4-FFF2-40B4-BE49-F238E27FC236}">
                <a16:creationId xmlns:a16="http://schemas.microsoft.com/office/drawing/2014/main" id="{FFEE86F7-9615-B9DE-3D1B-D5FE191DE674}"/>
              </a:ext>
            </a:extLst>
          </p:cNvPr>
          <p:cNvSpPr/>
          <p:nvPr/>
        </p:nvSpPr>
        <p:spPr>
          <a:xfrm rot="600730">
            <a:off x="13945805" y="2451297"/>
            <a:ext cx="1928406" cy="2327192"/>
          </a:xfrm>
          <a:prstGeom prst="roundRect">
            <a:avLst/>
          </a:prstGeom>
          <a:solidFill>
            <a:srgbClr val="FCD0CC"/>
          </a:solidFill>
          <a:ln w="57150">
            <a:solidFill>
              <a:srgbClr val="F397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400" b="1">
                <a:solidFill>
                  <a:srgbClr val="E6443A"/>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1155993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out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1" nodeType="clickEffect">
                                  <p:stCondLst>
                                    <p:cond delay="0"/>
                                  </p:stCondLst>
                                  <p:childTnLst>
                                    <p:animMotion origin="layout" path="M 2.63889E-6 1.11111E-6 L -0.37127 0.45972 " pathEditMode="relative" rAng="0" ptsTypes="AA">
                                      <p:cBhvr>
                                        <p:cTn id="33" dur="2000" fill="hold"/>
                                        <p:tgtEl>
                                          <p:spTgt spid="11"/>
                                        </p:tgtEl>
                                        <p:attrNameLst>
                                          <p:attrName>ppt_x</p:attrName>
                                          <p:attrName>ppt_y</p:attrName>
                                        </p:attrNameLst>
                                      </p:cBhvr>
                                      <p:rCtr x="-18568" y="22978"/>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38889E-7 1.11111E-6 L 0.2401 0.45663 " pathEditMode="relative" rAng="0" ptsTypes="AA">
                                      <p:cBhvr>
                                        <p:cTn id="37" dur="2000" fill="hold"/>
                                        <p:tgtEl>
                                          <p:spTgt spid="9"/>
                                        </p:tgtEl>
                                        <p:attrNameLst>
                                          <p:attrName>ppt_x</p:attrName>
                                          <p:attrName>ppt_y</p:attrName>
                                        </p:attrNameLst>
                                      </p:cBhvr>
                                      <p:rCtr x="12005" y="22824"/>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2.22222E-6 1.11111E-6 L -0.24939 0.45663 " pathEditMode="relative" rAng="0" ptsTypes="AA">
                                      <p:cBhvr>
                                        <p:cTn id="41" dur="2000" fill="hold"/>
                                        <p:tgtEl>
                                          <p:spTgt spid="12"/>
                                        </p:tgtEl>
                                        <p:attrNameLst>
                                          <p:attrName>ppt_x</p:attrName>
                                          <p:attrName>ppt_y</p:attrName>
                                        </p:attrNameLst>
                                      </p:cBhvr>
                                      <p:rCtr x="-12474" y="22824"/>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3.75E-6 1.11111E-6 L 0.38516 0.45231 " pathEditMode="relative" rAng="0" ptsTypes="AA">
                                      <p:cBhvr>
                                        <p:cTn id="45" dur="2000" fill="hold"/>
                                        <p:tgtEl>
                                          <p:spTgt spid="10"/>
                                        </p:tgtEl>
                                        <p:attrNameLst>
                                          <p:attrName>ppt_x</p:attrName>
                                          <p:attrName>ppt_y</p:attrName>
                                        </p:attrNameLst>
                                      </p:cBhvr>
                                      <p:rCtr x="19253" y="226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theme/theme1.xml><?xml version="1.0" encoding="utf-8"?>
<a:theme xmlns:a="http://schemas.openxmlformats.org/drawingml/2006/main" name="Office Theme">
  <a:themeElements>
    <a:clrScheme name="PHẠM DUYÊN - XANH LÁ">
      <a:dk1>
        <a:sysClr val="windowText" lastClr="000000"/>
      </a:dk1>
      <a:lt1>
        <a:sysClr val="window" lastClr="FFFFFF"/>
      </a:lt1>
      <a:dk2>
        <a:srgbClr val="092D6C"/>
      </a:dk2>
      <a:lt2>
        <a:srgbClr val="FCECD0"/>
      </a:lt2>
      <a:accent1>
        <a:srgbClr val="146356"/>
      </a:accent1>
      <a:accent2>
        <a:srgbClr val="229F94"/>
      </a:accent2>
      <a:accent3>
        <a:srgbClr val="6FB3A5"/>
      </a:accent3>
      <a:accent4>
        <a:srgbClr val="C1DEAE"/>
      </a:accent4>
      <a:accent5>
        <a:srgbClr val="FABB51"/>
      </a:accent5>
      <a:accent6>
        <a:srgbClr val="F05945"/>
      </a:accent6>
      <a:hlink>
        <a:srgbClr val="6C4706"/>
      </a:hlink>
      <a:folHlink>
        <a:srgbClr val="262626"/>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1111</TotalTime>
  <Words>331</Words>
  <Application>Microsoft Office PowerPoint</Application>
  <PresentationFormat>Custom</PresentationFormat>
  <Paragraphs>68</Paragraphs>
  <Slides>15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#9Slide01 Noi dung ngan</vt:lpstr>
      <vt:lpstr>#9Slide03 Sofia Pro Soft</vt:lpstr>
      <vt:lpstr>#9Slide03 Sofia Pro Soft Bold</vt:lpstr>
      <vt:lpstr>Arial-Rounded</vt:lpstr>
      <vt:lpstr>#9Slide06 VL Fadilla</vt:lpstr>
      <vt:lpstr>Arial</vt:lpstr>
      <vt:lpstr>Calibri</vt:lpstr>
      <vt:lpstr>SVN-Dumpling</vt:lpstr>
      <vt:lpstr>UVN Bo Quen</vt:lpstr>
      <vt:lpstr>UVN Chim Bien Nang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duyên</dc:title>
  <dc:subject>9Slide.vn</dc:subject>
  <dc:creator>PHAM DUYEN</dc:creator>
  <dc:description>9Slide.vn</dc:description>
  <cp:lastModifiedBy>Ms Quyen</cp:lastModifiedBy>
  <cp:revision>374</cp:revision>
  <dcterms:created xsi:type="dcterms:W3CDTF">2006-08-16T00:00:00Z</dcterms:created>
  <dcterms:modified xsi:type="dcterms:W3CDTF">2023-12-19T15:16:15Z</dcterms:modified>
  <cp:category>9Slide.vn</cp:category>
  <dc:identifier>DAFOJ1LuU7I</dc:identifier>
</cp:coreProperties>
</file>