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98" r:id="rId3"/>
    <p:sldId id="405" r:id="rId4"/>
    <p:sldId id="406" r:id="rId5"/>
    <p:sldId id="343" r:id="rId6"/>
    <p:sldId id="409" r:id="rId7"/>
    <p:sldId id="292" r:id="rId8"/>
    <p:sldId id="368" r:id="rId9"/>
    <p:sldId id="360" r:id="rId10"/>
    <p:sldId id="340" r:id="rId11"/>
    <p:sldId id="341" r:id="rId12"/>
    <p:sldId id="408" r:id="rId13"/>
    <p:sldId id="398" r:id="rId14"/>
    <p:sldId id="366" r:id="rId15"/>
    <p:sldId id="383" r:id="rId16"/>
    <p:sldId id="384" r:id="rId17"/>
    <p:sldId id="385" r:id="rId18"/>
    <p:sldId id="386" r:id="rId19"/>
    <p:sldId id="387" r:id="rId20"/>
    <p:sldId id="350" r:id="rId21"/>
    <p:sldId id="351" r:id="rId22"/>
    <p:sldId id="354" r:id="rId23"/>
    <p:sldId id="352" r:id="rId24"/>
    <p:sldId id="396" r:id="rId25"/>
    <p:sldId id="394" r:id="rId26"/>
    <p:sldId id="407" r:id="rId27"/>
    <p:sldId id="388" r:id="rId28"/>
    <p:sldId id="392" r:id="rId29"/>
    <p:sldId id="390" r:id="rId30"/>
    <p:sldId id="393" r:id="rId31"/>
    <p:sldId id="400" r:id="rId32"/>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Untitled Section" id="{7B0F4945-782D-4AD2-A659-7D0E472664A8}">
          <p14:sldIdLst>
            <p14:sldId id="298"/>
            <p14:sldId id="405"/>
            <p14:sldId id="406"/>
            <p14:sldId id="343"/>
            <p14:sldId id="409"/>
            <p14:sldId id="292"/>
            <p14:sldId id="368"/>
            <p14:sldId id="360"/>
            <p14:sldId id="340"/>
            <p14:sldId id="341"/>
            <p14:sldId id="408"/>
            <p14:sldId id="398"/>
            <p14:sldId id="366"/>
            <p14:sldId id="383"/>
            <p14:sldId id="384"/>
            <p14:sldId id="385"/>
            <p14:sldId id="386"/>
            <p14:sldId id="387"/>
            <p14:sldId id="350"/>
            <p14:sldId id="351"/>
            <p14:sldId id="354"/>
            <p14:sldId id="352"/>
            <p14:sldId id="396"/>
            <p14:sldId id="394"/>
            <p14:sldId id="407"/>
            <p14:sldId id="388"/>
            <p14:sldId id="392"/>
            <p14:sldId id="390"/>
            <p14:sldId id="393"/>
            <p14:sldId id="4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953"/>
    <a:srgbClr val="0000FF"/>
    <a:srgbClr val="FFFF99"/>
    <a:srgbClr val="9933FF"/>
    <a:srgbClr val="0099FF"/>
    <a:srgbClr val="FF0000"/>
    <a:srgbClr val="FFFF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60"/>
  </p:normalViewPr>
  <p:slideViewPr>
    <p:cSldViewPr>
      <p:cViewPr varScale="1">
        <p:scale>
          <a:sx n="61" d="100"/>
          <a:sy n="61" d="100"/>
        </p:scale>
        <p:origin x="136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defRPr>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pPr>
              <a:defRPr/>
            </a:pPr>
            <a:fld id="{639021AF-83B8-49C9-B729-7784C36D4F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H"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TimeH"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TimeH"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TimeH"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TimeH"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7B020112-7ADF-4F84-B888-9A00E3F8F14C}" type="slidenum">
              <a:rPr lang="en-US" altLang="en-US" sz="1200" b="0" smtClean="0">
                <a:latin typeface="Arial" panose="020B0604020202020204" pitchFamily="34" charset="0"/>
              </a:rPr>
              <a:pPr/>
              <a:t>23</a:t>
            </a:fld>
            <a:endParaRPr lang="en-US" altLang="en-US" sz="1200" b="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fld id="{8C780B6E-D623-4361-9009-9D6A1B811FC7}" type="slidenum">
              <a:rPr lang="en-US" altLang="en-US" sz="1200" b="0" smtClean="0">
                <a:solidFill>
                  <a:srgbClr val="000000"/>
                </a:solidFill>
                <a:latin typeface="Arial" panose="020B0604020202020204" pitchFamily="34" charset="0"/>
                <a:cs typeface="Arial" panose="020B0604020202020204" pitchFamily="34" charset="0"/>
              </a:rPr>
              <a:pPr/>
              <a:t>30</a:t>
            </a:fld>
            <a:endParaRPr lang="en-US" altLang="en-US" sz="1200" b="0">
              <a:solidFill>
                <a:srgbClr val="000000"/>
              </a:solidFill>
              <a:latin typeface="Arial" panose="020B0604020202020204" pitchFamily="34" charset="0"/>
              <a:cs typeface="Arial" panose="020B0604020202020204" pitchFamily="34" charset="0"/>
            </a:endParaRPr>
          </a:p>
        </p:txBody>
      </p:sp>
      <p:sp>
        <p:nvSpPr>
          <p:cNvPr id="31747" name="Rectangle 2"/>
          <p:cNvSpPr>
            <a:spLocks noGrp="1" noRot="1" noChangeAspect="1" noChangeArrowheads="1" noTextEdit="1"/>
          </p:cNvSpPr>
          <p:nvPr>
            <p:ph type="sldImg"/>
          </p:nvPr>
        </p:nvSpPr>
        <p:spPr>
          <a:noFill/>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F28C7-C6B7-430E-B28C-B695B19794CA}" type="slidenum">
              <a:rPr lang="en-US" altLang="en-US"/>
              <a:pPr>
                <a:defRPr/>
              </a:pPr>
              <a:t>‹#›</a:t>
            </a:fld>
            <a:endParaRPr lang="en-US" altLang="en-US"/>
          </a:p>
        </p:txBody>
      </p:sp>
    </p:spTree>
    <p:extLst>
      <p:ext uri="{BB962C8B-B14F-4D97-AF65-F5344CB8AC3E}">
        <p14:creationId xmlns:p14="http://schemas.microsoft.com/office/powerpoint/2010/main" val="274468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2611D-DF53-44E0-8C38-3F59FE38F2F5}" type="slidenum">
              <a:rPr lang="en-US" altLang="en-US"/>
              <a:pPr>
                <a:defRPr/>
              </a:pPr>
              <a:t>‹#›</a:t>
            </a:fld>
            <a:endParaRPr lang="en-US" altLang="en-US"/>
          </a:p>
        </p:txBody>
      </p:sp>
    </p:spTree>
    <p:extLst>
      <p:ext uri="{BB962C8B-B14F-4D97-AF65-F5344CB8AC3E}">
        <p14:creationId xmlns:p14="http://schemas.microsoft.com/office/powerpoint/2010/main" val="39313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66332-23BC-4C69-84AB-939D4431BE7D}" type="slidenum">
              <a:rPr lang="en-US" altLang="en-US"/>
              <a:pPr>
                <a:defRPr/>
              </a:pPr>
              <a:t>‹#›</a:t>
            </a:fld>
            <a:endParaRPr lang="en-US" altLang="en-US"/>
          </a:p>
        </p:txBody>
      </p:sp>
    </p:spTree>
    <p:extLst>
      <p:ext uri="{BB962C8B-B14F-4D97-AF65-F5344CB8AC3E}">
        <p14:creationId xmlns:p14="http://schemas.microsoft.com/office/powerpoint/2010/main" val="397471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8FEC18-4602-4E77-B4B8-9695D436B646}" type="slidenum">
              <a:rPr lang="en-US" altLang="en-US"/>
              <a:pPr>
                <a:defRPr/>
              </a:pPr>
              <a:t>‹#›</a:t>
            </a:fld>
            <a:endParaRPr lang="en-US" altLang="en-US"/>
          </a:p>
        </p:txBody>
      </p:sp>
    </p:spTree>
    <p:extLst>
      <p:ext uri="{BB962C8B-B14F-4D97-AF65-F5344CB8AC3E}">
        <p14:creationId xmlns:p14="http://schemas.microsoft.com/office/powerpoint/2010/main" val="2009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85739" indent="0" algn="ctr">
              <a:buNone/>
              <a:defRPr>
                <a:solidFill>
                  <a:schemeClr val="tx1">
                    <a:tint val="75000"/>
                  </a:schemeClr>
                </a:solidFill>
              </a:defRPr>
            </a:lvl2pPr>
            <a:lvl3pPr marL="571477"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1"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9E50DA-CFA4-44F1-BD29-7CCADE81BE42}"/>
              </a:ext>
            </a:extLst>
          </p:cNvPr>
          <p:cNvSpPr>
            <a:spLocks noGrp="1"/>
          </p:cNvSpPr>
          <p:nvPr>
            <p:ph type="dt" sz="half" idx="10"/>
          </p:nvPr>
        </p:nvSpPr>
        <p:spPr/>
        <p:txBody>
          <a:bodyPr/>
          <a:lstStyle>
            <a:lvl1pPr>
              <a:defRPr/>
            </a:lvl1pPr>
          </a:lstStyle>
          <a:p>
            <a:pPr>
              <a:defRPr/>
            </a:pPr>
            <a:fld id="{02B7E79D-CCB0-41CF-83EA-3D46FBA203C2}" type="datetimeFigureOut">
              <a:rPr lang="en-US"/>
              <a:pPr>
                <a:defRPr/>
              </a:pPr>
              <a:t>1/30/2023</a:t>
            </a:fld>
            <a:endParaRPr lang="en-US"/>
          </a:p>
        </p:txBody>
      </p:sp>
      <p:sp>
        <p:nvSpPr>
          <p:cNvPr id="5" name="Footer Placeholder 4">
            <a:extLst>
              <a:ext uri="{FF2B5EF4-FFF2-40B4-BE49-F238E27FC236}">
                <a16:creationId xmlns:a16="http://schemas.microsoft.com/office/drawing/2014/main" id="{C46DE85F-CAAF-4AA7-87EC-6930881FC5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DC28CB-455F-4802-A988-03CBD8A4AFA2}"/>
              </a:ext>
            </a:extLst>
          </p:cNvPr>
          <p:cNvSpPr>
            <a:spLocks noGrp="1"/>
          </p:cNvSpPr>
          <p:nvPr>
            <p:ph type="sldNum" sz="quarter" idx="12"/>
          </p:nvPr>
        </p:nvSpPr>
        <p:spPr/>
        <p:txBody>
          <a:bodyPr/>
          <a:lstStyle>
            <a:lvl1pPr>
              <a:defRPr/>
            </a:lvl1pPr>
          </a:lstStyle>
          <a:p>
            <a:pPr>
              <a:defRPr/>
            </a:pPr>
            <a:fld id="{A316558C-1585-4AD8-98A3-EF7FCE0E36A7}" type="slidenum">
              <a:rPr lang="en-US" altLang="en-US"/>
              <a:pPr>
                <a:defRPr/>
              </a:pPr>
              <a:t>‹#›</a:t>
            </a:fld>
            <a:endParaRPr lang="en-US" altLang="en-US"/>
          </a:p>
        </p:txBody>
      </p:sp>
    </p:spTree>
    <p:extLst>
      <p:ext uri="{BB962C8B-B14F-4D97-AF65-F5344CB8AC3E}">
        <p14:creationId xmlns:p14="http://schemas.microsoft.com/office/powerpoint/2010/main" val="574473060"/>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8A12B-142A-48DA-A557-56B7DCBE3538}"/>
              </a:ext>
            </a:extLst>
          </p:cNvPr>
          <p:cNvSpPr>
            <a:spLocks noGrp="1"/>
          </p:cNvSpPr>
          <p:nvPr>
            <p:ph type="dt" sz="half" idx="10"/>
          </p:nvPr>
        </p:nvSpPr>
        <p:spPr/>
        <p:txBody>
          <a:bodyPr/>
          <a:lstStyle>
            <a:lvl1pPr>
              <a:defRPr/>
            </a:lvl1pPr>
          </a:lstStyle>
          <a:p>
            <a:pPr>
              <a:defRPr/>
            </a:pPr>
            <a:fld id="{5DD4F125-F811-434E-ADD6-B79CC93701C1}" type="datetimeFigureOut">
              <a:rPr lang="en-US"/>
              <a:pPr>
                <a:defRPr/>
              </a:pPr>
              <a:t>1/30/2023</a:t>
            </a:fld>
            <a:endParaRPr lang="en-US"/>
          </a:p>
        </p:txBody>
      </p:sp>
      <p:sp>
        <p:nvSpPr>
          <p:cNvPr id="5" name="Footer Placeholder 4">
            <a:extLst>
              <a:ext uri="{FF2B5EF4-FFF2-40B4-BE49-F238E27FC236}">
                <a16:creationId xmlns:a16="http://schemas.microsoft.com/office/drawing/2014/main" id="{8E27F1A9-7FD5-453D-83C7-A493C6F1A7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3DB55A-2FD3-4935-B88C-8AAD6D5BB12D}"/>
              </a:ext>
            </a:extLst>
          </p:cNvPr>
          <p:cNvSpPr>
            <a:spLocks noGrp="1"/>
          </p:cNvSpPr>
          <p:nvPr>
            <p:ph type="sldNum" sz="quarter" idx="12"/>
          </p:nvPr>
        </p:nvSpPr>
        <p:spPr/>
        <p:txBody>
          <a:bodyPr/>
          <a:lstStyle>
            <a:lvl1pPr>
              <a:defRPr/>
            </a:lvl1pPr>
          </a:lstStyle>
          <a:p>
            <a:pPr>
              <a:defRPr/>
            </a:pPr>
            <a:fld id="{3CFE8B21-296C-45F3-845E-D1E1FA983917}" type="slidenum">
              <a:rPr lang="en-US" altLang="en-US"/>
              <a:pPr>
                <a:defRPr/>
              </a:pPr>
              <a:t>‹#›</a:t>
            </a:fld>
            <a:endParaRPr lang="en-US" altLang="en-US"/>
          </a:p>
        </p:txBody>
      </p:sp>
    </p:spTree>
    <p:extLst>
      <p:ext uri="{BB962C8B-B14F-4D97-AF65-F5344CB8AC3E}">
        <p14:creationId xmlns:p14="http://schemas.microsoft.com/office/powerpoint/2010/main" val="2215693333"/>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5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250">
                <a:solidFill>
                  <a:schemeClr val="tx1">
                    <a:tint val="75000"/>
                  </a:schemeClr>
                </a:solidFill>
              </a:defRPr>
            </a:lvl1pPr>
            <a:lvl2pPr marL="285739" indent="0">
              <a:buNone/>
              <a:defRPr sz="1125">
                <a:solidFill>
                  <a:schemeClr val="tx1">
                    <a:tint val="75000"/>
                  </a:schemeClr>
                </a:solidFill>
              </a:defRPr>
            </a:lvl2pPr>
            <a:lvl3pPr marL="571477" indent="0">
              <a:buNone/>
              <a:defRPr sz="1000">
                <a:solidFill>
                  <a:schemeClr val="tx1">
                    <a:tint val="75000"/>
                  </a:schemeClr>
                </a:solidFill>
              </a:defRPr>
            </a:lvl3pPr>
            <a:lvl4pPr marL="857216" indent="0">
              <a:buNone/>
              <a:defRPr sz="875">
                <a:solidFill>
                  <a:schemeClr val="tx1">
                    <a:tint val="75000"/>
                  </a:schemeClr>
                </a:solidFill>
              </a:defRPr>
            </a:lvl4pPr>
            <a:lvl5pPr marL="1142954" indent="0">
              <a:buNone/>
              <a:defRPr sz="875">
                <a:solidFill>
                  <a:schemeClr val="tx1">
                    <a:tint val="75000"/>
                  </a:schemeClr>
                </a:solidFill>
              </a:defRPr>
            </a:lvl5pPr>
            <a:lvl6pPr marL="1428693" indent="0">
              <a:buNone/>
              <a:defRPr sz="875">
                <a:solidFill>
                  <a:schemeClr val="tx1">
                    <a:tint val="75000"/>
                  </a:schemeClr>
                </a:solidFill>
              </a:defRPr>
            </a:lvl6pPr>
            <a:lvl7pPr marL="1714431" indent="0">
              <a:buNone/>
              <a:defRPr sz="875">
                <a:solidFill>
                  <a:schemeClr val="tx1">
                    <a:tint val="75000"/>
                  </a:schemeClr>
                </a:solidFill>
              </a:defRPr>
            </a:lvl7pPr>
            <a:lvl8pPr marL="2000170" indent="0">
              <a:buNone/>
              <a:defRPr sz="875">
                <a:solidFill>
                  <a:schemeClr val="tx1">
                    <a:tint val="75000"/>
                  </a:schemeClr>
                </a:solidFill>
              </a:defRPr>
            </a:lvl8pPr>
            <a:lvl9pPr marL="2285909" indent="0">
              <a:buNone/>
              <a:defRPr sz="87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FE740-7BF1-434C-8413-93A53A607707}"/>
              </a:ext>
            </a:extLst>
          </p:cNvPr>
          <p:cNvSpPr>
            <a:spLocks noGrp="1"/>
          </p:cNvSpPr>
          <p:nvPr>
            <p:ph type="dt" sz="half" idx="10"/>
          </p:nvPr>
        </p:nvSpPr>
        <p:spPr/>
        <p:txBody>
          <a:bodyPr/>
          <a:lstStyle>
            <a:lvl1pPr>
              <a:defRPr/>
            </a:lvl1pPr>
          </a:lstStyle>
          <a:p>
            <a:pPr>
              <a:defRPr/>
            </a:pPr>
            <a:fld id="{EB613026-11C0-405A-A03F-2F105B8F5F30}" type="datetimeFigureOut">
              <a:rPr lang="en-US"/>
              <a:pPr>
                <a:defRPr/>
              </a:pPr>
              <a:t>1/30/2023</a:t>
            </a:fld>
            <a:endParaRPr lang="en-US"/>
          </a:p>
        </p:txBody>
      </p:sp>
      <p:sp>
        <p:nvSpPr>
          <p:cNvPr id="5" name="Footer Placeholder 4">
            <a:extLst>
              <a:ext uri="{FF2B5EF4-FFF2-40B4-BE49-F238E27FC236}">
                <a16:creationId xmlns:a16="http://schemas.microsoft.com/office/drawing/2014/main" id="{D480AB75-EDB9-4A9F-8F71-89F86E2485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4CC4A9-7463-4F32-83D6-112184AC0A87}"/>
              </a:ext>
            </a:extLst>
          </p:cNvPr>
          <p:cNvSpPr>
            <a:spLocks noGrp="1"/>
          </p:cNvSpPr>
          <p:nvPr>
            <p:ph type="sldNum" sz="quarter" idx="12"/>
          </p:nvPr>
        </p:nvSpPr>
        <p:spPr/>
        <p:txBody>
          <a:bodyPr/>
          <a:lstStyle>
            <a:lvl1pPr>
              <a:defRPr/>
            </a:lvl1pPr>
          </a:lstStyle>
          <a:p>
            <a:pPr>
              <a:defRPr/>
            </a:pPr>
            <a:fld id="{5CA69A5D-16BF-45AA-BE86-5EBC2BAFEFFB}" type="slidenum">
              <a:rPr lang="en-US" altLang="en-US"/>
              <a:pPr>
                <a:defRPr/>
              </a:pPr>
              <a:t>‹#›</a:t>
            </a:fld>
            <a:endParaRPr lang="en-US" altLang="en-US"/>
          </a:p>
        </p:txBody>
      </p:sp>
    </p:spTree>
    <p:extLst>
      <p:ext uri="{BB962C8B-B14F-4D97-AF65-F5344CB8AC3E}">
        <p14:creationId xmlns:p14="http://schemas.microsoft.com/office/powerpoint/2010/main" val="4041638194"/>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750"/>
            </a:lvl1pPr>
            <a:lvl2pPr>
              <a:defRPr sz="1500"/>
            </a:lvl2pPr>
            <a:lvl3pPr>
              <a:defRPr sz="12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750"/>
            </a:lvl1pPr>
            <a:lvl2pPr>
              <a:defRPr sz="1500"/>
            </a:lvl2pPr>
            <a:lvl3pPr>
              <a:defRPr sz="12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7C289D1-9B53-463C-91F7-D9A8C0D93E11}"/>
              </a:ext>
            </a:extLst>
          </p:cNvPr>
          <p:cNvSpPr>
            <a:spLocks noGrp="1"/>
          </p:cNvSpPr>
          <p:nvPr>
            <p:ph type="dt" sz="half" idx="10"/>
          </p:nvPr>
        </p:nvSpPr>
        <p:spPr/>
        <p:txBody>
          <a:bodyPr/>
          <a:lstStyle>
            <a:lvl1pPr>
              <a:defRPr/>
            </a:lvl1pPr>
          </a:lstStyle>
          <a:p>
            <a:pPr>
              <a:defRPr/>
            </a:pPr>
            <a:fld id="{8AF3E6B8-FDAE-4C9A-AC33-5450560AD4CF}" type="datetimeFigureOut">
              <a:rPr lang="en-US"/>
              <a:pPr>
                <a:defRPr/>
              </a:pPr>
              <a:t>1/30/2023</a:t>
            </a:fld>
            <a:endParaRPr lang="en-US"/>
          </a:p>
        </p:txBody>
      </p:sp>
      <p:sp>
        <p:nvSpPr>
          <p:cNvPr id="6" name="Footer Placeholder 4">
            <a:extLst>
              <a:ext uri="{FF2B5EF4-FFF2-40B4-BE49-F238E27FC236}">
                <a16:creationId xmlns:a16="http://schemas.microsoft.com/office/drawing/2014/main" id="{65724378-0E72-4CBC-8971-BAF43CA029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BB86D5-6745-45A6-B4F4-8B77F94F53F2}"/>
              </a:ext>
            </a:extLst>
          </p:cNvPr>
          <p:cNvSpPr>
            <a:spLocks noGrp="1"/>
          </p:cNvSpPr>
          <p:nvPr>
            <p:ph type="sldNum" sz="quarter" idx="12"/>
          </p:nvPr>
        </p:nvSpPr>
        <p:spPr/>
        <p:txBody>
          <a:bodyPr/>
          <a:lstStyle>
            <a:lvl1pPr>
              <a:defRPr/>
            </a:lvl1pPr>
          </a:lstStyle>
          <a:p>
            <a:pPr>
              <a:defRPr/>
            </a:pPr>
            <a:fld id="{5595AA07-9744-4520-9856-ACB0C03E3C22}" type="slidenum">
              <a:rPr lang="en-US" altLang="en-US"/>
              <a:pPr>
                <a:defRPr/>
              </a:pPr>
              <a:t>‹#›</a:t>
            </a:fld>
            <a:endParaRPr lang="en-US" altLang="en-US"/>
          </a:p>
        </p:txBody>
      </p:sp>
    </p:spTree>
    <p:extLst>
      <p:ext uri="{BB962C8B-B14F-4D97-AF65-F5344CB8AC3E}">
        <p14:creationId xmlns:p14="http://schemas.microsoft.com/office/powerpoint/2010/main" val="964070832"/>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500" b="1"/>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500"/>
            </a:lvl1pPr>
            <a:lvl2pPr>
              <a:defRPr sz="1250"/>
            </a:lvl2pPr>
            <a:lvl3pPr>
              <a:defRPr sz="1125"/>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500" b="1"/>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500"/>
            </a:lvl1pPr>
            <a:lvl2pPr>
              <a:defRPr sz="1250"/>
            </a:lvl2pPr>
            <a:lvl3pPr>
              <a:defRPr sz="1125"/>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BACAD53-56CC-40AA-92AC-706842060262}"/>
              </a:ext>
            </a:extLst>
          </p:cNvPr>
          <p:cNvSpPr>
            <a:spLocks noGrp="1"/>
          </p:cNvSpPr>
          <p:nvPr>
            <p:ph type="dt" sz="half" idx="10"/>
          </p:nvPr>
        </p:nvSpPr>
        <p:spPr/>
        <p:txBody>
          <a:bodyPr/>
          <a:lstStyle>
            <a:lvl1pPr>
              <a:defRPr/>
            </a:lvl1pPr>
          </a:lstStyle>
          <a:p>
            <a:pPr>
              <a:defRPr/>
            </a:pPr>
            <a:fld id="{CAFA3B6C-2AB7-4D25-A2AB-F44C5BBE21A4}" type="datetimeFigureOut">
              <a:rPr lang="en-US"/>
              <a:pPr>
                <a:defRPr/>
              </a:pPr>
              <a:t>1/30/2023</a:t>
            </a:fld>
            <a:endParaRPr lang="en-US"/>
          </a:p>
        </p:txBody>
      </p:sp>
      <p:sp>
        <p:nvSpPr>
          <p:cNvPr id="8" name="Footer Placeholder 4">
            <a:extLst>
              <a:ext uri="{FF2B5EF4-FFF2-40B4-BE49-F238E27FC236}">
                <a16:creationId xmlns:a16="http://schemas.microsoft.com/office/drawing/2014/main" id="{04B6C442-661A-4759-BE0D-429423A24C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6F8B98C-3798-4736-842A-DC2904198A59}"/>
              </a:ext>
            </a:extLst>
          </p:cNvPr>
          <p:cNvSpPr>
            <a:spLocks noGrp="1"/>
          </p:cNvSpPr>
          <p:nvPr>
            <p:ph type="sldNum" sz="quarter" idx="12"/>
          </p:nvPr>
        </p:nvSpPr>
        <p:spPr/>
        <p:txBody>
          <a:bodyPr/>
          <a:lstStyle>
            <a:lvl1pPr>
              <a:defRPr/>
            </a:lvl1pPr>
          </a:lstStyle>
          <a:p>
            <a:pPr>
              <a:defRPr/>
            </a:pPr>
            <a:fld id="{DB998ADD-41D5-4085-B287-753E105B70F3}" type="slidenum">
              <a:rPr lang="en-US" altLang="en-US"/>
              <a:pPr>
                <a:defRPr/>
              </a:pPr>
              <a:t>‹#›</a:t>
            </a:fld>
            <a:endParaRPr lang="en-US" altLang="en-US"/>
          </a:p>
        </p:txBody>
      </p:sp>
    </p:spTree>
    <p:extLst>
      <p:ext uri="{BB962C8B-B14F-4D97-AF65-F5344CB8AC3E}">
        <p14:creationId xmlns:p14="http://schemas.microsoft.com/office/powerpoint/2010/main" val="3082206095"/>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79F323-529B-417C-8EB8-6CE4A387AF17}"/>
              </a:ext>
            </a:extLst>
          </p:cNvPr>
          <p:cNvSpPr>
            <a:spLocks noGrp="1"/>
          </p:cNvSpPr>
          <p:nvPr>
            <p:ph type="dt" sz="half" idx="10"/>
          </p:nvPr>
        </p:nvSpPr>
        <p:spPr/>
        <p:txBody>
          <a:bodyPr/>
          <a:lstStyle>
            <a:lvl1pPr>
              <a:defRPr/>
            </a:lvl1pPr>
          </a:lstStyle>
          <a:p>
            <a:pPr>
              <a:defRPr/>
            </a:pPr>
            <a:fld id="{4E838696-06F2-44FB-B965-876958F5A3AF}" type="datetimeFigureOut">
              <a:rPr lang="en-US"/>
              <a:pPr>
                <a:defRPr/>
              </a:pPr>
              <a:t>1/30/2023</a:t>
            </a:fld>
            <a:endParaRPr lang="en-US"/>
          </a:p>
        </p:txBody>
      </p:sp>
      <p:sp>
        <p:nvSpPr>
          <p:cNvPr id="4" name="Footer Placeholder 4">
            <a:extLst>
              <a:ext uri="{FF2B5EF4-FFF2-40B4-BE49-F238E27FC236}">
                <a16:creationId xmlns:a16="http://schemas.microsoft.com/office/drawing/2014/main" id="{5D1745E1-EC4A-4B93-82A4-C4E9C85BA93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86373DA-E65B-4099-BDCF-5BB850527B8C}"/>
              </a:ext>
            </a:extLst>
          </p:cNvPr>
          <p:cNvSpPr>
            <a:spLocks noGrp="1"/>
          </p:cNvSpPr>
          <p:nvPr>
            <p:ph type="sldNum" sz="quarter" idx="12"/>
          </p:nvPr>
        </p:nvSpPr>
        <p:spPr/>
        <p:txBody>
          <a:bodyPr/>
          <a:lstStyle>
            <a:lvl1pPr>
              <a:defRPr/>
            </a:lvl1pPr>
          </a:lstStyle>
          <a:p>
            <a:pPr>
              <a:defRPr/>
            </a:pPr>
            <a:fld id="{D29D4814-E7F7-49B6-AB73-68B4B0C9219B}" type="slidenum">
              <a:rPr lang="en-US" altLang="en-US"/>
              <a:pPr>
                <a:defRPr/>
              </a:pPr>
              <a:t>‹#›</a:t>
            </a:fld>
            <a:endParaRPr lang="en-US" altLang="en-US"/>
          </a:p>
        </p:txBody>
      </p:sp>
    </p:spTree>
    <p:extLst>
      <p:ext uri="{BB962C8B-B14F-4D97-AF65-F5344CB8AC3E}">
        <p14:creationId xmlns:p14="http://schemas.microsoft.com/office/powerpoint/2010/main" val="4069410196"/>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945D01-B2A0-4E18-BA65-8A3CC65FB810}"/>
              </a:ext>
            </a:extLst>
          </p:cNvPr>
          <p:cNvSpPr>
            <a:spLocks noGrp="1"/>
          </p:cNvSpPr>
          <p:nvPr>
            <p:ph type="dt" sz="half" idx="10"/>
          </p:nvPr>
        </p:nvSpPr>
        <p:spPr/>
        <p:txBody>
          <a:bodyPr/>
          <a:lstStyle>
            <a:lvl1pPr>
              <a:defRPr/>
            </a:lvl1pPr>
          </a:lstStyle>
          <a:p>
            <a:pPr>
              <a:defRPr/>
            </a:pPr>
            <a:fld id="{25C5F4CD-10E3-451C-87B8-1DE4C52C0AD8}" type="datetimeFigureOut">
              <a:rPr lang="en-US"/>
              <a:pPr>
                <a:defRPr/>
              </a:pPr>
              <a:t>1/30/2023</a:t>
            </a:fld>
            <a:endParaRPr lang="en-US"/>
          </a:p>
        </p:txBody>
      </p:sp>
      <p:sp>
        <p:nvSpPr>
          <p:cNvPr id="3" name="Footer Placeholder 4">
            <a:extLst>
              <a:ext uri="{FF2B5EF4-FFF2-40B4-BE49-F238E27FC236}">
                <a16:creationId xmlns:a16="http://schemas.microsoft.com/office/drawing/2014/main" id="{06BA4122-6230-4AD0-B458-6E3714D089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4D86B0B-831E-453D-BC05-7358CACAC9D2}"/>
              </a:ext>
            </a:extLst>
          </p:cNvPr>
          <p:cNvSpPr>
            <a:spLocks noGrp="1"/>
          </p:cNvSpPr>
          <p:nvPr>
            <p:ph type="sldNum" sz="quarter" idx="12"/>
          </p:nvPr>
        </p:nvSpPr>
        <p:spPr/>
        <p:txBody>
          <a:bodyPr/>
          <a:lstStyle>
            <a:lvl1pPr>
              <a:defRPr/>
            </a:lvl1pPr>
          </a:lstStyle>
          <a:p>
            <a:pPr>
              <a:defRPr/>
            </a:pPr>
            <a:fld id="{877E7AC3-4D1F-4648-8E6E-07CF74698C86}" type="slidenum">
              <a:rPr lang="en-US" altLang="en-US"/>
              <a:pPr>
                <a:defRPr/>
              </a:pPr>
              <a:t>‹#›</a:t>
            </a:fld>
            <a:endParaRPr lang="en-US" altLang="en-US"/>
          </a:p>
        </p:txBody>
      </p:sp>
    </p:spTree>
    <p:extLst>
      <p:ext uri="{BB962C8B-B14F-4D97-AF65-F5344CB8AC3E}">
        <p14:creationId xmlns:p14="http://schemas.microsoft.com/office/powerpoint/2010/main" val="2771401297"/>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8F0396-7854-449B-9263-3DEFA2051A2C}" type="slidenum">
              <a:rPr lang="en-US" altLang="en-US"/>
              <a:pPr>
                <a:defRPr/>
              </a:pPr>
              <a:t>‹#›</a:t>
            </a:fld>
            <a:endParaRPr lang="en-US" altLang="en-US"/>
          </a:p>
        </p:txBody>
      </p:sp>
    </p:spTree>
    <p:extLst>
      <p:ext uri="{BB962C8B-B14F-4D97-AF65-F5344CB8AC3E}">
        <p14:creationId xmlns:p14="http://schemas.microsoft.com/office/powerpoint/2010/main" val="1064270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25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875"/>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en-US"/>
              <a:t>Click to edit Master text styles</a:t>
            </a:r>
          </a:p>
        </p:txBody>
      </p:sp>
      <p:sp>
        <p:nvSpPr>
          <p:cNvPr id="5" name="Date Placeholder 3">
            <a:extLst>
              <a:ext uri="{FF2B5EF4-FFF2-40B4-BE49-F238E27FC236}">
                <a16:creationId xmlns:a16="http://schemas.microsoft.com/office/drawing/2014/main" id="{5FED0DA5-5276-44E3-96CE-CBDDC01A17B2}"/>
              </a:ext>
            </a:extLst>
          </p:cNvPr>
          <p:cNvSpPr>
            <a:spLocks noGrp="1"/>
          </p:cNvSpPr>
          <p:nvPr>
            <p:ph type="dt" sz="half" idx="10"/>
          </p:nvPr>
        </p:nvSpPr>
        <p:spPr/>
        <p:txBody>
          <a:bodyPr/>
          <a:lstStyle>
            <a:lvl1pPr>
              <a:defRPr/>
            </a:lvl1pPr>
          </a:lstStyle>
          <a:p>
            <a:pPr>
              <a:defRPr/>
            </a:pPr>
            <a:fld id="{51206303-36FA-48A5-B3A7-06A54F54699C}" type="datetimeFigureOut">
              <a:rPr lang="en-US"/>
              <a:pPr>
                <a:defRPr/>
              </a:pPr>
              <a:t>1/30/2023</a:t>
            </a:fld>
            <a:endParaRPr lang="en-US"/>
          </a:p>
        </p:txBody>
      </p:sp>
      <p:sp>
        <p:nvSpPr>
          <p:cNvPr id="6" name="Footer Placeholder 4">
            <a:extLst>
              <a:ext uri="{FF2B5EF4-FFF2-40B4-BE49-F238E27FC236}">
                <a16:creationId xmlns:a16="http://schemas.microsoft.com/office/drawing/2014/main" id="{9E145BDF-92EE-46CB-922E-352AA07BC0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310976-1E5B-471A-BCA5-F6053AB5CC02}"/>
              </a:ext>
            </a:extLst>
          </p:cNvPr>
          <p:cNvSpPr>
            <a:spLocks noGrp="1"/>
          </p:cNvSpPr>
          <p:nvPr>
            <p:ph type="sldNum" sz="quarter" idx="12"/>
          </p:nvPr>
        </p:nvSpPr>
        <p:spPr/>
        <p:txBody>
          <a:bodyPr/>
          <a:lstStyle>
            <a:lvl1pPr>
              <a:defRPr/>
            </a:lvl1pPr>
          </a:lstStyle>
          <a:p>
            <a:pPr>
              <a:defRPr/>
            </a:pPr>
            <a:fld id="{094732FC-67B0-43A7-B280-EF3498143F28}" type="slidenum">
              <a:rPr lang="en-US" altLang="en-US"/>
              <a:pPr>
                <a:defRPr/>
              </a:pPr>
              <a:t>‹#›</a:t>
            </a:fld>
            <a:endParaRPr lang="en-US" altLang="en-US"/>
          </a:p>
        </p:txBody>
      </p:sp>
    </p:spTree>
    <p:extLst>
      <p:ext uri="{BB962C8B-B14F-4D97-AF65-F5344CB8AC3E}">
        <p14:creationId xmlns:p14="http://schemas.microsoft.com/office/powerpoint/2010/main" val="2009535314"/>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25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000"/>
            </a:lvl1pPr>
            <a:lvl2pPr marL="285739" indent="0">
              <a:buNone/>
              <a:defRPr sz="1750"/>
            </a:lvl2pPr>
            <a:lvl3pPr marL="571477" indent="0">
              <a:buNone/>
              <a:defRPr sz="1500"/>
            </a:lvl3pPr>
            <a:lvl4pPr marL="857216" indent="0">
              <a:buNone/>
              <a:defRPr sz="1250"/>
            </a:lvl4pPr>
            <a:lvl5pPr marL="1142954" indent="0">
              <a:buNone/>
              <a:defRPr sz="1250"/>
            </a:lvl5pPr>
            <a:lvl6pPr marL="1428693" indent="0">
              <a:buNone/>
              <a:defRPr sz="1250"/>
            </a:lvl6pPr>
            <a:lvl7pPr marL="1714431" indent="0">
              <a:buNone/>
              <a:defRPr sz="1250"/>
            </a:lvl7pPr>
            <a:lvl8pPr marL="2000170" indent="0">
              <a:buNone/>
              <a:defRPr sz="1250"/>
            </a:lvl8pPr>
            <a:lvl9pPr marL="2285909" indent="0">
              <a:buNone/>
              <a:defRPr sz="125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875"/>
            </a:lvl1pPr>
            <a:lvl2pPr marL="285739" indent="0">
              <a:buNone/>
              <a:defRPr sz="750"/>
            </a:lvl2pPr>
            <a:lvl3pPr marL="571477" indent="0">
              <a:buNone/>
              <a:defRPr sz="625"/>
            </a:lvl3pPr>
            <a:lvl4pPr marL="857216" indent="0">
              <a:buNone/>
              <a:defRPr sz="562"/>
            </a:lvl4pPr>
            <a:lvl5pPr marL="1142954" indent="0">
              <a:buNone/>
              <a:defRPr sz="562"/>
            </a:lvl5pPr>
            <a:lvl6pPr marL="1428693" indent="0">
              <a:buNone/>
              <a:defRPr sz="562"/>
            </a:lvl6pPr>
            <a:lvl7pPr marL="1714431" indent="0">
              <a:buNone/>
              <a:defRPr sz="562"/>
            </a:lvl7pPr>
            <a:lvl8pPr marL="2000170" indent="0">
              <a:buNone/>
              <a:defRPr sz="562"/>
            </a:lvl8pPr>
            <a:lvl9pPr marL="2285909" indent="0">
              <a:buNone/>
              <a:defRPr sz="562"/>
            </a:lvl9pPr>
          </a:lstStyle>
          <a:p>
            <a:pPr lvl="0"/>
            <a:r>
              <a:rPr lang="en-US"/>
              <a:t>Click to edit Master text styles</a:t>
            </a:r>
          </a:p>
        </p:txBody>
      </p:sp>
      <p:sp>
        <p:nvSpPr>
          <p:cNvPr id="5" name="Date Placeholder 3">
            <a:extLst>
              <a:ext uri="{FF2B5EF4-FFF2-40B4-BE49-F238E27FC236}">
                <a16:creationId xmlns:a16="http://schemas.microsoft.com/office/drawing/2014/main" id="{719C4196-81D0-4D68-AAE1-319C328D9D0D}"/>
              </a:ext>
            </a:extLst>
          </p:cNvPr>
          <p:cNvSpPr>
            <a:spLocks noGrp="1"/>
          </p:cNvSpPr>
          <p:nvPr>
            <p:ph type="dt" sz="half" idx="10"/>
          </p:nvPr>
        </p:nvSpPr>
        <p:spPr/>
        <p:txBody>
          <a:bodyPr/>
          <a:lstStyle>
            <a:lvl1pPr>
              <a:defRPr/>
            </a:lvl1pPr>
          </a:lstStyle>
          <a:p>
            <a:pPr>
              <a:defRPr/>
            </a:pPr>
            <a:fld id="{2AB72881-4E00-41F9-8F10-1FC451EF7338}" type="datetimeFigureOut">
              <a:rPr lang="en-US"/>
              <a:pPr>
                <a:defRPr/>
              </a:pPr>
              <a:t>1/30/2023</a:t>
            </a:fld>
            <a:endParaRPr lang="en-US"/>
          </a:p>
        </p:txBody>
      </p:sp>
      <p:sp>
        <p:nvSpPr>
          <p:cNvPr id="6" name="Footer Placeholder 4">
            <a:extLst>
              <a:ext uri="{FF2B5EF4-FFF2-40B4-BE49-F238E27FC236}">
                <a16:creationId xmlns:a16="http://schemas.microsoft.com/office/drawing/2014/main" id="{7F8A82BD-9978-4B7F-8A85-D28A0F3599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F94E4F-6A43-4A19-AC0D-4603B54C09F6}"/>
              </a:ext>
            </a:extLst>
          </p:cNvPr>
          <p:cNvSpPr>
            <a:spLocks noGrp="1"/>
          </p:cNvSpPr>
          <p:nvPr>
            <p:ph type="sldNum" sz="quarter" idx="12"/>
          </p:nvPr>
        </p:nvSpPr>
        <p:spPr/>
        <p:txBody>
          <a:bodyPr/>
          <a:lstStyle>
            <a:lvl1pPr>
              <a:defRPr/>
            </a:lvl1pPr>
          </a:lstStyle>
          <a:p>
            <a:pPr>
              <a:defRPr/>
            </a:pPr>
            <a:fld id="{6764914A-178D-4BC5-BCDB-54CD558753DA}" type="slidenum">
              <a:rPr lang="en-US" altLang="en-US"/>
              <a:pPr>
                <a:defRPr/>
              </a:pPr>
              <a:t>‹#›</a:t>
            </a:fld>
            <a:endParaRPr lang="en-US" altLang="en-US"/>
          </a:p>
        </p:txBody>
      </p:sp>
    </p:spTree>
    <p:extLst>
      <p:ext uri="{BB962C8B-B14F-4D97-AF65-F5344CB8AC3E}">
        <p14:creationId xmlns:p14="http://schemas.microsoft.com/office/powerpoint/2010/main" val="3105973131"/>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ABDFB-A55D-4AED-BF68-FB0B2360F711}"/>
              </a:ext>
            </a:extLst>
          </p:cNvPr>
          <p:cNvSpPr>
            <a:spLocks noGrp="1"/>
          </p:cNvSpPr>
          <p:nvPr>
            <p:ph type="dt" sz="half" idx="10"/>
          </p:nvPr>
        </p:nvSpPr>
        <p:spPr/>
        <p:txBody>
          <a:bodyPr/>
          <a:lstStyle>
            <a:lvl1pPr>
              <a:defRPr/>
            </a:lvl1pPr>
          </a:lstStyle>
          <a:p>
            <a:pPr>
              <a:defRPr/>
            </a:pPr>
            <a:fld id="{BC2CAD97-324A-49CB-B5B4-ABB0E77D7A19}" type="datetimeFigureOut">
              <a:rPr lang="en-US"/>
              <a:pPr>
                <a:defRPr/>
              </a:pPr>
              <a:t>1/30/2023</a:t>
            </a:fld>
            <a:endParaRPr lang="en-US"/>
          </a:p>
        </p:txBody>
      </p:sp>
      <p:sp>
        <p:nvSpPr>
          <p:cNvPr id="5" name="Footer Placeholder 4">
            <a:extLst>
              <a:ext uri="{FF2B5EF4-FFF2-40B4-BE49-F238E27FC236}">
                <a16:creationId xmlns:a16="http://schemas.microsoft.com/office/drawing/2014/main" id="{42D6819C-26BC-408A-9260-3EE4E8B31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5C93EB-1402-440D-8DA5-C41807EF6FDC}"/>
              </a:ext>
            </a:extLst>
          </p:cNvPr>
          <p:cNvSpPr>
            <a:spLocks noGrp="1"/>
          </p:cNvSpPr>
          <p:nvPr>
            <p:ph type="sldNum" sz="quarter" idx="12"/>
          </p:nvPr>
        </p:nvSpPr>
        <p:spPr/>
        <p:txBody>
          <a:bodyPr/>
          <a:lstStyle>
            <a:lvl1pPr>
              <a:defRPr/>
            </a:lvl1pPr>
          </a:lstStyle>
          <a:p>
            <a:pPr>
              <a:defRPr/>
            </a:pPr>
            <a:fld id="{E45E1A7F-63B6-4B4A-99A3-A58AD4E89025}" type="slidenum">
              <a:rPr lang="en-US" altLang="en-US"/>
              <a:pPr>
                <a:defRPr/>
              </a:pPr>
              <a:t>‹#›</a:t>
            </a:fld>
            <a:endParaRPr lang="en-US" altLang="en-US"/>
          </a:p>
        </p:txBody>
      </p:sp>
    </p:spTree>
    <p:extLst>
      <p:ext uri="{BB962C8B-B14F-4D97-AF65-F5344CB8AC3E}">
        <p14:creationId xmlns:p14="http://schemas.microsoft.com/office/powerpoint/2010/main" val="1251775834"/>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09A00-4836-4260-9F1E-9E0F674897B5}"/>
              </a:ext>
            </a:extLst>
          </p:cNvPr>
          <p:cNvSpPr>
            <a:spLocks noGrp="1"/>
          </p:cNvSpPr>
          <p:nvPr>
            <p:ph type="dt" sz="half" idx="10"/>
          </p:nvPr>
        </p:nvSpPr>
        <p:spPr/>
        <p:txBody>
          <a:bodyPr/>
          <a:lstStyle>
            <a:lvl1pPr>
              <a:defRPr/>
            </a:lvl1pPr>
          </a:lstStyle>
          <a:p>
            <a:pPr>
              <a:defRPr/>
            </a:pPr>
            <a:fld id="{6BE318ED-AFFA-4A31-A4CB-70E9D77B64ED}" type="datetimeFigureOut">
              <a:rPr lang="en-US"/>
              <a:pPr>
                <a:defRPr/>
              </a:pPr>
              <a:t>1/30/2023</a:t>
            </a:fld>
            <a:endParaRPr lang="en-US"/>
          </a:p>
        </p:txBody>
      </p:sp>
      <p:sp>
        <p:nvSpPr>
          <p:cNvPr id="5" name="Footer Placeholder 4">
            <a:extLst>
              <a:ext uri="{FF2B5EF4-FFF2-40B4-BE49-F238E27FC236}">
                <a16:creationId xmlns:a16="http://schemas.microsoft.com/office/drawing/2014/main" id="{0D706FD6-FEAE-454E-8BED-1B1E097602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EAE64A-05DB-4998-BC8F-12D2F689E978}"/>
              </a:ext>
            </a:extLst>
          </p:cNvPr>
          <p:cNvSpPr>
            <a:spLocks noGrp="1"/>
          </p:cNvSpPr>
          <p:nvPr>
            <p:ph type="sldNum" sz="quarter" idx="12"/>
          </p:nvPr>
        </p:nvSpPr>
        <p:spPr/>
        <p:txBody>
          <a:bodyPr/>
          <a:lstStyle>
            <a:lvl1pPr>
              <a:defRPr/>
            </a:lvl1pPr>
          </a:lstStyle>
          <a:p>
            <a:pPr>
              <a:defRPr/>
            </a:pPr>
            <a:fld id="{77EA2D11-61B2-470D-8B02-99A7F11DF751}" type="slidenum">
              <a:rPr lang="en-US" altLang="en-US"/>
              <a:pPr>
                <a:defRPr/>
              </a:pPr>
              <a:t>‹#›</a:t>
            </a:fld>
            <a:endParaRPr lang="en-US" altLang="en-US"/>
          </a:p>
        </p:txBody>
      </p:sp>
    </p:spTree>
    <p:extLst>
      <p:ext uri="{BB962C8B-B14F-4D97-AF65-F5344CB8AC3E}">
        <p14:creationId xmlns:p14="http://schemas.microsoft.com/office/powerpoint/2010/main" val="2865427658"/>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8718C-ED5D-4E44-9AEA-9DA8B2B9EB69}" type="slidenum">
              <a:rPr lang="en-US" altLang="en-US"/>
              <a:pPr>
                <a:defRPr/>
              </a:pPr>
              <a:t>‹#›</a:t>
            </a:fld>
            <a:endParaRPr lang="en-US" altLang="en-US"/>
          </a:p>
        </p:txBody>
      </p:sp>
    </p:spTree>
    <p:extLst>
      <p:ext uri="{BB962C8B-B14F-4D97-AF65-F5344CB8AC3E}">
        <p14:creationId xmlns:p14="http://schemas.microsoft.com/office/powerpoint/2010/main" val="234809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70FD69-630A-4044-8A66-5B3F5359A45C}" type="slidenum">
              <a:rPr lang="en-US" altLang="en-US"/>
              <a:pPr>
                <a:defRPr/>
              </a:pPr>
              <a:t>‹#›</a:t>
            </a:fld>
            <a:endParaRPr lang="en-US" altLang="en-US"/>
          </a:p>
        </p:txBody>
      </p:sp>
    </p:spTree>
    <p:extLst>
      <p:ext uri="{BB962C8B-B14F-4D97-AF65-F5344CB8AC3E}">
        <p14:creationId xmlns:p14="http://schemas.microsoft.com/office/powerpoint/2010/main" val="172396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973B81-AD5E-4789-B7D9-69F0E9DCB338}" type="slidenum">
              <a:rPr lang="en-US" altLang="en-US"/>
              <a:pPr>
                <a:defRPr/>
              </a:pPr>
              <a:t>‹#›</a:t>
            </a:fld>
            <a:endParaRPr lang="en-US" altLang="en-US"/>
          </a:p>
        </p:txBody>
      </p:sp>
    </p:spTree>
    <p:extLst>
      <p:ext uri="{BB962C8B-B14F-4D97-AF65-F5344CB8AC3E}">
        <p14:creationId xmlns:p14="http://schemas.microsoft.com/office/powerpoint/2010/main" val="380357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60CAC2-7DAB-44CD-B76C-BAECCDD13A35}" type="slidenum">
              <a:rPr lang="en-US" altLang="en-US"/>
              <a:pPr>
                <a:defRPr/>
              </a:pPr>
              <a:t>‹#›</a:t>
            </a:fld>
            <a:endParaRPr lang="en-US" altLang="en-US"/>
          </a:p>
        </p:txBody>
      </p:sp>
    </p:spTree>
    <p:extLst>
      <p:ext uri="{BB962C8B-B14F-4D97-AF65-F5344CB8AC3E}">
        <p14:creationId xmlns:p14="http://schemas.microsoft.com/office/powerpoint/2010/main" val="247991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203134-E620-4BD3-B803-19E018D4C076}" type="slidenum">
              <a:rPr lang="en-US" altLang="en-US"/>
              <a:pPr>
                <a:defRPr/>
              </a:pPr>
              <a:t>‹#›</a:t>
            </a:fld>
            <a:endParaRPr lang="en-US" altLang="en-US"/>
          </a:p>
        </p:txBody>
      </p:sp>
    </p:spTree>
    <p:extLst>
      <p:ext uri="{BB962C8B-B14F-4D97-AF65-F5344CB8AC3E}">
        <p14:creationId xmlns:p14="http://schemas.microsoft.com/office/powerpoint/2010/main" val="75733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51F21D-90A7-45D2-AD9A-8EA8D432598D}" type="slidenum">
              <a:rPr lang="en-US" altLang="en-US"/>
              <a:pPr>
                <a:defRPr/>
              </a:pPr>
              <a:t>‹#›</a:t>
            </a:fld>
            <a:endParaRPr lang="en-US" altLang="en-US"/>
          </a:p>
        </p:txBody>
      </p:sp>
    </p:spTree>
    <p:extLst>
      <p:ext uri="{BB962C8B-B14F-4D97-AF65-F5344CB8AC3E}">
        <p14:creationId xmlns:p14="http://schemas.microsoft.com/office/powerpoint/2010/main" val="52427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2B584D-3DFC-4A1F-AB7F-916D0FB309F3}" type="slidenum">
              <a:rPr lang="en-US" altLang="en-US"/>
              <a:pPr>
                <a:defRPr/>
              </a:pPr>
              <a:t>‹#›</a:t>
            </a:fld>
            <a:endParaRPr lang="en-US" altLang="en-US"/>
          </a:p>
        </p:txBody>
      </p:sp>
    </p:spTree>
    <p:extLst>
      <p:ext uri="{BB962C8B-B14F-4D97-AF65-F5344CB8AC3E}">
        <p14:creationId xmlns:p14="http://schemas.microsoft.com/office/powerpoint/2010/main" val="372270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atin typeface=".VnTimeH" panose="020B7200000000000000" pitchFamily="34" charset="0"/>
              </a:defRPr>
            </a:lvl1pPr>
          </a:lstStyle>
          <a:p>
            <a:pPr>
              <a:defRPr/>
            </a:pPr>
            <a:fld id="{59AFA3FE-F666-4C84-B1B8-D337AFF008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H" pitchFamily="34" charset="0"/>
        </a:defRPr>
      </a:lvl2pPr>
      <a:lvl3pPr algn="ctr" rtl="0" eaLnBrk="0" fontAlgn="base" hangingPunct="0">
        <a:spcBef>
          <a:spcPct val="0"/>
        </a:spcBef>
        <a:spcAft>
          <a:spcPct val="0"/>
        </a:spcAft>
        <a:defRPr sz="4400">
          <a:solidFill>
            <a:schemeClr val="tx2"/>
          </a:solidFill>
          <a:latin typeface=".VnTimeH" pitchFamily="34" charset="0"/>
        </a:defRPr>
      </a:lvl3pPr>
      <a:lvl4pPr algn="ctr" rtl="0" eaLnBrk="0" fontAlgn="base" hangingPunct="0">
        <a:spcBef>
          <a:spcPct val="0"/>
        </a:spcBef>
        <a:spcAft>
          <a:spcPct val="0"/>
        </a:spcAft>
        <a:defRPr sz="4400">
          <a:solidFill>
            <a:schemeClr val="tx2"/>
          </a:solidFill>
          <a:latin typeface=".VnTimeH" pitchFamily="34" charset="0"/>
        </a:defRPr>
      </a:lvl4pPr>
      <a:lvl5pPr algn="ctr" rtl="0" eaLnBrk="0" fontAlgn="base" hangingPunct="0">
        <a:spcBef>
          <a:spcPct val="0"/>
        </a:spcBef>
        <a:spcAft>
          <a:spcPct val="0"/>
        </a:spcAft>
        <a:defRPr sz="4400">
          <a:solidFill>
            <a:schemeClr val="tx2"/>
          </a:solidFill>
          <a:latin typeface=".VnTimeH" pitchFamily="34" charset="0"/>
        </a:defRPr>
      </a:lvl5pPr>
      <a:lvl6pPr marL="457200" algn="ctr" rtl="0" fontAlgn="base">
        <a:spcBef>
          <a:spcPct val="0"/>
        </a:spcBef>
        <a:spcAft>
          <a:spcPct val="0"/>
        </a:spcAft>
        <a:defRPr sz="4400">
          <a:solidFill>
            <a:schemeClr val="tx2"/>
          </a:solidFill>
          <a:latin typeface=".VnTimeH" pitchFamily="34" charset="0"/>
        </a:defRPr>
      </a:lvl6pPr>
      <a:lvl7pPr marL="914400" algn="ctr" rtl="0" fontAlgn="base">
        <a:spcBef>
          <a:spcPct val="0"/>
        </a:spcBef>
        <a:spcAft>
          <a:spcPct val="0"/>
        </a:spcAft>
        <a:defRPr sz="4400">
          <a:solidFill>
            <a:schemeClr val="tx2"/>
          </a:solidFill>
          <a:latin typeface=".VnTimeH" pitchFamily="34" charset="0"/>
        </a:defRPr>
      </a:lvl7pPr>
      <a:lvl8pPr marL="1371600" algn="ctr" rtl="0" fontAlgn="base">
        <a:spcBef>
          <a:spcPct val="0"/>
        </a:spcBef>
        <a:spcAft>
          <a:spcPct val="0"/>
        </a:spcAft>
        <a:defRPr sz="4400">
          <a:solidFill>
            <a:schemeClr val="tx2"/>
          </a:solidFill>
          <a:latin typeface=".VnTimeH" pitchFamily="34" charset="0"/>
        </a:defRPr>
      </a:lvl8pPr>
      <a:lvl9pPr marL="1828800" algn="ctr" rtl="0" fontAlgn="base">
        <a:spcBef>
          <a:spcPct val="0"/>
        </a:spcBef>
        <a:spcAft>
          <a:spcPct val="0"/>
        </a:spcAft>
        <a:defRPr sz="4400">
          <a:solidFill>
            <a:schemeClr val="tx2"/>
          </a:solidFill>
          <a:latin typeface=".VnTimeH"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1B68334-07E3-4E64-8EBC-FB5AE263DEB5}"/>
              </a:ext>
            </a:extLst>
          </p:cNvPr>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F6E6A77-2C41-49FF-A04D-5F05FCF714DC}"/>
              </a:ext>
            </a:extLst>
          </p:cNvPr>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3A3B755-2DD7-4152-96A3-9E5DC2BA0B6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750">
                <a:solidFill>
                  <a:prstClr val="black">
                    <a:tint val="75000"/>
                  </a:prstClr>
                </a:solidFill>
                <a:latin typeface="+mn-lt"/>
                <a:cs typeface="+mn-cs"/>
              </a:defRPr>
            </a:lvl1pPr>
          </a:lstStyle>
          <a:p>
            <a:pPr>
              <a:defRPr/>
            </a:pPr>
            <a:fld id="{1D86A402-ED31-4B21-8E48-FFB4DAE18140}" type="datetimeFigureOut">
              <a:rPr lang="en-US"/>
              <a:pPr>
                <a:defRPr/>
              </a:pPr>
              <a:t>1/30/2023</a:t>
            </a:fld>
            <a:endParaRPr lang="en-US"/>
          </a:p>
        </p:txBody>
      </p:sp>
      <p:sp>
        <p:nvSpPr>
          <p:cNvPr id="5" name="Footer Placeholder 4">
            <a:extLst>
              <a:ext uri="{FF2B5EF4-FFF2-40B4-BE49-F238E27FC236}">
                <a16:creationId xmlns:a16="http://schemas.microsoft.com/office/drawing/2014/main" id="{6FFBAA72-B6A5-49F3-B546-78E46C67981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75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D3F68666-483E-4B15-8FEA-EA8B91ACD9E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898989"/>
                </a:solidFill>
                <a:latin typeface="Calibri" panose="020F0502020204030204" pitchFamily="34" charset="0"/>
              </a:defRPr>
            </a:lvl1pPr>
          </a:lstStyle>
          <a:p>
            <a:pPr>
              <a:defRPr/>
            </a:pPr>
            <a:fld id="{01EA0C62-1336-4726-B6EB-05C63BBA264D}" type="slidenum">
              <a:rPr lang="en-US" altLang="en-US"/>
              <a:pPr>
                <a:defRPr/>
              </a:pPr>
              <a:t>‹#›</a:t>
            </a:fld>
            <a:endParaRPr lang="en-US" altLang="en-US"/>
          </a:p>
        </p:txBody>
      </p:sp>
    </p:spTree>
    <p:extLst>
      <p:ext uri="{BB962C8B-B14F-4D97-AF65-F5344CB8AC3E}">
        <p14:creationId xmlns:p14="http://schemas.microsoft.com/office/powerpoint/2010/main" val="27310519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cut/>
  </p:transition>
  <p:txStyles>
    <p:titleStyle>
      <a:lvl1pPr algn="ctr" rtl="0" eaLnBrk="0" fontAlgn="base" hangingPunct="0">
        <a:spcBef>
          <a:spcPct val="0"/>
        </a:spcBef>
        <a:spcAft>
          <a:spcPct val="0"/>
        </a:spcAft>
        <a:defRPr sz="2700" kern="1200">
          <a:solidFill>
            <a:schemeClr val="tx1"/>
          </a:solidFill>
          <a:latin typeface="+mj-lt"/>
          <a:ea typeface="+mj-ea"/>
          <a:cs typeface="+mj-cs"/>
        </a:defRPr>
      </a:lvl1pPr>
      <a:lvl2pPr algn="ctr" rtl="0" eaLnBrk="0" fontAlgn="base" hangingPunct="0">
        <a:spcBef>
          <a:spcPct val="0"/>
        </a:spcBef>
        <a:spcAft>
          <a:spcPct val="0"/>
        </a:spcAft>
        <a:defRPr sz="2700">
          <a:solidFill>
            <a:schemeClr val="tx1"/>
          </a:solidFill>
          <a:latin typeface="Calibri" pitchFamily="34" charset="0"/>
        </a:defRPr>
      </a:lvl2pPr>
      <a:lvl3pPr algn="ctr" rtl="0" eaLnBrk="0" fontAlgn="base" hangingPunct="0">
        <a:spcBef>
          <a:spcPct val="0"/>
        </a:spcBef>
        <a:spcAft>
          <a:spcPct val="0"/>
        </a:spcAft>
        <a:defRPr sz="2700">
          <a:solidFill>
            <a:schemeClr val="tx1"/>
          </a:solidFill>
          <a:latin typeface="Calibri" pitchFamily="34" charset="0"/>
        </a:defRPr>
      </a:lvl3pPr>
      <a:lvl4pPr algn="ctr" rtl="0" eaLnBrk="0" fontAlgn="base" hangingPunct="0">
        <a:spcBef>
          <a:spcPct val="0"/>
        </a:spcBef>
        <a:spcAft>
          <a:spcPct val="0"/>
        </a:spcAft>
        <a:defRPr sz="2700">
          <a:solidFill>
            <a:schemeClr val="tx1"/>
          </a:solidFill>
          <a:latin typeface="Calibri" pitchFamily="34" charset="0"/>
        </a:defRPr>
      </a:lvl4pPr>
      <a:lvl5pPr algn="ctr" rtl="0" eaLnBrk="0" fontAlgn="base" hangingPunct="0">
        <a:spcBef>
          <a:spcPct val="0"/>
        </a:spcBef>
        <a:spcAft>
          <a:spcPct val="0"/>
        </a:spcAft>
        <a:defRPr sz="2700">
          <a:solidFill>
            <a:schemeClr val="tx1"/>
          </a:solidFill>
          <a:latin typeface="Calibri" pitchFamily="34" charset="0"/>
        </a:defRPr>
      </a:lvl5pPr>
      <a:lvl6pPr marL="285739" algn="ctr" rtl="0" fontAlgn="base">
        <a:spcBef>
          <a:spcPct val="0"/>
        </a:spcBef>
        <a:spcAft>
          <a:spcPct val="0"/>
        </a:spcAft>
        <a:defRPr sz="2750">
          <a:solidFill>
            <a:schemeClr val="tx1"/>
          </a:solidFill>
          <a:latin typeface="Calibri" pitchFamily="34" charset="0"/>
        </a:defRPr>
      </a:lvl6pPr>
      <a:lvl7pPr marL="571477" algn="ctr" rtl="0" fontAlgn="base">
        <a:spcBef>
          <a:spcPct val="0"/>
        </a:spcBef>
        <a:spcAft>
          <a:spcPct val="0"/>
        </a:spcAft>
        <a:defRPr sz="2750">
          <a:solidFill>
            <a:schemeClr val="tx1"/>
          </a:solidFill>
          <a:latin typeface="Calibri" pitchFamily="34" charset="0"/>
        </a:defRPr>
      </a:lvl7pPr>
      <a:lvl8pPr marL="857216" algn="ctr" rtl="0" fontAlgn="base">
        <a:spcBef>
          <a:spcPct val="0"/>
        </a:spcBef>
        <a:spcAft>
          <a:spcPct val="0"/>
        </a:spcAft>
        <a:defRPr sz="2750">
          <a:solidFill>
            <a:schemeClr val="tx1"/>
          </a:solidFill>
          <a:latin typeface="Calibri" pitchFamily="34" charset="0"/>
        </a:defRPr>
      </a:lvl8pPr>
      <a:lvl9pPr marL="1142954" algn="ctr" rtl="0" fontAlgn="base">
        <a:spcBef>
          <a:spcPct val="0"/>
        </a:spcBef>
        <a:spcAft>
          <a:spcPct val="0"/>
        </a:spcAft>
        <a:defRPr sz="2750">
          <a:solidFill>
            <a:schemeClr val="tx1"/>
          </a:solidFill>
          <a:latin typeface="Calibri" pitchFamily="34" charset="0"/>
        </a:defRPr>
      </a:lvl9pPr>
    </p:titleStyle>
    <p:bodyStyle>
      <a:lvl1pPr marL="212725"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1pPr>
      <a:lvl2pPr marL="463550" indent="-17780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2pPr>
      <a:lvl3pPr marL="712788" indent="-1412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98538" indent="-141288" algn="l"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4pPr>
      <a:lvl5pPr marL="1284288" indent="-141288" algn="l"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5pPr>
      <a:lvl6pPr marL="1571562" indent="-142869" algn="l" defTabSz="571477" rtl="0" eaLnBrk="1" latinLnBrk="0" hangingPunct="1">
        <a:spcBef>
          <a:spcPct val="20000"/>
        </a:spcBef>
        <a:buFont typeface="Arial" pitchFamily="34" charset="0"/>
        <a:buChar char="•"/>
        <a:defRPr sz="1250" kern="1200">
          <a:solidFill>
            <a:schemeClr val="tx1"/>
          </a:solidFill>
          <a:latin typeface="+mn-lt"/>
          <a:ea typeface="+mn-ea"/>
          <a:cs typeface="+mn-cs"/>
        </a:defRPr>
      </a:lvl6pPr>
      <a:lvl7pPr marL="1857301" indent="-142869" algn="l" defTabSz="571477" rtl="0" eaLnBrk="1" latinLnBrk="0" hangingPunct="1">
        <a:spcBef>
          <a:spcPct val="20000"/>
        </a:spcBef>
        <a:buFont typeface="Arial" pitchFamily="34" charset="0"/>
        <a:buChar char="•"/>
        <a:defRPr sz="1250" kern="1200">
          <a:solidFill>
            <a:schemeClr val="tx1"/>
          </a:solidFill>
          <a:latin typeface="+mn-lt"/>
          <a:ea typeface="+mn-ea"/>
          <a:cs typeface="+mn-cs"/>
        </a:defRPr>
      </a:lvl7pPr>
      <a:lvl8pPr marL="2143039" indent="-142869" algn="l" defTabSz="571477" rtl="0" eaLnBrk="1" latinLnBrk="0" hangingPunct="1">
        <a:spcBef>
          <a:spcPct val="20000"/>
        </a:spcBef>
        <a:buFont typeface="Arial" pitchFamily="34" charset="0"/>
        <a:buChar char="•"/>
        <a:defRPr sz="1250" kern="1200">
          <a:solidFill>
            <a:schemeClr val="tx1"/>
          </a:solidFill>
          <a:latin typeface="+mn-lt"/>
          <a:ea typeface="+mn-ea"/>
          <a:cs typeface="+mn-cs"/>
        </a:defRPr>
      </a:lvl8pPr>
      <a:lvl9pPr marL="2428778" indent="-142869" algn="l" defTabSz="571477" rtl="0" eaLnBrk="1" latinLnBrk="0" hangingPunct="1">
        <a:spcBef>
          <a:spcPct val="20000"/>
        </a:spcBef>
        <a:buFont typeface="Arial" pitchFamily="34" charset="0"/>
        <a:buChar char="•"/>
        <a:defRPr sz="1250"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3.wav"/><Relationship Id="rId7" Type="http://schemas.openxmlformats.org/officeDocument/2006/relationships/image" Target="../media/image34.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audio" Target="../media/audio5.wav"/><Relationship Id="rId4" Type="http://schemas.openxmlformats.org/officeDocument/2006/relationships/audio" Target="../media/audio4.wav"/></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3.wav"/><Relationship Id="rId7" Type="http://schemas.openxmlformats.org/officeDocument/2006/relationships/image" Target="../media/image33.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audio" Target="../media/audio5.wav"/><Relationship Id="rId4" Type="http://schemas.openxmlformats.org/officeDocument/2006/relationships/audio" Target="../media/audio4.wav"/></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audio" Target="../media/audio4.wav"/><Relationship Id="rId7" Type="http://schemas.openxmlformats.org/officeDocument/2006/relationships/image" Target="../media/image35.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4.jpeg"/><Relationship Id="rId4" Type="http://schemas.openxmlformats.org/officeDocument/2006/relationships/audio" Target="../media/audio5.wav"/></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b="-29000"/>
          </a:stretch>
        </a:blipFill>
        <a:effectLst/>
      </p:bgPr>
    </p:bg>
    <p:spTree>
      <p:nvGrpSpPr>
        <p:cNvPr id="1" name=""/>
        <p:cNvGrpSpPr/>
        <p:nvPr/>
      </p:nvGrpSpPr>
      <p:grpSpPr>
        <a:xfrm>
          <a:off x="0" y="0"/>
          <a:ext cx="0" cy="0"/>
          <a:chOff x="0" y="0"/>
          <a:chExt cx="0" cy="0"/>
        </a:xfrm>
      </p:grpSpPr>
      <p:sp>
        <p:nvSpPr>
          <p:cNvPr id="10242" name="Text Box 12">
            <a:extLst>
              <a:ext uri="{FF2B5EF4-FFF2-40B4-BE49-F238E27FC236}">
                <a16:creationId xmlns:a16="http://schemas.microsoft.com/office/drawing/2014/main" id="{95528DDF-88D3-402B-B0FC-7E48979A6120}"/>
              </a:ext>
            </a:extLst>
          </p:cNvPr>
          <p:cNvSpPr txBox="1">
            <a:spLocks noChangeArrowheads="1"/>
          </p:cNvSpPr>
          <p:nvPr/>
        </p:nvSpPr>
        <p:spPr bwMode="auto">
          <a:xfrm>
            <a:off x="4381500" y="4543425"/>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041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760413">
              <a:spcBef>
                <a:spcPct val="20000"/>
              </a:spcBef>
              <a:buFont typeface="Arial" panose="020B0604020202020204" pitchFamily="34" charset="0"/>
              <a:buChar char="–"/>
              <a:defRPr sz="1700">
                <a:solidFill>
                  <a:schemeClr val="tx1"/>
                </a:solidFill>
                <a:latin typeface="Calibri" panose="020F0502020204030204" pitchFamily="34" charset="0"/>
              </a:defRPr>
            </a:lvl2pPr>
            <a:lvl3pPr marL="1143000" indent="-228600" defTabSz="7604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760413">
              <a:spcBef>
                <a:spcPct val="2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760413">
              <a:spcBef>
                <a:spcPct val="2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760413"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760413"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760413"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760413"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marL="0" marR="0" lvl="0" indent="0" algn="l" defTabSz="760413"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rPr>
              <a:t> </a:t>
            </a:r>
            <a:endParaRPr kumimoji="0" lang="en-US" altLang="en-US" sz="1500" b="1" i="0" u="none" strike="noStrike" kern="1200" cap="none" spc="0" normalizeH="0" baseline="0" noProof="0">
              <a:ln>
                <a:noFill/>
              </a:ln>
              <a:solidFill>
                <a:srgbClr val="FF6699"/>
              </a:solidFill>
              <a:effectLst/>
              <a:uLnTx/>
              <a:uFillTx/>
              <a:latin typeface="Arial" panose="020B0604020202020204" pitchFamily="34" charset="0"/>
              <a:ea typeface="+mn-ea"/>
              <a:cs typeface="Arial" panose="020B0604020202020204" pitchFamily="34" charset="0"/>
            </a:endParaRPr>
          </a:p>
        </p:txBody>
      </p:sp>
      <p:sp>
        <p:nvSpPr>
          <p:cNvPr id="10243" name="Rectangle 1">
            <a:extLst>
              <a:ext uri="{FF2B5EF4-FFF2-40B4-BE49-F238E27FC236}">
                <a16:creationId xmlns:a16="http://schemas.microsoft.com/office/drawing/2014/main" id="{28A7F025-78C5-479A-893F-BA65EF7CA497}"/>
              </a:ext>
            </a:extLst>
          </p:cNvPr>
          <p:cNvSpPr>
            <a:spLocks noChangeArrowheads="1"/>
          </p:cNvSpPr>
          <p:nvPr/>
        </p:nvSpPr>
        <p:spPr bwMode="auto">
          <a:xfrm>
            <a:off x="838200" y="3124200"/>
            <a:ext cx="8077200" cy="70788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0413">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defTabSz="760413">
              <a:spcBef>
                <a:spcPct val="20000"/>
              </a:spcBef>
              <a:buFont typeface="Arial" panose="020B0604020202020204" pitchFamily="34" charset="0"/>
              <a:buChar char="–"/>
              <a:defRPr sz="1700">
                <a:solidFill>
                  <a:schemeClr val="tx1"/>
                </a:solidFill>
                <a:latin typeface="Calibri" panose="020F0502020204030204" pitchFamily="34" charset="0"/>
              </a:defRPr>
            </a:lvl2pPr>
            <a:lvl3pPr marL="1143000" indent="-228600" defTabSz="7604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760413">
              <a:spcBef>
                <a:spcPct val="2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760413">
              <a:spcBef>
                <a:spcPct val="2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760413"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760413"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760413"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760413"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marL="0" marR="0" lvl="0" indent="0" algn="ctr" defTabSz="760413"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en-US" sz="4000" dirty="0">
                <a:solidFill>
                  <a:srgbClr val="FF0000"/>
                </a:solidFill>
                <a:latin typeface="Arial" panose="020B0604020202020204" pitchFamily="34" charset="0"/>
                <a:cs typeface="Arial" panose="020B0604020202020204" pitchFamily="34" charset="0"/>
              </a:rPr>
              <a:t>BÀI 39:KHÔNG KHÍ BỊ Ô NHIỄM</a:t>
            </a:r>
            <a:endParaRPr kumimoji="0" lang="en-US" altLang="en-US" sz="4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1A254D93-0171-4C4E-B8DF-C716F35D90E3}"/>
              </a:ext>
            </a:extLst>
          </p:cNvPr>
          <p:cNvSpPr>
            <a:spLocks noChangeArrowheads="1"/>
          </p:cNvSpPr>
          <p:nvPr/>
        </p:nvSpPr>
        <p:spPr bwMode="auto">
          <a:xfrm>
            <a:off x="2336660" y="1812696"/>
            <a:ext cx="5824217" cy="1200329"/>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76197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 panose="020B0604020202020204" pitchFamily="34" charset="0"/>
                <a:ea typeface="+mn-ea"/>
                <a:cs typeface="Arial" panose="020B0604020202020204" pitchFamily="34" charset="0"/>
              </a:rPr>
              <a:t>KHOA HỌC</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Oval 3"/>
          <p:cNvSpPr>
            <a:spLocks noChangeArrowheads="1"/>
          </p:cNvSpPr>
          <p:nvPr/>
        </p:nvSpPr>
        <p:spPr bwMode="auto">
          <a:xfrm>
            <a:off x="304800" y="228600"/>
            <a:ext cx="685800" cy="3810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p>
        </p:txBody>
      </p:sp>
      <p:pic>
        <p:nvPicPr>
          <p:cNvPr id="6" name="Picture 13" descr="scan0004"/>
          <p:cNvPicPr>
            <a:picLocks noChangeAspect="1" noChangeArrowheads="1"/>
          </p:cNvPicPr>
          <p:nvPr/>
        </p:nvPicPr>
        <p:blipFill>
          <a:blip r:embed="rId2">
            <a:lum bright="-14000" contrast="58000"/>
            <a:extLst>
              <a:ext uri="{28A0092B-C50C-407E-A947-70E740481C1C}">
                <a14:useLocalDpi xmlns:a14="http://schemas.microsoft.com/office/drawing/2010/main" val="0"/>
              </a:ext>
            </a:extLst>
          </a:blip>
          <a:srcRect t="37755" b="2380"/>
          <a:stretch>
            <a:fillRect/>
          </a:stretch>
        </p:blipFill>
        <p:spPr bwMode="auto">
          <a:xfrm>
            <a:off x="304800" y="228600"/>
            <a:ext cx="8326438" cy="480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Text Box 5"/>
          <p:cNvSpPr txBox="1">
            <a:spLocks noChangeArrowheads="1"/>
          </p:cNvSpPr>
          <p:nvPr/>
        </p:nvSpPr>
        <p:spPr bwMode="auto">
          <a:xfrm>
            <a:off x="0" y="5029200"/>
            <a:ext cx="9067800" cy="1815882"/>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Không khí bị ô nhiễm. Nhiều  xe cộ xe đi lại thải ra rất nhiều khói đen và làm tung bụi trên đường. Phía xa nhà máy đang thải khói đen lên bầu trời, các cửa hàng sửa chữa xe thải khói, bụi ra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linds(horizontal)">
                                      <p:cBhvr>
                                        <p:cTn id="7" dur="500"/>
                                        <p:tgtEl>
                                          <p:spTgt spid="81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1925"/>
                                        </p:tgtEl>
                                        <p:attrNameLst>
                                          <p:attrName>style.visibility</p:attrName>
                                        </p:attrNameLst>
                                      </p:cBhvr>
                                      <p:to>
                                        <p:strVal val="visible"/>
                                      </p:to>
                                    </p:set>
                                    <p:animEffect transition="in" filter="fade">
                                      <p:cBhvr>
                                        <p:cTn id="18" dur="1000"/>
                                        <p:tgtEl>
                                          <p:spTgt spid="81925"/>
                                        </p:tgtEl>
                                      </p:cBhvr>
                                    </p:animEffect>
                                    <p:anim calcmode="lin" valueType="num">
                                      <p:cBhvr>
                                        <p:cTn id="19" dur="1000" fill="hold"/>
                                        <p:tgtEl>
                                          <p:spTgt spid="81925"/>
                                        </p:tgtEl>
                                        <p:attrNameLst>
                                          <p:attrName>ppt_x</p:attrName>
                                        </p:attrNameLst>
                                      </p:cBhvr>
                                      <p:tavLst>
                                        <p:tav tm="0">
                                          <p:val>
                                            <p:strVal val="#ppt_x"/>
                                          </p:val>
                                        </p:tav>
                                        <p:tav tm="100000">
                                          <p:val>
                                            <p:strVal val="#ppt_x"/>
                                          </p:val>
                                        </p:tav>
                                      </p:tavLst>
                                    </p:anim>
                                    <p:anim calcmode="lin" valueType="num">
                                      <p:cBhvr>
                                        <p:cTn id="20" dur="1000" fill="hold"/>
                                        <p:tgtEl>
                                          <p:spTgt spid="819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P spid="819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t> </a:t>
            </a:r>
          </a:p>
        </p:txBody>
      </p:sp>
      <p:sp>
        <p:nvSpPr>
          <p:cNvPr id="7171" name="Text Box 3"/>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latin typeface=".VnTime" panose="020B7200000000000000" pitchFamily="34" charset="0"/>
              </a:rPr>
              <a:t>   </a:t>
            </a:r>
          </a:p>
        </p:txBody>
      </p:sp>
      <p:sp>
        <p:nvSpPr>
          <p:cNvPr id="7172" name="Text Box 5"/>
          <p:cNvSpPr txBox="1">
            <a:spLocks noChangeArrowheads="1"/>
          </p:cNvSpPr>
          <p:nvPr/>
        </p:nvSpPr>
        <p:spPr bwMode="auto">
          <a:xfrm>
            <a:off x="0" y="5097463"/>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sp>
        <p:nvSpPr>
          <p:cNvPr id="7173" name="Text Box 7"/>
          <p:cNvSpPr txBox="1">
            <a:spLocks noChangeArrowheads="1"/>
          </p:cNvSpPr>
          <p:nvPr/>
        </p:nvSpPr>
        <p:spPr bwMode="auto">
          <a:xfrm>
            <a:off x="2133600" y="5181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grpSp>
        <p:nvGrpSpPr>
          <p:cNvPr id="2" name="Group 1">
            <a:extLst>
              <a:ext uri="{FF2B5EF4-FFF2-40B4-BE49-F238E27FC236}">
                <a16:creationId xmlns:a16="http://schemas.microsoft.com/office/drawing/2014/main" id="{6D1148A0-4E8B-4909-A6D0-D7D7DF5FF186}"/>
              </a:ext>
            </a:extLst>
          </p:cNvPr>
          <p:cNvGrpSpPr/>
          <p:nvPr/>
        </p:nvGrpSpPr>
        <p:grpSpPr>
          <a:xfrm>
            <a:off x="152400" y="847397"/>
            <a:ext cx="4419600" cy="2102179"/>
            <a:chOff x="152400" y="914400"/>
            <a:chExt cx="2819400" cy="1895803"/>
          </a:xfrm>
        </p:grpSpPr>
        <p:pic>
          <p:nvPicPr>
            <p:cNvPr id="7174" name="Picture 10" descr="scan0002"/>
            <p:cNvPicPr>
              <a:picLocks noChangeAspect="1" noChangeArrowheads="1"/>
            </p:cNvPicPr>
            <p:nvPr/>
          </p:nvPicPr>
          <p:blipFill>
            <a:blip r:embed="rId2">
              <a:lum bright="-16000" contrast="40000"/>
              <a:extLst>
                <a:ext uri="{28A0092B-C50C-407E-A947-70E740481C1C}">
                  <a14:useLocalDpi xmlns:a14="http://schemas.microsoft.com/office/drawing/2010/main" val="0"/>
                </a:ext>
              </a:extLst>
            </a:blip>
            <a:srcRect l="2632" t="488" b="65797"/>
            <a:stretch>
              <a:fillRect/>
            </a:stretch>
          </p:blipFill>
          <p:spPr bwMode="auto">
            <a:xfrm>
              <a:off x="152400" y="914400"/>
              <a:ext cx="2819400" cy="189580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7" name="Oval 14"/>
            <p:cNvSpPr>
              <a:spLocks noChangeArrowheads="1"/>
            </p:cNvSpPr>
            <p:nvPr/>
          </p:nvSpPr>
          <p:spPr bwMode="auto">
            <a:xfrm>
              <a:off x="228600" y="914400"/>
              <a:ext cx="4572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1</a:t>
              </a:r>
            </a:p>
          </p:txBody>
        </p:sp>
      </p:grpSp>
      <p:grpSp>
        <p:nvGrpSpPr>
          <p:cNvPr id="3" name="Group 2">
            <a:extLst>
              <a:ext uri="{FF2B5EF4-FFF2-40B4-BE49-F238E27FC236}">
                <a16:creationId xmlns:a16="http://schemas.microsoft.com/office/drawing/2014/main" id="{32391B3E-82E7-431A-9D6C-75D544603B44}"/>
              </a:ext>
            </a:extLst>
          </p:cNvPr>
          <p:cNvGrpSpPr/>
          <p:nvPr/>
        </p:nvGrpSpPr>
        <p:grpSpPr>
          <a:xfrm>
            <a:off x="152400" y="3033713"/>
            <a:ext cx="4419600" cy="1979614"/>
            <a:chOff x="152400" y="3033713"/>
            <a:chExt cx="2819400" cy="1979614"/>
          </a:xfrm>
        </p:grpSpPr>
        <p:pic>
          <p:nvPicPr>
            <p:cNvPr id="7175" name="Picture 12" descr="scan0004"/>
            <p:cNvPicPr>
              <a:picLocks noChangeAspect="1" noChangeArrowheads="1"/>
            </p:cNvPicPr>
            <p:nvPr/>
          </p:nvPicPr>
          <p:blipFill>
            <a:blip r:embed="rId3">
              <a:lum bright="-14000" contrast="40000"/>
              <a:extLst>
                <a:ext uri="{28A0092B-C50C-407E-A947-70E740481C1C}">
                  <a14:useLocalDpi xmlns:a14="http://schemas.microsoft.com/office/drawing/2010/main" val="0"/>
                </a:ext>
              </a:extLst>
            </a:blip>
            <a:srcRect l="29355" b="66327"/>
            <a:stretch>
              <a:fillRect/>
            </a:stretch>
          </p:blipFill>
          <p:spPr bwMode="auto">
            <a:xfrm>
              <a:off x="152400" y="3033713"/>
              <a:ext cx="2819400" cy="1979614"/>
            </a:xfrm>
            <a:prstGeom prst="rect">
              <a:avLst/>
            </a:prstGeom>
            <a:solidFill>
              <a:srgbClr val="FF0000"/>
            </a:solidFill>
            <a:ln w="9525">
              <a:solidFill>
                <a:srgbClr val="FF0000"/>
              </a:solidFill>
              <a:miter lim="800000"/>
              <a:headEnd/>
              <a:tailEnd/>
            </a:ln>
          </p:spPr>
        </p:pic>
        <p:sp>
          <p:nvSpPr>
            <p:cNvPr id="7179" name="Oval 16"/>
            <p:cNvSpPr>
              <a:spLocks noChangeArrowheads="1"/>
            </p:cNvSpPr>
            <p:nvPr/>
          </p:nvSpPr>
          <p:spPr bwMode="auto">
            <a:xfrm>
              <a:off x="228600" y="3073162"/>
              <a:ext cx="3810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p>
          </p:txBody>
        </p:sp>
      </p:grpSp>
      <p:grpSp>
        <p:nvGrpSpPr>
          <p:cNvPr id="4" name="Group 3">
            <a:extLst>
              <a:ext uri="{FF2B5EF4-FFF2-40B4-BE49-F238E27FC236}">
                <a16:creationId xmlns:a16="http://schemas.microsoft.com/office/drawing/2014/main" id="{64112BA0-0EEC-4AC7-B43C-8630F4E5FDA9}"/>
              </a:ext>
            </a:extLst>
          </p:cNvPr>
          <p:cNvGrpSpPr/>
          <p:nvPr/>
        </p:nvGrpSpPr>
        <p:grpSpPr>
          <a:xfrm>
            <a:off x="152400" y="5147955"/>
            <a:ext cx="4419600" cy="1700521"/>
            <a:chOff x="4724400" y="3886200"/>
            <a:chExt cx="4267200" cy="2895600"/>
          </a:xfrm>
        </p:grpSpPr>
        <p:pic>
          <p:nvPicPr>
            <p:cNvPr id="7176" name="Picture 13" descr="scan0004"/>
            <p:cNvPicPr>
              <a:picLocks noChangeAspect="1" noChangeArrowheads="1"/>
            </p:cNvPicPr>
            <p:nvPr/>
          </p:nvPicPr>
          <p:blipFill>
            <a:blip r:embed="rId4">
              <a:lum bright="-14000" contrast="58000"/>
              <a:extLst>
                <a:ext uri="{28A0092B-C50C-407E-A947-70E740481C1C}">
                  <a14:useLocalDpi xmlns:a14="http://schemas.microsoft.com/office/drawing/2010/main" val="0"/>
                </a:ext>
              </a:extLst>
            </a:blip>
            <a:srcRect t="37755" b="2380"/>
            <a:stretch>
              <a:fillRect/>
            </a:stretch>
          </p:blipFill>
          <p:spPr bwMode="auto">
            <a:xfrm>
              <a:off x="4724400" y="3886200"/>
              <a:ext cx="42672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80" name="Oval 17"/>
            <p:cNvSpPr>
              <a:spLocks noChangeArrowheads="1"/>
            </p:cNvSpPr>
            <p:nvPr/>
          </p:nvSpPr>
          <p:spPr bwMode="auto">
            <a:xfrm>
              <a:off x="8534400" y="6208713"/>
              <a:ext cx="228600" cy="344487"/>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p>
          </p:txBody>
        </p:sp>
      </p:grpSp>
      <p:pic>
        <p:nvPicPr>
          <p:cNvPr id="7182" name="Picture 9" descr="210"/>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5105400" y="847396"/>
            <a:ext cx="3788874" cy="4029404"/>
          </a:xfrm>
          <a:solidFill>
            <a:srgbClr val="FF0000"/>
          </a:solidFill>
          <a:ln>
            <a:solidFill>
              <a:srgbClr val="FF0000"/>
            </a:solidFill>
            <a:miter lim="800000"/>
            <a:headEnd/>
            <a:tailEnd/>
          </a:ln>
        </p:spPr>
      </p:pic>
      <p:sp>
        <p:nvSpPr>
          <p:cNvPr id="7183" name="Oval 39"/>
          <p:cNvSpPr>
            <a:spLocks noChangeArrowheads="1"/>
          </p:cNvSpPr>
          <p:nvPr/>
        </p:nvSpPr>
        <p:spPr bwMode="auto">
          <a:xfrm>
            <a:off x="5334000" y="903368"/>
            <a:ext cx="304800" cy="6016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400" dirty="0">
                <a:latin typeface="Times New Roman" panose="02020603050405020304" pitchFamily="18" charset="0"/>
              </a:rPr>
              <a:t>2</a:t>
            </a:r>
          </a:p>
        </p:txBody>
      </p:sp>
      <p:cxnSp>
        <p:nvCxnSpPr>
          <p:cNvPr id="6" name="Straight Connector 5">
            <a:extLst>
              <a:ext uri="{FF2B5EF4-FFF2-40B4-BE49-F238E27FC236}">
                <a16:creationId xmlns:a16="http://schemas.microsoft.com/office/drawing/2014/main" id="{B60743A8-BA65-4E80-868F-87396DD5AB68}"/>
              </a:ext>
            </a:extLst>
          </p:cNvPr>
          <p:cNvCxnSpPr/>
          <p:nvPr/>
        </p:nvCxnSpPr>
        <p:spPr bwMode="auto">
          <a:xfrm>
            <a:off x="4745292" y="0"/>
            <a:ext cx="0" cy="6848476"/>
          </a:xfrm>
          <a:prstGeom prst="line">
            <a:avLst/>
          </a:prstGeom>
          <a:solidFill>
            <a:schemeClr val="accent1"/>
          </a:solidFill>
          <a:ln w="285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5">
            <a:extLst>
              <a:ext uri="{FF2B5EF4-FFF2-40B4-BE49-F238E27FC236}">
                <a16:creationId xmlns:a16="http://schemas.microsoft.com/office/drawing/2014/main" id="{C99E7836-EA46-466C-81BE-4C76131C1651}"/>
              </a:ext>
            </a:extLst>
          </p:cNvPr>
          <p:cNvSpPr txBox="1">
            <a:spLocks noChangeArrowheads="1"/>
          </p:cNvSpPr>
          <p:nvPr/>
        </p:nvSpPr>
        <p:spPr bwMode="auto">
          <a:xfrm>
            <a:off x="76201" y="157193"/>
            <a:ext cx="4571997" cy="523220"/>
          </a:xfrm>
          <a:prstGeom prst="rect">
            <a:avLst/>
          </a:prstGeom>
          <a:noFill/>
          <a:ln>
            <a:noFill/>
          </a:ln>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Không khí bị ô nhiễm. </a:t>
            </a:r>
          </a:p>
        </p:txBody>
      </p:sp>
      <p:sp>
        <p:nvSpPr>
          <p:cNvPr id="21" name="Text Box 5">
            <a:extLst>
              <a:ext uri="{FF2B5EF4-FFF2-40B4-BE49-F238E27FC236}">
                <a16:creationId xmlns:a16="http://schemas.microsoft.com/office/drawing/2014/main" id="{050A4FE3-FB2D-4EF7-AF20-D8272FC27280}"/>
              </a:ext>
            </a:extLst>
          </p:cNvPr>
          <p:cNvSpPr txBox="1">
            <a:spLocks noChangeArrowheads="1"/>
          </p:cNvSpPr>
          <p:nvPr/>
        </p:nvSpPr>
        <p:spPr bwMode="auto">
          <a:xfrm>
            <a:off x="4504843" y="157193"/>
            <a:ext cx="4571997" cy="523220"/>
          </a:xfrm>
          <a:prstGeom prst="rect">
            <a:avLst/>
          </a:prstGeom>
          <a:noFill/>
          <a:ln>
            <a:noFill/>
          </a:ln>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Không </a:t>
            </a:r>
            <a:r>
              <a:rPr lang="en-US" altLang="en-US" sz="2800" dirty="0" err="1">
                <a:latin typeface="Times New Roman" panose="02020603050405020304" pitchFamily="18" charset="0"/>
                <a:cs typeface="Times New Roman" panose="02020603050405020304" pitchFamily="18" charset="0"/>
              </a:rPr>
              <a:t>khí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sạch</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58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2">
            <a:lum bright="-10000" contrast="14000"/>
            <a:extLst>
              <a:ext uri="{28A0092B-C50C-407E-A947-70E740481C1C}">
                <a14:useLocalDpi xmlns:a14="http://schemas.microsoft.com/office/drawing/2010/main" val="0"/>
              </a:ext>
            </a:extLst>
          </a:blip>
          <a:srcRect/>
          <a:stretch>
            <a:fillRect/>
          </a:stretch>
        </p:blipFill>
        <p:spPr bwMode="auto">
          <a:xfrm>
            <a:off x="76200" y="76200"/>
            <a:ext cx="5791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5257800" y="6096000"/>
            <a:ext cx="457200" cy="381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p>
        </p:txBody>
      </p:sp>
      <p:sp>
        <p:nvSpPr>
          <p:cNvPr id="55300" name="Rectangle 4"/>
          <p:cNvSpPr>
            <a:spLocks noChangeArrowheads="1"/>
          </p:cNvSpPr>
          <p:nvPr/>
        </p:nvSpPr>
        <p:spPr bwMode="auto">
          <a:xfrm>
            <a:off x="5867400" y="457200"/>
            <a:ext cx="3276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rgbClr val="C00000"/>
                </a:solidFill>
                <a:latin typeface="Times New Roman" panose="02020603050405020304" pitchFamily="18" charset="0"/>
              </a:rPr>
              <a:t>Theo em không khí như thế nào được gọi là trong sạch?</a:t>
            </a:r>
          </a:p>
        </p:txBody>
      </p:sp>
      <p:sp>
        <p:nvSpPr>
          <p:cNvPr id="55301" name="Rectangle 5"/>
          <p:cNvSpPr>
            <a:spLocks noChangeArrowheads="1"/>
          </p:cNvSpPr>
          <p:nvPr/>
        </p:nvSpPr>
        <p:spPr bwMode="auto">
          <a:xfrm>
            <a:off x="5943600" y="1981200"/>
            <a:ext cx="3276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latin typeface="Times New Roman" panose="02020603050405020304" pitchFamily="18" charset="0"/>
              </a:rPr>
              <a:t>Không khí trong sạch là không khí trong suốt, không màu, không  mùi, chỉ chứa khói, bụi, khí độc, vi  khuẩn với  tỉ  lệ  thấp  và không làm hại đến sức khoẻ con người.</a:t>
            </a:r>
          </a:p>
        </p:txBody>
      </p:sp>
      <p:sp>
        <p:nvSpPr>
          <p:cNvPr id="55303" name="Rectangle 7"/>
          <p:cNvSpPr>
            <a:spLocks noChangeArrowheads="1"/>
          </p:cNvSpPr>
          <p:nvPr/>
        </p:nvSpPr>
        <p:spPr bwMode="auto">
          <a:xfrm>
            <a:off x="76200" y="47339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rPr>
              <a:t>Không khí có những tính chất gì?</a:t>
            </a:r>
          </a:p>
        </p:txBody>
      </p:sp>
      <p:sp>
        <p:nvSpPr>
          <p:cNvPr id="55304" name="Rectangle 8"/>
          <p:cNvSpPr>
            <a:spLocks noChangeArrowheads="1"/>
          </p:cNvSpPr>
          <p:nvPr/>
        </p:nvSpPr>
        <p:spPr bwMode="auto">
          <a:xfrm>
            <a:off x="152400" y="53213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rPr>
              <a:t>Không khí  trong suốt, không màu, không mùi, không vị, không có hình dạng nhất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07"/>
                                        </p:tgtEl>
                                        <p:attrNameLst>
                                          <p:attrName>style.visibility</p:attrName>
                                        </p:attrNameLst>
                                      </p:cBhvr>
                                      <p:to>
                                        <p:strVal val="visible"/>
                                      </p:to>
                                    </p:set>
                                    <p:anim calcmode="lin" valueType="num">
                                      <p:cBhvr additive="base">
                                        <p:cTn id="11" dur="500" fill="hold"/>
                                        <p:tgtEl>
                                          <p:spTgt spid="8207"/>
                                        </p:tgtEl>
                                        <p:attrNameLst>
                                          <p:attrName>ppt_x</p:attrName>
                                        </p:attrNameLst>
                                      </p:cBhvr>
                                      <p:tavLst>
                                        <p:tav tm="0">
                                          <p:val>
                                            <p:strVal val="#ppt_x"/>
                                          </p:val>
                                        </p:tav>
                                        <p:tav tm="100000">
                                          <p:val>
                                            <p:strVal val="#ppt_x"/>
                                          </p:val>
                                        </p:tav>
                                      </p:tavLst>
                                    </p:anim>
                                    <p:anim calcmode="lin" valueType="num">
                                      <p:cBhvr additive="base">
                                        <p:cTn id="12"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box(in)">
                                      <p:cBhvr>
                                        <p:cTn id="17" dur="500"/>
                                        <p:tgtEl>
                                          <p:spTgt spid="553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55303"/>
                                        </p:tgtEl>
                                      </p:cBhvr>
                                    </p:animEffect>
                                    <p:set>
                                      <p:cBhvr>
                                        <p:cTn id="22" dur="1" fill="hold">
                                          <p:stCondLst>
                                            <p:cond delay="499"/>
                                          </p:stCondLst>
                                        </p:cTn>
                                        <p:tgtEl>
                                          <p:spTgt spid="5530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5304"/>
                                        </p:tgtEl>
                                        <p:attrNameLst>
                                          <p:attrName>style.visibility</p:attrName>
                                        </p:attrNameLst>
                                      </p:cBhvr>
                                      <p:to>
                                        <p:strVal val="visible"/>
                                      </p:to>
                                    </p:set>
                                    <p:animEffect transition="in" filter="box(in)">
                                      <p:cBhvr>
                                        <p:cTn id="27" dur="500"/>
                                        <p:tgtEl>
                                          <p:spTgt spid="553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55304"/>
                                        </p:tgtEl>
                                      </p:cBhvr>
                                    </p:animEffect>
                                    <p:set>
                                      <p:cBhvr>
                                        <p:cTn id="32" dur="1" fill="hold">
                                          <p:stCondLst>
                                            <p:cond delay="499"/>
                                          </p:stCondLst>
                                        </p:cTn>
                                        <p:tgtEl>
                                          <p:spTgt spid="5530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5300"/>
                                        </p:tgtEl>
                                        <p:attrNameLst>
                                          <p:attrName>style.visibility</p:attrName>
                                        </p:attrNameLst>
                                      </p:cBhvr>
                                      <p:to>
                                        <p:strVal val="visible"/>
                                      </p:to>
                                    </p:set>
                                    <p:animEffect transition="in" filter="wipe(down)">
                                      <p:cBhvr>
                                        <p:cTn id="37" dur="500"/>
                                        <p:tgtEl>
                                          <p:spTgt spid="553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5301"/>
                                        </p:tgtEl>
                                        <p:attrNameLst>
                                          <p:attrName>style.visibility</p:attrName>
                                        </p:attrNameLst>
                                      </p:cBhvr>
                                      <p:to>
                                        <p:strVal val="visible"/>
                                      </p:to>
                                    </p:set>
                                    <p:animEffect transition="in" filter="wipe(down)">
                                      <p:cBhvr>
                                        <p:cTn id="4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55300" grpId="0"/>
      <p:bldP spid="55301" grpId="0"/>
      <p:bldP spid="55303" grpId="0"/>
      <p:bldP spid="55303" grpId="1"/>
      <p:bldP spid="55304" grpId="0"/>
      <p:bldP spid="5530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83131" y="4692937"/>
            <a:ext cx="891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3000" dirty="0">
                <a:solidFill>
                  <a:srgbClr val="FF3300"/>
                </a:solidFill>
                <a:latin typeface="Arial" panose="020B0604020202020204" pitchFamily="34" charset="0"/>
              </a:rPr>
              <a:t>     </a:t>
            </a:r>
            <a:r>
              <a:rPr lang="en-US" altLang="en-US" sz="3000" dirty="0">
                <a:latin typeface="Times New Roman" panose="02020603050405020304" pitchFamily="18" charset="0"/>
                <a:cs typeface="Times New Roman" panose="02020603050405020304" pitchFamily="18" charset="0"/>
              </a:rPr>
              <a:t>Không khí bị ô nhiễm là không khí có chứa một trong các loại khói, khí độc, các loại bụi, vi khuẩn quá tỉ lệ cho phép, có hại cho sức khỏe con người và các sinh vật khác. </a:t>
            </a:r>
          </a:p>
        </p:txBody>
      </p:sp>
      <p:sp>
        <p:nvSpPr>
          <p:cNvPr id="144399" name="Text Box 15"/>
          <p:cNvSpPr txBox="1">
            <a:spLocks noChangeArrowheads="1"/>
          </p:cNvSpPr>
          <p:nvPr/>
        </p:nvSpPr>
        <p:spPr bwMode="auto">
          <a:xfrm>
            <a:off x="34636" y="4184939"/>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C00000"/>
                </a:solidFill>
                <a:latin typeface="Times New Roman" panose="02020603050405020304" pitchFamily="18" charset="0"/>
                <a:cs typeface="Times New Roman" panose="02020603050405020304" pitchFamily="18" charset="0"/>
              </a:rPr>
              <a:t>Thế nào là không khí bị ô nhiễm?</a:t>
            </a:r>
          </a:p>
        </p:txBody>
      </p:sp>
      <p:pic>
        <p:nvPicPr>
          <p:cNvPr id="81922" name="Picture 2" descr="scan0004"/>
          <p:cNvPicPr>
            <a:picLocks noChangeAspect="1" noChangeArrowheads="1"/>
          </p:cNvPicPr>
          <p:nvPr/>
        </p:nvPicPr>
        <p:blipFill>
          <a:blip r:embed="rId2">
            <a:lum bright="-10000" contrast="46000"/>
            <a:extLst>
              <a:ext uri="{28A0092B-C50C-407E-A947-70E740481C1C}">
                <a14:useLocalDpi xmlns:a14="http://schemas.microsoft.com/office/drawing/2010/main" val="0"/>
              </a:ext>
            </a:extLst>
          </a:blip>
          <a:srcRect t="37755" b="2380"/>
          <a:stretch>
            <a:fillRect/>
          </a:stretch>
        </p:blipFill>
        <p:spPr bwMode="auto">
          <a:xfrm>
            <a:off x="6019800" y="228600"/>
            <a:ext cx="30480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3" name="Oval 3"/>
          <p:cNvSpPr>
            <a:spLocks noChangeArrowheads="1"/>
          </p:cNvSpPr>
          <p:nvPr/>
        </p:nvSpPr>
        <p:spPr bwMode="auto">
          <a:xfrm>
            <a:off x="6019800" y="228600"/>
            <a:ext cx="609600" cy="543214"/>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4</a:t>
            </a:r>
          </a:p>
        </p:txBody>
      </p:sp>
      <p:pic>
        <p:nvPicPr>
          <p:cNvPr id="80898" name="Picture 2" descr="scan0004"/>
          <p:cNvPicPr>
            <a:picLocks noChangeAspect="1" noChangeArrowheads="1"/>
          </p:cNvPicPr>
          <p:nvPr/>
        </p:nvPicPr>
        <p:blipFill>
          <a:blip r:embed="rId3">
            <a:lum bright="-14000" contrast="14000"/>
            <a:extLst>
              <a:ext uri="{28A0092B-C50C-407E-A947-70E740481C1C}">
                <a14:useLocalDpi xmlns:a14="http://schemas.microsoft.com/office/drawing/2010/main" val="0"/>
              </a:ext>
            </a:extLst>
          </a:blip>
          <a:srcRect l="29355" b="66327"/>
          <a:stretch>
            <a:fillRect/>
          </a:stretch>
        </p:blipFill>
        <p:spPr bwMode="auto">
          <a:xfrm>
            <a:off x="2971800" y="228600"/>
            <a:ext cx="2971800" cy="3886200"/>
          </a:xfrm>
          <a:prstGeom prst="rect">
            <a:avLst/>
          </a:prstGeom>
          <a:solidFill>
            <a:srgbClr val="FF0000"/>
          </a:solidFill>
          <a:ln w="9525">
            <a:solidFill>
              <a:srgbClr val="FF0000"/>
            </a:solidFill>
            <a:miter lim="800000"/>
            <a:headEnd/>
            <a:tailEnd/>
          </a:ln>
        </p:spPr>
      </p:pic>
      <p:sp>
        <p:nvSpPr>
          <p:cNvPr id="80899" name="Oval 3"/>
          <p:cNvSpPr>
            <a:spLocks noChangeArrowheads="1"/>
          </p:cNvSpPr>
          <p:nvPr/>
        </p:nvSpPr>
        <p:spPr bwMode="auto">
          <a:xfrm>
            <a:off x="2971800" y="298739"/>
            <a:ext cx="568325" cy="549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3</a:t>
            </a:r>
          </a:p>
        </p:txBody>
      </p:sp>
      <p:pic>
        <p:nvPicPr>
          <p:cNvPr id="12302" name="Picture 10" descr="scan0002"/>
          <p:cNvPicPr>
            <a:picLocks noChangeAspect="1" noChangeArrowheads="1"/>
          </p:cNvPicPr>
          <p:nvPr/>
        </p:nvPicPr>
        <p:blipFill>
          <a:blip r:embed="rId4">
            <a:lum bright="-14000" contrast="32000"/>
            <a:extLst>
              <a:ext uri="{28A0092B-C50C-407E-A947-70E740481C1C}">
                <a14:useLocalDpi xmlns:a14="http://schemas.microsoft.com/office/drawing/2010/main" val="0"/>
              </a:ext>
            </a:extLst>
          </a:blip>
          <a:srcRect l="2632" t="488" b="65797"/>
          <a:stretch>
            <a:fillRect/>
          </a:stretch>
        </p:blipFill>
        <p:spPr bwMode="auto">
          <a:xfrm>
            <a:off x="152400" y="228600"/>
            <a:ext cx="27432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303" name="Oval 14"/>
          <p:cNvSpPr>
            <a:spLocks noChangeArrowheads="1"/>
          </p:cNvSpPr>
          <p:nvPr/>
        </p:nvSpPr>
        <p:spPr bwMode="auto">
          <a:xfrm>
            <a:off x="187035" y="298739"/>
            <a:ext cx="609600" cy="568036"/>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additive="base">
                                        <p:cTn id="7" dur="500" fill="hold"/>
                                        <p:tgtEl>
                                          <p:spTgt spid="12302"/>
                                        </p:tgtEl>
                                        <p:attrNameLst>
                                          <p:attrName>ppt_x</p:attrName>
                                        </p:attrNameLst>
                                      </p:cBhvr>
                                      <p:tavLst>
                                        <p:tav tm="0">
                                          <p:val>
                                            <p:strVal val="#ppt_x"/>
                                          </p:val>
                                        </p:tav>
                                        <p:tav tm="100000">
                                          <p:val>
                                            <p:strVal val="#ppt_x"/>
                                          </p:val>
                                        </p:tav>
                                      </p:tavLst>
                                    </p:anim>
                                    <p:anim calcmode="lin" valueType="num">
                                      <p:cBhvr additive="base">
                                        <p:cTn id="8" dur="500" fill="hold"/>
                                        <p:tgtEl>
                                          <p:spTgt spid="123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03"/>
                                        </p:tgtEl>
                                        <p:attrNameLst>
                                          <p:attrName>style.visibility</p:attrName>
                                        </p:attrNameLst>
                                      </p:cBhvr>
                                      <p:to>
                                        <p:strVal val="visible"/>
                                      </p:to>
                                    </p:set>
                                    <p:anim calcmode="lin" valueType="num">
                                      <p:cBhvr additive="base">
                                        <p:cTn id="11" dur="500" fill="hold"/>
                                        <p:tgtEl>
                                          <p:spTgt spid="12303"/>
                                        </p:tgtEl>
                                        <p:attrNameLst>
                                          <p:attrName>ppt_x</p:attrName>
                                        </p:attrNameLst>
                                      </p:cBhvr>
                                      <p:tavLst>
                                        <p:tav tm="0">
                                          <p:val>
                                            <p:strVal val="#ppt_x"/>
                                          </p:val>
                                        </p:tav>
                                        <p:tav tm="100000">
                                          <p:val>
                                            <p:strVal val="#ppt_x"/>
                                          </p:val>
                                        </p:tav>
                                      </p:tavLst>
                                    </p:anim>
                                    <p:anim calcmode="lin" valueType="num">
                                      <p:cBhvr additive="base">
                                        <p:cTn id="12"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0898"/>
                                        </p:tgtEl>
                                        <p:attrNameLst>
                                          <p:attrName>style.visibility</p:attrName>
                                        </p:attrNameLst>
                                      </p:cBhvr>
                                      <p:to>
                                        <p:strVal val="visible"/>
                                      </p:to>
                                    </p:set>
                                    <p:anim calcmode="lin" valueType="num">
                                      <p:cBhvr additive="base">
                                        <p:cTn id="17" dur="500" fill="hold"/>
                                        <p:tgtEl>
                                          <p:spTgt spid="80898"/>
                                        </p:tgtEl>
                                        <p:attrNameLst>
                                          <p:attrName>ppt_x</p:attrName>
                                        </p:attrNameLst>
                                      </p:cBhvr>
                                      <p:tavLst>
                                        <p:tav tm="0">
                                          <p:val>
                                            <p:strVal val="#ppt_x"/>
                                          </p:val>
                                        </p:tav>
                                        <p:tav tm="100000">
                                          <p:val>
                                            <p:strVal val="#ppt_x"/>
                                          </p:val>
                                        </p:tav>
                                      </p:tavLst>
                                    </p:anim>
                                    <p:anim calcmode="lin" valueType="num">
                                      <p:cBhvr additive="base">
                                        <p:cTn id="18" dur="500" fill="hold"/>
                                        <p:tgtEl>
                                          <p:spTgt spid="8089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899"/>
                                        </p:tgtEl>
                                        <p:attrNameLst>
                                          <p:attrName>style.visibility</p:attrName>
                                        </p:attrNameLst>
                                      </p:cBhvr>
                                      <p:to>
                                        <p:strVal val="visible"/>
                                      </p:to>
                                    </p:set>
                                    <p:anim calcmode="lin" valueType="num">
                                      <p:cBhvr additive="base">
                                        <p:cTn id="21" dur="500" fill="hold"/>
                                        <p:tgtEl>
                                          <p:spTgt spid="80899"/>
                                        </p:tgtEl>
                                        <p:attrNameLst>
                                          <p:attrName>ppt_x</p:attrName>
                                        </p:attrNameLst>
                                      </p:cBhvr>
                                      <p:tavLst>
                                        <p:tav tm="0">
                                          <p:val>
                                            <p:strVal val="#ppt_x"/>
                                          </p:val>
                                        </p:tav>
                                        <p:tav tm="100000">
                                          <p:val>
                                            <p:strVal val="#ppt_x"/>
                                          </p:val>
                                        </p:tav>
                                      </p:tavLst>
                                    </p:anim>
                                    <p:anim calcmode="lin" valueType="num">
                                      <p:cBhvr additive="base">
                                        <p:cTn id="22"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23"/>
                                        </p:tgtEl>
                                        <p:attrNameLst>
                                          <p:attrName>style.visibility</p:attrName>
                                        </p:attrNameLst>
                                      </p:cBhvr>
                                      <p:to>
                                        <p:strVal val="visible"/>
                                      </p:to>
                                    </p:set>
                                    <p:anim calcmode="lin" valueType="num">
                                      <p:cBhvr additive="base">
                                        <p:cTn id="27" dur="500" fill="hold"/>
                                        <p:tgtEl>
                                          <p:spTgt spid="81923"/>
                                        </p:tgtEl>
                                        <p:attrNameLst>
                                          <p:attrName>ppt_x</p:attrName>
                                        </p:attrNameLst>
                                      </p:cBhvr>
                                      <p:tavLst>
                                        <p:tav tm="0">
                                          <p:val>
                                            <p:strVal val="#ppt_x"/>
                                          </p:val>
                                        </p:tav>
                                        <p:tav tm="100000">
                                          <p:val>
                                            <p:strVal val="#ppt_x"/>
                                          </p:val>
                                        </p:tav>
                                      </p:tavLst>
                                    </p:anim>
                                    <p:anim calcmode="lin" valueType="num">
                                      <p:cBhvr additive="base">
                                        <p:cTn id="28" dur="500" fill="hold"/>
                                        <p:tgtEl>
                                          <p:spTgt spid="819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22"/>
                                        </p:tgtEl>
                                        <p:attrNameLst>
                                          <p:attrName>style.visibility</p:attrName>
                                        </p:attrNameLst>
                                      </p:cBhvr>
                                      <p:to>
                                        <p:strVal val="visible"/>
                                      </p:to>
                                    </p:set>
                                    <p:anim calcmode="lin" valueType="num">
                                      <p:cBhvr additive="base">
                                        <p:cTn id="31" dur="500" fill="hold"/>
                                        <p:tgtEl>
                                          <p:spTgt spid="81922"/>
                                        </p:tgtEl>
                                        <p:attrNameLst>
                                          <p:attrName>ppt_x</p:attrName>
                                        </p:attrNameLst>
                                      </p:cBhvr>
                                      <p:tavLst>
                                        <p:tav tm="0">
                                          <p:val>
                                            <p:strVal val="#ppt_x"/>
                                          </p:val>
                                        </p:tav>
                                        <p:tav tm="100000">
                                          <p:val>
                                            <p:strVal val="#ppt_x"/>
                                          </p:val>
                                        </p:tav>
                                      </p:tavLst>
                                    </p:anim>
                                    <p:anim calcmode="lin" valueType="num">
                                      <p:cBhvr additive="base">
                                        <p:cTn id="32"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4399"/>
                                        </p:tgtEl>
                                        <p:attrNameLst>
                                          <p:attrName>style.visibility</p:attrName>
                                        </p:attrNameLst>
                                      </p:cBhvr>
                                      <p:to>
                                        <p:strVal val="visible"/>
                                      </p:to>
                                    </p:set>
                                    <p:anim calcmode="lin" valueType="num">
                                      <p:cBhvr>
                                        <p:cTn id="37" dur="1000" fill="hold"/>
                                        <p:tgtEl>
                                          <p:spTgt spid="144399"/>
                                        </p:tgtEl>
                                        <p:attrNameLst>
                                          <p:attrName>ppt_x</p:attrName>
                                        </p:attrNameLst>
                                      </p:cBhvr>
                                      <p:tavLst>
                                        <p:tav tm="0">
                                          <p:val>
                                            <p:strVal val="#ppt_x-.2"/>
                                          </p:val>
                                        </p:tav>
                                        <p:tav tm="100000">
                                          <p:val>
                                            <p:strVal val="#ppt_x"/>
                                          </p:val>
                                        </p:tav>
                                      </p:tavLst>
                                    </p:anim>
                                    <p:anim calcmode="lin" valueType="num">
                                      <p:cBhvr>
                                        <p:cTn id="38" dur="1000" fill="hold"/>
                                        <p:tgtEl>
                                          <p:spTgt spid="14439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43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144399"/>
                                        </p:tgtEl>
                                      </p:cBhvr>
                                    </p:animEffect>
                                    <p:set>
                                      <p:cBhvr>
                                        <p:cTn id="44" dur="1" fill="hold">
                                          <p:stCondLst>
                                            <p:cond delay="499"/>
                                          </p:stCondLst>
                                        </p:cTn>
                                        <p:tgtEl>
                                          <p:spTgt spid="14439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4389"/>
                                        </p:tgtEl>
                                        <p:attrNameLst>
                                          <p:attrName>style.visibility</p:attrName>
                                        </p:attrNameLst>
                                      </p:cBhvr>
                                      <p:to>
                                        <p:strVal val="visible"/>
                                      </p:to>
                                    </p:set>
                                    <p:anim calcmode="lin" valueType="num">
                                      <p:cBhvr additive="base">
                                        <p:cTn id="49" dur="500" fill="hold"/>
                                        <p:tgtEl>
                                          <p:spTgt spid="144389"/>
                                        </p:tgtEl>
                                        <p:attrNameLst>
                                          <p:attrName>ppt_x</p:attrName>
                                        </p:attrNameLst>
                                      </p:cBhvr>
                                      <p:tavLst>
                                        <p:tav tm="0">
                                          <p:val>
                                            <p:strVal val="#ppt_x"/>
                                          </p:val>
                                        </p:tav>
                                        <p:tav tm="100000">
                                          <p:val>
                                            <p:strVal val="#ppt_x"/>
                                          </p:val>
                                        </p:tav>
                                      </p:tavLst>
                                    </p:anim>
                                    <p:anim calcmode="lin" valueType="num">
                                      <p:cBhvr additive="base">
                                        <p:cTn id="50" dur="500" fill="hold"/>
                                        <p:tgtEl>
                                          <p:spTgt spid="144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P spid="144399" grpId="0"/>
      <p:bldP spid="144399" grpId="1"/>
      <p:bldP spid="81923" grpId="0" animBg="1"/>
      <p:bldP spid="80899" grpId="0" animBg="1"/>
      <p:bldP spid="123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219200" y="24384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342" name="Rectangle 6"/>
          <p:cNvSpPr>
            <a:spLocks noChangeArrowheads="1"/>
          </p:cNvSpPr>
          <p:nvPr/>
        </p:nvSpPr>
        <p:spPr bwMode="auto">
          <a:xfrm>
            <a:off x="55415" y="1633064"/>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3000" dirty="0">
                <a:latin typeface="Times New Roman" panose="02020603050405020304" pitchFamily="18" charset="0"/>
              </a:rPr>
              <a:t>  Không khí sạch là không khí trong suốt, không màu, không mùi, chỉ chứa khói, bụi, khí độc, vi khuẩn với tỉ lệ thấp và không làm hại đến sức khoẻ con người.</a:t>
            </a:r>
          </a:p>
        </p:txBody>
      </p:sp>
      <p:sp>
        <p:nvSpPr>
          <p:cNvPr id="14343" name="Rectangle 7"/>
          <p:cNvSpPr>
            <a:spLocks noChangeArrowheads="1"/>
          </p:cNvSpPr>
          <p:nvPr/>
        </p:nvSpPr>
        <p:spPr bwMode="auto">
          <a:xfrm>
            <a:off x="55415" y="3177064"/>
            <a:ext cx="91440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000" dirty="0">
                <a:solidFill>
                  <a:srgbClr val="7030A0"/>
                </a:solidFill>
                <a:latin typeface="Times New Roman" panose="02020603050405020304" pitchFamily="18" charset="0"/>
                <a:cs typeface="Times New Roman" panose="02020603050405020304" pitchFamily="18" charset="0"/>
              </a:rPr>
              <a:t>  Không khí bị ô nhiễm là không khí có chứa một trong các loại khói, khí độc, các loại bụi, vi khuẩn quá tỉ lệ cho phép, có hại cho sức khỏe và các sinh vật khác. </a:t>
            </a:r>
            <a:endParaRPr lang="en-US" altLang="en-US" sz="3000" dirty="0">
              <a:solidFill>
                <a:srgbClr val="7030A0"/>
              </a:solidFill>
              <a:latin typeface="Times New Roman" panose="02020603050405020304" pitchFamily="18" charset="0"/>
            </a:endParaRPr>
          </a:p>
        </p:txBody>
      </p:sp>
      <p:sp>
        <p:nvSpPr>
          <p:cNvPr id="3" name="Rectangle 2"/>
          <p:cNvSpPr>
            <a:spLocks noChangeArrowheads="1"/>
          </p:cNvSpPr>
          <p:nvPr/>
        </p:nvSpPr>
        <p:spPr bwMode="auto">
          <a:xfrm>
            <a:off x="103187" y="5009024"/>
            <a:ext cx="8943828" cy="10156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000" dirty="0">
                <a:solidFill>
                  <a:srgbClr val="C00000"/>
                </a:solidFill>
                <a:latin typeface="Times New Roman" panose="02020603050405020304" pitchFamily="18" charset="0"/>
              </a:rPr>
              <a:t>Theo em bầu không khí ở địa phương mình là bầu không khí trong sạch hay bầu không khí bị ô nhiễm ? </a:t>
            </a:r>
          </a:p>
        </p:txBody>
      </p:sp>
      <p:sp>
        <p:nvSpPr>
          <p:cNvPr id="8" name="TextBox 7"/>
          <p:cNvSpPr txBox="1">
            <a:spLocks noChangeArrowheads="1"/>
          </p:cNvSpPr>
          <p:nvPr/>
        </p:nvSpPr>
        <p:spPr bwMode="auto">
          <a:xfrm>
            <a:off x="55415" y="46067"/>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b="1" dirty="0">
                <a:solidFill>
                  <a:srgbClr val="C00000"/>
                </a:solidFill>
                <a:latin typeface="Times New Roman" panose="02020603050405020304" pitchFamily="18" charset="0"/>
                <a:cs typeface="Times New Roman" panose="02020603050405020304" pitchFamily="18" charset="0"/>
              </a:rPr>
              <a:t>* </a:t>
            </a:r>
            <a:r>
              <a:rPr lang="vi-VN" altLang="vi-VN" sz="3600" b="1" u="sng" dirty="0">
                <a:solidFill>
                  <a:srgbClr val="C00000"/>
                </a:solidFill>
                <a:latin typeface="Times New Roman" panose="02020603050405020304" pitchFamily="18" charset="0"/>
                <a:cs typeface="Times New Roman" panose="02020603050405020304" pitchFamily="18" charset="0"/>
              </a:rPr>
              <a:t>Hoạt động 1</a:t>
            </a:r>
            <a:r>
              <a:rPr lang="vi-VN"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a:solidFill>
                  <a:srgbClr val="C00000"/>
                </a:solidFill>
                <a:latin typeface="Times New Roman" panose="02020603050405020304" pitchFamily="18" charset="0"/>
                <a:cs typeface="Times New Roman" panose="02020603050405020304" pitchFamily="18" charset="0"/>
              </a:rPr>
              <a:t>Tìm hiểu k</a:t>
            </a:r>
            <a:r>
              <a:rPr lang="vi-VN" altLang="vi-VN" sz="3600" b="1" dirty="0">
                <a:solidFill>
                  <a:srgbClr val="C00000"/>
                </a:solidFill>
                <a:latin typeface="Times New Roman" panose="02020603050405020304" pitchFamily="18" charset="0"/>
                <a:cs typeface="Times New Roman" panose="02020603050405020304" pitchFamily="18" charset="0"/>
              </a:rPr>
              <a:t>hông khí sạch và không khí bị ô nhiễm</a:t>
            </a:r>
            <a:endParaRPr lang="en-US" altLang="vi-VN"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914400" y="23622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grpSp>
        <p:nvGrpSpPr>
          <p:cNvPr id="15365" name="Group 8"/>
          <p:cNvGrpSpPr>
            <a:grpSpLocks/>
          </p:cNvGrpSpPr>
          <p:nvPr/>
        </p:nvGrpSpPr>
        <p:grpSpPr bwMode="auto">
          <a:xfrm>
            <a:off x="1052945" y="2362200"/>
            <a:ext cx="7010400" cy="2570019"/>
            <a:chOff x="304800" y="2667000"/>
            <a:chExt cx="6019800" cy="3048000"/>
          </a:xfrm>
          <a:solidFill>
            <a:schemeClr val="accent6">
              <a:lumMod val="20000"/>
              <a:lumOff val="80000"/>
            </a:schemeClr>
          </a:solidFill>
        </p:grpSpPr>
        <p:sp>
          <p:nvSpPr>
            <p:cNvPr id="15366" name="Oval 7"/>
            <p:cNvSpPr>
              <a:spLocks noChangeArrowheads="1"/>
            </p:cNvSpPr>
            <p:nvPr/>
          </p:nvSpPr>
          <p:spPr bwMode="auto">
            <a:xfrm>
              <a:off x="304800" y="2667000"/>
              <a:ext cx="6019800" cy="3048000"/>
            </a:xfrm>
            <a:prstGeom prst="ellipse">
              <a:avLst/>
            </a:prstGeom>
            <a:grpFill/>
            <a:ln w="9525" algn="ctr">
              <a:solidFill>
                <a:srgbClr val="FF0000"/>
              </a:solidFill>
              <a:round/>
              <a:headEnd/>
              <a:tailEnd/>
            </a:ln>
          </p:spPr>
          <p:txBody>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5367" name="Rectangle 7"/>
            <p:cNvSpPr>
              <a:spLocks noChangeArrowheads="1"/>
            </p:cNvSpPr>
            <p:nvPr/>
          </p:nvSpPr>
          <p:spPr bwMode="auto">
            <a:xfrm>
              <a:off x="1143000" y="3195697"/>
              <a:ext cx="4495800" cy="20621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solidFill>
                    <a:srgbClr val="3A1953"/>
                  </a:solidFill>
                  <a:latin typeface="Times New Roman" panose="02020603050405020304" pitchFamily="18" charset="0"/>
                </a:rPr>
                <a:t>Hãy quan sát tranh và trình bày những nguyên nhân  làm không khí bị ô nhiễm?</a:t>
              </a:r>
            </a:p>
          </p:txBody>
        </p:sp>
      </p:grpSp>
      <p:sp>
        <p:nvSpPr>
          <p:cNvPr id="11" name="TextBox 10"/>
          <p:cNvSpPr txBox="1"/>
          <p:nvPr/>
        </p:nvSpPr>
        <p:spPr>
          <a:xfrm>
            <a:off x="342900" y="1060938"/>
            <a:ext cx="86487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SprayingmanII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146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8"/>
          <p:cNvSpPr txBox="1">
            <a:spLocks noChangeArrowheads="1"/>
          </p:cNvSpPr>
          <p:nvPr/>
        </p:nvSpPr>
        <p:spPr bwMode="auto">
          <a:xfrm>
            <a:off x="6737350" y="2678113"/>
            <a:ext cx="212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1800" dirty="0">
                <a:solidFill>
                  <a:srgbClr val="C00000"/>
                </a:solidFill>
                <a:effectLst>
                  <a:outerShdw blurRad="38100" dist="38100" dir="2700000" algn="tl">
                    <a:srgbClr val="000000">
                      <a:alpha val="43137"/>
                    </a:srgbClr>
                  </a:outerShdw>
                </a:effectLst>
                <a:latin typeface="Arial" panose="020B0604020202020204" pitchFamily="34" charset="0"/>
              </a:rPr>
              <a:t>THUỐC TRỪ SÂU</a:t>
            </a:r>
          </a:p>
        </p:txBody>
      </p:sp>
      <p:pic>
        <p:nvPicPr>
          <p:cNvPr id="16388" name="Picture 2" descr="scan0004"/>
          <p:cNvPicPr>
            <a:picLocks noChangeAspect="1" noChangeArrowheads="1"/>
          </p:cNvPicPr>
          <p:nvPr/>
        </p:nvPicPr>
        <p:blipFill>
          <a:blip r:embed="rId3">
            <a:lum bright="-10000" contrast="24000"/>
            <a:extLst>
              <a:ext uri="{28A0092B-C50C-407E-A947-70E740481C1C}">
                <a14:useLocalDpi xmlns:a14="http://schemas.microsoft.com/office/drawing/2010/main" val="0"/>
              </a:ext>
            </a:extLst>
          </a:blip>
          <a:srcRect l="29355" b="66327"/>
          <a:stretch>
            <a:fillRect/>
          </a:stretch>
        </p:blipFill>
        <p:spPr bwMode="auto">
          <a:xfrm>
            <a:off x="2057400" y="152400"/>
            <a:ext cx="1981200" cy="2209800"/>
          </a:xfrm>
          <a:prstGeom prst="rect">
            <a:avLst/>
          </a:prstGeom>
          <a:solidFill>
            <a:srgbClr val="FF0000"/>
          </a:solidFill>
          <a:ln w="9525">
            <a:solidFill>
              <a:srgbClr val="FF0000"/>
            </a:solidFill>
            <a:miter lim="800000"/>
            <a:headEnd/>
            <a:tailEnd/>
          </a:ln>
        </p:spPr>
      </p:pic>
      <p:pic>
        <p:nvPicPr>
          <p:cNvPr id="16389" name="Picture 10" descr="scan0002"/>
          <p:cNvPicPr>
            <a:picLocks noChangeAspect="1" noChangeArrowheads="1"/>
          </p:cNvPicPr>
          <p:nvPr/>
        </p:nvPicPr>
        <p:blipFill>
          <a:blip r:embed="rId4">
            <a:lum bright="-4000" contrast="20000"/>
            <a:extLst>
              <a:ext uri="{28A0092B-C50C-407E-A947-70E740481C1C}">
                <a14:useLocalDpi xmlns:a14="http://schemas.microsoft.com/office/drawing/2010/main" val="0"/>
              </a:ext>
            </a:extLst>
          </a:blip>
          <a:srcRect l="2632" t="488" b="65797"/>
          <a:stretch>
            <a:fillRect/>
          </a:stretch>
        </p:blipFill>
        <p:spPr bwMode="auto">
          <a:xfrm>
            <a:off x="76200" y="152400"/>
            <a:ext cx="19050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22"/>
          <p:cNvPicPr>
            <a:picLocks noChangeAspect="1" noChangeArrowheads="1"/>
          </p:cNvPicPr>
          <p:nvPr/>
        </p:nvPicPr>
        <p:blipFill>
          <a:blip r:embed="rId5">
            <a:lum bright="-6000" contrast="28000"/>
            <a:extLst>
              <a:ext uri="{28A0092B-C50C-407E-A947-70E740481C1C}">
                <a14:useLocalDpi xmlns:a14="http://schemas.microsoft.com/office/drawing/2010/main" val="0"/>
              </a:ext>
            </a:extLst>
          </a:blip>
          <a:srcRect/>
          <a:stretch>
            <a:fillRect/>
          </a:stretch>
        </p:blipFill>
        <p:spPr bwMode="auto">
          <a:xfrm>
            <a:off x="6477000" y="152400"/>
            <a:ext cx="25146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15" descr="IMG_0709"/>
          <p:cNvPicPr>
            <a:picLocks noChangeAspect="1" noChangeArrowheads="1"/>
          </p:cNvPicPr>
          <p:nvPr/>
        </p:nvPicPr>
        <p:blipFill>
          <a:blip r:embed="rId6">
            <a:lum bright="-6000" contrast="16000"/>
            <a:extLst>
              <a:ext uri="{28A0092B-C50C-407E-A947-70E740481C1C}">
                <a14:useLocalDpi xmlns:a14="http://schemas.microsoft.com/office/drawing/2010/main" val="0"/>
              </a:ext>
            </a:extLst>
          </a:blip>
          <a:srcRect/>
          <a:stretch>
            <a:fillRect/>
          </a:stretch>
        </p:blipFill>
        <p:spPr bwMode="auto">
          <a:xfrm>
            <a:off x="0" y="44958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descr="O_nhiem_moi_truong"/>
          <p:cNvPicPr>
            <a:picLocks noChangeAspect="1" noChangeArrowheads="1"/>
          </p:cNvPicPr>
          <p:nvPr/>
        </p:nvPicPr>
        <p:blipFill>
          <a:blip r:embed="rId7">
            <a:lum bright="4000" contrast="16000"/>
            <a:extLst>
              <a:ext uri="{28A0092B-C50C-407E-A947-70E740481C1C}">
                <a14:useLocalDpi xmlns:a14="http://schemas.microsoft.com/office/drawing/2010/main" val="0"/>
              </a:ext>
            </a:extLst>
          </a:blip>
          <a:srcRect/>
          <a:stretch>
            <a:fillRect/>
          </a:stretch>
        </p:blipFill>
        <p:spPr bwMode="auto">
          <a:xfrm>
            <a:off x="4191000" y="152400"/>
            <a:ext cx="22098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12" descr="IMG_0712"/>
          <p:cNvPicPr>
            <a:picLocks noChangeAspect="1" noChangeArrowheads="1"/>
          </p:cNvPicPr>
          <p:nvPr/>
        </p:nvPicPr>
        <p:blipFill>
          <a:blip r:embed="rId8">
            <a:lum bright="-4000" contrast="24000"/>
            <a:extLst>
              <a:ext uri="{28A0092B-C50C-407E-A947-70E740481C1C}">
                <a14:useLocalDpi xmlns:a14="http://schemas.microsoft.com/office/drawing/2010/main" val="0"/>
              </a:ext>
            </a:extLst>
          </a:blip>
          <a:srcRect/>
          <a:stretch>
            <a:fillRect/>
          </a:stretch>
        </p:blipFill>
        <p:spPr bwMode="auto">
          <a:xfrm>
            <a:off x="4267200" y="4876800"/>
            <a:ext cx="487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4" descr="IMG_20190123_063323 (1)"/>
          <p:cNvPicPr>
            <a:picLocks noChangeAspect="1" noChangeArrowheads="1"/>
          </p:cNvPicPr>
          <p:nvPr/>
        </p:nvPicPr>
        <p:blipFill>
          <a:blip r:embed="rId9">
            <a:lum bright="-10000" contrast="36000"/>
            <a:extLst>
              <a:ext uri="{28A0092B-C50C-407E-A947-70E740481C1C}">
                <a14:useLocalDpi xmlns:a14="http://schemas.microsoft.com/office/drawing/2010/main" val="0"/>
              </a:ext>
            </a:extLst>
          </a:blip>
          <a:srcRect/>
          <a:stretch>
            <a:fillRect/>
          </a:stretch>
        </p:blipFill>
        <p:spPr bwMode="auto">
          <a:xfrm>
            <a:off x="76200" y="2514600"/>
            <a:ext cx="39624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5" name="Picture 46" descr="IMG_20190123_063239"/>
          <p:cNvPicPr>
            <a:picLocks noChangeAspect="1" noChangeArrowheads="1"/>
          </p:cNvPicPr>
          <p:nvPr/>
        </p:nvPicPr>
        <p:blipFill>
          <a:blip r:embed="rId10">
            <a:lum bright="-14000" contrast="36000"/>
            <a:extLst>
              <a:ext uri="{28A0092B-C50C-407E-A947-70E740481C1C}">
                <a14:useLocalDpi xmlns:a14="http://schemas.microsoft.com/office/drawing/2010/main" val="0"/>
              </a:ext>
            </a:extLst>
          </a:blip>
          <a:srcRect/>
          <a:stretch>
            <a:fillRect/>
          </a:stretch>
        </p:blipFill>
        <p:spPr bwMode="auto">
          <a:xfrm>
            <a:off x="4191000" y="2514600"/>
            <a:ext cx="2209800" cy="228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093788" y="25146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7464" name="Text Box 8"/>
          <p:cNvSpPr txBox="1">
            <a:spLocks noChangeArrowheads="1"/>
          </p:cNvSpPr>
          <p:nvPr/>
        </p:nvSpPr>
        <p:spPr bwMode="auto">
          <a:xfrm>
            <a:off x="69275" y="1524000"/>
            <a:ext cx="90747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Clr>
                <a:srgbClr val="002060"/>
              </a:buClr>
            </a:pPr>
            <a:r>
              <a:rPr lang="en-US" altLang="en-US" b="0" dirty="0">
                <a:solidFill>
                  <a:srgbClr val="990033"/>
                </a:solidFill>
                <a:latin typeface="Arial" panose="020B0604020202020204" pitchFamily="34" charset="0"/>
              </a:rPr>
              <a:t> </a:t>
            </a:r>
            <a:r>
              <a:rPr lang="en-US" altLang="en-US" b="0" dirty="0">
                <a:latin typeface="Times New Roman" panose="02020603050405020304" pitchFamily="18" charset="0"/>
                <a:cs typeface="Times New Roman" panose="02020603050405020304" pitchFamily="18" charset="0"/>
              </a:rPr>
              <a:t> Đốt rừng, đốt rác thải trên đồng ruộng, nương rẫy.</a:t>
            </a:r>
          </a:p>
          <a:p>
            <a:pPr eaLnBrk="1" hangingPunct="1">
              <a:spcBef>
                <a:spcPct val="0"/>
              </a:spcBef>
              <a:buClr>
                <a:srgbClr val="002060"/>
              </a:buClr>
            </a:pPr>
            <a:r>
              <a:rPr lang="en-US" altLang="en-US" b="0" dirty="0">
                <a:latin typeface="Times New Roman" panose="02020603050405020304" pitchFamily="18" charset="0"/>
                <a:cs typeface="Times New Roman" panose="02020603050405020304" pitchFamily="18" charset="0"/>
              </a:rPr>
              <a:t>  Do khí thải của nhà máy.</a:t>
            </a:r>
          </a:p>
          <a:p>
            <a:pPr eaLnBrk="1" hangingPunct="1">
              <a:spcBef>
                <a:spcPct val="0"/>
              </a:spcBef>
              <a:buClr>
                <a:srgbClr val="002060"/>
              </a:buClr>
            </a:pPr>
            <a:r>
              <a:rPr lang="en-US" altLang="en-US" b="0" dirty="0">
                <a:latin typeface="Times New Roman" panose="02020603050405020304" pitchFamily="18" charset="0"/>
                <a:cs typeface="Times New Roman" panose="02020603050405020304" pitchFamily="18" charset="0"/>
              </a:rPr>
              <a:t>  Khói, khí độc của các phương tiện giao thông.  Khói bụi, cát trên đường tung lên khi có quá nhiều xe cộ qua lại. </a:t>
            </a:r>
          </a:p>
          <a:p>
            <a:pPr eaLnBrk="1" hangingPunct="1">
              <a:spcBef>
                <a:spcPct val="0"/>
              </a:spcBef>
              <a:buClr>
                <a:srgbClr val="002060"/>
              </a:buClr>
            </a:pPr>
            <a:r>
              <a:rPr lang="en-US" altLang="en-US" b="0" dirty="0">
                <a:latin typeface="Times New Roman" panose="02020603050405020304" pitchFamily="18" charset="0"/>
                <a:cs typeface="Times New Roman" panose="02020603050405020304" pitchFamily="18" charset="0"/>
              </a:rPr>
              <a:t>  Vứt rác bừa bãi tạo chỗ ở cho vi khuẩn</a:t>
            </a:r>
          </a:p>
          <a:p>
            <a:pPr eaLnBrk="1" hangingPunct="1">
              <a:spcBef>
                <a:spcPct val="0"/>
              </a:spcBef>
              <a:buClr>
                <a:srgbClr val="002060"/>
              </a:buClr>
            </a:pPr>
            <a:r>
              <a:rPr lang="en-US" altLang="en-US" b="0" dirty="0">
                <a:latin typeface="Times New Roman" panose="02020603050405020304" pitchFamily="18" charset="0"/>
                <a:cs typeface="Times New Roman" panose="02020603050405020304" pitchFamily="18" charset="0"/>
              </a:rPr>
              <a:t>  Mùi hôi thối, vi khuẩn của rác thải thối rữa.</a:t>
            </a:r>
          </a:p>
          <a:p>
            <a:pPr eaLnBrk="1" hangingPunct="1">
              <a:spcBef>
                <a:spcPct val="0"/>
              </a:spcBef>
              <a:buClr>
                <a:srgbClr val="002060"/>
              </a:buClr>
            </a:pPr>
            <a:r>
              <a:rPr lang="en-US" altLang="en-US" b="0" dirty="0">
                <a:latin typeface="Times New Roman" panose="02020603050405020304" pitchFamily="18" charset="0"/>
                <a:cs typeface="Times New Roman" panose="02020603050405020304" pitchFamily="18" charset="0"/>
              </a:rPr>
              <a:t>  Sử dụng nhiều chất hóa học, phân bón, thuốc trừ sâu</a:t>
            </a:r>
          </a:p>
        </p:txBody>
      </p:sp>
      <p:sp>
        <p:nvSpPr>
          <p:cNvPr id="10" name="TextBox 9"/>
          <p:cNvSpPr txBox="1"/>
          <p:nvPr/>
        </p:nvSpPr>
        <p:spPr>
          <a:xfrm>
            <a:off x="34637" y="126602"/>
            <a:ext cx="8935939" cy="1077218"/>
          </a:xfrm>
          <a:prstGeom prst="rect">
            <a:avLst/>
          </a:prstGeom>
          <a:noFill/>
        </p:spPr>
        <p:txBody>
          <a:bodyPr wrap="square" rtlCol="0">
            <a:spAutoFit/>
          </a:bodyPr>
          <a:lstStyle/>
          <a:p>
            <a:r>
              <a:rPr lang="vi-VN" altLang="vi-VN" sz="3200" dirty="0">
                <a:solidFill>
                  <a:srgbClr val="C00000"/>
                </a:solidFill>
                <a:cs typeface="Times New Roman" panose="02020603050405020304" pitchFamily="18" charset="0"/>
              </a:rPr>
              <a:t>* </a:t>
            </a:r>
            <a:r>
              <a:rPr lang="vi-VN" altLang="vi-VN" sz="3200" u="sng" dirty="0">
                <a:solidFill>
                  <a:srgbClr val="C00000"/>
                </a:solidFill>
                <a:cs typeface="Times New Roman" panose="02020603050405020304" pitchFamily="18" charset="0"/>
              </a:rPr>
              <a:t>Hoạt động 2</a:t>
            </a:r>
            <a:r>
              <a:rPr lang="vi-VN" altLang="vi-VN" sz="3200" dirty="0">
                <a:solidFill>
                  <a:srgbClr val="C00000"/>
                </a:solidFill>
                <a:cs typeface="Times New Roman" panose="02020603050405020304" pitchFamily="18" charset="0"/>
              </a:rPr>
              <a:t>: </a:t>
            </a:r>
            <a:r>
              <a:rPr lang="en-US" altLang="vi-VN" sz="3200" dirty="0">
                <a:solidFill>
                  <a:srgbClr val="C00000"/>
                </a:solidFill>
                <a:cs typeface="Times New Roman" panose="02020603050405020304" pitchFamily="18" charset="0"/>
              </a:rPr>
              <a:t>Tìm hiểu nguyên </a:t>
            </a:r>
            <a:r>
              <a:rPr lang="vi-VN" altLang="vi-VN" sz="3200" dirty="0">
                <a:solidFill>
                  <a:srgbClr val="C00000"/>
                </a:solidFill>
                <a:cs typeface="Times New Roman" panose="02020603050405020304" pitchFamily="18" charset="0"/>
              </a:rPr>
              <a:t>nhân gây ô nhiễm không khí</a:t>
            </a:r>
            <a:endParaRPr lang="en-US" altLang="vi-VN" sz="3200" dirty="0">
              <a:solidFill>
                <a:srgbClr val="C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64"/>
                                        </p:tgtEl>
                                        <p:attrNameLst>
                                          <p:attrName>style.visibility</p:attrName>
                                        </p:attrNameLst>
                                      </p:cBhvr>
                                      <p:to>
                                        <p:strVal val="visible"/>
                                      </p:to>
                                    </p:set>
                                    <p:anim calcmode="lin" valueType="num">
                                      <p:cBhvr additive="base">
                                        <p:cTn id="7" dur="500" fill="hold"/>
                                        <p:tgtEl>
                                          <p:spTgt spid="147464"/>
                                        </p:tgtEl>
                                        <p:attrNameLst>
                                          <p:attrName>ppt_x</p:attrName>
                                        </p:attrNameLst>
                                      </p:cBhvr>
                                      <p:tavLst>
                                        <p:tav tm="0">
                                          <p:val>
                                            <p:strVal val="#ppt_x"/>
                                          </p:val>
                                        </p:tav>
                                        <p:tav tm="100000">
                                          <p:val>
                                            <p:strVal val="#ppt_x"/>
                                          </p:val>
                                        </p:tav>
                                      </p:tavLst>
                                    </p:anim>
                                    <p:anim calcmode="lin" valueType="num">
                                      <p:cBhvr additive="base">
                                        <p:cTn id="8"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142999" y="2088997"/>
            <a:ext cx="8167077" cy="61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a:latin typeface="Times New Roman" panose="02020603050405020304" pitchFamily="18" charset="0"/>
            </a:endParaRPr>
          </a:p>
        </p:txBody>
      </p:sp>
      <p:sp>
        <p:nvSpPr>
          <p:cNvPr id="63496" name="Rectangle 8"/>
          <p:cNvSpPr>
            <a:spLocks noChangeArrowheads="1"/>
          </p:cNvSpPr>
          <p:nvPr/>
        </p:nvSpPr>
        <p:spPr bwMode="auto">
          <a:xfrm>
            <a:off x="-18394" y="77829"/>
            <a:ext cx="990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dirty="0">
                <a:solidFill>
                  <a:srgbClr val="C00000"/>
                </a:solidFill>
                <a:latin typeface="Times New Roman" panose="02020603050405020304" pitchFamily="18" charset="0"/>
              </a:rPr>
              <a:t>* </a:t>
            </a:r>
            <a:r>
              <a:rPr lang="en-US" altLang="en-US" u="sng" dirty="0">
                <a:solidFill>
                  <a:srgbClr val="C00000"/>
                </a:solidFill>
                <a:latin typeface="Times New Roman" panose="02020603050405020304" pitchFamily="18" charset="0"/>
              </a:rPr>
              <a:t>Hoạt động 3</a:t>
            </a:r>
            <a:r>
              <a:rPr lang="en-US" altLang="en-US" dirty="0">
                <a:solidFill>
                  <a:srgbClr val="C00000"/>
                </a:solidFill>
                <a:latin typeface="Times New Roman" panose="02020603050405020304" pitchFamily="18" charset="0"/>
              </a:rPr>
              <a:t>: Tìm hiểu tác hại của không khí bị ô nhiễm. </a:t>
            </a:r>
          </a:p>
        </p:txBody>
      </p:sp>
      <p:sp>
        <p:nvSpPr>
          <p:cNvPr id="63497" name="Rectangle 9"/>
          <p:cNvSpPr>
            <a:spLocks noChangeArrowheads="1"/>
          </p:cNvSpPr>
          <p:nvPr/>
        </p:nvSpPr>
        <p:spPr bwMode="auto">
          <a:xfrm>
            <a:off x="-18394" y="1209543"/>
            <a:ext cx="87787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latin typeface="Times New Roman" panose="02020603050405020304" pitchFamily="18" charset="0"/>
              </a:rPr>
              <a:t>     Không khí bị ô nhiễm có tác hại gì đối với con người, động vật và thực vật ?</a:t>
            </a:r>
          </a:p>
        </p:txBody>
      </p:sp>
      <p:sp>
        <p:nvSpPr>
          <p:cNvPr id="146436" name="Text Box 4"/>
          <p:cNvSpPr txBox="1">
            <a:spLocks noChangeArrowheads="1"/>
          </p:cNvSpPr>
          <p:nvPr/>
        </p:nvSpPr>
        <p:spPr bwMode="auto">
          <a:xfrm>
            <a:off x="685800" y="2534426"/>
            <a:ext cx="61253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latin typeface="Times New Roman" panose="02020603050405020304" pitchFamily="18" charset="0"/>
                <a:cs typeface="Times New Roman" panose="02020603050405020304" pitchFamily="18" charset="0"/>
              </a:rPr>
              <a:t>Gây bệnh viêm phế quản </a:t>
            </a:r>
          </a:p>
        </p:txBody>
      </p:sp>
      <p:sp>
        <p:nvSpPr>
          <p:cNvPr id="146437" name="Text Box 5"/>
          <p:cNvSpPr txBox="1">
            <a:spLocks noChangeArrowheads="1"/>
          </p:cNvSpPr>
          <p:nvPr/>
        </p:nvSpPr>
        <p:spPr bwMode="auto">
          <a:xfrm>
            <a:off x="685800" y="3103272"/>
            <a:ext cx="61253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latin typeface="Times New Roman" panose="02020603050405020304" pitchFamily="18" charset="0"/>
                <a:cs typeface="Times New Roman" panose="02020603050405020304" pitchFamily="18" charset="0"/>
              </a:rPr>
              <a:t>Gây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bệnh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phổi</a:t>
            </a:r>
            <a:r>
              <a:rPr lang="en-US" altLang="en-US" dirty="0">
                <a:latin typeface="Times New Roman" panose="02020603050405020304" pitchFamily="18" charset="0"/>
                <a:cs typeface="Times New Roman" panose="02020603050405020304" pitchFamily="18" charset="0"/>
              </a:rPr>
              <a:t>.</a:t>
            </a:r>
          </a:p>
        </p:txBody>
      </p:sp>
      <p:sp>
        <p:nvSpPr>
          <p:cNvPr id="146438" name="Text Box 6"/>
          <p:cNvSpPr txBox="1">
            <a:spLocks noChangeArrowheads="1"/>
          </p:cNvSpPr>
          <p:nvPr/>
        </p:nvSpPr>
        <p:spPr bwMode="auto">
          <a:xfrm>
            <a:off x="685800" y="3688047"/>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latin typeface="Times New Roman" panose="02020603050405020304" pitchFamily="18" charset="0"/>
                <a:cs typeface="Times New Roman" panose="02020603050405020304" pitchFamily="18" charset="0"/>
              </a:rPr>
              <a:t> Bụi vào mắt gây các bệnh về mắt.</a:t>
            </a:r>
          </a:p>
        </p:txBody>
      </p:sp>
      <p:sp>
        <p:nvSpPr>
          <p:cNvPr id="146439" name="Text Box 7"/>
          <p:cNvSpPr txBox="1">
            <a:spLocks noChangeArrowheads="1"/>
          </p:cNvSpPr>
          <p:nvPr/>
        </p:nvSpPr>
        <p:spPr bwMode="auto">
          <a:xfrm>
            <a:off x="688428" y="4256893"/>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Bệnh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viêm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mũi</a:t>
            </a:r>
            <a:r>
              <a:rPr lang="en-US" altLang="en-US" dirty="0">
                <a:latin typeface="Times New Roman" panose="02020603050405020304" pitchFamily="18" charset="0"/>
                <a:cs typeface="Times New Roman" panose="02020603050405020304" pitchFamily="18" charset="0"/>
              </a:rPr>
              <a:t>.</a:t>
            </a:r>
          </a:p>
        </p:txBody>
      </p:sp>
      <p:sp>
        <p:nvSpPr>
          <p:cNvPr id="146440" name="Text Box 8"/>
          <p:cNvSpPr txBox="1">
            <a:spLocks noChangeArrowheads="1"/>
          </p:cNvSpPr>
          <p:nvPr/>
        </p:nvSpPr>
        <p:spPr bwMode="auto">
          <a:xfrm>
            <a:off x="609600" y="4877423"/>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chậm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triển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triển</a:t>
            </a:r>
            <a:r>
              <a:rPr lang="en-US" alt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box(in)">
                                      <p:cBhvr>
                                        <p:cTn id="7" dur="500"/>
                                        <p:tgtEl>
                                          <p:spTgt spid="63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7"/>
                                        </p:tgtEl>
                                        <p:attrNameLst>
                                          <p:attrName>style.visibility</p:attrName>
                                        </p:attrNameLst>
                                      </p:cBhvr>
                                      <p:to>
                                        <p:strVal val="visible"/>
                                      </p:to>
                                    </p:set>
                                    <p:animEffect transition="in" filter="box(in)">
                                      <p:cBhvr>
                                        <p:cTn id="12" dur="500"/>
                                        <p:tgtEl>
                                          <p:spTgt spid="634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3497"/>
                                        </p:tgtEl>
                                      </p:cBhvr>
                                    </p:animEffect>
                                    <p:set>
                                      <p:cBhvr>
                                        <p:cTn id="17" dur="1" fill="hold">
                                          <p:stCondLst>
                                            <p:cond delay="499"/>
                                          </p:stCondLst>
                                        </p:cTn>
                                        <p:tgtEl>
                                          <p:spTgt spid="6349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146436"/>
                                        </p:tgtEl>
                                        <p:attrNameLst>
                                          <p:attrName>style.visibility</p:attrName>
                                        </p:attrNameLst>
                                      </p:cBhvr>
                                      <p:to>
                                        <p:strVal val="visible"/>
                                      </p:to>
                                    </p:set>
                                    <p:anim calcmode="lin" valueType="num">
                                      <p:cBhvr>
                                        <p:cTn id="22" dur="1000" fill="hold"/>
                                        <p:tgtEl>
                                          <p:spTgt spid="146436"/>
                                        </p:tgtEl>
                                        <p:attrNameLst>
                                          <p:attrName>ppt_w</p:attrName>
                                        </p:attrNameLst>
                                      </p:cBhvr>
                                      <p:tavLst>
                                        <p:tav tm="0">
                                          <p:val>
                                            <p:strVal val="#ppt_w+.3"/>
                                          </p:val>
                                        </p:tav>
                                        <p:tav tm="100000">
                                          <p:val>
                                            <p:strVal val="#ppt_w"/>
                                          </p:val>
                                        </p:tav>
                                      </p:tavLst>
                                    </p:anim>
                                    <p:anim calcmode="lin" valueType="num">
                                      <p:cBhvr>
                                        <p:cTn id="23" dur="1000" fill="hold"/>
                                        <p:tgtEl>
                                          <p:spTgt spid="146436"/>
                                        </p:tgtEl>
                                        <p:attrNameLst>
                                          <p:attrName>ppt_h</p:attrName>
                                        </p:attrNameLst>
                                      </p:cBhvr>
                                      <p:tavLst>
                                        <p:tav tm="0">
                                          <p:val>
                                            <p:strVal val="#ppt_h"/>
                                          </p:val>
                                        </p:tav>
                                        <p:tav tm="100000">
                                          <p:val>
                                            <p:strVal val="#ppt_h"/>
                                          </p:val>
                                        </p:tav>
                                      </p:tavLst>
                                    </p:anim>
                                    <p:animEffect transition="in" filter="fade">
                                      <p:cBhvr>
                                        <p:cTn id="24" dur="1000"/>
                                        <p:tgtEl>
                                          <p:spTgt spid="1464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6437"/>
                                        </p:tgtEl>
                                        <p:attrNameLst>
                                          <p:attrName>style.visibility</p:attrName>
                                        </p:attrNameLst>
                                      </p:cBhvr>
                                      <p:to>
                                        <p:strVal val="visible"/>
                                      </p:to>
                                    </p:set>
                                    <p:anim calcmode="lin" valueType="num">
                                      <p:cBhvr>
                                        <p:cTn id="29" dur="1000" fill="hold"/>
                                        <p:tgtEl>
                                          <p:spTgt spid="146437"/>
                                        </p:tgtEl>
                                        <p:attrNameLst>
                                          <p:attrName>ppt_x</p:attrName>
                                        </p:attrNameLst>
                                      </p:cBhvr>
                                      <p:tavLst>
                                        <p:tav tm="0">
                                          <p:val>
                                            <p:strVal val="#ppt_x-.2"/>
                                          </p:val>
                                        </p:tav>
                                        <p:tav tm="100000">
                                          <p:val>
                                            <p:strVal val="#ppt_x"/>
                                          </p:val>
                                        </p:tav>
                                      </p:tavLst>
                                    </p:anim>
                                    <p:anim calcmode="lin" valueType="num">
                                      <p:cBhvr>
                                        <p:cTn id="30" dur="1000" fill="hold"/>
                                        <p:tgtEl>
                                          <p:spTgt spid="14643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64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46438"/>
                                        </p:tgtEl>
                                        <p:attrNameLst>
                                          <p:attrName>style.visibility</p:attrName>
                                        </p:attrNameLst>
                                      </p:cBhvr>
                                      <p:to>
                                        <p:strVal val="visible"/>
                                      </p:to>
                                    </p:set>
                                    <p:anim calcmode="lin" valueType="num">
                                      <p:cBhvr>
                                        <p:cTn id="36" dur="1000" fill="hold"/>
                                        <p:tgtEl>
                                          <p:spTgt spid="146438"/>
                                        </p:tgtEl>
                                        <p:attrNameLst>
                                          <p:attrName>ppt_w</p:attrName>
                                        </p:attrNameLst>
                                      </p:cBhvr>
                                      <p:tavLst>
                                        <p:tav tm="0">
                                          <p:val>
                                            <p:fltVal val="0"/>
                                          </p:val>
                                        </p:tav>
                                        <p:tav tm="100000">
                                          <p:val>
                                            <p:strVal val="#ppt_w"/>
                                          </p:val>
                                        </p:tav>
                                      </p:tavLst>
                                    </p:anim>
                                    <p:anim calcmode="lin" valueType="num">
                                      <p:cBhvr>
                                        <p:cTn id="37" dur="1000" fill="hold"/>
                                        <p:tgtEl>
                                          <p:spTgt spid="146438"/>
                                        </p:tgtEl>
                                        <p:attrNameLst>
                                          <p:attrName>ppt_h</p:attrName>
                                        </p:attrNameLst>
                                      </p:cBhvr>
                                      <p:tavLst>
                                        <p:tav tm="0">
                                          <p:val>
                                            <p:fltVal val="0"/>
                                          </p:val>
                                        </p:tav>
                                        <p:tav tm="100000">
                                          <p:val>
                                            <p:strVal val="#ppt_h"/>
                                          </p:val>
                                        </p:tav>
                                      </p:tavLst>
                                    </p:anim>
                                    <p:anim calcmode="lin" valueType="num">
                                      <p:cBhvr>
                                        <p:cTn id="38" dur="1000" fill="hold"/>
                                        <p:tgtEl>
                                          <p:spTgt spid="146438"/>
                                        </p:tgtEl>
                                        <p:attrNameLst>
                                          <p:attrName>style.rotation</p:attrName>
                                        </p:attrNameLst>
                                      </p:cBhvr>
                                      <p:tavLst>
                                        <p:tav tm="0">
                                          <p:val>
                                            <p:fltVal val="90"/>
                                          </p:val>
                                        </p:tav>
                                        <p:tav tm="100000">
                                          <p:val>
                                            <p:fltVal val="0"/>
                                          </p:val>
                                        </p:tav>
                                      </p:tavLst>
                                    </p:anim>
                                    <p:animEffect transition="in" filter="fade">
                                      <p:cBhvr>
                                        <p:cTn id="39" dur="1000"/>
                                        <p:tgtEl>
                                          <p:spTgt spid="14643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46439"/>
                                        </p:tgtEl>
                                        <p:attrNameLst>
                                          <p:attrName>style.visibility</p:attrName>
                                        </p:attrNameLst>
                                      </p:cBhvr>
                                      <p:to>
                                        <p:strVal val="visible"/>
                                      </p:to>
                                    </p:set>
                                    <p:animEffect transition="in" filter="fade">
                                      <p:cBhvr>
                                        <p:cTn id="44" dur="800" decel="100000"/>
                                        <p:tgtEl>
                                          <p:spTgt spid="146439"/>
                                        </p:tgtEl>
                                      </p:cBhvr>
                                    </p:animEffect>
                                    <p:anim calcmode="lin" valueType="num">
                                      <p:cBhvr>
                                        <p:cTn id="45" dur="800" decel="100000" fill="hold"/>
                                        <p:tgtEl>
                                          <p:spTgt spid="146439"/>
                                        </p:tgtEl>
                                        <p:attrNameLst>
                                          <p:attrName>style.rotation</p:attrName>
                                        </p:attrNameLst>
                                      </p:cBhvr>
                                      <p:tavLst>
                                        <p:tav tm="0">
                                          <p:val>
                                            <p:fltVal val="-90"/>
                                          </p:val>
                                        </p:tav>
                                        <p:tav tm="100000">
                                          <p:val>
                                            <p:fltVal val="0"/>
                                          </p:val>
                                        </p:tav>
                                      </p:tavLst>
                                    </p:anim>
                                    <p:anim calcmode="lin" valueType="num">
                                      <p:cBhvr>
                                        <p:cTn id="46" dur="800" decel="100000" fill="hold"/>
                                        <p:tgtEl>
                                          <p:spTgt spid="146439"/>
                                        </p:tgtEl>
                                        <p:attrNameLst>
                                          <p:attrName>ppt_x</p:attrName>
                                        </p:attrNameLst>
                                      </p:cBhvr>
                                      <p:tavLst>
                                        <p:tav tm="0">
                                          <p:val>
                                            <p:strVal val="#ppt_x+0.4"/>
                                          </p:val>
                                        </p:tav>
                                        <p:tav tm="100000">
                                          <p:val>
                                            <p:strVal val="#ppt_x-0.05"/>
                                          </p:val>
                                        </p:tav>
                                      </p:tavLst>
                                    </p:anim>
                                    <p:anim calcmode="lin" valueType="num">
                                      <p:cBhvr>
                                        <p:cTn id="47" dur="800" decel="100000" fill="hold"/>
                                        <p:tgtEl>
                                          <p:spTgt spid="146439"/>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46439"/>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46439"/>
                                        </p:tgtEl>
                                        <p:attrNameLst>
                                          <p:attrName>ppt_y</p:attrName>
                                        </p:attrNameLst>
                                      </p:cBhvr>
                                      <p:tavLst>
                                        <p:tav tm="0">
                                          <p:val>
                                            <p:strVal val="#ppt_y+0.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146440"/>
                                        </p:tgtEl>
                                        <p:attrNameLst>
                                          <p:attrName>style.visibility</p:attrName>
                                        </p:attrNameLst>
                                      </p:cBhvr>
                                      <p:to>
                                        <p:strVal val="visible"/>
                                      </p:to>
                                    </p:set>
                                    <p:anim calcmode="lin" valueType="num">
                                      <p:cBhvr>
                                        <p:cTn id="54" dur="1000" fill="hold"/>
                                        <p:tgtEl>
                                          <p:spTgt spid="146440"/>
                                        </p:tgtEl>
                                        <p:attrNameLst>
                                          <p:attrName>ppt_w</p:attrName>
                                        </p:attrNameLst>
                                      </p:cBhvr>
                                      <p:tavLst>
                                        <p:tav tm="0">
                                          <p:val>
                                            <p:fltVal val="0"/>
                                          </p:val>
                                        </p:tav>
                                        <p:tav tm="100000">
                                          <p:val>
                                            <p:strVal val="#ppt_w"/>
                                          </p:val>
                                        </p:tav>
                                      </p:tavLst>
                                    </p:anim>
                                    <p:anim calcmode="lin" valueType="num">
                                      <p:cBhvr>
                                        <p:cTn id="55" dur="1000" fill="hold"/>
                                        <p:tgtEl>
                                          <p:spTgt spid="146440"/>
                                        </p:tgtEl>
                                        <p:attrNameLst>
                                          <p:attrName>ppt_h</p:attrName>
                                        </p:attrNameLst>
                                      </p:cBhvr>
                                      <p:tavLst>
                                        <p:tav tm="0">
                                          <p:val>
                                            <p:fltVal val="0"/>
                                          </p:val>
                                        </p:tav>
                                        <p:tav tm="100000">
                                          <p:val>
                                            <p:strVal val="#ppt_h"/>
                                          </p:val>
                                        </p:tav>
                                      </p:tavLst>
                                    </p:anim>
                                    <p:anim calcmode="lin" valueType="num">
                                      <p:cBhvr>
                                        <p:cTn id="56" dur="1000" fill="hold"/>
                                        <p:tgtEl>
                                          <p:spTgt spid="14644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464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7" grpId="0"/>
      <p:bldP spid="63497" grpId="1"/>
      <p:bldP spid="146436" grpId="0"/>
      <p:bldP spid="146437" grpId="0"/>
      <p:bldP spid="146438" grpId="0"/>
      <p:bldP spid="146439" grpId="0"/>
      <p:bldP spid="1464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4495800" cy="525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4211" name="Picture 3" descr="kho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572000" cy="525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6"/>
          <p:cNvSpPr txBox="1">
            <a:spLocks noChangeArrowheads="1"/>
          </p:cNvSpPr>
          <p:nvPr/>
        </p:nvSpPr>
        <p:spPr bwMode="auto">
          <a:xfrm>
            <a:off x="441325" y="286226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3600" b="0">
              <a:latin typeface="Arial" panose="020B0604020202020204" pitchFamily="34" charset="0"/>
            </a:endParaRPr>
          </a:p>
        </p:txBody>
      </p:sp>
      <p:sp>
        <p:nvSpPr>
          <p:cNvPr id="94215" name="Text Box 7"/>
          <p:cNvSpPr txBox="1">
            <a:spLocks noChangeArrowheads="1"/>
          </p:cNvSpPr>
          <p:nvPr/>
        </p:nvSpPr>
        <p:spPr bwMode="auto">
          <a:xfrm>
            <a:off x="228600" y="5791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a:latin typeface="Times New Roman" panose="02020603050405020304" pitchFamily="18" charset="0"/>
              </a:rPr>
              <a:t>Gây bệnh viêm phế quản, bệnh phổi mãn tính.</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par>
                                <p:cTn id="10" presetID="53" presetClass="entr" presetSubtype="0" fill="hold" nodeType="withEffect">
                                  <p:stCondLst>
                                    <p:cond delay="0"/>
                                  </p:stCondLst>
                                  <p:childTnLst>
                                    <p:set>
                                      <p:cBhvr>
                                        <p:cTn id="11" dur="1" fill="hold">
                                          <p:stCondLst>
                                            <p:cond delay="0"/>
                                          </p:stCondLst>
                                        </p:cTn>
                                        <p:tgtEl>
                                          <p:spTgt spid="94211"/>
                                        </p:tgtEl>
                                        <p:attrNameLst>
                                          <p:attrName>style.visibility</p:attrName>
                                        </p:attrNameLst>
                                      </p:cBhvr>
                                      <p:to>
                                        <p:strVal val="visible"/>
                                      </p:to>
                                    </p:set>
                                    <p:anim calcmode="lin" valueType="num">
                                      <p:cBhvr>
                                        <p:cTn id="12" dur="500" fill="hold"/>
                                        <p:tgtEl>
                                          <p:spTgt spid="94211"/>
                                        </p:tgtEl>
                                        <p:attrNameLst>
                                          <p:attrName>ppt_w</p:attrName>
                                        </p:attrNameLst>
                                      </p:cBhvr>
                                      <p:tavLst>
                                        <p:tav tm="0">
                                          <p:val>
                                            <p:fltVal val="0"/>
                                          </p:val>
                                        </p:tav>
                                        <p:tav tm="100000">
                                          <p:val>
                                            <p:strVal val="#ppt_w"/>
                                          </p:val>
                                        </p:tav>
                                      </p:tavLst>
                                    </p:anim>
                                    <p:anim calcmode="lin" valueType="num">
                                      <p:cBhvr>
                                        <p:cTn id="13" dur="500" fill="hold"/>
                                        <p:tgtEl>
                                          <p:spTgt spid="94211"/>
                                        </p:tgtEl>
                                        <p:attrNameLst>
                                          <p:attrName>ppt_h</p:attrName>
                                        </p:attrNameLst>
                                      </p:cBhvr>
                                      <p:tavLst>
                                        <p:tav tm="0">
                                          <p:val>
                                            <p:fltVal val="0"/>
                                          </p:val>
                                        </p:tav>
                                        <p:tav tm="100000">
                                          <p:val>
                                            <p:strVal val="#ppt_h"/>
                                          </p:val>
                                        </p:tav>
                                      </p:tavLst>
                                    </p:anim>
                                    <p:animEffect transition="in" filter="fade">
                                      <p:cBhvr>
                                        <p:cTn id="14" dur="500"/>
                                        <p:tgtEl>
                                          <p:spTgt spid="942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4215"/>
                                        </p:tgtEl>
                                        <p:attrNameLst>
                                          <p:attrName>style.visibility</p:attrName>
                                        </p:attrNameLst>
                                      </p:cBhvr>
                                      <p:to>
                                        <p:strVal val="visible"/>
                                      </p:to>
                                    </p:set>
                                    <p:animEffect transition="in" filter="checkerboard(across)">
                                      <p:cBhvr>
                                        <p:cTn id="19"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Frames PPT 014"/>
          <p:cNvPicPr>
            <a:picLocks noChangeAspect="1" noChangeArrowheads="1"/>
          </p:cNvPicPr>
          <p:nvPr/>
        </p:nvPicPr>
        <p:blipFill>
          <a:blip r:embed="rId2"/>
          <a:srcRect/>
          <a:stretch>
            <a:fillRect/>
          </a:stretch>
        </p:blipFill>
        <p:spPr bwMode="auto">
          <a:xfrm>
            <a:off x="-204347" y="-6927"/>
            <a:ext cx="9521536" cy="7086600"/>
          </a:xfrm>
          <a:prstGeom prst="rect">
            <a:avLst/>
          </a:prstGeom>
          <a:noFill/>
          <a:ln w="9525">
            <a:noFill/>
            <a:miter lim="800000"/>
            <a:headEnd/>
            <a:tailEnd/>
          </a:ln>
        </p:spPr>
      </p:pic>
      <p:sp>
        <p:nvSpPr>
          <p:cNvPr id="16" name="Text Box 6"/>
          <p:cNvSpPr txBox="1">
            <a:spLocks noChangeArrowheads="1"/>
          </p:cNvSpPr>
          <p:nvPr/>
        </p:nvSpPr>
        <p:spPr bwMode="auto">
          <a:xfrm>
            <a:off x="1981200" y="648049"/>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2" name="TextBox 1"/>
          <p:cNvSpPr txBox="1"/>
          <p:nvPr/>
        </p:nvSpPr>
        <p:spPr>
          <a:xfrm>
            <a:off x="467442" y="1752600"/>
            <a:ext cx="7010400" cy="584775"/>
          </a:xfrm>
          <a:prstGeom prst="rect">
            <a:avLst/>
          </a:prstGeom>
          <a:noFill/>
        </p:spPr>
        <p:txBody>
          <a:bodyPr wrap="square" rtlCol="0">
            <a:spAutoFit/>
          </a:bodyPr>
          <a:lstStyle/>
          <a:p>
            <a:r>
              <a:rPr lang="en-US" sz="3200" dirty="0">
                <a:solidFill>
                  <a:srgbClr val="C00000"/>
                </a:solidFill>
              </a:rPr>
              <a:t>- Tại sao có gió ?</a:t>
            </a:r>
          </a:p>
        </p:txBody>
      </p:sp>
      <p:sp>
        <p:nvSpPr>
          <p:cNvPr id="3" name="TextBox 2"/>
          <p:cNvSpPr txBox="1"/>
          <p:nvPr/>
        </p:nvSpPr>
        <p:spPr>
          <a:xfrm>
            <a:off x="467442" y="2422820"/>
            <a:ext cx="7225145" cy="584775"/>
          </a:xfrm>
          <a:prstGeom prst="rect">
            <a:avLst/>
          </a:prstGeom>
          <a:noFill/>
        </p:spPr>
        <p:txBody>
          <a:bodyPr wrap="square" rtlCol="0">
            <a:spAutoFit/>
          </a:bodyPr>
          <a:lstStyle/>
          <a:p>
            <a:r>
              <a:rPr lang="en-US" sz="3200" dirty="0"/>
              <a:t>Không khí chuyển động tạo thành gió.</a:t>
            </a:r>
          </a:p>
        </p:txBody>
      </p:sp>
      <p:sp>
        <p:nvSpPr>
          <p:cNvPr id="10" name="TextBox 9"/>
          <p:cNvSpPr txBox="1">
            <a:spLocks noChangeArrowheads="1"/>
          </p:cNvSpPr>
          <p:nvPr/>
        </p:nvSpPr>
        <p:spPr bwMode="auto">
          <a:xfrm>
            <a:off x="408705" y="3714613"/>
            <a:ext cx="8135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dirty="0">
                <a:latin typeface="Times New Roman" panose="02020603050405020304" pitchFamily="18" charset="0"/>
                <a:cs typeface="Times New Roman" panose="02020603050405020304" pitchFamily="18" charset="0"/>
              </a:rPr>
              <a:t>Sức gió thổi được chia thành 13 cấp độ. </a:t>
            </a:r>
          </a:p>
        </p:txBody>
      </p:sp>
      <p:sp>
        <p:nvSpPr>
          <p:cNvPr id="11" name="TextBox 10"/>
          <p:cNvSpPr txBox="1"/>
          <p:nvPr/>
        </p:nvSpPr>
        <p:spPr>
          <a:xfrm>
            <a:off x="410510" y="3048000"/>
            <a:ext cx="8134132" cy="646331"/>
          </a:xfrm>
          <a:prstGeom prst="rect">
            <a:avLst/>
          </a:prstGeom>
          <a:noFill/>
        </p:spPr>
        <p:txBody>
          <a:bodyPr wrap="square" rtlCol="0">
            <a:spAutoFit/>
          </a:bodyPr>
          <a:lstStyle/>
          <a:p>
            <a:r>
              <a:rPr lang="en-US" sz="3600" dirty="0">
                <a:solidFill>
                  <a:srgbClr val="C00000"/>
                </a:solidFill>
              </a:rPr>
              <a:t>- Sức gió thổi được chia ra mấy cấp độ ? </a:t>
            </a:r>
          </a:p>
        </p:txBody>
      </p:sp>
    </p:spTree>
    <p:extLst>
      <p:ext uri="{BB962C8B-B14F-4D97-AF65-F5344CB8AC3E}">
        <p14:creationId xmlns:p14="http://schemas.microsoft.com/office/powerpoint/2010/main" val="40856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3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38" y="152400"/>
            <a:ext cx="44116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thumb_947b3b4be4301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426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3565525" y="43370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4000" b="0">
              <a:latin typeface="Arial" panose="020B0604020202020204" pitchFamily="34" charset="0"/>
            </a:endParaRPr>
          </a:p>
        </p:txBody>
      </p:sp>
      <p:sp>
        <p:nvSpPr>
          <p:cNvPr id="95240" name="Text Box 8"/>
          <p:cNvSpPr txBox="1">
            <a:spLocks noChangeArrowheads="1"/>
          </p:cNvSpPr>
          <p:nvPr/>
        </p:nvSpPr>
        <p:spPr bwMode="auto">
          <a:xfrm>
            <a:off x="685800" y="5892800"/>
            <a:ext cx="71628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a:latin typeface="Times New Roman" panose="02020603050405020304" pitchFamily="18" charset="0"/>
              </a:rPr>
              <a:t>Gây bệnh ung thư phổi.</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200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ppt_w</p:attrName>
                                        </p:attrNameLst>
                                      </p:cBhvr>
                                      <p:tavLst>
                                        <p:tav tm="0">
                                          <p:val>
                                            <p:fltVal val="0"/>
                                          </p:val>
                                        </p:tav>
                                        <p:tav tm="100000">
                                          <p:val>
                                            <p:strVal val="#ppt_w"/>
                                          </p:val>
                                        </p:tav>
                                      </p:tavLst>
                                    </p:anim>
                                    <p:anim calcmode="lin" valueType="num">
                                      <p:cBhvr>
                                        <p:cTn id="8" dur="1000" fill="hold"/>
                                        <p:tgtEl>
                                          <p:spTgt spid="95234"/>
                                        </p:tgtEl>
                                        <p:attrNameLst>
                                          <p:attrName>ppt_h</p:attrName>
                                        </p:attrNameLst>
                                      </p:cBhvr>
                                      <p:tavLst>
                                        <p:tav tm="0">
                                          <p:val>
                                            <p:fltVal val="0"/>
                                          </p:val>
                                        </p:tav>
                                        <p:tav tm="100000">
                                          <p:val>
                                            <p:strVal val="#ppt_h"/>
                                          </p:val>
                                        </p:tav>
                                      </p:tavLst>
                                    </p:anim>
                                    <p:animEffect transition="in" filter="fade">
                                      <p:cBhvr>
                                        <p:cTn id="9" dur="1000"/>
                                        <p:tgtEl>
                                          <p:spTgt spid="9523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5240"/>
                                        </p:tgtEl>
                                        <p:attrNameLst>
                                          <p:attrName>style.visibility</p:attrName>
                                        </p:attrNameLst>
                                      </p:cBhvr>
                                      <p:to>
                                        <p:strVal val="visible"/>
                                      </p:to>
                                    </p:set>
                                    <p:anim calcmode="lin" valueType="num">
                                      <p:cBhvr>
                                        <p:cTn id="14" dur="1000" fill="hold"/>
                                        <p:tgtEl>
                                          <p:spTgt spid="95240"/>
                                        </p:tgtEl>
                                        <p:attrNameLst>
                                          <p:attrName>ppt_w</p:attrName>
                                        </p:attrNameLst>
                                      </p:cBhvr>
                                      <p:tavLst>
                                        <p:tav tm="0">
                                          <p:val>
                                            <p:fltVal val="0"/>
                                          </p:val>
                                        </p:tav>
                                        <p:tav tm="100000">
                                          <p:val>
                                            <p:strVal val="#ppt_w"/>
                                          </p:val>
                                        </p:tav>
                                      </p:tavLst>
                                    </p:anim>
                                    <p:anim calcmode="lin" valueType="num">
                                      <p:cBhvr>
                                        <p:cTn id="15" dur="1000" fill="hold"/>
                                        <p:tgtEl>
                                          <p:spTgt spid="952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am-mat"/>
          <p:cNvPicPr>
            <a:picLocks noChangeAspect="1" noChangeArrowheads="1"/>
          </p:cNvPicPr>
          <p:nvPr/>
        </p:nvPicPr>
        <p:blipFill>
          <a:blip r:embed="rId2">
            <a:lum bright="2000" contrast="34000"/>
            <a:extLst>
              <a:ext uri="{28A0092B-C50C-407E-A947-70E740481C1C}">
                <a14:useLocalDpi xmlns:a14="http://schemas.microsoft.com/office/drawing/2010/main" val="0"/>
              </a:ext>
            </a:extLst>
          </a:blip>
          <a:srcRect/>
          <a:stretch>
            <a:fillRect/>
          </a:stretch>
        </p:blipFill>
        <p:spPr bwMode="auto">
          <a:xfrm>
            <a:off x="304800" y="914400"/>
            <a:ext cx="8458200" cy="5715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0356" name="Text Box 4"/>
          <p:cNvSpPr txBox="1">
            <a:spLocks noChangeArrowheads="1"/>
          </p:cNvSpPr>
          <p:nvPr/>
        </p:nvSpPr>
        <p:spPr bwMode="auto">
          <a:xfrm>
            <a:off x="642938" y="127000"/>
            <a:ext cx="7358062" cy="711200"/>
          </a:xfrm>
          <a:prstGeom prst="rect">
            <a:avLst/>
          </a:prstGeom>
          <a:solidFill>
            <a:schemeClr val="bg1"/>
          </a:solidFill>
          <a:ln w="9525">
            <a:solidFill>
              <a:srgbClr val="990000"/>
            </a:solidFill>
            <a:miter lim="800000"/>
            <a:headEnd/>
            <a:tailEnd/>
          </a:ln>
        </p:spPr>
        <p:txBody>
          <a:bodyPr wrap="non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600">
                <a:latin typeface="Times New Roman" panose="02020603050405020304" pitchFamily="18" charset="0"/>
              </a:rPr>
              <a:t>Bụi vào mắt sẽ gây các bệnh về mắt.</a:t>
            </a:r>
            <a:r>
              <a:rPr lang="en-US" altLang="en-US" sz="4000" b="0">
                <a:latin typeface="Arial" panose="020B0604020202020204" pitchFamily="34" charset="0"/>
              </a:rPr>
              <a:t> </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PQ kho tho"/>
          <p:cNvPicPr>
            <a:picLocks noChangeAspect="1" noChangeArrowheads="1"/>
          </p:cNvPicPr>
          <p:nvPr/>
        </p:nvPicPr>
        <p:blipFill>
          <a:blip r:embed="rId2">
            <a:lum bright="-10000" contrast="22000"/>
            <a:extLst>
              <a:ext uri="{28A0092B-C50C-407E-A947-70E740481C1C}">
                <a14:useLocalDpi xmlns:a14="http://schemas.microsoft.com/office/drawing/2010/main" val="0"/>
              </a:ext>
            </a:extLst>
          </a:blip>
          <a:srcRect/>
          <a:stretch>
            <a:fillRect/>
          </a:stretch>
        </p:blipFill>
        <p:spPr bwMode="auto">
          <a:xfrm>
            <a:off x="304800" y="152400"/>
            <a:ext cx="8686800" cy="5661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6260" name="Text Box 4"/>
          <p:cNvSpPr txBox="1">
            <a:spLocks noChangeArrowheads="1"/>
          </p:cNvSpPr>
          <p:nvPr/>
        </p:nvSpPr>
        <p:spPr bwMode="auto">
          <a:xfrm>
            <a:off x="2362200" y="5813425"/>
            <a:ext cx="2903538" cy="711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4000">
                <a:latin typeface="Times New Roman" panose="02020603050405020304" pitchFamily="18" charset="0"/>
              </a:rPr>
              <a:t>Gây khó thở</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fade">
                                      <p:cBhvr>
                                        <p:cTn id="7" dur="1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hoto_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4191000" cy="4876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7283" name="Text Box 3"/>
          <p:cNvSpPr txBox="1">
            <a:spLocks noChangeArrowheads="1"/>
          </p:cNvSpPr>
          <p:nvPr/>
        </p:nvSpPr>
        <p:spPr bwMode="auto">
          <a:xfrm>
            <a:off x="228600" y="5486400"/>
            <a:ext cx="8305800" cy="1138773"/>
          </a:xfrm>
          <a:prstGeom prst="rect">
            <a:avLst/>
          </a:prstGeom>
          <a:noFill/>
          <a:ln>
            <a:noFill/>
          </a:ln>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3600" i="1" dirty="0">
                <a:latin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Làm các thực vật, động vật chậm phát triển, không  phát triển…</a:t>
            </a:r>
          </a:p>
        </p:txBody>
      </p:sp>
      <p:pic>
        <p:nvPicPr>
          <p:cNvPr id="23556" name="Picture 2" descr="C:\Users\qcc\Downloads\FB_IMG_1548082357989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
            <a:ext cx="4419600" cy="4876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wipe(left)">
                                      <p:cBhvr>
                                        <p:cTn id="7" dur="1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212850" y="19812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3367" name="Text Box 7"/>
          <p:cNvSpPr txBox="1">
            <a:spLocks noChangeArrowheads="1"/>
          </p:cNvSpPr>
          <p:nvPr/>
        </p:nvSpPr>
        <p:spPr bwMode="auto">
          <a:xfrm>
            <a:off x="222250" y="2158959"/>
            <a:ext cx="848112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b="0">
                <a:solidFill>
                  <a:srgbClr val="0000FF"/>
                </a:solidFill>
                <a:latin typeface="Arial" panose="020B0604020202020204" pitchFamily="34" charset="0"/>
              </a:rPr>
              <a:t> </a:t>
            </a:r>
            <a:r>
              <a:rPr lang="en-US" altLang="en-US" b="0">
                <a:latin typeface="Times New Roman" panose="02020603050405020304" pitchFamily="18" charset="0"/>
                <a:cs typeface="Times New Roman" panose="02020603050405020304" pitchFamily="18" charset="0"/>
              </a:rPr>
              <a:t>-</a:t>
            </a:r>
            <a:r>
              <a:rPr lang="en-US" altLang="en-US" b="0">
                <a:solidFill>
                  <a:srgbClr val="0000FF"/>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Khói, khí độc, các loại bụi, vi khuẩn,… là nguyên nhân làm cho không khí bị ô nhiễm.</a:t>
            </a:r>
          </a:p>
        </p:txBody>
      </p:sp>
      <p:sp>
        <p:nvSpPr>
          <p:cNvPr id="143365" name="Text Box 5"/>
          <p:cNvSpPr txBox="1">
            <a:spLocks noChangeArrowheads="1"/>
          </p:cNvSpPr>
          <p:nvPr/>
        </p:nvSpPr>
        <p:spPr bwMode="auto">
          <a:xfrm>
            <a:off x="123306" y="2158425"/>
            <a:ext cx="9089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dirty="0">
                <a:solidFill>
                  <a:srgbClr val="C00000"/>
                </a:solidFill>
                <a:latin typeface="Times New Roman" panose="02020603050405020304" pitchFamily="18" charset="0"/>
                <a:cs typeface="Times New Roman" panose="02020603050405020304" pitchFamily="18" charset="0"/>
              </a:rPr>
              <a:t>Nêu nguyên nhân làm cho không khí bị ô nhiễm ?</a:t>
            </a:r>
          </a:p>
        </p:txBody>
      </p:sp>
      <p:sp>
        <p:nvSpPr>
          <p:cNvPr id="143368" name="Text Box 8"/>
          <p:cNvSpPr txBox="1">
            <a:spLocks noChangeArrowheads="1"/>
          </p:cNvSpPr>
          <p:nvPr/>
        </p:nvSpPr>
        <p:spPr bwMode="auto">
          <a:xfrm>
            <a:off x="152975" y="3228111"/>
            <a:ext cx="86931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Không khí được coi là trong sạch khi những thành phần kể trên có trong không khí với tỉ lệ thấp, không làm hại đến sức khỏe của con người và các sinh vật khác.</a:t>
            </a:r>
          </a:p>
        </p:txBody>
      </p:sp>
      <p:sp>
        <p:nvSpPr>
          <p:cNvPr id="143366" name="Text Box 6"/>
          <p:cNvSpPr txBox="1">
            <a:spLocks noChangeArrowheads="1"/>
          </p:cNvSpPr>
          <p:nvPr/>
        </p:nvSpPr>
        <p:spPr bwMode="auto">
          <a:xfrm>
            <a:off x="222250" y="3811835"/>
            <a:ext cx="7774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dirty="0">
                <a:solidFill>
                  <a:srgbClr val="C00000"/>
                </a:solidFill>
                <a:latin typeface="Times New Roman" panose="02020603050405020304" pitchFamily="18" charset="0"/>
                <a:cs typeface="Times New Roman" panose="02020603050405020304" pitchFamily="18" charset="0"/>
              </a:rPr>
              <a:t>Không khí được coi là trong sạch khi nào?</a:t>
            </a:r>
          </a:p>
        </p:txBody>
      </p:sp>
      <p:sp>
        <p:nvSpPr>
          <p:cNvPr id="143370" name="Rectangle 10"/>
          <p:cNvSpPr>
            <a:spLocks noChangeArrowheads="1"/>
          </p:cNvSpPr>
          <p:nvPr/>
        </p:nvSpPr>
        <p:spPr bwMode="auto">
          <a:xfrm>
            <a:off x="3361086" y="1335321"/>
            <a:ext cx="2203450" cy="762000"/>
          </a:xfrm>
          <a:prstGeom prst="rect">
            <a:avLst/>
          </a:prstGeom>
          <a:solidFill>
            <a:srgbClr val="FFCCFF"/>
          </a:solidFill>
          <a:ln w="9525">
            <a:solidFill>
              <a:srgbClr val="FFCCFF"/>
            </a:solidFill>
            <a:miter lim="800000"/>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3600" u="sng">
                <a:solidFill>
                  <a:srgbClr val="C00000"/>
                </a:solidFill>
                <a:latin typeface="Times New Roman" panose="02020603050405020304" pitchFamily="18" charset="0"/>
                <a:cs typeface="Times New Roman" panose="02020603050405020304" pitchFamily="18" charset="0"/>
              </a:rPr>
              <a:t>Bài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box(in)">
                                      <p:cBhvr>
                                        <p:cTn id="7" dur="500"/>
                                        <p:tgtEl>
                                          <p:spTgt spid="143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43365"/>
                                        </p:tgtEl>
                                      </p:cBhvr>
                                    </p:animEffect>
                                    <p:set>
                                      <p:cBhvr>
                                        <p:cTn id="12" dur="1" fill="hold">
                                          <p:stCondLst>
                                            <p:cond delay="499"/>
                                          </p:stCondLst>
                                        </p:cTn>
                                        <p:tgtEl>
                                          <p:spTgt spid="14336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67"/>
                                        </p:tgtEl>
                                        <p:attrNameLst>
                                          <p:attrName>style.visibility</p:attrName>
                                        </p:attrNameLst>
                                      </p:cBhvr>
                                      <p:to>
                                        <p:strVal val="visible"/>
                                      </p:to>
                                    </p:set>
                                    <p:animEffect transition="in" filter="box(in)">
                                      <p:cBhvr>
                                        <p:cTn id="17" dur="500"/>
                                        <p:tgtEl>
                                          <p:spTgt spid="143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66"/>
                                        </p:tgtEl>
                                        <p:attrNameLst>
                                          <p:attrName>style.visibility</p:attrName>
                                        </p:attrNameLst>
                                      </p:cBhvr>
                                      <p:to>
                                        <p:strVal val="visible"/>
                                      </p:to>
                                    </p:set>
                                    <p:animEffect transition="in" filter="box(in)">
                                      <p:cBhvr>
                                        <p:cTn id="22" dur="500"/>
                                        <p:tgtEl>
                                          <p:spTgt spid="1433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143366"/>
                                        </p:tgtEl>
                                      </p:cBhvr>
                                    </p:animEffect>
                                    <p:set>
                                      <p:cBhvr>
                                        <p:cTn id="27" dur="1" fill="hold">
                                          <p:stCondLst>
                                            <p:cond delay="499"/>
                                          </p:stCondLst>
                                        </p:cTn>
                                        <p:tgtEl>
                                          <p:spTgt spid="14336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68"/>
                                        </p:tgtEl>
                                        <p:attrNameLst>
                                          <p:attrName>style.visibility</p:attrName>
                                        </p:attrNameLst>
                                      </p:cBhvr>
                                      <p:to>
                                        <p:strVal val="visible"/>
                                      </p:to>
                                    </p:set>
                                    <p:animEffect transition="in" filter="box(in)">
                                      <p:cBhvr>
                                        <p:cTn id="32" dur="500"/>
                                        <p:tgtEl>
                                          <p:spTgt spid="1433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70"/>
                                        </p:tgtEl>
                                        <p:attrNameLst>
                                          <p:attrName>style.visibility</p:attrName>
                                        </p:attrNameLst>
                                      </p:cBhvr>
                                      <p:to>
                                        <p:strVal val="visible"/>
                                      </p:to>
                                    </p:set>
                                    <p:anim calcmode="lin" valueType="num">
                                      <p:cBhvr additive="base">
                                        <p:cTn id="37" dur="500" fill="hold"/>
                                        <p:tgtEl>
                                          <p:spTgt spid="143370"/>
                                        </p:tgtEl>
                                        <p:attrNameLst>
                                          <p:attrName>ppt_x</p:attrName>
                                        </p:attrNameLst>
                                      </p:cBhvr>
                                      <p:tavLst>
                                        <p:tav tm="0">
                                          <p:val>
                                            <p:strVal val="#ppt_x"/>
                                          </p:val>
                                        </p:tav>
                                        <p:tav tm="100000">
                                          <p:val>
                                            <p:strVal val="#ppt_x"/>
                                          </p:val>
                                        </p:tav>
                                      </p:tavLst>
                                    </p:anim>
                                    <p:anim calcmode="lin" valueType="num">
                                      <p:cBhvr additive="base">
                                        <p:cTn id="38" dur="500" fill="hold"/>
                                        <p:tgtEl>
                                          <p:spTgt spid="143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p:bldP spid="143365" grpId="0"/>
      <p:bldP spid="143365" grpId="1"/>
      <p:bldP spid="143368" grpId="0"/>
      <p:bldP spid="143366" grpId="0"/>
      <p:bldP spid="143366" grpId="1"/>
      <p:bldP spid="1433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373856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3200400" y="1875234"/>
            <a:ext cx="5651500" cy="31948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vi-VN" b="1" dirty="0">
                <a:solidFill>
                  <a:srgbClr val="C00000"/>
                </a:solidFill>
                <a:latin typeface="Times New Roman" panose="02020603050405020304" pitchFamily="18" charset="0"/>
                <a:cs typeface="Times New Roman" panose="02020603050405020304" pitchFamily="18" charset="0"/>
              </a:rPr>
              <a:t>* Em đã làm gì để góp phần bảo vệ bầu không khí trong sạch?</a:t>
            </a:r>
            <a:endParaRPr lang="vi-VN" altLang="vi-VN" b="1" dirty="0">
              <a:solidFill>
                <a:srgbClr val="C00000"/>
              </a:solidFill>
              <a:latin typeface="Times New Roman" panose="02020603050405020304" pitchFamily="18" charset="0"/>
              <a:cs typeface="Times New Roman" panose="02020603050405020304" pitchFamily="18" charset="0"/>
            </a:endParaRPr>
          </a:p>
        </p:txBody>
      </p:sp>
      <p:sp>
        <p:nvSpPr>
          <p:cNvPr id="10" name="Cloud 9"/>
          <p:cNvSpPr/>
          <p:nvPr/>
        </p:nvSpPr>
        <p:spPr>
          <a:xfrm>
            <a:off x="3207329" y="1354428"/>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it-IT" altLang="vi-VN" sz="3200" b="1" dirty="0">
                <a:solidFill>
                  <a:srgbClr val="3A1953"/>
                </a:solidFill>
                <a:latin typeface="Times New Roman" panose="02020603050405020304" pitchFamily="18" charset="0"/>
                <a:cs typeface="Times New Roman" panose="02020603050405020304" pitchFamily="18" charset="0"/>
              </a:rPr>
              <a:t>Gom rác đốt, vệ sinh sạch sẽ chỗ ở, trồng nhiều cây xanh , không phá hoại môi trường, bảo vệ rừng.</a:t>
            </a:r>
            <a:endParaRPr lang="vi-VN" altLang="vi-VN" sz="3200" b="1" dirty="0">
              <a:solidFill>
                <a:srgbClr val="3A195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78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7838"/>
          </a:xfrm>
          <a:prstGeom prst="rect">
            <a:avLst/>
          </a:prstGeom>
          <a:noFill/>
          <a:ln w="9525">
            <a:solidFill>
              <a:srgbClr val="663300"/>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67587" name="WordArt 3"/>
          <p:cNvSpPr>
            <a:spLocks noChangeArrowheads="1" noChangeShapeType="1" noTextEdit="1"/>
          </p:cNvSpPr>
          <p:nvPr/>
        </p:nvSpPr>
        <p:spPr bwMode="auto">
          <a:xfrm>
            <a:off x="990600" y="2400300"/>
            <a:ext cx="7829550" cy="857250"/>
          </a:xfrm>
          <a:prstGeom prst="rect">
            <a:avLst/>
          </a:prstGeom>
        </p:spPr>
        <p:txBody>
          <a:bodyPr spcFirstLastPara="1" wrap="none" fromWordArt="1">
            <a:prstTxWarp prst="textArchUp">
              <a:avLst>
                <a:gd name="adj" fmla="val 10800004"/>
              </a:avLst>
            </a:prstTxWarp>
            <a:scene3d>
              <a:camera prst="legacyObliqueTopLeft"/>
              <a:lightRig rig="legacyHarsh3" dir="t"/>
            </a:scene3d>
            <a:sp3d extrusionH="430200" prstMaterial="legacyMatte">
              <a:extrusionClr>
                <a:srgbClr val="663300"/>
              </a:extrusionClr>
              <a:contourClr>
                <a:srgbClr val="000082"/>
              </a:contourClr>
            </a:sp3d>
          </a:bodyPr>
          <a:lstStyle/>
          <a:p>
            <a:pPr algn="ctr"/>
            <a:r>
              <a:rPr lang="en-US" sz="6000" i="1" kern="10">
                <a:ln w="9525">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cs typeface="Times New Roman" panose="02020603050405020304" pitchFamily="18" charset="0"/>
              </a:rPr>
              <a:t>AI NHANH ? AI ĐÚNG ?</a:t>
            </a:r>
          </a:p>
        </p:txBody>
      </p:sp>
      <p:pic>
        <p:nvPicPr>
          <p:cNvPr id="67588" name="Picture 4" descr="13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703638"/>
            <a:ext cx="259080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heckerboard(across)">
                                      <p:cBhvr>
                                        <p:cTn id="7" dur="500"/>
                                        <p:tgtEl>
                                          <p:spTgt spid="67587"/>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67588"/>
                                        </p:tgtEl>
                                        <p:attrNameLst>
                                          <p:attrName>style.visibility</p:attrName>
                                        </p:attrNameLst>
                                      </p:cBhvr>
                                      <p:to>
                                        <p:strVal val="visible"/>
                                      </p:to>
                                    </p:set>
                                    <p:animEffect transition="in" filter="barn(inHorizontal)">
                                      <p:cBhvr>
                                        <p:cTn id="11"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2250" y="5410200"/>
            <a:ext cx="7827963" cy="574675"/>
            <a:chOff x="147" y="1933"/>
            <a:chExt cx="4745" cy="362"/>
          </a:xfrm>
        </p:grpSpPr>
        <p:sp>
          <p:nvSpPr>
            <p:cNvPr id="27670" name="Rectangle 3" descr="Divot"/>
            <p:cNvSpPr>
              <a:spLocks noChangeArrowheads="1"/>
            </p:cNvSpPr>
            <p:nvPr/>
          </p:nvSpPr>
          <p:spPr bwMode="auto">
            <a:xfrm>
              <a:off x="4513" y="1991"/>
              <a:ext cx="118" cy="237"/>
            </a:xfrm>
            <a:prstGeom prst="rect">
              <a:avLst/>
            </a:prstGeom>
            <a:blipFill dpi="0" rotWithShape="0">
              <a:blip r:embed="rId6"/>
              <a:srcRect/>
              <a:tile tx="0" ty="0" sx="100000" sy="100000" flip="none" algn="tl"/>
            </a:blip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7671" name="AutoShape 4" descr="Divot"/>
            <p:cNvSpPr>
              <a:spLocks noChangeArrowheads="1"/>
            </p:cNvSpPr>
            <p:nvPr/>
          </p:nvSpPr>
          <p:spPr bwMode="auto">
            <a:xfrm>
              <a:off x="147" y="1933"/>
              <a:ext cx="4745" cy="362"/>
            </a:xfrm>
            <a:prstGeom prst="roundRect">
              <a:avLst>
                <a:gd name="adj" fmla="val 16667"/>
              </a:avLst>
            </a:prstGeom>
            <a:blipFill dpi="0" rotWithShape="0">
              <a:blip r:embed="rId6"/>
              <a:srcRect/>
              <a:tile tx="0" ty="0" sx="100000" sy="100000" flip="none" algn="tl"/>
            </a:blipFill>
            <a:ln w="9525" algn="ctr">
              <a:solidFill>
                <a:schemeClr val="tx1"/>
              </a:solidFill>
              <a:round/>
              <a:headEnd/>
              <a:tailEnd/>
            </a:ln>
          </p:spPr>
          <p:txBody>
            <a:bodyPr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a:latin typeface="VNI-Times" pitchFamily="2" charset="0"/>
                </a:rPr>
                <a:t> </a:t>
              </a:r>
              <a:r>
                <a:rPr lang="en-US" altLang="en-US" sz="2800">
                  <a:latin typeface="Times New Roman" panose="02020603050405020304" pitchFamily="18" charset="0"/>
                </a:rPr>
                <a:t>C. Cả hai đáp án trên.</a:t>
              </a:r>
              <a:endParaRPr lang="en-US" altLang="en-US" sz="2800" b="0">
                <a:latin typeface="Arial" panose="020B0604020202020204" pitchFamily="34" charset="0"/>
              </a:endParaRPr>
            </a:p>
          </p:txBody>
        </p:sp>
      </p:grpSp>
      <p:sp>
        <p:nvSpPr>
          <p:cNvPr id="156677" name="Oval 5"/>
          <p:cNvSpPr>
            <a:spLocks noChangeArrowheads="1"/>
          </p:cNvSpPr>
          <p:nvPr/>
        </p:nvSpPr>
        <p:spPr bwMode="auto">
          <a:xfrm>
            <a:off x="3352800" y="6096000"/>
            <a:ext cx="1066800" cy="6096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5</a:t>
            </a:r>
          </a:p>
        </p:txBody>
      </p:sp>
      <p:sp>
        <p:nvSpPr>
          <p:cNvPr id="156678" name="Oval 6"/>
          <p:cNvSpPr>
            <a:spLocks noChangeArrowheads="1"/>
          </p:cNvSpPr>
          <p:nvPr/>
        </p:nvSpPr>
        <p:spPr bwMode="auto">
          <a:xfrm>
            <a:off x="3429000" y="6096000"/>
            <a:ext cx="1143000" cy="6096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4</a:t>
            </a:r>
          </a:p>
        </p:txBody>
      </p:sp>
      <p:sp>
        <p:nvSpPr>
          <p:cNvPr id="156679" name="Oval 7"/>
          <p:cNvSpPr>
            <a:spLocks noChangeArrowheads="1"/>
          </p:cNvSpPr>
          <p:nvPr/>
        </p:nvSpPr>
        <p:spPr bwMode="auto">
          <a:xfrm>
            <a:off x="3429000" y="6096000"/>
            <a:ext cx="1066800" cy="5334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3</a:t>
            </a:r>
          </a:p>
        </p:txBody>
      </p:sp>
      <p:sp>
        <p:nvSpPr>
          <p:cNvPr id="156680" name="Oval 8"/>
          <p:cNvSpPr>
            <a:spLocks noChangeArrowheads="1"/>
          </p:cNvSpPr>
          <p:nvPr/>
        </p:nvSpPr>
        <p:spPr bwMode="auto">
          <a:xfrm>
            <a:off x="3352800" y="6096000"/>
            <a:ext cx="1143000" cy="6096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2</a:t>
            </a:r>
          </a:p>
        </p:txBody>
      </p:sp>
      <p:sp>
        <p:nvSpPr>
          <p:cNvPr id="27655" name="Text Box 9"/>
          <p:cNvSpPr txBox="1">
            <a:spLocks noChangeArrowheads="1"/>
          </p:cNvSpPr>
          <p:nvPr/>
        </p:nvSpPr>
        <p:spPr bwMode="auto">
          <a:xfrm>
            <a:off x="1066800" y="1157288"/>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50000"/>
              </a:spcBef>
              <a:buFontTx/>
              <a:buNone/>
            </a:pPr>
            <a:endParaRPr lang="en-US" altLang="en-US">
              <a:solidFill>
                <a:srgbClr val="FF0000"/>
              </a:solidFill>
            </a:endParaRPr>
          </a:p>
        </p:txBody>
      </p:sp>
      <p:sp>
        <p:nvSpPr>
          <p:cNvPr id="156683" name="Rectangle 11"/>
          <p:cNvSpPr>
            <a:spLocks noChangeArrowheads="1"/>
          </p:cNvSpPr>
          <p:nvPr/>
        </p:nvSpPr>
        <p:spPr bwMode="auto">
          <a:xfrm>
            <a:off x="3124200" y="6172200"/>
            <a:ext cx="2286000" cy="533400"/>
          </a:xfrm>
          <a:prstGeom prst="rect">
            <a:avLst/>
          </a:prstGeom>
          <a:solidFill>
            <a:srgbClr val="FFFF00"/>
          </a:solidFill>
          <a:ln w="63500">
            <a:solidFill>
              <a:srgbClr val="0000FF"/>
            </a:solidFill>
            <a:miter lim="800000"/>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5000">
                <a:solidFill>
                  <a:srgbClr val="FF3300"/>
                </a:solidFill>
                <a:latin typeface="Times New Roman" panose="02020603050405020304" pitchFamily="18" charset="0"/>
              </a:rPr>
              <a:t> Hết giờ</a:t>
            </a:r>
          </a:p>
        </p:txBody>
      </p:sp>
      <p:grpSp>
        <p:nvGrpSpPr>
          <p:cNvPr id="3" name="Group 12"/>
          <p:cNvGrpSpPr>
            <a:grpSpLocks/>
          </p:cNvGrpSpPr>
          <p:nvPr/>
        </p:nvGrpSpPr>
        <p:grpSpPr bwMode="auto">
          <a:xfrm>
            <a:off x="171450" y="704850"/>
            <a:ext cx="7823200" cy="1047750"/>
            <a:chOff x="141" y="1142"/>
            <a:chExt cx="4773" cy="660"/>
          </a:xfrm>
        </p:grpSpPr>
        <p:sp>
          <p:nvSpPr>
            <p:cNvPr id="27668" name="Rectangle 13"/>
            <p:cNvSpPr>
              <a:spLocks noChangeArrowheads="1"/>
            </p:cNvSpPr>
            <p:nvPr/>
          </p:nvSpPr>
          <p:spPr bwMode="auto">
            <a:xfrm>
              <a:off x="4569" y="1230"/>
              <a:ext cx="118" cy="237"/>
            </a:xfrm>
            <a:prstGeom prst="rect">
              <a:avLst/>
            </a:prstGeom>
            <a:gradFill rotWithShape="1">
              <a:gsLst>
                <a:gs pos="0">
                  <a:srgbClr val="FFFF00"/>
                </a:gs>
                <a:gs pos="50000">
                  <a:srgbClr val="FFCCCC"/>
                </a:gs>
                <a:gs pos="100000">
                  <a:srgbClr val="FFFF00"/>
                </a:gs>
              </a:gsLst>
              <a:lin ang="5400000" scaled="1"/>
            </a:grad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7669" name="AutoShape 14"/>
            <p:cNvSpPr>
              <a:spLocks noChangeArrowheads="1"/>
            </p:cNvSpPr>
            <p:nvPr/>
          </p:nvSpPr>
          <p:spPr bwMode="auto">
            <a:xfrm>
              <a:off x="141" y="1142"/>
              <a:ext cx="4773" cy="660"/>
            </a:xfrm>
            <a:prstGeom prst="roundRect">
              <a:avLst>
                <a:gd name="adj" fmla="val 16667"/>
              </a:avLst>
            </a:prstGeom>
            <a:gradFill rotWithShape="1">
              <a:gsLst>
                <a:gs pos="0">
                  <a:srgbClr val="FFFF00"/>
                </a:gs>
                <a:gs pos="50000">
                  <a:srgbClr val="FFCCCC"/>
                </a:gs>
                <a:gs pos="100000">
                  <a:srgbClr val="FFFF00"/>
                </a:gs>
              </a:gsLst>
              <a:lin ang="5400000" scaled="1"/>
            </a:gradFill>
            <a:ln w="9525" algn="ctr">
              <a:solidFill>
                <a:schemeClr val="tx1"/>
              </a:solidFill>
              <a:round/>
              <a:headEnd/>
              <a:tailEnd/>
            </a:ln>
          </p:spPr>
          <p:txBody>
            <a:bodyPr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800">
                  <a:solidFill>
                    <a:schemeClr val="tx2"/>
                  </a:solidFill>
                  <a:latin typeface="Times New Roman" panose="02020603050405020304" pitchFamily="18" charset="0"/>
                  <a:cs typeface="Arial" panose="020B0604020202020204" pitchFamily="34" charset="0"/>
                </a:rPr>
                <a:t> </a:t>
              </a:r>
              <a:r>
                <a:rPr lang="en-US" altLang="en-US" sz="2800">
                  <a:latin typeface="Times New Roman" panose="02020603050405020304" pitchFamily="18" charset="0"/>
                </a:rPr>
                <a:t>Thế nào là không khí trong sạch?</a:t>
              </a:r>
            </a:p>
            <a:p>
              <a:pPr eaLnBrk="1" hangingPunct="1">
                <a:spcBef>
                  <a:spcPct val="0"/>
                </a:spcBef>
                <a:buFontTx/>
                <a:buNone/>
              </a:pPr>
              <a:endParaRPr lang="en-US" altLang="en-US" sz="2800">
                <a:solidFill>
                  <a:schemeClr val="tx2"/>
                </a:solidFill>
                <a:latin typeface="Times New Roman" panose="02020603050405020304" pitchFamily="18" charset="0"/>
                <a:cs typeface="Arial" panose="020B0604020202020204" pitchFamily="34" charset="0"/>
              </a:endParaRPr>
            </a:p>
          </p:txBody>
        </p:sp>
      </p:grpSp>
      <p:grpSp>
        <p:nvGrpSpPr>
          <p:cNvPr id="4" name="Group 15"/>
          <p:cNvGrpSpPr>
            <a:grpSpLocks/>
          </p:cNvGrpSpPr>
          <p:nvPr/>
        </p:nvGrpSpPr>
        <p:grpSpPr bwMode="auto">
          <a:xfrm>
            <a:off x="182563" y="1824038"/>
            <a:ext cx="7839075" cy="1452562"/>
            <a:chOff x="121" y="1705"/>
            <a:chExt cx="4797" cy="915"/>
          </a:xfrm>
        </p:grpSpPr>
        <p:sp>
          <p:nvSpPr>
            <p:cNvPr id="27666" name="Rectangle 16" descr="Water droplets"/>
            <p:cNvSpPr>
              <a:spLocks noChangeArrowheads="1"/>
            </p:cNvSpPr>
            <p:nvPr/>
          </p:nvSpPr>
          <p:spPr bwMode="auto">
            <a:xfrm>
              <a:off x="4513" y="1991"/>
              <a:ext cx="118" cy="237"/>
            </a:xfrm>
            <a:prstGeom prst="rect">
              <a:avLst/>
            </a:prstGeom>
            <a:blipFill dpi="0" rotWithShape="1">
              <a:blip r:embed="rId7"/>
              <a:srcRect/>
              <a:tile tx="0" ty="0" sx="100000" sy="100000" flip="none" algn="tl"/>
            </a:blip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7667" name="AutoShape 17" descr="Divot"/>
            <p:cNvSpPr>
              <a:spLocks noChangeArrowheads="1"/>
            </p:cNvSpPr>
            <p:nvPr/>
          </p:nvSpPr>
          <p:spPr bwMode="auto">
            <a:xfrm>
              <a:off x="121" y="1705"/>
              <a:ext cx="4797" cy="915"/>
            </a:xfrm>
            <a:prstGeom prst="roundRect">
              <a:avLst>
                <a:gd name="adj" fmla="val 16667"/>
              </a:avLst>
            </a:prstGeom>
            <a:blipFill dpi="0" rotWithShape="0">
              <a:blip r:embed="rId6"/>
              <a:srcRect/>
              <a:tile tx="0" ty="0" sx="100000" sy="100000" flip="none" algn="tl"/>
            </a:blipFill>
            <a:ln w="9525" algn="ctr">
              <a:solidFill>
                <a:schemeClr val="tx1"/>
              </a:solidFill>
              <a:round/>
              <a:headEnd/>
              <a:tailEnd/>
            </a:ln>
          </p:spPr>
          <p:txBody>
            <a:bodyPr anchor="ctr">
              <a:spAutoFit/>
            </a:bodyPr>
            <a:lstStyle>
              <a:lvl1pPr marL="342900" indent="-342900">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A. Trong suốt, không màu, không mùi, không vị.</a:t>
              </a:r>
            </a:p>
            <a:p>
              <a:pPr eaLnBrk="1" hangingPunct="1">
                <a:spcBef>
                  <a:spcPct val="0"/>
                </a:spcBef>
                <a:buFontTx/>
                <a:buNone/>
              </a:pPr>
              <a:endParaRPr lang="en-US" altLang="en-US" sz="2800">
                <a:solidFill>
                  <a:schemeClr val="tx2"/>
                </a:solidFill>
                <a:latin typeface="Times New Roman" panose="02020603050405020304" pitchFamily="18" charset="0"/>
                <a:cs typeface="Arial" panose="020B0604020202020204" pitchFamily="34" charset="0"/>
              </a:endParaRPr>
            </a:p>
          </p:txBody>
        </p:sp>
      </p:grpSp>
      <p:grpSp>
        <p:nvGrpSpPr>
          <p:cNvPr id="5" name="Group 18"/>
          <p:cNvGrpSpPr>
            <a:grpSpLocks/>
          </p:cNvGrpSpPr>
          <p:nvPr/>
        </p:nvGrpSpPr>
        <p:grpSpPr bwMode="auto">
          <a:xfrm>
            <a:off x="188913" y="3340100"/>
            <a:ext cx="7908925" cy="1993900"/>
            <a:chOff x="-9" y="-2811"/>
            <a:chExt cx="5064" cy="10545"/>
          </a:xfrm>
        </p:grpSpPr>
        <p:sp>
          <p:nvSpPr>
            <p:cNvPr id="27664" name="Rectangle 19" descr="Divot"/>
            <p:cNvSpPr>
              <a:spLocks noChangeArrowheads="1"/>
            </p:cNvSpPr>
            <p:nvPr/>
          </p:nvSpPr>
          <p:spPr bwMode="auto">
            <a:xfrm>
              <a:off x="4513" y="1118"/>
              <a:ext cx="123" cy="1990"/>
            </a:xfrm>
            <a:prstGeom prst="rect">
              <a:avLst/>
            </a:prstGeom>
            <a:blipFill dpi="0" rotWithShape="0">
              <a:blip r:embed="rId6"/>
              <a:srcRect/>
              <a:tile tx="0" ty="0" sx="100000" sy="100000" flip="none" algn="tl"/>
            </a:blip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156692" name="AutoShape 20" descr="Divot"/>
            <p:cNvSpPr>
              <a:spLocks noChangeArrowheads="1"/>
            </p:cNvSpPr>
            <p:nvPr/>
          </p:nvSpPr>
          <p:spPr bwMode="auto">
            <a:xfrm>
              <a:off x="-9" y="-2811"/>
              <a:ext cx="5064" cy="10545"/>
            </a:xfrm>
            <a:prstGeom prst="roundRect">
              <a:avLst>
                <a:gd name="adj" fmla="val 16667"/>
              </a:avLst>
            </a:prstGeom>
            <a:pattFill prst="divot">
              <a:fgClr>
                <a:srgbClr val="996600"/>
              </a:fgClr>
              <a:bgClr>
                <a:srgbClr val="FFEBFA"/>
              </a:bgClr>
            </a:pattFill>
            <a:ln w="9525" algn="ctr">
              <a:solidFill>
                <a:schemeClr val="tx1"/>
              </a:solidFill>
              <a:round/>
              <a:headEnd/>
              <a:tailEnd/>
            </a:ln>
            <a:effectLst/>
          </p:spPr>
          <p:txBody>
            <a:bodyPr anchor="ctr">
              <a:spAutoFit/>
            </a:bodyPr>
            <a:lstStyle/>
            <a:p>
              <a:pPr eaLnBrk="1" hangingPunct="1">
                <a:defRPr/>
              </a:pPr>
              <a:r>
                <a:rPr lang="en-US" sz="2800" dirty="0">
                  <a:effectLst>
                    <a:outerShdw blurRad="38100" dist="38100" dir="2700000" algn="tl">
                      <a:srgbClr val="FFFFFF"/>
                    </a:outerShdw>
                  </a:effectLst>
                </a:rPr>
                <a:t>B. </a:t>
              </a:r>
              <a:r>
                <a:rPr lang="en-US" sz="2800" dirty="0" err="1"/>
                <a:t>Chỉ</a:t>
              </a:r>
              <a:r>
                <a:rPr lang="en-US" sz="2800" dirty="0"/>
                <a:t> </a:t>
              </a:r>
              <a:r>
                <a:rPr lang="en-US" sz="2800" dirty="0" err="1"/>
                <a:t>chứa</a:t>
              </a:r>
              <a:r>
                <a:rPr lang="en-US" sz="2800" dirty="0"/>
                <a:t> </a:t>
              </a:r>
              <a:r>
                <a:rPr lang="en-US" sz="2800" dirty="0" err="1"/>
                <a:t>khói</a:t>
              </a:r>
              <a:r>
                <a:rPr lang="en-US" sz="2800" dirty="0"/>
                <a:t>, </a:t>
              </a:r>
              <a:r>
                <a:rPr lang="en-US" sz="2800" dirty="0" err="1"/>
                <a:t>bụi</a:t>
              </a:r>
              <a:r>
                <a:rPr lang="en-US" sz="2800" dirty="0"/>
                <a:t>, vi </a:t>
              </a:r>
              <a:r>
                <a:rPr lang="en-US" sz="2800" dirty="0" err="1"/>
                <a:t>khuẩn</a:t>
              </a:r>
              <a:r>
                <a:rPr lang="en-US" sz="2800" dirty="0"/>
                <a:t> </a:t>
              </a:r>
              <a:r>
                <a:rPr lang="en-US" sz="2800" dirty="0" err="1"/>
                <a:t>với</a:t>
              </a:r>
              <a:r>
                <a:rPr lang="en-US" sz="2800" dirty="0"/>
                <a:t> </a:t>
              </a:r>
              <a:r>
                <a:rPr lang="en-US" sz="2800" dirty="0" err="1"/>
                <a:t>một</a:t>
              </a:r>
              <a:r>
                <a:rPr lang="en-US" sz="2800" dirty="0"/>
                <a:t> </a:t>
              </a:r>
              <a:r>
                <a:rPr lang="en-US" sz="2800" dirty="0" err="1"/>
                <a:t>tỉ</a:t>
              </a:r>
              <a:r>
                <a:rPr lang="en-US" sz="2800" dirty="0"/>
                <a:t> </a:t>
              </a:r>
              <a:r>
                <a:rPr lang="en-US" sz="2800" dirty="0" err="1"/>
                <a:t>lệ</a:t>
              </a:r>
              <a:r>
                <a:rPr lang="en-US" sz="2800" dirty="0"/>
                <a:t> </a:t>
              </a:r>
              <a:r>
                <a:rPr lang="en-US" sz="2800" dirty="0" err="1"/>
                <a:t>thấp</a:t>
              </a:r>
              <a:r>
                <a:rPr lang="en-US" sz="2800" dirty="0"/>
                <a:t>, </a:t>
              </a:r>
              <a:r>
                <a:rPr lang="en-US" sz="2800" dirty="0" err="1"/>
                <a:t>không</a:t>
              </a:r>
              <a:r>
                <a:rPr lang="en-US" sz="2800" dirty="0"/>
                <a:t> </a:t>
              </a:r>
              <a:r>
                <a:rPr lang="en-US" sz="2800" dirty="0" err="1"/>
                <a:t>làm</a:t>
              </a:r>
              <a:r>
                <a:rPr lang="en-US" sz="2800" dirty="0"/>
                <a:t> </a:t>
              </a:r>
              <a:r>
                <a:rPr lang="en-US" sz="2800" dirty="0" err="1"/>
                <a:t>hại</a:t>
              </a:r>
              <a:r>
                <a:rPr lang="en-US" sz="2800" dirty="0"/>
                <a:t> </a:t>
              </a:r>
              <a:r>
                <a:rPr lang="en-US" sz="2800" dirty="0" err="1"/>
                <a:t>đến</a:t>
              </a:r>
              <a:r>
                <a:rPr lang="en-US" sz="2800" dirty="0"/>
                <a:t> </a:t>
              </a:r>
              <a:r>
                <a:rPr lang="en-US" sz="2800" dirty="0" err="1"/>
                <a:t>sức</a:t>
              </a:r>
              <a:r>
                <a:rPr lang="en-US" sz="2800" dirty="0"/>
                <a:t> </a:t>
              </a:r>
              <a:r>
                <a:rPr lang="en-US" sz="2800" dirty="0" err="1"/>
                <a:t>khỏe</a:t>
              </a:r>
              <a:r>
                <a:rPr lang="en-US" sz="2800" dirty="0"/>
                <a:t> con </a:t>
              </a:r>
              <a:r>
                <a:rPr lang="en-US" sz="2800" dirty="0" err="1"/>
                <a:t>người</a:t>
              </a:r>
              <a:r>
                <a:rPr lang="en-US" sz="2800" dirty="0"/>
                <a:t> </a:t>
              </a:r>
              <a:r>
                <a:rPr lang="en-US" sz="2800" dirty="0" err="1"/>
                <a:t>và</a:t>
              </a:r>
              <a:r>
                <a:rPr lang="en-US" sz="2800" dirty="0"/>
                <a:t> </a:t>
              </a:r>
              <a:r>
                <a:rPr lang="en-US" sz="2800" dirty="0" err="1"/>
                <a:t>các</a:t>
              </a:r>
              <a:r>
                <a:rPr lang="en-US" sz="2800" dirty="0"/>
                <a:t> </a:t>
              </a:r>
              <a:r>
                <a:rPr lang="en-US" sz="2800" dirty="0" err="1"/>
                <a:t>sinh</a:t>
              </a:r>
              <a:r>
                <a:rPr lang="en-US" sz="2800" dirty="0"/>
                <a:t> </a:t>
              </a:r>
              <a:r>
                <a:rPr lang="en-US" sz="2800" dirty="0" err="1"/>
                <a:t>vật</a:t>
              </a:r>
              <a:r>
                <a:rPr lang="en-US" sz="2800" dirty="0"/>
                <a:t> </a:t>
              </a:r>
              <a:r>
                <a:rPr lang="en-US" sz="2800" dirty="0" err="1"/>
                <a:t>khác</a:t>
              </a:r>
              <a:r>
                <a:rPr lang="en-US" sz="2800" dirty="0"/>
                <a:t>.</a:t>
              </a:r>
              <a:endParaRPr lang="en-US" sz="2800" dirty="0">
                <a:effectLst>
                  <a:outerShdw blurRad="38100" dist="38100" dir="2700000" algn="tl">
                    <a:srgbClr val="FFFFFF"/>
                  </a:outerShdw>
                </a:effectLst>
              </a:endParaRPr>
            </a:p>
            <a:p>
              <a:pPr eaLnBrk="1" hangingPunct="1">
                <a:defRPr/>
              </a:pPr>
              <a:endParaRPr lang="en-US" sz="2800" dirty="0">
                <a:effectLst>
                  <a:outerShdw blurRad="38100" dist="38100" dir="2700000" algn="tl">
                    <a:srgbClr val="FFFFFF"/>
                  </a:outerShdw>
                </a:effectLst>
              </a:endParaRPr>
            </a:p>
          </p:txBody>
        </p:sp>
      </p:grpSp>
      <p:sp>
        <p:nvSpPr>
          <p:cNvPr id="27660" name="Rectangle 24" descr="Bouquet"/>
          <p:cNvSpPr>
            <a:spLocks noChangeArrowheads="1"/>
          </p:cNvSpPr>
          <p:nvPr/>
        </p:nvSpPr>
        <p:spPr bwMode="auto">
          <a:xfrm>
            <a:off x="8229600" y="765175"/>
            <a:ext cx="576263" cy="6092825"/>
          </a:xfrm>
          <a:prstGeom prst="rect">
            <a:avLst/>
          </a:prstGeom>
          <a:blipFill dpi="0" rotWithShape="1">
            <a:blip r:embed="rId8"/>
            <a:srcRect/>
            <a:tile tx="0" ty="0" sx="100000" sy="100000" flip="none" algn="tl"/>
          </a:blipFill>
          <a:ln w="9525" algn="ctr">
            <a:solidFill>
              <a:schemeClr val="tx1"/>
            </a:solidFill>
            <a:miter lim="800000"/>
            <a:headEnd/>
            <a:tailEnd/>
          </a:ln>
        </p:spPr>
        <p:txBody>
          <a:bodyPr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7661" name="Oval 25"/>
          <p:cNvSpPr>
            <a:spLocks noChangeArrowheads="1"/>
          </p:cNvSpPr>
          <p:nvPr/>
        </p:nvSpPr>
        <p:spPr bwMode="auto">
          <a:xfrm>
            <a:off x="7956550" y="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156704" name="Oval 32"/>
          <p:cNvSpPr>
            <a:spLocks noChangeArrowheads="1"/>
          </p:cNvSpPr>
          <p:nvPr/>
        </p:nvSpPr>
        <p:spPr bwMode="auto">
          <a:xfrm>
            <a:off x="381000" y="5486400"/>
            <a:ext cx="381000" cy="457200"/>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endParaRPr lang="en-US" altLang="en-US" sz="3600" i="1">
              <a:solidFill>
                <a:srgbClr val="663300"/>
              </a:solidFill>
              <a:latin typeface="Times New Roman" panose="02020603050405020304" pitchFamily="18" charset="0"/>
              <a:cs typeface="Times New Roman" panose="02020603050405020304" pitchFamily="18" charset="0"/>
            </a:endParaRPr>
          </a:p>
        </p:txBody>
      </p:sp>
      <p:sp>
        <p:nvSpPr>
          <p:cNvPr id="27663" name="Text Box 23"/>
          <p:cNvSpPr txBox="1">
            <a:spLocks noChangeArrowheads="1"/>
          </p:cNvSpPr>
          <p:nvPr/>
        </p:nvSpPr>
        <p:spPr bwMode="auto">
          <a:xfrm>
            <a:off x="2057400" y="69850"/>
            <a:ext cx="5257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3400">
                <a:solidFill>
                  <a:srgbClr val="FF0000"/>
                </a:solidFill>
                <a:latin typeface="Times New Roman" panose="02020603050405020304" pitchFamily="18" charset="0"/>
              </a:rPr>
              <a:t>Chọn đáp án 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ppt_w/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ppt_w/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ppt_w/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1" presetClass="entr" presetSubtype="0" fill="hold" grpId="0" nodeType="clickEffect">
                                  <p:stCondLst>
                                    <p:cond delay="0"/>
                                  </p:stCondLst>
                                  <p:childTnLst>
                                    <p:set>
                                      <p:cBhvr>
                                        <p:cTn id="33" dur="1000">
                                          <p:stCondLst>
                                            <p:cond delay="0"/>
                                          </p:stCondLst>
                                        </p:cTn>
                                        <p:tgtEl>
                                          <p:spTgt spid="15667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ing.wav"/>
                                        </p:tgtEl>
                                      </p:cMediaNode>
                                    </p:audio>
                                  </p:subTnLst>
                                </p:cTn>
                              </p:par>
                            </p:childTnLst>
                          </p:cTn>
                        </p:par>
                        <p:par>
                          <p:cTn id="34" fill="hold" nodeType="afterGroup">
                            <p:stCondLst>
                              <p:cond delay="1000"/>
                            </p:stCondLst>
                            <p:childTnLst>
                              <p:par>
                                <p:cTn id="35" presetID="11" presetClass="entr" presetSubtype="0" fill="hold" grpId="0" nodeType="afterEffect">
                                  <p:stCondLst>
                                    <p:cond delay="0"/>
                                  </p:stCondLst>
                                  <p:childTnLst>
                                    <p:set>
                                      <p:cBhvr>
                                        <p:cTn id="36" dur="1000">
                                          <p:stCondLst>
                                            <p:cond delay="0"/>
                                          </p:stCondLst>
                                        </p:cTn>
                                        <p:tgtEl>
                                          <p:spTgt spid="156678"/>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ing.wav"/>
                                        </p:tgtEl>
                                      </p:cMediaNode>
                                    </p:audio>
                                  </p:subTnLst>
                                </p:cTn>
                              </p:par>
                            </p:childTnLst>
                          </p:cTn>
                        </p:par>
                        <p:par>
                          <p:cTn id="37" fill="hold" nodeType="afterGroup">
                            <p:stCondLst>
                              <p:cond delay="2000"/>
                            </p:stCondLst>
                            <p:childTnLst>
                              <p:par>
                                <p:cTn id="38" presetID="11" presetClass="entr" presetSubtype="0" fill="hold" grpId="0" nodeType="afterEffect">
                                  <p:stCondLst>
                                    <p:cond delay="0"/>
                                  </p:stCondLst>
                                  <p:childTnLst>
                                    <p:set>
                                      <p:cBhvr>
                                        <p:cTn id="39" dur="1000">
                                          <p:stCondLst>
                                            <p:cond delay="0"/>
                                          </p:stCondLst>
                                        </p:cTn>
                                        <p:tgtEl>
                                          <p:spTgt spid="156679"/>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3000"/>
                            </p:stCondLst>
                            <p:childTnLst>
                              <p:par>
                                <p:cTn id="41" presetID="11" presetClass="entr" presetSubtype="0" fill="hold" grpId="0" nodeType="afterEffect">
                                  <p:stCondLst>
                                    <p:cond delay="0"/>
                                  </p:stCondLst>
                                  <p:childTnLst>
                                    <p:set>
                                      <p:cBhvr>
                                        <p:cTn id="42" dur="1000">
                                          <p:stCondLst>
                                            <p:cond delay="0"/>
                                          </p:stCondLst>
                                        </p:cTn>
                                        <p:tgtEl>
                                          <p:spTgt spid="15668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4000"/>
                            </p:stCondLst>
                            <p:childTnLst>
                              <p:par>
                                <p:cTn id="44" presetID="4" presetClass="entr" presetSubtype="16" fill="hold" grpId="0" nodeType="afterEffect">
                                  <p:stCondLst>
                                    <p:cond delay="0"/>
                                  </p:stCondLst>
                                  <p:childTnLst>
                                    <p:set>
                                      <p:cBhvr>
                                        <p:cTn id="45" dur="1" fill="hold">
                                          <p:stCondLst>
                                            <p:cond delay="0"/>
                                          </p:stCondLst>
                                        </p:cTn>
                                        <p:tgtEl>
                                          <p:spTgt spid="156683"/>
                                        </p:tgtEl>
                                        <p:attrNameLst>
                                          <p:attrName>style.visibility</p:attrName>
                                        </p:attrNameLst>
                                      </p:cBhvr>
                                      <p:to>
                                        <p:strVal val="visible"/>
                                      </p:to>
                                    </p:set>
                                    <p:animEffect transition="in" filter="box(in)">
                                      <p:cBhvr>
                                        <p:cTn id="46" dur="500"/>
                                        <p:tgtEl>
                                          <p:spTgt spid="156683"/>
                                        </p:tgtEl>
                                      </p:cBhvr>
                                    </p:animEffect>
                                  </p:childTnLst>
                                  <p:subTnLst>
                                    <p:audio>
                                      <p:cMediaNode>
                                        <p:cTn display="0" masterRel="sameClick">
                                          <p:stCondLst>
                                            <p:cond evt="begin" delay="0">
                                              <p:tn val="44"/>
                                            </p:cond>
                                          </p:stCondLst>
                                          <p:endCondLst>
                                            <p:cond evt="onStopAudio" delay="0">
                                              <p:tgtEl>
                                                <p:sldTgt/>
                                              </p:tgtEl>
                                            </p:cond>
                                          </p:endCondLst>
                                        </p:cTn>
                                        <p:tgtEl>
                                          <p:sndTgt r:embed="rId5" name="ringin.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6704"/>
                                        </p:tgtEl>
                                        <p:attrNameLst>
                                          <p:attrName>style.visibility</p:attrName>
                                        </p:attrNameLst>
                                      </p:cBhvr>
                                      <p:to>
                                        <p:strVal val="visible"/>
                                      </p:to>
                                    </p:set>
                                    <p:animEffect transition="in" filter="blinds(horizontal)">
                                      <p:cBhvr>
                                        <p:cTn id="51" dur="500"/>
                                        <p:tgtEl>
                                          <p:spTgt spid="156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nimBg="1"/>
      <p:bldP spid="156678" grpId="0" animBg="1"/>
      <p:bldP spid="156679" grpId="0" animBg="1"/>
      <p:bldP spid="156680" grpId="0" animBg="1"/>
      <p:bldP spid="156683" grpId="0" animBg="1"/>
      <p:bldP spid="15670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Oval 5"/>
          <p:cNvSpPr>
            <a:spLocks noChangeArrowheads="1"/>
          </p:cNvSpPr>
          <p:nvPr/>
        </p:nvSpPr>
        <p:spPr bwMode="auto">
          <a:xfrm>
            <a:off x="3352800" y="6096000"/>
            <a:ext cx="1066800" cy="6096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5</a:t>
            </a:r>
          </a:p>
        </p:txBody>
      </p:sp>
      <p:sp>
        <p:nvSpPr>
          <p:cNvPr id="156678" name="Oval 6"/>
          <p:cNvSpPr>
            <a:spLocks noChangeArrowheads="1"/>
          </p:cNvSpPr>
          <p:nvPr/>
        </p:nvSpPr>
        <p:spPr bwMode="auto">
          <a:xfrm>
            <a:off x="3429000" y="6096000"/>
            <a:ext cx="1143000" cy="6096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4</a:t>
            </a:r>
          </a:p>
        </p:txBody>
      </p:sp>
      <p:sp>
        <p:nvSpPr>
          <p:cNvPr id="156679" name="Oval 7"/>
          <p:cNvSpPr>
            <a:spLocks noChangeArrowheads="1"/>
          </p:cNvSpPr>
          <p:nvPr/>
        </p:nvSpPr>
        <p:spPr bwMode="auto">
          <a:xfrm>
            <a:off x="3429000" y="6096000"/>
            <a:ext cx="1066800" cy="5334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3</a:t>
            </a:r>
          </a:p>
        </p:txBody>
      </p:sp>
      <p:sp>
        <p:nvSpPr>
          <p:cNvPr id="156680" name="Oval 8"/>
          <p:cNvSpPr>
            <a:spLocks noChangeArrowheads="1"/>
          </p:cNvSpPr>
          <p:nvPr/>
        </p:nvSpPr>
        <p:spPr bwMode="auto">
          <a:xfrm>
            <a:off x="3352800" y="6096000"/>
            <a:ext cx="1143000" cy="6096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2</a:t>
            </a:r>
          </a:p>
        </p:txBody>
      </p:sp>
      <p:sp>
        <p:nvSpPr>
          <p:cNvPr id="28678" name="Text Box 9"/>
          <p:cNvSpPr txBox="1">
            <a:spLocks noChangeArrowheads="1"/>
          </p:cNvSpPr>
          <p:nvPr/>
        </p:nvSpPr>
        <p:spPr bwMode="auto">
          <a:xfrm>
            <a:off x="1066800" y="1157288"/>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50000"/>
              </a:spcBef>
              <a:buFontTx/>
              <a:buNone/>
            </a:pPr>
            <a:endParaRPr lang="en-US" altLang="en-US">
              <a:solidFill>
                <a:srgbClr val="FF0000"/>
              </a:solidFill>
            </a:endParaRPr>
          </a:p>
        </p:txBody>
      </p:sp>
      <p:sp>
        <p:nvSpPr>
          <p:cNvPr id="156683" name="Rectangle 11"/>
          <p:cNvSpPr>
            <a:spLocks noChangeArrowheads="1"/>
          </p:cNvSpPr>
          <p:nvPr/>
        </p:nvSpPr>
        <p:spPr bwMode="auto">
          <a:xfrm>
            <a:off x="3124200" y="6172200"/>
            <a:ext cx="2286000" cy="533400"/>
          </a:xfrm>
          <a:prstGeom prst="rect">
            <a:avLst/>
          </a:prstGeom>
          <a:solidFill>
            <a:srgbClr val="FFFF00"/>
          </a:solidFill>
          <a:ln w="63500">
            <a:solidFill>
              <a:srgbClr val="0000FF"/>
            </a:solidFill>
            <a:miter lim="800000"/>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5000">
                <a:solidFill>
                  <a:srgbClr val="FF3300"/>
                </a:solidFill>
                <a:latin typeface="Times New Roman" panose="02020603050405020304" pitchFamily="18" charset="0"/>
              </a:rPr>
              <a:t> Hết giờ</a:t>
            </a:r>
          </a:p>
        </p:txBody>
      </p:sp>
      <p:grpSp>
        <p:nvGrpSpPr>
          <p:cNvPr id="2" name="Group 12"/>
          <p:cNvGrpSpPr>
            <a:grpSpLocks/>
          </p:cNvGrpSpPr>
          <p:nvPr/>
        </p:nvGrpSpPr>
        <p:grpSpPr bwMode="auto">
          <a:xfrm>
            <a:off x="165100" y="228600"/>
            <a:ext cx="7835900" cy="1181100"/>
            <a:chOff x="138" y="992"/>
            <a:chExt cx="4780" cy="744"/>
          </a:xfrm>
        </p:grpSpPr>
        <p:sp>
          <p:nvSpPr>
            <p:cNvPr id="28690" name="Rectangle 13"/>
            <p:cNvSpPr>
              <a:spLocks noChangeArrowheads="1"/>
            </p:cNvSpPr>
            <p:nvPr/>
          </p:nvSpPr>
          <p:spPr bwMode="auto">
            <a:xfrm>
              <a:off x="4569" y="1230"/>
              <a:ext cx="118" cy="237"/>
            </a:xfrm>
            <a:prstGeom prst="rect">
              <a:avLst/>
            </a:prstGeom>
            <a:gradFill rotWithShape="1">
              <a:gsLst>
                <a:gs pos="0">
                  <a:srgbClr val="FFFF00"/>
                </a:gs>
                <a:gs pos="50000">
                  <a:srgbClr val="FFCCCC"/>
                </a:gs>
                <a:gs pos="100000">
                  <a:srgbClr val="FFFF00"/>
                </a:gs>
              </a:gsLst>
              <a:lin ang="5400000" scaled="1"/>
            </a:grad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8691" name="AutoShape 14"/>
            <p:cNvSpPr>
              <a:spLocks noChangeArrowheads="1"/>
            </p:cNvSpPr>
            <p:nvPr/>
          </p:nvSpPr>
          <p:spPr bwMode="auto">
            <a:xfrm>
              <a:off x="138" y="992"/>
              <a:ext cx="4780" cy="744"/>
            </a:xfrm>
            <a:prstGeom prst="roundRect">
              <a:avLst>
                <a:gd name="adj" fmla="val 16667"/>
              </a:avLst>
            </a:prstGeom>
            <a:gradFill rotWithShape="1">
              <a:gsLst>
                <a:gs pos="0">
                  <a:srgbClr val="FFFF00"/>
                </a:gs>
                <a:gs pos="50000">
                  <a:srgbClr val="FFCCCC"/>
                </a:gs>
                <a:gs pos="100000">
                  <a:srgbClr val="FFFF00"/>
                </a:gs>
              </a:gsLst>
              <a:lin ang="5400000" scaled="1"/>
            </a:gradFill>
            <a:ln w="9525" algn="ctr">
              <a:solidFill>
                <a:schemeClr val="tx1"/>
              </a:solidFill>
              <a:round/>
              <a:headEnd/>
              <a:tailEnd/>
            </a:ln>
          </p:spPr>
          <p:txBody>
            <a:bodyPr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800">
                  <a:solidFill>
                    <a:schemeClr val="tx2"/>
                  </a:solidFill>
                  <a:latin typeface="Times New Roman" panose="02020603050405020304" pitchFamily="18" charset="0"/>
                  <a:cs typeface="Arial" panose="020B0604020202020204" pitchFamily="34" charset="0"/>
                </a:rPr>
                <a:t> </a:t>
              </a:r>
              <a:r>
                <a:rPr lang="en-US" altLang="en-US">
                  <a:latin typeface="Times New Roman" panose="02020603050405020304" pitchFamily="18" charset="0"/>
                </a:rPr>
                <a:t>Thế nào là không khí bị ô nhiễm?</a:t>
              </a:r>
            </a:p>
            <a:p>
              <a:pPr eaLnBrk="1" hangingPunct="1">
                <a:spcBef>
                  <a:spcPct val="0"/>
                </a:spcBef>
                <a:buFontTx/>
                <a:buNone/>
              </a:pPr>
              <a:endParaRPr lang="en-US" altLang="en-US">
                <a:solidFill>
                  <a:schemeClr val="tx2"/>
                </a:solidFill>
                <a:latin typeface="Times New Roman" panose="02020603050405020304" pitchFamily="18" charset="0"/>
                <a:cs typeface="Arial" panose="020B0604020202020204" pitchFamily="34" charset="0"/>
              </a:endParaRPr>
            </a:p>
          </p:txBody>
        </p:sp>
      </p:grpSp>
      <p:grpSp>
        <p:nvGrpSpPr>
          <p:cNvPr id="3" name="Group 15"/>
          <p:cNvGrpSpPr>
            <a:grpSpLocks/>
          </p:cNvGrpSpPr>
          <p:nvPr/>
        </p:nvGrpSpPr>
        <p:grpSpPr bwMode="auto">
          <a:xfrm>
            <a:off x="71438" y="1600200"/>
            <a:ext cx="8175625" cy="2398713"/>
            <a:chOff x="19" y="-1499"/>
            <a:chExt cx="4999" cy="5906"/>
          </a:xfrm>
        </p:grpSpPr>
        <p:sp>
          <p:nvSpPr>
            <p:cNvPr id="28688" name="Rectangle 16" descr="Water droplets"/>
            <p:cNvSpPr>
              <a:spLocks noChangeArrowheads="1"/>
            </p:cNvSpPr>
            <p:nvPr/>
          </p:nvSpPr>
          <p:spPr bwMode="auto">
            <a:xfrm>
              <a:off x="4512" y="1652"/>
              <a:ext cx="119" cy="926"/>
            </a:xfrm>
            <a:prstGeom prst="rect">
              <a:avLst/>
            </a:prstGeom>
            <a:blipFill dpi="0" rotWithShape="1">
              <a:blip r:embed="rId6"/>
              <a:srcRect/>
              <a:tile tx="0" ty="0" sx="100000" sy="100000" flip="none" algn="tl"/>
            </a:blip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8689" name="AutoShape 17" descr="Divot"/>
            <p:cNvSpPr>
              <a:spLocks noChangeArrowheads="1"/>
            </p:cNvSpPr>
            <p:nvPr/>
          </p:nvSpPr>
          <p:spPr bwMode="auto">
            <a:xfrm>
              <a:off x="19" y="-1499"/>
              <a:ext cx="4999" cy="5906"/>
            </a:xfrm>
            <a:prstGeom prst="roundRect">
              <a:avLst>
                <a:gd name="adj" fmla="val 16667"/>
              </a:avLst>
            </a:prstGeom>
            <a:blipFill dpi="0" rotWithShape="0">
              <a:blip r:embed="rId7"/>
              <a:srcRect/>
              <a:tile tx="0" ty="0" sx="100000" sy="100000" flip="none" algn="tl"/>
            </a:blipFill>
            <a:ln w="9525" algn="ctr">
              <a:solidFill>
                <a:schemeClr val="tx1"/>
              </a:solidFill>
              <a:round/>
              <a:headEnd/>
              <a:tailEnd/>
            </a:ln>
          </p:spPr>
          <p:txBody>
            <a:bodyPr anchor="ctr">
              <a:spAutoFit/>
            </a:bodyPr>
            <a:lstStyle>
              <a:lvl1pPr marL="342900" indent="-342900">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400" dirty="0">
                  <a:latin typeface="Times New Roman" panose="02020603050405020304" pitchFamily="18" charset="0"/>
                </a:rPr>
                <a:t>A. </a:t>
              </a:r>
              <a:r>
                <a:rPr lang="en-US" altLang="en-US" sz="2800" dirty="0">
                  <a:latin typeface="Times New Roman" panose="02020603050405020304" pitchFamily="18" charset="0"/>
                </a:rPr>
                <a:t>Chỉ chứa khói, bụi, vi khuẩn với một tỉ lệ thấp, không làm hại đến sức khỏe con người và các sinh vật khác.</a:t>
              </a:r>
            </a:p>
            <a:p>
              <a:pPr eaLnBrk="1" hangingPunct="1">
                <a:spcBef>
                  <a:spcPct val="0"/>
                </a:spcBef>
                <a:buFontTx/>
                <a:buNone/>
              </a:pPr>
              <a:endParaRPr lang="en-US" altLang="en-US" sz="2800" dirty="0">
                <a:latin typeface="Times New Roman" panose="02020603050405020304" pitchFamily="18" charset="0"/>
              </a:endParaRPr>
            </a:p>
            <a:p>
              <a:pPr eaLnBrk="1" hangingPunct="1">
                <a:spcBef>
                  <a:spcPct val="0"/>
                </a:spcBef>
                <a:buFontTx/>
                <a:buNone/>
              </a:pPr>
              <a:endParaRPr lang="en-US" altLang="en-US" sz="2400" dirty="0">
                <a:solidFill>
                  <a:schemeClr val="tx2"/>
                </a:solidFill>
                <a:latin typeface="Times New Roman" panose="02020603050405020304" pitchFamily="18" charset="0"/>
                <a:cs typeface="Arial" panose="020B0604020202020204" pitchFamily="34" charset="0"/>
              </a:endParaRPr>
            </a:p>
          </p:txBody>
        </p:sp>
      </p:grpSp>
      <p:grpSp>
        <p:nvGrpSpPr>
          <p:cNvPr id="4" name="Group 18"/>
          <p:cNvGrpSpPr>
            <a:grpSpLocks/>
          </p:cNvGrpSpPr>
          <p:nvPr/>
        </p:nvGrpSpPr>
        <p:grpSpPr bwMode="auto">
          <a:xfrm>
            <a:off x="185738" y="4191000"/>
            <a:ext cx="7862887" cy="1520825"/>
            <a:chOff x="4" y="-2720"/>
            <a:chExt cx="5037" cy="8046"/>
          </a:xfrm>
        </p:grpSpPr>
        <p:sp>
          <p:nvSpPr>
            <p:cNvPr id="28686" name="Rectangle 19" descr="Divot"/>
            <p:cNvSpPr>
              <a:spLocks noChangeArrowheads="1"/>
            </p:cNvSpPr>
            <p:nvPr/>
          </p:nvSpPr>
          <p:spPr bwMode="auto">
            <a:xfrm>
              <a:off x="4513" y="1118"/>
              <a:ext cx="123" cy="1990"/>
            </a:xfrm>
            <a:prstGeom prst="rect">
              <a:avLst/>
            </a:prstGeom>
            <a:blipFill dpi="0" rotWithShape="0">
              <a:blip r:embed="rId7"/>
              <a:srcRect/>
              <a:tile tx="0" ty="0" sx="100000" sy="100000" flip="none" algn="tl"/>
            </a:blip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156692" name="AutoShape 20" descr="Divot"/>
            <p:cNvSpPr>
              <a:spLocks noChangeArrowheads="1"/>
            </p:cNvSpPr>
            <p:nvPr/>
          </p:nvSpPr>
          <p:spPr bwMode="auto">
            <a:xfrm>
              <a:off x="4" y="-2720"/>
              <a:ext cx="5037" cy="8046"/>
            </a:xfrm>
            <a:prstGeom prst="roundRect">
              <a:avLst>
                <a:gd name="adj" fmla="val 16667"/>
              </a:avLst>
            </a:prstGeom>
            <a:pattFill prst="divot">
              <a:fgClr>
                <a:srgbClr val="996600"/>
              </a:fgClr>
              <a:bgClr>
                <a:srgbClr val="FFEBFA"/>
              </a:bgClr>
            </a:pattFill>
            <a:ln w="9525" algn="ctr">
              <a:solidFill>
                <a:schemeClr val="tx1"/>
              </a:solidFill>
              <a:round/>
              <a:headEnd/>
              <a:tailEnd/>
            </a:ln>
            <a:effectLst/>
          </p:spPr>
          <p:txBody>
            <a:bodyPr anchor="ctr">
              <a:spAutoFit/>
            </a:bodyPr>
            <a:lstStyle/>
            <a:p>
              <a:pPr eaLnBrk="1" hangingPunct="1">
                <a:defRPr/>
              </a:pPr>
              <a:r>
                <a:rPr lang="en-US" sz="2800" dirty="0">
                  <a:effectLst>
                    <a:outerShdw blurRad="38100" dist="38100" dir="2700000" algn="tl">
                      <a:srgbClr val="FFFFFF"/>
                    </a:outerShdw>
                  </a:effectLst>
                </a:rPr>
                <a:t>B. </a:t>
              </a:r>
              <a:r>
                <a:rPr lang="en-US" sz="2800" dirty="0" err="1"/>
                <a:t>Không</a:t>
              </a:r>
              <a:r>
                <a:rPr lang="en-US" sz="2800" dirty="0"/>
                <a:t> </a:t>
              </a:r>
              <a:r>
                <a:rPr lang="en-US" sz="2800" dirty="0" err="1"/>
                <a:t>khí</a:t>
              </a:r>
              <a:r>
                <a:rPr lang="en-US" sz="2800" dirty="0"/>
                <a:t> </a:t>
              </a:r>
              <a:r>
                <a:rPr lang="en-US" sz="2800" dirty="0" err="1"/>
                <a:t>bị</a:t>
              </a:r>
              <a:r>
                <a:rPr lang="en-US" sz="2800" dirty="0"/>
                <a:t> ô </a:t>
              </a:r>
              <a:r>
                <a:rPr lang="en-US" sz="2800" dirty="0" err="1"/>
                <a:t>nhiễm</a:t>
              </a:r>
              <a:r>
                <a:rPr lang="en-US" sz="2800" dirty="0"/>
                <a:t> </a:t>
              </a:r>
              <a:r>
                <a:rPr lang="en-US" sz="2800" dirty="0" err="1"/>
                <a:t>là</a:t>
              </a:r>
              <a:r>
                <a:rPr lang="en-US" sz="2800" dirty="0"/>
                <a:t> </a:t>
              </a:r>
              <a:r>
                <a:rPr lang="en-US" sz="2800" dirty="0" err="1"/>
                <a:t>không</a:t>
              </a:r>
              <a:r>
                <a:rPr lang="en-US" sz="2800" dirty="0"/>
                <a:t> </a:t>
              </a:r>
              <a:r>
                <a:rPr lang="en-US" sz="2800" dirty="0" err="1"/>
                <a:t>khí</a:t>
              </a:r>
              <a:r>
                <a:rPr lang="en-US" sz="2800" dirty="0"/>
                <a:t> </a:t>
              </a:r>
              <a:r>
                <a:rPr lang="en-US" sz="2800" dirty="0" err="1"/>
                <a:t>có</a:t>
              </a:r>
              <a:r>
                <a:rPr lang="en-US" sz="2800" dirty="0"/>
                <a:t> </a:t>
              </a:r>
              <a:r>
                <a:rPr lang="en-US" sz="2800" dirty="0" err="1"/>
                <a:t>chứa</a:t>
              </a:r>
              <a:r>
                <a:rPr lang="en-US" sz="2800" dirty="0"/>
                <a:t> </a:t>
              </a:r>
              <a:r>
                <a:rPr lang="en-US" sz="2800" dirty="0" err="1"/>
                <a:t>nhiều</a:t>
              </a:r>
              <a:r>
                <a:rPr lang="en-US" sz="2800" dirty="0"/>
                <a:t> </a:t>
              </a:r>
              <a:r>
                <a:rPr lang="en-US" sz="2800" dirty="0" err="1"/>
                <a:t>khói</a:t>
              </a:r>
              <a:r>
                <a:rPr lang="en-US" sz="2800" dirty="0"/>
                <a:t>, </a:t>
              </a:r>
              <a:r>
                <a:rPr lang="en-US" sz="2800" dirty="0" err="1"/>
                <a:t>bụi</a:t>
              </a:r>
              <a:r>
                <a:rPr lang="en-US" sz="2800" dirty="0"/>
                <a:t>, </a:t>
              </a:r>
              <a:r>
                <a:rPr lang="en-US" sz="2800" dirty="0" err="1"/>
                <a:t>mùi</a:t>
              </a:r>
              <a:r>
                <a:rPr lang="en-US" sz="2800" dirty="0"/>
                <a:t> </a:t>
              </a:r>
              <a:r>
                <a:rPr lang="en-US" sz="2800" dirty="0" err="1"/>
                <a:t>hôi</a:t>
              </a:r>
              <a:r>
                <a:rPr lang="en-US" sz="2800" dirty="0"/>
                <a:t> </a:t>
              </a:r>
              <a:r>
                <a:rPr lang="en-US" sz="2800" dirty="0" err="1"/>
                <a:t>thối</a:t>
              </a:r>
              <a:r>
                <a:rPr lang="en-US" sz="2800" dirty="0"/>
                <a:t> </a:t>
              </a:r>
              <a:r>
                <a:rPr lang="en-US" sz="2800" dirty="0" err="1"/>
                <a:t>của</a:t>
              </a:r>
              <a:r>
                <a:rPr lang="en-US" sz="2800" dirty="0"/>
                <a:t> </a:t>
              </a:r>
              <a:r>
                <a:rPr lang="en-US" sz="2800" dirty="0" err="1"/>
                <a:t>của</a:t>
              </a:r>
              <a:r>
                <a:rPr lang="en-US" sz="2800" dirty="0"/>
                <a:t> </a:t>
              </a:r>
              <a:r>
                <a:rPr lang="en-US" sz="2800" dirty="0" err="1"/>
                <a:t>rác</a:t>
              </a:r>
              <a:r>
                <a:rPr lang="en-US" sz="2800" dirty="0"/>
                <a:t>, </a:t>
              </a:r>
              <a:r>
                <a:rPr lang="en-US" sz="2800" dirty="0" err="1"/>
                <a:t>gây</a:t>
              </a:r>
              <a:r>
                <a:rPr lang="en-US" sz="2800" dirty="0"/>
                <a:t> </a:t>
              </a:r>
              <a:r>
                <a:rPr lang="en-US" sz="2800" dirty="0" err="1"/>
                <a:t>ảnh</a:t>
              </a:r>
              <a:r>
                <a:rPr lang="en-US" sz="2800" dirty="0"/>
                <a:t> </a:t>
              </a:r>
              <a:r>
                <a:rPr lang="en-US" sz="2800" dirty="0" err="1"/>
                <a:t>hưởng</a:t>
              </a:r>
              <a:r>
                <a:rPr lang="en-US" sz="2800" dirty="0"/>
                <a:t> </a:t>
              </a:r>
              <a:r>
                <a:rPr lang="en-US" sz="2800" dirty="0" err="1"/>
                <a:t>đến</a:t>
              </a:r>
              <a:r>
                <a:rPr lang="en-US" sz="2800" dirty="0"/>
                <a:t> </a:t>
              </a:r>
              <a:r>
                <a:rPr lang="en-US" sz="2800" dirty="0" err="1"/>
                <a:t>người</a:t>
              </a:r>
              <a:r>
                <a:rPr lang="en-US" sz="2800" dirty="0"/>
                <a:t> </a:t>
              </a:r>
              <a:r>
                <a:rPr lang="en-US" sz="2800" dirty="0" err="1"/>
                <a:t>và</a:t>
              </a:r>
              <a:r>
                <a:rPr lang="en-US" sz="2800" dirty="0"/>
                <a:t> </a:t>
              </a:r>
              <a:r>
                <a:rPr lang="en-US" sz="2800" dirty="0" err="1"/>
                <a:t>các</a:t>
              </a:r>
              <a:r>
                <a:rPr lang="en-US" sz="2800" dirty="0"/>
                <a:t> </a:t>
              </a:r>
              <a:r>
                <a:rPr lang="en-US" sz="2800" dirty="0" err="1"/>
                <a:t>sinh</a:t>
              </a:r>
              <a:r>
                <a:rPr lang="en-US" sz="2800" dirty="0"/>
                <a:t> </a:t>
              </a:r>
              <a:r>
                <a:rPr lang="en-US" sz="2800" dirty="0" err="1"/>
                <a:t>vật</a:t>
              </a:r>
              <a:r>
                <a:rPr lang="en-US" sz="2800" dirty="0"/>
                <a:t> </a:t>
              </a:r>
              <a:r>
                <a:rPr lang="en-US" sz="2800" dirty="0" err="1"/>
                <a:t>khác</a:t>
              </a:r>
              <a:r>
                <a:rPr lang="en-US" sz="2800" dirty="0"/>
                <a:t>.</a:t>
              </a:r>
              <a:endParaRPr lang="en-US" sz="2800" dirty="0">
                <a:effectLst>
                  <a:outerShdw blurRad="38100" dist="38100" dir="2700000" algn="tl">
                    <a:srgbClr val="FFFFFF"/>
                  </a:outerShdw>
                </a:effectLst>
              </a:endParaRPr>
            </a:p>
          </p:txBody>
        </p:sp>
      </p:grpSp>
      <p:sp>
        <p:nvSpPr>
          <p:cNvPr id="28683" name="Rectangle 24" descr="Bouquet"/>
          <p:cNvSpPr>
            <a:spLocks noChangeArrowheads="1"/>
          </p:cNvSpPr>
          <p:nvPr/>
        </p:nvSpPr>
        <p:spPr bwMode="auto">
          <a:xfrm>
            <a:off x="8229600" y="765175"/>
            <a:ext cx="576263" cy="6092825"/>
          </a:xfrm>
          <a:prstGeom prst="rect">
            <a:avLst/>
          </a:prstGeom>
          <a:blipFill dpi="0" rotWithShape="1">
            <a:blip r:embed="rId8"/>
            <a:srcRect/>
            <a:tile tx="0" ty="0" sx="100000" sy="100000" flip="none" algn="tl"/>
          </a:blipFill>
          <a:ln w="9525" algn="ctr">
            <a:solidFill>
              <a:schemeClr val="tx1"/>
            </a:solidFill>
            <a:miter lim="800000"/>
            <a:headEnd/>
            <a:tailEnd/>
          </a:ln>
        </p:spPr>
        <p:txBody>
          <a:bodyPr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8684" name="Oval 25"/>
          <p:cNvSpPr>
            <a:spLocks noChangeArrowheads="1"/>
          </p:cNvSpPr>
          <p:nvPr/>
        </p:nvSpPr>
        <p:spPr bwMode="auto">
          <a:xfrm>
            <a:off x="7956550" y="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156704" name="Oval 32"/>
          <p:cNvSpPr>
            <a:spLocks noChangeArrowheads="1"/>
          </p:cNvSpPr>
          <p:nvPr/>
        </p:nvSpPr>
        <p:spPr bwMode="auto">
          <a:xfrm>
            <a:off x="304800" y="4343400"/>
            <a:ext cx="381000" cy="457200"/>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endParaRPr lang="en-US" altLang="en-US" sz="3600" i="1">
              <a:solidFill>
                <a:srgbClr val="6633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ppt_w/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ppt_x</p:attrName>
                                        </p:attrNameLst>
                                      </p:cBhvr>
                                      <p:tavLst>
                                        <p:tav tm="0">
                                          <p:val>
                                            <p:strVal val="#ppt_x+#ppt_w/2"/>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1" presetClass="entr" presetSubtype="0" fill="hold" grpId="0" nodeType="clickEffect">
                                  <p:stCondLst>
                                    <p:cond delay="0"/>
                                  </p:stCondLst>
                                  <p:childTnLst>
                                    <p:set>
                                      <p:cBhvr>
                                        <p:cTn id="27" dur="1000">
                                          <p:stCondLst>
                                            <p:cond delay="0"/>
                                          </p:stCondLst>
                                        </p:cTn>
                                        <p:tgtEl>
                                          <p:spTgt spid="156677"/>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ing.wav"/>
                                        </p:tgtEl>
                                      </p:cMediaNode>
                                    </p:audio>
                                  </p:subTnLst>
                                </p:cTn>
                              </p:par>
                            </p:childTnLst>
                          </p:cTn>
                        </p:par>
                        <p:par>
                          <p:cTn id="28" fill="hold" nodeType="afterGroup">
                            <p:stCondLst>
                              <p:cond delay="1000"/>
                            </p:stCondLst>
                            <p:childTnLst>
                              <p:par>
                                <p:cTn id="29" presetID="11" presetClass="entr" presetSubtype="0" fill="hold" grpId="0" nodeType="afterEffect">
                                  <p:stCondLst>
                                    <p:cond delay="0"/>
                                  </p:stCondLst>
                                  <p:childTnLst>
                                    <p:set>
                                      <p:cBhvr>
                                        <p:cTn id="30" dur="1000">
                                          <p:stCondLst>
                                            <p:cond delay="0"/>
                                          </p:stCondLst>
                                        </p:cTn>
                                        <p:tgtEl>
                                          <p:spTgt spid="15667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ing.wav"/>
                                        </p:tgtEl>
                                      </p:cMediaNode>
                                    </p:audio>
                                  </p:subTnLst>
                                </p:cTn>
                              </p:par>
                            </p:childTnLst>
                          </p:cTn>
                        </p:par>
                        <p:par>
                          <p:cTn id="31" fill="hold" nodeType="afterGroup">
                            <p:stCondLst>
                              <p:cond delay="2000"/>
                            </p:stCondLst>
                            <p:childTnLst>
                              <p:par>
                                <p:cTn id="32" presetID="11" presetClass="entr" presetSubtype="0" fill="hold" grpId="0" nodeType="afterEffect">
                                  <p:stCondLst>
                                    <p:cond delay="0"/>
                                  </p:stCondLst>
                                  <p:childTnLst>
                                    <p:set>
                                      <p:cBhvr>
                                        <p:cTn id="33" dur="1000">
                                          <p:stCondLst>
                                            <p:cond delay="0"/>
                                          </p:stCondLst>
                                        </p:cTn>
                                        <p:tgtEl>
                                          <p:spTgt spid="15667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ing.wav"/>
                                        </p:tgtEl>
                                      </p:cMediaNode>
                                    </p:audio>
                                  </p:subTnLst>
                                </p:cTn>
                              </p:par>
                            </p:childTnLst>
                          </p:cTn>
                        </p:par>
                        <p:par>
                          <p:cTn id="34" fill="hold" nodeType="afterGroup">
                            <p:stCondLst>
                              <p:cond delay="3000"/>
                            </p:stCondLst>
                            <p:childTnLst>
                              <p:par>
                                <p:cTn id="35" presetID="11" presetClass="entr" presetSubtype="0" fill="hold" grpId="0" nodeType="afterEffect">
                                  <p:stCondLst>
                                    <p:cond delay="0"/>
                                  </p:stCondLst>
                                  <p:childTnLst>
                                    <p:set>
                                      <p:cBhvr>
                                        <p:cTn id="36" dur="1000">
                                          <p:stCondLst>
                                            <p:cond delay="0"/>
                                          </p:stCondLst>
                                        </p:cTn>
                                        <p:tgtEl>
                                          <p:spTgt spid="15668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ing.wav"/>
                                        </p:tgtEl>
                                      </p:cMediaNode>
                                    </p:audio>
                                  </p:subTnLst>
                                </p:cTn>
                              </p:par>
                            </p:childTnLst>
                          </p:cTn>
                        </p:par>
                        <p:par>
                          <p:cTn id="37" fill="hold" nodeType="afterGroup">
                            <p:stCondLst>
                              <p:cond delay="4000"/>
                            </p:stCondLst>
                            <p:childTnLst>
                              <p:par>
                                <p:cTn id="38" presetID="4" presetClass="entr" presetSubtype="16" fill="hold" grpId="0" nodeType="afterEffect">
                                  <p:stCondLst>
                                    <p:cond delay="0"/>
                                  </p:stCondLst>
                                  <p:childTnLst>
                                    <p:set>
                                      <p:cBhvr>
                                        <p:cTn id="39" dur="1" fill="hold">
                                          <p:stCondLst>
                                            <p:cond delay="0"/>
                                          </p:stCondLst>
                                        </p:cTn>
                                        <p:tgtEl>
                                          <p:spTgt spid="156683"/>
                                        </p:tgtEl>
                                        <p:attrNameLst>
                                          <p:attrName>style.visibility</p:attrName>
                                        </p:attrNameLst>
                                      </p:cBhvr>
                                      <p:to>
                                        <p:strVal val="visible"/>
                                      </p:to>
                                    </p:set>
                                    <p:animEffect transition="in" filter="box(in)">
                                      <p:cBhvr>
                                        <p:cTn id="40" dur="500"/>
                                        <p:tgtEl>
                                          <p:spTgt spid="156683"/>
                                        </p:tgtEl>
                                      </p:cBhvr>
                                    </p:animEffect>
                                  </p:childTnLst>
                                  <p:subTnLst>
                                    <p:audio>
                                      <p:cMediaNode>
                                        <p:cTn display="0" masterRel="sameClick">
                                          <p:stCondLst>
                                            <p:cond evt="begin" delay="0">
                                              <p:tn val="38"/>
                                            </p:cond>
                                          </p:stCondLst>
                                          <p:endCondLst>
                                            <p:cond evt="onStopAudio" delay="0">
                                              <p:tgtEl>
                                                <p:sldTgt/>
                                              </p:tgtEl>
                                            </p:cond>
                                          </p:endCondLst>
                                        </p:cTn>
                                        <p:tgtEl>
                                          <p:sndTgt r:embed="rId5" name="ringin.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6704"/>
                                        </p:tgtEl>
                                        <p:attrNameLst>
                                          <p:attrName>style.visibility</p:attrName>
                                        </p:attrNameLst>
                                      </p:cBhvr>
                                      <p:to>
                                        <p:strVal val="visible"/>
                                      </p:to>
                                    </p:set>
                                    <p:animEffect transition="in" filter="blinds(horizontal)">
                                      <p:cBhvr>
                                        <p:cTn id="45" dur="500"/>
                                        <p:tgtEl>
                                          <p:spTgt spid="156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nimBg="1"/>
      <p:bldP spid="156678" grpId="0" animBg="1"/>
      <p:bldP spid="156679" grpId="0" animBg="1"/>
      <p:bldP spid="156680" grpId="0" animBg="1"/>
      <p:bldP spid="156683" grpId="0" animBg="1"/>
      <p:bldP spid="1567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Oval 5"/>
          <p:cNvSpPr>
            <a:spLocks noChangeArrowheads="1"/>
          </p:cNvSpPr>
          <p:nvPr/>
        </p:nvSpPr>
        <p:spPr bwMode="auto">
          <a:xfrm>
            <a:off x="3352800" y="6096000"/>
            <a:ext cx="1066800" cy="6096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5</a:t>
            </a:r>
          </a:p>
        </p:txBody>
      </p:sp>
      <p:sp>
        <p:nvSpPr>
          <p:cNvPr id="156678" name="Oval 6"/>
          <p:cNvSpPr>
            <a:spLocks noChangeArrowheads="1"/>
          </p:cNvSpPr>
          <p:nvPr/>
        </p:nvSpPr>
        <p:spPr bwMode="auto">
          <a:xfrm>
            <a:off x="3429000" y="6096000"/>
            <a:ext cx="1143000" cy="6096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4</a:t>
            </a:r>
          </a:p>
        </p:txBody>
      </p:sp>
      <p:sp>
        <p:nvSpPr>
          <p:cNvPr id="156679" name="Oval 7"/>
          <p:cNvSpPr>
            <a:spLocks noChangeArrowheads="1"/>
          </p:cNvSpPr>
          <p:nvPr/>
        </p:nvSpPr>
        <p:spPr bwMode="auto">
          <a:xfrm>
            <a:off x="3429000" y="6096000"/>
            <a:ext cx="1066800" cy="5334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3</a:t>
            </a:r>
          </a:p>
        </p:txBody>
      </p:sp>
      <p:sp>
        <p:nvSpPr>
          <p:cNvPr id="156680" name="Oval 8"/>
          <p:cNvSpPr>
            <a:spLocks noChangeArrowheads="1"/>
          </p:cNvSpPr>
          <p:nvPr/>
        </p:nvSpPr>
        <p:spPr bwMode="auto">
          <a:xfrm>
            <a:off x="3352800" y="6096000"/>
            <a:ext cx="1143000" cy="609600"/>
          </a:xfrm>
          <a:prstGeom prst="ellipse">
            <a:avLst/>
          </a:prstGeom>
          <a:solidFill>
            <a:srgbClr val="800000"/>
          </a:solidFill>
          <a:ln w="63500">
            <a:solidFill>
              <a:srgbClr val="FF0000"/>
            </a:solidFill>
            <a:round/>
            <a:headEnd/>
            <a:tailEnd/>
          </a:ln>
          <a:effectLst/>
        </p:spPr>
        <p:txBody>
          <a:bodyPr wrap="none" anchor="ctr"/>
          <a:lstStyle/>
          <a:p>
            <a:pPr algn="ctr" eaLnBrk="1" hangingPunct="1">
              <a:defRPr/>
            </a:pPr>
            <a:r>
              <a:rPr lang="en-US" sz="6000">
                <a:solidFill>
                  <a:srgbClr val="00FF00"/>
                </a:solidFill>
                <a:effectLst>
                  <a:outerShdw blurRad="38100" dist="38100" dir="2700000" algn="tl">
                    <a:srgbClr val="000000"/>
                  </a:outerShdw>
                </a:effectLst>
                <a:latin typeface=".VnArial" pitchFamily="34" charset="0"/>
              </a:rPr>
              <a:t>2</a:t>
            </a:r>
          </a:p>
        </p:txBody>
      </p:sp>
      <p:sp>
        <p:nvSpPr>
          <p:cNvPr id="29702" name="Text Box 9"/>
          <p:cNvSpPr txBox="1">
            <a:spLocks noChangeArrowheads="1"/>
          </p:cNvSpPr>
          <p:nvPr/>
        </p:nvSpPr>
        <p:spPr bwMode="auto">
          <a:xfrm>
            <a:off x="1066800" y="1157288"/>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50000"/>
              </a:spcBef>
              <a:buFontTx/>
              <a:buNone/>
            </a:pPr>
            <a:endParaRPr lang="en-US" altLang="en-US">
              <a:solidFill>
                <a:srgbClr val="FF0000"/>
              </a:solidFill>
            </a:endParaRPr>
          </a:p>
        </p:txBody>
      </p:sp>
      <p:sp>
        <p:nvSpPr>
          <p:cNvPr id="156683" name="Rectangle 11"/>
          <p:cNvSpPr>
            <a:spLocks noChangeArrowheads="1"/>
          </p:cNvSpPr>
          <p:nvPr/>
        </p:nvSpPr>
        <p:spPr bwMode="auto">
          <a:xfrm>
            <a:off x="3124200" y="6172200"/>
            <a:ext cx="2286000" cy="533400"/>
          </a:xfrm>
          <a:prstGeom prst="rect">
            <a:avLst/>
          </a:prstGeom>
          <a:solidFill>
            <a:srgbClr val="FFFF00"/>
          </a:solidFill>
          <a:ln w="63500">
            <a:solidFill>
              <a:srgbClr val="0000FF"/>
            </a:solidFill>
            <a:miter lim="800000"/>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5000">
                <a:solidFill>
                  <a:srgbClr val="FF3300"/>
                </a:solidFill>
                <a:latin typeface="Times New Roman" panose="02020603050405020304" pitchFamily="18" charset="0"/>
              </a:rPr>
              <a:t> Hết giờ</a:t>
            </a:r>
          </a:p>
        </p:txBody>
      </p:sp>
      <p:grpSp>
        <p:nvGrpSpPr>
          <p:cNvPr id="29704" name="Group 12"/>
          <p:cNvGrpSpPr>
            <a:grpSpLocks/>
          </p:cNvGrpSpPr>
          <p:nvPr/>
        </p:nvGrpSpPr>
        <p:grpSpPr bwMode="auto">
          <a:xfrm>
            <a:off x="228600" y="76200"/>
            <a:ext cx="8229600" cy="1022350"/>
            <a:chOff x="55" y="1042"/>
            <a:chExt cx="4858" cy="644"/>
          </a:xfrm>
        </p:grpSpPr>
        <p:sp>
          <p:nvSpPr>
            <p:cNvPr id="29715" name="Rectangle 13"/>
            <p:cNvSpPr>
              <a:spLocks noChangeArrowheads="1"/>
            </p:cNvSpPr>
            <p:nvPr/>
          </p:nvSpPr>
          <p:spPr bwMode="auto">
            <a:xfrm>
              <a:off x="4569" y="1230"/>
              <a:ext cx="118" cy="237"/>
            </a:xfrm>
            <a:prstGeom prst="rect">
              <a:avLst/>
            </a:prstGeom>
            <a:gradFill rotWithShape="1">
              <a:gsLst>
                <a:gs pos="0">
                  <a:srgbClr val="FFFF00"/>
                </a:gs>
                <a:gs pos="50000">
                  <a:srgbClr val="FFCCCC"/>
                </a:gs>
                <a:gs pos="100000">
                  <a:srgbClr val="FFFF00"/>
                </a:gs>
              </a:gsLst>
              <a:lin ang="5400000" scaled="1"/>
            </a:grad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9716" name="AutoShape 14"/>
            <p:cNvSpPr>
              <a:spLocks noChangeArrowheads="1"/>
            </p:cNvSpPr>
            <p:nvPr/>
          </p:nvSpPr>
          <p:spPr bwMode="auto">
            <a:xfrm>
              <a:off x="55" y="1042"/>
              <a:ext cx="4858" cy="644"/>
            </a:xfrm>
            <a:prstGeom prst="roundRect">
              <a:avLst>
                <a:gd name="adj" fmla="val 16667"/>
              </a:avLst>
            </a:prstGeom>
            <a:gradFill rotWithShape="1">
              <a:gsLst>
                <a:gs pos="0">
                  <a:srgbClr val="FFFF00"/>
                </a:gs>
                <a:gs pos="50000">
                  <a:srgbClr val="FFCCCC"/>
                </a:gs>
                <a:gs pos="100000">
                  <a:srgbClr val="FFFF00"/>
                </a:gs>
              </a:gsLst>
              <a:lin ang="5400000" scaled="1"/>
            </a:gradFill>
            <a:ln w="9525" algn="ctr">
              <a:solidFill>
                <a:schemeClr val="tx1"/>
              </a:solidFill>
              <a:round/>
              <a:headEnd/>
              <a:tailEnd/>
            </a:ln>
          </p:spPr>
          <p:txBody>
            <a:bodyPr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600">
                  <a:solidFill>
                    <a:schemeClr val="tx2"/>
                  </a:solidFill>
                  <a:latin typeface="Times New Roman" panose="02020603050405020304" pitchFamily="18" charset="0"/>
                  <a:cs typeface="Arial" panose="020B0604020202020204" pitchFamily="34" charset="0"/>
                </a:rPr>
                <a:t>Vứt rác ra đường như hình</a:t>
              </a:r>
              <a:r>
                <a:rPr lang="en-US" altLang="en-US" sz="2600">
                  <a:solidFill>
                    <a:schemeClr val="tx2"/>
                  </a:solidFill>
                  <a:latin typeface="Times New Roman" panose="02020603050405020304" pitchFamily="18" charset="0"/>
                </a:rPr>
                <a:t> dưới đây đúng hay sai?</a:t>
              </a:r>
            </a:p>
            <a:p>
              <a:pPr eaLnBrk="1" hangingPunct="1">
                <a:spcBef>
                  <a:spcPct val="0"/>
                </a:spcBef>
                <a:buFontTx/>
                <a:buNone/>
              </a:pPr>
              <a:endParaRPr lang="en-US" altLang="en-US" sz="2800">
                <a:solidFill>
                  <a:schemeClr val="tx2"/>
                </a:solidFill>
                <a:latin typeface="Arial" panose="020B0604020202020204" pitchFamily="34" charset="0"/>
                <a:cs typeface="Arial" panose="020B0604020202020204" pitchFamily="34" charset="0"/>
              </a:endParaRPr>
            </a:p>
          </p:txBody>
        </p:sp>
      </p:grpSp>
      <p:grpSp>
        <p:nvGrpSpPr>
          <p:cNvPr id="3" name="Group 15"/>
          <p:cNvGrpSpPr>
            <a:grpSpLocks/>
          </p:cNvGrpSpPr>
          <p:nvPr/>
        </p:nvGrpSpPr>
        <p:grpSpPr bwMode="auto">
          <a:xfrm>
            <a:off x="231775" y="4038600"/>
            <a:ext cx="7799388" cy="987425"/>
            <a:chOff x="135" y="1766"/>
            <a:chExt cx="4772" cy="622"/>
          </a:xfrm>
        </p:grpSpPr>
        <p:sp>
          <p:nvSpPr>
            <p:cNvPr id="29713" name="Rectangle 16" descr="Water droplets"/>
            <p:cNvSpPr>
              <a:spLocks noChangeArrowheads="1"/>
            </p:cNvSpPr>
            <p:nvPr/>
          </p:nvSpPr>
          <p:spPr bwMode="auto">
            <a:xfrm>
              <a:off x="4513" y="1991"/>
              <a:ext cx="118" cy="237"/>
            </a:xfrm>
            <a:prstGeom prst="rect">
              <a:avLst/>
            </a:prstGeom>
            <a:blipFill dpi="0" rotWithShape="1">
              <a:blip r:embed="rId5"/>
              <a:srcRect/>
              <a:tile tx="0" ty="0" sx="100000" sy="100000" flip="none" algn="tl"/>
            </a:blip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9714" name="AutoShape 17" descr="Divot"/>
            <p:cNvSpPr>
              <a:spLocks noChangeArrowheads="1"/>
            </p:cNvSpPr>
            <p:nvPr/>
          </p:nvSpPr>
          <p:spPr bwMode="auto">
            <a:xfrm>
              <a:off x="135" y="1766"/>
              <a:ext cx="4772" cy="622"/>
            </a:xfrm>
            <a:prstGeom prst="roundRect">
              <a:avLst>
                <a:gd name="adj" fmla="val 16667"/>
              </a:avLst>
            </a:prstGeom>
            <a:blipFill dpi="0" rotWithShape="0">
              <a:blip r:embed="rId6"/>
              <a:srcRect/>
              <a:tile tx="0" ty="0" sx="100000" sy="100000" flip="none" algn="tl"/>
            </a:blipFill>
            <a:ln w="9525" algn="ctr">
              <a:solidFill>
                <a:schemeClr val="tx1"/>
              </a:solidFill>
              <a:round/>
              <a:headEnd/>
              <a:tailEnd/>
            </a:ln>
          </p:spPr>
          <p:txBody>
            <a:bodyPr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600">
                  <a:latin typeface="Times New Roman" panose="02020603050405020304" pitchFamily="18" charset="0"/>
                </a:rPr>
                <a:t> A. Việc làm đó sai vì vứt rác bừa bãi sẽ làm ô nhiễm không khí và ảnh hưởng đến sức khỏe mọi người.</a:t>
              </a:r>
              <a:endParaRPr lang="en-US" altLang="en-US" sz="2600" b="0">
                <a:latin typeface="Times New Roman" panose="02020603050405020304" pitchFamily="18" charset="0"/>
              </a:endParaRPr>
            </a:p>
          </p:txBody>
        </p:sp>
      </p:grpSp>
      <p:grpSp>
        <p:nvGrpSpPr>
          <p:cNvPr id="4" name="Group 18"/>
          <p:cNvGrpSpPr>
            <a:grpSpLocks/>
          </p:cNvGrpSpPr>
          <p:nvPr/>
        </p:nvGrpSpPr>
        <p:grpSpPr bwMode="auto">
          <a:xfrm>
            <a:off x="241300" y="5105400"/>
            <a:ext cx="7829550" cy="981075"/>
            <a:chOff x="31" y="179"/>
            <a:chExt cx="4984" cy="4192"/>
          </a:xfrm>
        </p:grpSpPr>
        <p:sp>
          <p:nvSpPr>
            <p:cNvPr id="29711" name="Rectangle 19" descr="Divot"/>
            <p:cNvSpPr>
              <a:spLocks noChangeArrowheads="1"/>
            </p:cNvSpPr>
            <p:nvPr/>
          </p:nvSpPr>
          <p:spPr bwMode="auto">
            <a:xfrm>
              <a:off x="4513" y="1306"/>
              <a:ext cx="123" cy="1608"/>
            </a:xfrm>
            <a:prstGeom prst="rect">
              <a:avLst/>
            </a:prstGeom>
            <a:blipFill dpi="0" rotWithShape="0">
              <a:blip r:embed="rId6"/>
              <a:srcRect/>
              <a:tile tx="0" ty="0" sx="100000" sy="100000" flip="none" algn="tl"/>
            </a:blipFill>
            <a:ln w="9525" algn="ctr">
              <a:solidFill>
                <a:srgbClr val="008000"/>
              </a:solidFill>
              <a:miter lim="800000"/>
              <a:headEnd/>
              <a:tailEnd/>
            </a:ln>
          </p:spPr>
          <p:txBody>
            <a:bodyPr wrap="none"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156692" name="AutoShape 20" descr="Divot"/>
            <p:cNvSpPr>
              <a:spLocks noChangeArrowheads="1"/>
            </p:cNvSpPr>
            <p:nvPr/>
          </p:nvSpPr>
          <p:spPr bwMode="auto">
            <a:xfrm>
              <a:off x="31" y="179"/>
              <a:ext cx="4984" cy="4192"/>
            </a:xfrm>
            <a:prstGeom prst="roundRect">
              <a:avLst>
                <a:gd name="adj" fmla="val 16667"/>
              </a:avLst>
            </a:prstGeom>
            <a:pattFill prst="divot">
              <a:fgClr>
                <a:srgbClr val="996600"/>
              </a:fgClr>
              <a:bgClr>
                <a:srgbClr val="FFEBFA"/>
              </a:bgClr>
            </a:pattFill>
            <a:ln w="9525" algn="ctr">
              <a:solidFill>
                <a:schemeClr val="tx1"/>
              </a:solidFill>
              <a:round/>
              <a:headEnd/>
              <a:tailEnd/>
            </a:ln>
            <a:effectLst/>
          </p:spPr>
          <p:txBody>
            <a:bodyPr anchor="ctr">
              <a:spAutoFit/>
            </a:bodyPr>
            <a:lstStyle/>
            <a:p>
              <a:pPr eaLnBrk="1" hangingPunct="1">
                <a:defRPr/>
              </a:pPr>
              <a:r>
                <a:rPr lang="en-US" sz="2600" dirty="0">
                  <a:effectLst>
                    <a:outerShdw blurRad="38100" dist="38100" dir="2700000" algn="tl">
                      <a:srgbClr val="FFFFFF"/>
                    </a:outerShdw>
                  </a:effectLst>
                </a:rPr>
                <a:t>B. </a:t>
              </a:r>
              <a:r>
                <a:rPr lang="en-US" sz="2600" dirty="0" err="1"/>
                <a:t>Việc</a:t>
              </a:r>
              <a:r>
                <a:rPr lang="en-US" sz="2600" dirty="0"/>
                <a:t> </a:t>
              </a:r>
              <a:r>
                <a:rPr lang="en-US" sz="2600" dirty="0" err="1"/>
                <a:t>làm</a:t>
              </a:r>
              <a:r>
                <a:rPr lang="en-US" sz="2600" dirty="0"/>
                <a:t> </a:t>
              </a:r>
              <a:r>
                <a:rPr lang="en-US" sz="2600" dirty="0" err="1"/>
                <a:t>đó</a:t>
              </a:r>
              <a:r>
                <a:rPr lang="en-US" sz="2600" dirty="0"/>
                <a:t> </a:t>
              </a:r>
              <a:r>
                <a:rPr lang="en-US" sz="2600" dirty="0" err="1"/>
                <a:t>đúng</a:t>
              </a:r>
              <a:r>
                <a:rPr lang="en-US" sz="2600" dirty="0"/>
                <a:t> </a:t>
              </a:r>
              <a:r>
                <a:rPr lang="en-US" sz="2600" dirty="0" err="1"/>
                <a:t>vì</a:t>
              </a:r>
              <a:r>
                <a:rPr lang="en-US" sz="2600" dirty="0"/>
                <a:t> </a:t>
              </a:r>
              <a:r>
                <a:rPr lang="en-US" sz="2600" dirty="0" err="1"/>
                <a:t>vứt</a:t>
              </a:r>
              <a:r>
                <a:rPr lang="en-US" sz="2600" dirty="0"/>
                <a:t> </a:t>
              </a:r>
              <a:r>
                <a:rPr lang="en-US" sz="2600" dirty="0" err="1"/>
                <a:t>rác</a:t>
              </a:r>
              <a:r>
                <a:rPr lang="en-US" sz="2600" dirty="0"/>
                <a:t> </a:t>
              </a:r>
              <a:r>
                <a:rPr lang="en-US" sz="2600" dirty="0" err="1"/>
                <a:t>chỗ</a:t>
              </a:r>
              <a:r>
                <a:rPr lang="en-US" sz="2600" dirty="0"/>
                <a:t> </a:t>
              </a:r>
              <a:r>
                <a:rPr lang="en-US" sz="2600" dirty="0" err="1"/>
                <a:t>đó</a:t>
              </a:r>
              <a:r>
                <a:rPr lang="en-US" sz="2600" dirty="0"/>
                <a:t> </a:t>
              </a:r>
              <a:r>
                <a:rPr lang="en-US" sz="2600" dirty="0" err="1"/>
                <a:t>không</a:t>
              </a:r>
              <a:r>
                <a:rPr lang="en-US" sz="2600" dirty="0"/>
                <a:t> </a:t>
              </a:r>
              <a:r>
                <a:rPr lang="en-US" sz="2600" dirty="0" err="1"/>
                <a:t>ảnh</a:t>
              </a:r>
              <a:r>
                <a:rPr lang="en-US" sz="2600" dirty="0"/>
                <a:t> </a:t>
              </a:r>
              <a:r>
                <a:rPr lang="en-US" sz="2600" dirty="0" err="1"/>
                <a:t>hưởng</a:t>
              </a:r>
              <a:r>
                <a:rPr lang="en-US" sz="2600" dirty="0"/>
                <a:t> </a:t>
              </a:r>
              <a:r>
                <a:rPr lang="en-US" sz="2600" dirty="0" err="1"/>
                <a:t>tới</a:t>
              </a:r>
              <a:r>
                <a:rPr lang="en-US" sz="2600" dirty="0"/>
                <a:t> </a:t>
              </a:r>
              <a:r>
                <a:rPr lang="en-US" sz="2600" dirty="0" err="1"/>
                <a:t>ai</a:t>
              </a:r>
              <a:r>
                <a:rPr lang="en-US" sz="2600" dirty="0"/>
                <a:t>.</a:t>
              </a:r>
            </a:p>
          </p:txBody>
        </p:sp>
      </p:grpSp>
      <p:sp>
        <p:nvSpPr>
          <p:cNvPr id="29707" name="Rectangle 24" descr="Bouquet"/>
          <p:cNvSpPr>
            <a:spLocks noChangeArrowheads="1"/>
          </p:cNvSpPr>
          <p:nvPr/>
        </p:nvSpPr>
        <p:spPr bwMode="auto">
          <a:xfrm>
            <a:off x="8229600" y="765175"/>
            <a:ext cx="576263" cy="6092825"/>
          </a:xfrm>
          <a:prstGeom prst="rect">
            <a:avLst/>
          </a:prstGeom>
          <a:blipFill dpi="0" rotWithShape="1">
            <a:blip r:embed="rId7"/>
            <a:srcRect/>
            <a:tile tx="0" ty="0" sx="100000" sy="100000" flip="none" algn="tl"/>
          </a:blipFill>
          <a:ln w="9525" algn="ctr">
            <a:solidFill>
              <a:schemeClr val="tx1"/>
            </a:solidFill>
            <a:miter lim="800000"/>
            <a:headEnd/>
            <a:tailEnd/>
          </a:ln>
        </p:spPr>
        <p:txBody>
          <a:bodyPr anchor="ct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29708" name="Oval 25"/>
          <p:cNvSpPr>
            <a:spLocks noChangeArrowheads="1"/>
          </p:cNvSpPr>
          <p:nvPr/>
        </p:nvSpPr>
        <p:spPr bwMode="auto">
          <a:xfrm>
            <a:off x="7956550" y="0"/>
            <a:ext cx="1187450" cy="1152525"/>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1800" b="0">
              <a:latin typeface="Times New Roman" panose="02020603050405020304" pitchFamily="18" charset="0"/>
            </a:endParaRPr>
          </a:p>
        </p:txBody>
      </p:sp>
      <p:sp>
        <p:nvSpPr>
          <p:cNvPr id="156704" name="Oval 32"/>
          <p:cNvSpPr>
            <a:spLocks noChangeArrowheads="1"/>
          </p:cNvSpPr>
          <p:nvPr/>
        </p:nvSpPr>
        <p:spPr bwMode="auto">
          <a:xfrm>
            <a:off x="304800" y="4114800"/>
            <a:ext cx="457200" cy="457200"/>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endParaRPr lang="en-US" altLang="en-US" sz="3600" i="1">
              <a:solidFill>
                <a:srgbClr val="663300"/>
              </a:solidFill>
              <a:latin typeface="Times New Roman" panose="02020603050405020304" pitchFamily="18" charset="0"/>
              <a:cs typeface="Times New Roman" panose="02020603050405020304" pitchFamily="18" charset="0"/>
            </a:endParaRPr>
          </a:p>
        </p:txBody>
      </p:sp>
      <p:pic>
        <p:nvPicPr>
          <p:cNvPr id="29710" name="Picture 20" descr="IMG_20190123_0632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1157288"/>
            <a:ext cx="579120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ppt_w/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ppt_w</p:attrName>
                                        </p:attrNameLst>
                                      </p:cBhvr>
                                      <p:tavLst>
                                        <p:tav tm="0">
                                          <p:val>
                                            <p:fltVal val="0"/>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an2.wav"/>
                                        </p:tgtEl>
                                      </p:cMediaNode>
                                    </p:audio>
                                  </p:subTnLst>
                                </p:cTn>
                              </p:par>
                              <p:par>
                                <p:cTn id="11" presetID="17"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ppt_w/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pan2.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1" presetClass="entr" presetSubtype="0" fill="hold" grpId="0" nodeType="clickEffect">
                                  <p:stCondLst>
                                    <p:cond delay="0"/>
                                  </p:stCondLst>
                                  <p:childTnLst>
                                    <p:set>
                                      <p:cBhvr>
                                        <p:cTn id="20" dur="1000">
                                          <p:stCondLst>
                                            <p:cond delay="0"/>
                                          </p:stCondLst>
                                        </p:cTn>
                                        <p:tgtEl>
                                          <p:spTgt spid="15667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ding.wav"/>
                                        </p:tgtEl>
                                      </p:cMediaNode>
                                    </p:audio>
                                  </p:subTnLst>
                                </p:cTn>
                              </p:par>
                            </p:childTnLst>
                          </p:cTn>
                        </p:par>
                        <p:par>
                          <p:cTn id="21" fill="hold" nodeType="afterGroup">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5667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ding.wav"/>
                                        </p:tgtEl>
                                      </p:cMediaNode>
                                    </p:audio>
                                  </p:subTnLst>
                                </p:cTn>
                              </p:par>
                            </p:childTnLst>
                          </p:cTn>
                        </p:par>
                        <p:par>
                          <p:cTn id="24" fill="hold" nodeType="afterGroup">
                            <p:stCondLst>
                              <p:cond delay="2000"/>
                            </p:stCondLst>
                            <p:childTnLst>
                              <p:par>
                                <p:cTn id="25" presetID="11" presetClass="entr" presetSubtype="0" fill="hold" grpId="0" nodeType="afterEffect">
                                  <p:stCondLst>
                                    <p:cond delay="0"/>
                                  </p:stCondLst>
                                  <p:childTnLst>
                                    <p:set>
                                      <p:cBhvr>
                                        <p:cTn id="26" dur="1000">
                                          <p:stCondLst>
                                            <p:cond delay="0"/>
                                          </p:stCondLst>
                                        </p:cTn>
                                        <p:tgtEl>
                                          <p:spTgt spid="15667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ding.wav"/>
                                        </p:tgtEl>
                                      </p:cMediaNode>
                                    </p:audio>
                                  </p:subTnLst>
                                </p:cTn>
                              </p:par>
                            </p:childTnLst>
                          </p:cTn>
                        </p:par>
                        <p:par>
                          <p:cTn id="27" fill="hold" nodeType="afterGroup">
                            <p:stCondLst>
                              <p:cond delay="3000"/>
                            </p:stCondLst>
                            <p:childTnLst>
                              <p:par>
                                <p:cTn id="28" presetID="11" presetClass="entr" presetSubtype="0" fill="hold" grpId="0" nodeType="afterEffect">
                                  <p:stCondLst>
                                    <p:cond delay="0"/>
                                  </p:stCondLst>
                                  <p:childTnLst>
                                    <p:set>
                                      <p:cBhvr>
                                        <p:cTn id="29" dur="1000">
                                          <p:stCondLst>
                                            <p:cond delay="0"/>
                                          </p:stCondLst>
                                        </p:cTn>
                                        <p:tgtEl>
                                          <p:spTgt spid="15668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ding.wav"/>
                                        </p:tgtEl>
                                      </p:cMediaNode>
                                    </p:audio>
                                  </p:subTnLst>
                                </p:cTn>
                              </p:par>
                            </p:childTnLst>
                          </p:cTn>
                        </p:par>
                        <p:par>
                          <p:cTn id="30" fill="hold" nodeType="afterGroup">
                            <p:stCondLst>
                              <p:cond delay="4000"/>
                            </p:stCondLst>
                            <p:childTnLst>
                              <p:par>
                                <p:cTn id="31" presetID="4" presetClass="entr" presetSubtype="16" fill="hold" grpId="0" nodeType="afterEffect">
                                  <p:stCondLst>
                                    <p:cond delay="0"/>
                                  </p:stCondLst>
                                  <p:childTnLst>
                                    <p:set>
                                      <p:cBhvr>
                                        <p:cTn id="32" dur="1" fill="hold">
                                          <p:stCondLst>
                                            <p:cond delay="0"/>
                                          </p:stCondLst>
                                        </p:cTn>
                                        <p:tgtEl>
                                          <p:spTgt spid="156683"/>
                                        </p:tgtEl>
                                        <p:attrNameLst>
                                          <p:attrName>style.visibility</p:attrName>
                                        </p:attrNameLst>
                                      </p:cBhvr>
                                      <p:to>
                                        <p:strVal val="visible"/>
                                      </p:to>
                                    </p:set>
                                    <p:animEffect transition="in" filter="box(in)">
                                      <p:cBhvr>
                                        <p:cTn id="33" dur="500"/>
                                        <p:tgtEl>
                                          <p:spTgt spid="156683"/>
                                        </p:tgtEl>
                                      </p:cBhvr>
                                    </p:animEffect>
                                  </p:childTnLst>
                                  <p:subTnLst>
                                    <p:audio>
                                      <p:cMediaNode>
                                        <p:cTn display="0" masterRel="sameClick">
                                          <p:stCondLst>
                                            <p:cond evt="begin" delay="0">
                                              <p:tn val="31"/>
                                            </p:cond>
                                          </p:stCondLst>
                                          <p:endCondLst>
                                            <p:cond evt="onStopAudio" delay="0">
                                              <p:tgtEl>
                                                <p:sldTgt/>
                                              </p:tgtEl>
                                            </p:cond>
                                          </p:endCondLst>
                                        </p:cTn>
                                        <p:tgtEl>
                                          <p:sndTgt r:embed="rId4" name="ringin.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6704"/>
                                        </p:tgtEl>
                                        <p:attrNameLst>
                                          <p:attrName>style.visibility</p:attrName>
                                        </p:attrNameLst>
                                      </p:cBhvr>
                                      <p:to>
                                        <p:strVal val="visible"/>
                                      </p:to>
                                    </p:set>
                                    <p:animEffect transition="in" filter="blinds(horizontal)">
                                      <p:cBhvr>
                                        <p:cTn id="38" dur="500"/>
                                        <p:tgtEl>
                                          <p:spTgt spid="156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nimBg="1"/>
      <p:bldP spid="156678" grpId="0" animBg="1"/>
      <p:bldP spid="156679" grpId="0" animBg="1"/>
      <p:bldP spid="156680" grpId="0" animBg="1"/>
      <p:bldP spid="156683" grpId="0" animBg="1"/>
      <p:bldP spid="1567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Frames PPT 014"/>
          <p:cNvPicPr>
            <a:picLocks noChangeAspect="1" noChangeArrowheads="1"/>
          </p:cNvPicPr>
          <p:nvPr/>
        </p:nvPicPr>
        <p:blipFill>
          <a:blip r:embed="rId2"/>
          <a:srcRect/>
          <a:stretch>
            <a:fillRect/>
          </a:stretch>
        </p:blipFill>
        <p:spPr bwMode="auto">
          <a:xfrm>
            <a:off x="-183502" y="-152400"/>
            <a:ext cx="9521536" cy="7086600"/>
          </a:xfrm>
          <a:prstGeom prst="rect">
            <a:avLst/>
          </a:prstGeom>
          <a:noFill/>
          <a:ln w="9525">
            <a:noFill/>
            <a:miter lim="800000"/>
            <a:headEnd/>
            <a:tailEnd/>
          </a:ln>
        </p:spPr>
      </p:pic>
      <p:sp>
        <p:nvSpPr>
          <p:cNvPr id="16" name="Text Box 6"/>
          <p:cNvSpPr txBox="1">
            <a:spLocks noChangeArrowheads="1"/>
          </p:cNvSpPr>
          <p:nvPr/>
        </p:nvSpPr>
        <p:spPr bwMode="auto">
          <a:xfrm>
            <a:off x="1676400" y="599350"/>
            <a:ext cx="5410200" cy="584775"/>
          </a:xfrm>
          <a:prstGeom prst="rect">
            <a:avLst/>
          </a:prstGeom>
          <a:noFill/>
          <a:ln w="9525">
            <a:noFill/>
            <a:miter lim="800000"/>
            <a:headEnd/>
            <a:tailEnd/>
          </a:ln>
        </p:spPr>
        <p:txBody>
          <a:bodyPr wrap="square">
            <a:spAutoFit/>
          </a:bodyPr>
          <a:lstStyle/>
          <a:p>
            <a:pPr algn="ctr" eaLnBrk="1" hangingPunct="1">
              <a:spcBef>
                <a:spcPct val="50000"/>
              </a:spcBef>
            </a:pPr>
            <a:r>
              <a:rPr lang="en-US" sz="3200" b="1" dirty="0">
                <a:solidFill>
                  <a:srgbClr val="C00000"/>
                </a:solidFill>
              </a:rPr>
              <a:t>KHỞI ĐỘNG</a:t>
            </a:r>
          </a:p>
        </p:txBody>
      </p:sp>
      <p:sp>
        <p:nvSpPr>
          <p:cNvPr id="13" name="Rectangle 6"/>
          <p:cNvSpPr>
            <a:spLocks noChangeArrowheads="1"/>
          </p:cNvSpPr>
          <p:nvPr/>
        </p:nvSpPr>
        <p:spPr bwMode="auto">
          <a:xfrm>
            <a:off x="262808" y="1463478"/>
            <a:ext cx="8763000" cy="9144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120000"/>
              <a:defRPr/>
            </a:pPr>
            <a:r>
              <a:rPr lang="en-US" sz="3200" dirty="0">
                <a:solidFill>
                  <a:srgbClr val="FF0000"/>
                </a:solidFill>
              </a:rPr>
              <a:t>		</a:t>
            </a:r>
            <a:r>
              <a:rPr lang="en-US" sz="3200" dirty="0" err="1">
                <a:solidFill>
                  <a:srgbClr val="FF0000"/>
                </a:solidFill>
              </a:rPr>
              <a:t>Một</a:t>
            </a:r>
            <a:r>
              <a:rPr lang="en-US" sz="3200" dirty="0">
                <a:solidFill>
                  <a:srgbClr val="FF0000"/>
                </a:solidFill>
              </a:rPr>
              <a:t> </a:t>
            </a:r>
            <a:r>
              <a:rPr lang="en-US" sz="3200" dirty="0" err="1">
                <a:solidFill>
                  <a:srgbClr val="FF0000"/>
                </a:solidFill>
              </a:rPr>
              <a:t>số</a:t>
            </a:r>
            <a:r>
              <a:rPr lang="en-US" sz="3200" dirty="0">
                <a:solidFill>
                  <a:srgbClr val="FF0000"/>
                </a:solidFill>
              </a:rPr>
              <a:t> </a:t>
            </a:r>
            <a:r>
              <a:rPr lang="en-US" sz="3200" dirty="0" err="1">
                <a:solidFill>
                  <a:srgbClr val="FF0000"/>
                </a:solidFill>
              </a:rPr>
              <a:t>cách</a:t>
            </a:r>
            <a:r>
              <a:rPr lang="en-US" sz="3200" dirty="0">
                <a:solidFill>
                  <a:srgbClr val="FF0000"/>
                </a:solidFill>
              </a:rPr>
              <a:t> </a:t>
            </a:r>
            <a:r>
              <a:rPr lang="en-US" sz="3200" dirty="0" err="1">
                <a:solidFill>
                  <a:srgbClr val="FF0000"/>
                </a:solidFill>
              </a:rPr>
              <a:t>phòng</a:t>
            </a:r>
            <a:r>
              <a:rPr lang="en-US" sz="3200" dirty="0">
                <a:solidFill>
                  <a:srgbClr val="FF0000"/>
                </a:solidFill>
              </a:rPr>
              <a:t> </a:t>
            </a:r>
            <a:r>
              <a:rPr lang="en-US" sz="3200" dirty="0" err="1">
                <a:solidFill>
                  <a:srgbClr val="FF0000"/>
                </a:solidFill>
              </a:rPr>
              <a:t>chống</a:t>
            </a:r>
            <a:r>
              <a:rPr lang="en-US" sz="3200" dirty="0">
                <a:solidFill>
                  <a:srgbClr val="FF0000"/>
                </a:solidFill>
              </a:rPr>
              <a:t> </a:t>
            </a:r>
            <a:r>
              <a:rPr lang="en-US" sz="3200" dirty="0" err="1">
                <a:solidFill>
                  <a:srgbClr val="FF0000"/>
                </a:solidFill>
              </a:rPr>
              <a:t>bão</a:t>
            </a:r>
            <a:r>
              <a:rPr lang="en-US" sz="3200" dirty="0">
                <a:solidFill>
                  <a:srgbClr val="FF0000"/>
                </a:solidFill>
              </a:rPr>
              <a:t>. </a:t>
            </a:r>
          </a:p>
          <a:p>
            <a:pPr marL="342900" indent="-342900" eaLnBrk="1" hangingPunct="1">
              <a:lnSpc>
                <a:spcPct val="90000"/>
              </a:lnSpc>
              <a:spcBef>
                <a:spcPct val="20000"/>
              </a:spcBef>
              <a:buClr>
                <a:schemeClr val="hlink"/>
              </a:buClr>
              <a:buSzPct val="120000"/>
              <a:defRPr/>
            </a:pPr>
            <a:r>
              <a:rPr lang="en-US" sz="2400" i="1" dirty="0" err="1">
                <a:solidFill>
                  <a:srgbClr val="FF0000"/>
                </a:solidFill>
              </a:rPr>
              <a:t>Chọn</a:t>
            </a:r>
            <a:r>
              <a:rPr lang="en-US" sz="2400" i="1" dirty="0">
                <a:solidFill>
                  <a:srgbClr val="FF0000"/>
                </a:solidFill>
              </a:rPr>
              <a:t> ý </a:t>
            </a:r>
            <a:r>
              <a:rPr lang="en-US" sz="2400" i="1" dirty="0" err="1">
                <a:solidFill>
                  <a:srgbClr val="FF0000"/>
                </a:solidFill>
              </a:rPr>
              <a:t>em</a:t>
            </a:r>
            <a:r>
              <a:rPr lang="en-US" sz="2400" i="1" dirty="0">
                <a:solidFill>
                  <a:srgbClr val="FF0000"/>
                </a:solidFill>
              </a:rPr>
              <a:t> </a:t>
            </a:r>
            <a:r>
              <a:rPr lang="en-US" sz="2400" i="1" dirty="0" err="1">
                <a:solidFill>
                  <a:srgbClr val="FF0000"/>
                </a:solidFill>
              </a:rPr>
              <a:t>cho</a:t>
            </a:r>
            <a:r>
              <a:rPr lang="en-US" sz="2400" i="1" dirty="0">
                <a:solidFill>
                  <a:srgbClr val="FF0000"/>
                </a:solidFill>
              </a:rPr>
              <a:t> </a:t>
            </a:r>
            <a:r>
              <a:rPr lang="en-US" sz="2400" i="1" dirty="0" err="1">
                <a:solidFill>
                  <a:srgbClr val="FF0000"/>
                </a:solidFill>
              </a:rPr>
              <a:t>là</a:t>
            </a:r>
            <a:r>
              <a:rPr lang="en-US" sz="2400" i="1" dirty="0">
                <a:solidFill>
                  <a:srgbClr val="FF0000"/>
                </a:solidFill>
              </a:rPr>
              <a:t> </a:t>
            </a:r>
            <a:r>
              <a:rPr lang="en-US" sz="2400" i="1" dirty="0" err="1">
                <a:solidFill>
                  <a:srgbClr val="FF0000"/>
                </a:solidFill>
              </a:rPr>
              <a:t>đúng</a:t>
            </a:r>
            <a:r>
              <a:rPr lang="en-US" sz="2400" i="1" dirty="0">
                <a:solidFill>
                  <a:srgbClr val="FF0000"/>
                </a:solidFill>
              </a:rPr>
              <a:t> </a:t>
            </a:r>
            <a:r>
              <a:rPr lang="en-US" sz="2400" i="1" dirty="0" err="1">
                <a:solidFill>
                  <a:srgbClr val="FF0000"/>
                </a:solidFill>
              </a:rPr>
              <a:t>nhất</a:t>
            </a:r>
            <a:r>
              <a:rPr lang="en-US" sz="2400" i="1" dirty="0">
                <a:solidFill>
                  <a:srgbClr val="FF0000"/>
                </a:solidFill>
              </a:rPr>
              <a:t>.</a:t>
            </a:r>
          </a:p>
          <a:p>
            <a:pPr marL="342900" indent="-342900" eaLnBrk="1" hangingPunct="1">
              <a:lnSpc>
                <a:spcPct val="90000"/>
              </a:lnSpc>
              <a:spcBef>
                <a:spcPct val="20000"/>
              </a:spcBef>
              <a:buClr>
                <a:schemeClr val="hlink"/>
              </a:buClr>
              <a:buSzPct val="120000"/>
              <a:defRPr/>
            </a:pPr>
            <a:endParaRPr lang="en-US" sz="3200" dirty="0">
              <a:solidFill>
                <a:srgbClr val="FF0000"/>
              </a:solidFill>
              <a:latin typeface="Arial" charset="0"/>
            </a:endParaRPr>
          </a:p>
          <a:p>
            <a:pPr marL="342900" indent="-342900" eaLnBrk="1" hangingPunct="1">
              <a:lnSpc>
                <a:spcPct val="90000"/>
              </a:lnSpc>
              <a:spcBef>
                <a:spcPct val="20000"/>
              </a:spcBef>
              <a:buClr>
                <a:schemeClr val="hlink"/>
              </a:buClr>
              <a:buSzPct val="120000"/>
              <a:buFontTx/>
              <a:buChar char="•"/>
              <a:defRPr/>
            </a:pPr>
            <a:endParaRPr lang="en-US" sz="3200" dirty="0">
              <a:solidFill>
                <a:srgbClr val="FF0000"/>
              </a:solidFill>
              <a:latin typeface="Arial" charset="0"/>
            </a:endParaRPr>
          </a:p>
        </p:txBody>
      </p:sp>
      <p:sp>
        <p:nvSpPr>
          <p:cNvPr id="14" name="Text Box 6"/>
          <p:cNvSpPr txBox="1">
            <a:spLocks noChangeArrowheads="1"/>
          </p:cNvSpPr>
          <p:nvPr/>
        </p:nvSpPr>
        <p:spPr bwMode="auto">
          <a:xfrm>
            <a:off x="609600" y="2667000"/>
            <a:ext cx="609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spcBef>
                <a:spcPct val="0"/>
              </a:spcBef>
              <a:buFontTx/>
              <a:buNone/>
            </a:pPr>
            <a:r>
              <a:rPr lang="en-US" altLang="en-US" sz="3000">
                <a:latin typeface="Times New Roman" panose="02020603050405020304" pitchFamily="18" charset="0"/>
                <a:cs typeface="Times New Roman" panose="02020603050405020304" pitchFamily="18" charset="0"/>
              </a:rPr>
              <a:t>A. </a:t>
            </a:r>
            <a:r>
              <a:rPr lang="en-US" altLang="en-US" sz="3000">
                <a:latin typeface="Times New Roman" panose="02020603050405020304" pitchFamily="18" charset="0"/>
              </a:rPr>
              <a:t>Theo dõi bản tin dự báo thời tiết.</a:t>
            </a:r>
          </a:p>
        </p:txBody>
      </p:sp>
      <p:sp>
        <p:nvSpPr>
          <p:cNvPr id="15" name="Text Box 7"/>
          <p:cNvSpPr txBox="1">
            <a:spLocks noChangeArrowheads="1"/>
          </p:cNvSpPr>
          <p:nvPr/>
        </p:nvSpPr>
        <p:spPr bwMode="auto">
          <a:xfrm>
            <a:off x="593725" y="3200400"/>
            <a:ext cx="44354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spcBef>
                <a:spcPct val="0"/>
              </a:spcBef>
              <a:buFontTx/>
              <a:buNone/>
            </a:pPr>
            <a:r>
              <a:rPr lang="en-US" altLang="en-US" sz="3000">
                <a:latin typeface="Times New Roman" panose="02020603050405020304" pitchFamily="18" charset="0"/>
                <a:cs typeface="Times New Roman" panose="02020603050405020304" pitchFamily="18" charset="0"/>
              </a:rPr>
              <a:t>B. </a:t>
            </a:r>
            <a:r>
              <a:rPr lang="en-US" altLang="en-US" sz="3000">
                <a:latin typeface="Times New Roman" panose="02020603050405020304" pitchFamily="18" charset="0"/>
              </a:rPr>
              <a:t>Neo đậu tàu thuyền.</a:t>
            </a:r>
          </a:p>
        </p:txBody>
      </p:sp>
      <p:sp>
        <p:nvSpPr>
          <p:cNvPr id="19" name="Text Box 8"/>
          <p:cNvSpPr txBox="1">
            <a:spLocks noChangeArrowheads="1"/>
          </p:cNvSpPr>
          <p:nvPr/>
        </p:nvSpPr>
        <p:spPr bwMode="auto">
          <a:xfrm>
            <a:off x="533400" y="3740730"/>
            <a:ext cx="533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spcBef>
                <a:spcPct val="0"/>
              </a:spcBef>
              <a:buFontTx/>
              <a:buNone/>
            </a:pPr>
            <a:r>
              <a:rPr lang="en-US" altLang="en-US" sz="3000" dirty="0">
                <a:latin typeface="Times New Roman" panose="02020603050405020304" pitchFamily="18" charset="0"/>
                <a:cs typeface="Times New Roman" panose="02020603050405020304" pitchFamily="18" charset="0"/>
              </a:rPr>
              <a:t>C. </a:t>
            </a:r>
            <a:r>
              <a:rPr lang="en-US" altLang="en-US" sz="3000" dirty="0">
                <a:latin typeface="Times New Roman" panose="02020603050405020304" pitchFamily="18" charset="0"/>
              </a:rPr>
              <a:t>Di dời dân đến nơi an toàn.</a:t>
            </a:r>
          </a:p>
        </p:txBody>
      </p:sp>
      <p:sp>
        <p:nvSpPr>
          <p:cNvPr id="20" name="Oval 9"/>
          <p:cNvSpPr>
            <a:spLocks noChangeArrowheads="1"/>
          </p:cNvSpPr>
          <p:nvPr/>
        </p:nvSpPr>
        <p:spPr bwMode="auto">
          <a:xfrm>
            <a:off x="381000" y="4191580"/>
            <a:ext cx="685800" cy="669925"/>
          </a:xfrm>
          <a:prstGeom prst="ellipse">
            <a:avLst/>
          </a:prstGeom>
          <a:solidFill>
            <a:srgbClr val="FF33CC"/>
          </a:solidFill>
          <a:ln w="9525">
            <a:solidFill>
              <a:srgbClr val="FF3300"/>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endParaRPr lang="en-US" altLang="en-US" sz="3600">
              <a:latin typeface="Times New Roman" panose="02020603050405020304" pitchFamily="18" charset="0"/>
            </a:endParaRPr>
          </a:p>
        </p:txBody>
      </p:sp>
      <p:sp>
        <p:nvSpPr>
          <p:cNvPr id="21" name="Text Box 8"/>
          <p:cNvSpPr txBox="1">
            <a:spLocks noChangeArrowheads="1"/>
          </p:cNvSpPr>
          <p:nvPr/>
        </p:nvSpPr>
        <p:spPr bwMode="auto">
          <a:xfrm>
            <a:off x="533400" y="4253350"/>
            <a:ext cx="8489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spcBef>
                <a:spcPct val="0"/>
              </a:spcBef>
              <a:buFontTx/>
              <a:buNone/>
            </a:pPr>
            <a:r>
              <a:rPr lang="en-US" altLang="en-US" sz="3000" dirty="0">
                <a:latin typeface="Times New Roman" panose="02020603050405020304" pitchFamily="18" charset="0"/>
                <a:cs typeface="Times New Roman" panose="02020603050405020304" pitchFamily="18" charset="0"/>
              </a:rPr>
              <a:t>D. </a:t>
            </a:r>
            <a:r>
              <a:rPr lang="en-US" altLang="en-US" sz="3000" dirty="0">
                <a:latin typeface="Times New Roman" panose="02020603050405020304" pitchFamily="18" charset="0"/>
              </a:rPr>
              <a:t>Theo dõi bản tin dự báo thời tiết, neo đậu tàu thuyền, tìm cách bảo vệ nhà cửa, nên cắt điện, di dời dân đến nơi an toàn.</a:t>
            </a:r>
          </a:p>
        </p:txBody>
      </p:sp>
    </p:spTree>
    <p:extLst>
      <p:ext uri="{BB962C8B-B14F-4D97-AF65-F5344CB8AC3E}">
        <p14:creationId xmlns:p14="http://schemas.microsoft.com/office/powerpoint/2010/main" val="12049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8905" name="WordArt 9"/>
          <p:cNvSpPr>
            <a:spLocks noChangeArrowheads="1" noChangeShapeType="1" noTextEdit="1"/>
          </p:cNvSpPr>
          <p:nvPr/>
        </p:nvSpPr>
        <p:spPr bwMode="auto">
          <a:xfrm>
            <a:off x="1219200" y="1295400"/>
            <a:ext cx="7143583" cy="1905000"/>
          </a:xfrm>
          <a:prstGeom prst="rect">
            <a:avLst/>
          </a:prstGeom>
        </p:spPr>
        <p:txBody>
          <a:bodyPr wrap="none" fromWordArt="1">
            <a:prstTxWarp prst="textPlain">
              <a:avLst>
                <a:gd name="adj" fmla="val 50000"/>
              </a:avLst>
            </a:prstTxWarp>
          </a:bodyPr>
          <a:lstStyle/>
          <a:p>
            <a:pPr algn="ctr" eaLnBrk="1" hangingPunct="1">
              <a:defRPr/>
            </a:pPr>
            <a:r>
              <a:rPr lang="vi-VN" sz="6000" kern="1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vi-VN" sz="6000" kern="10" dirty="0">
                <a:ln w="22225">
                  <a:solidFill>
                    <a:schemeClr val="accent2"/>
                  </a:solidFill>
                  <a:prstDash val="solid"/>
                </a:ln>
                <a:solidFill>
                  <a:schemeClr val="accent2">
                    <a:lumMod val="40000"/>
                    <a:lumOff val="60000"/>
                  </a:schemeClr>
                </a:solidFill>
                <a:cs typeface="Times New Roman" panose="02020603050405020304" pitchFamily="18" charset="0"/>
              </a:rPr>
              <a:t>TIẾT HỌC KẾT THÚC</a:t>
            </a:r>
            <a:endParaRPr lang="vi-VN" sz="6000" kern="1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08905"/>
                                        </p:tgtEl>
                                        <p:attrNameLst>
                                          <p:attrName>style.visibility</p:attrName>
                                        </p:attrNameLst>
                                      </p:cBhvr>
                                      <p:to>
                                        <p:strVal val="visible"/>
                                      </p:to>
                                    </p:set>
                                    <p:anim calcmode="lin" valueType="num">
                                      <p:cBhvr additive="base">
                                        <p:cTn id="7" dur="500" fill="hold"/>
                                        <p:tgtEl>
                                          <p:spTgt spid="208905"/>
                                        </p:tgtEl>
                                        <p:attrNameLst>
                                          <p:attrName>ppt_x</p:attrName>
                                        </p:attrNameLst>
                                      </p:cBhvr>
                                      <p:tavLst>
                                        <p:tav tm="0">
                                          <p:val>
                                            <p:strVal val="#ppt_x"/>
                                          </p:val>
                                        </p:tav>
                                        <p:tav tm="100000">
                                          <p:val>
                                            <p:strVal val="#ppt_x"/>
                                          </p:val>
                                        </p:tav>
                                      </p:tavLst>
                                    </p:anim>
                                    <p:anim calcmode="lin" valueType="num">
                                      <p:cBhvr additive="base">
                                        <p:cTn id="8" dur="500" fill="hold"/>
                                        <p:tgtEl>
                                          <p:spTgt spid="2089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219200" y="38862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2" name="Rectangle 1"/>
          <p:cNvSpPr/>
          <p:nvPr/>
        </p:nvSpPr>
        <p:spPr>
          <a:xfrm>
            <a:off x="1372433" y="1524000"/>
            <a:ext cx="6005945" cy="646331"/>
          </a:xfrm>
          <a:prstGeom prst="rect">
            <a:avLst/>
          </a:prstGeom>
        </p:spPr>
        <p:txBody>
          <a:bodyPr wrap="square">
            <a:spAutoFit/>
          </a:bodyPr>
          <a:lstStyle/>
          <a:p>
            <a:pPr fontAlgn="auto">
              <a:spcAft>
                <a:spcPts val="0"/>
              </a:spcAft>
              <a:defRPr/>
            </a:pPr>
            <a:r>
              <a:rPr lang="en-US" sz="3600" dirty="0">
                <a:effectLst>
                  <a:outerShdw blurRad="38100" dist="38100" dir="2700000" algn="tl">
                    <a:srgbClr val="FFFFFF"/>
                  </a:outerShdw>
                </a:effectLst>
              </a:rPr>
              <a:t> </a:t>
            </a:r>
            <a:r>
              <a:rPr lang="en-US" sz="36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36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
        <p:nvSpPr>
          <p:cNvPr id="5" name="TextBox 4"/>
          <p:cNvSpPr txBox="1">
            <a:spLocks noChangeArrowheads="1"/>
          </p:cNvSpPr>
          <p:nvPr/>
        </p:nvSpPr>
        <p:spPr bwMode="auto">
          <a:xfrm>
            <a:off x="271717" y="2346748"/>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b="1" dirty="0">
                <a:solidFill>
                  <a:srgbClr val="C00000"/>
                </a:solidFill>
                <a:latin typeface="Times New Roman" panose="02020603050405020304" pitchFamily="18" charset="0"/>
                <a:cs typeface="Times New Roman" panose="02020603050405020304" pitchFamily="18" charset="0"/>
              </a:rPr>
              <a:t>* </a:t>
            </a:r>
            <a:r>
              <a:rPr lang="vi-VN" altLang="vi-VN" sz="3600" b="1" u="sng" dirty="0">
                <a:solidFill>
                  <a:srgbClr val="C00000"/>
                </a:solidFill>
                <a:latin typeface="Times New Roman" panose="02020603050405020304" pitchFamily="18" charset="0"/>
                <a:cs typeface="Times New Roman" panose="02020603050405020304" pitchFamily="18" charset="0"/>
              </a:rPr>
              <a:t>Hoạt động 1</a:t>
            </a:r>
            <a:r>
              <a:rPr lang="vi-VN"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a:solidFill>
                  <a:srgbClr val="C00000"/>
                </a:solidFill>
                <a:latin typeface="Times New Roman" panose="02020603050405020304" pitchFamily="18" charset="0"/>
                <a:cs typeface="Times New Roman" panose="02020603050405020304" pitchFamily="18" charset="0"/>
              </a:rPr>
              <a:t>Tìm hiểu k</a:t>
            </a:r>
            <a:r>
              <a:rPr lang="vi-VN" altLang="vi-VN" sz="3600" b="1" dirty="0">
                <a:solidFill>
                  <a:srgbClr val="C00000"/>
                </a:solidFill>
                <a:latin typeface="Times New Roman" panose="02020603050405020304" pitchFamily="18" charset="0"/>
                <a:cs typeface="Times New Roman" panose="02020603050405020304" pitchFamily="18" charset="0"/>
              </a:rPr>
              <a:t>hông khí sạch và không khí bị ô nhiễm</a:t>
            </a:r>
            <a:endParaRPr lang="en-US" altLang="vi-VN" sz="3600" b="1" dirty="0">
              <a:solidFill>
                <a:srgbClr val="C00000"/>
              </a:solidFill>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347590" y="943196"/>
            <a:ext cx="9121630" cy="473075"/>
          </a:xfrm>
          <a:prstGeom prst="rect">
            <a:avLst/>
          </a:prstGeom>
          <a:noFill/>
          <a:ln w="9525">
            <a:noFill/>
            <a:miter lim="800000"/>
            <a:headEnd/>
            <a:tailEnd/>
          </a:ln>
          <a:effectLst/>
        </p:spPr>
        <p:txBody>
          <a:bodyPr anchor="ctr"/>
          <a:lstStyle/>
          <a:p>
            <a:pPr algn="ctr" eaLnBrk="1" hangingPunct="1">
              <a:defRPr/>
            </a:pPr>
            <a:r>
              <a:rPr lang="en-US" sz="4000" dirty="0">
                <a:effectLst>
                  <a:outerShdw blurRad="38100" dist="38100" dir="2700000" algn="tl">
                    <a:srgbClr val="FFFFFF"/>
                  </a:outerShdw>
                </a:effectLst>
              </a:rPr>
              <a:t>Khoa học:</a:t>
            </a:r>
          </a:p>
        </p:txBody>
      </p:sp>
      <p:sp>
        <p:nvSpPr>
          <p:cNvPr id="7" name="Text Box 16"/>
          <p:cNvSpPr txBox="1">
            <a:spLocks noChangeArrowheads="1"/>
          </p:cNvSpPr>
          <p:nvPr/>
        </p:nvSpPr>
        <p:spPr bwMode="auto">
          <a:xfrm>
            <a:off x="345947" y="158373"/>
            <a:ext cx="80589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4000" b="1" dirty="0" err="1"/>
              <a:t>Thứ</a:t>
            </a:r>
            <a:r>
              <a:rPr lang="en-US" altLang="vi-VN" sz="4000" b="1" dirty="0"/>
              <a:t> </a:t>
            </a:r>
            <a:r>
              <a:rPr lang="en-US" altLang="vi-VN" sz="4000" dirty="0"/>
              <a:t>BA</a:t>
            </a:r>
            <a:r>
              <a:rPr lang="en-US" altLang="vi-VN" sz="4000" b="1" dirty="0"/>
              <a:t> </a:t>
            </a:r>
            <a:r>
              <a:rPr lang="en-US" altLang="vi-VN" sz="4000" b="1" dirty="0" err="1"/>
              <a:t>ngày</a:t>
            </a:r>
            <a:r>
              <a:rPr lang="en-US" altLang="vi-VN" sz="4000" b="1" dirty="0"/>
              <a:t> </a:t>
            </a:r>
            <a:r>
              <a:rPr lang="en-US" altLang="vi-VN" sz="4000" dirty="0"/>
              <a:t>31</a:t>
            </a:r>
            <a:r>
              <a:rPr lang="en-US" altLang="vi-VN" sz="4000" b="1" dirty="0"/>
              <a:t> </a:t>
            </a:r>
            <a:r>
              <a:rPr lang="en-US" altLang="vi-VN" sz="4000" b="1" dirty="0" err="1"/>
              <a:t>tháng</a:t>
            </a:r>
            <a:r>
              <a:rPr lang="en-US" altLang="vi-VN" sz="4000" b="1" dirty="0"/>
              <a:t> </a:t>
            </a:r>
            <a:r>
              <a:rPr lang="en-US" altLang="vi-VN" sz="4000" dirty="0"/>
              <a:t>01</a:t>
            </a:r>
            <a:r>
              <a:rPr lang="en-US" altLang="vi-VN" sz="4000" b="1" dirty="0"/>
              <a:t> </a:t>
            </a:r>
            <a:r>
              <a:rPr lang="en-US" altLang="vi-VN" sz="4000" b="1" dirty="0" err="1"/>
              <a:t>năm</a:t>
            </a:r>
            <a:r>
              <a:rPr lang="en-US" altLang="vi-VN" sz="4000" b="1" dirty="0"/>
              <a:t> 2023</a:t>
            </a:r>
          </a:p>
        </p:txBody>
      </p:sp>
      <p:sp>
        <p:nvSpPr>
          <p:cNvPr id="3" name="TextBox 2"/>
          <p:cNvSpPr txBox="1"/>
          <p:nvPr/>
        </p:nvSpPr>
        <p:spPr>
          <a:xfrm>
            <a:off x="288923" y="3733205"/>
            <a:ext cx="8745794"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
        <p:nvSpPr>
          <p:cNvPr id="8" name="Rectangle 8">
            <a:extLst>
              <a:ext uri="{FF2B5EF4-FFF2-40B4-BE49-F238E27FC236}">
                <a16:creationId xmlns:a16="http://schemas.microsoft.com/office/drawing/2014/main" id="{16464ABB-3541-4D4D-8C03-F27E1963354F}"/>
              </a:ext>
            </a:extLst>
          </p:cNvPr>
          <p:cNvSpPr>
            <a:spLocks noChangeArrowheads="1"/>
          </p:cNvSpPr>
          <p:nvPr/>
        </p:nvSpPr>
        <p:spPr bwMode="auto">
          <a:xfrm>
            <a:off x="356457" y="5114407"/>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600" dirty="0">
                <a:solidFill>
                  <a:srgbClr val="C00000"/>
                </a:solidFill>
                <a:latin typeface="Times New Roman" panose="02020603050405020304" pitchFamily="18" charset="0"/>
              </a:rPr>
              <a:t>* </a:t>
            </a:r>
            <a:r>
              <a:rPr lang="en-US" altLang="en-US" sz="3600" u="sng" dirty="0">
                <a:solidFill>
                  <a:srgbClr val="C00000"/>
                </a:solidFill>
                <a:latin typeface="Times New Roman" panose="02020603050405020304" pitchFamily="18" charset="0"/>
              </a:rPr>
              <a:t>Hoạt động 3</a:t>
            </a:r>
            <a:r>
              <a:rPr lang="en-US" altLang="en-US" sz="3600" dirty="0">
                <a:solidFill>
                  <a:srgbClr val="C00000"/>
                </a:solidFill>
                <a:latin typeface="Times New Roman" panose="02020603050405020304" pitchFamily="18" charset="0"/>
              </a:rPr>
              <a:t>: Tìm hiểu tác hại của không khí bị ô nhiễm.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5B1C-0978-9B22-4CC4-EBDDDCAF86D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YÊU CẦU CẦN ĐẠT</a:t>
            </a:r>
          </a:p>
        </p:txBody>
      </p:sp>
      <p:sp>
        <p:nvSpPr>
          <p:cNvPr id="3" name="Content Placeholder 2">
            <a:extLst>
              <a:ext uri="{FF2B5EF4-FFF2-40B4-BE49-F238E27FC236}">
                <a16:creationId xmlns:a16="http://schemas.microsoft.com/office/drawing/2014/main" id="{45CEB768-1132-2236-3773-4D5635848B2F}"/>
              </a:ext>
            </a:extLst>
          </p:cNvPr>
          <p:cNvSpPr>
            <a:spLocks noGrp="1"/>
          </p:cNvSpPr>
          <p:nvPr>
            <p:ph idx="1"/>
          </p:nvPr>
        </p:nvSpPr>
        <p:spPr/>
        <p:txBody>
          <a:bodyPr/>
          <a:lstStyle/>
          <a:p>
            <a:pPr algn="just">
              <a:lnSpc>
                <a:spcPct val="115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bẩn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bẩn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tuyên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6543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t> </a:t>
            </a:r>
          </a:p>
        </p:txBody>
      </p:sp>
      <p:sp>
        <p:nvSpPr>
          <p:cNvPr id="7171" name="Text Box 3"/>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latin typeface=".VnTime" panose="020B7200000000000000" pitchFamily="34" charset="0"/>
              </a:rPr>
              <a:t>   </a:t>
            </a:r>
          </a:p>
        </p:txBody>
      </p:sp>
      <p:sp>
        <p:nvSpPr>
          <p:cNvPr id="7172" name="Text Box 5"/>
          <p:cNvSpPr txBox="1">
            <a:spLocks noChangeArrowheads="1"/>
          </p:cNvSpPr>
          <p:nvPr/>
        </p:nvSpPr>
        <p:spPr bwMode="auto">
          <a:xfrm>
            <a:off x="0" y="5097463"/>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sp>
        <p:nvSpPr>
          <p:cNvPr id="7173" name="Text Box 7"/>
          <p:cNvSpPr txBox="1">
            <a:spLocks noChangeArrowheads="1"/>
          </p:cNvSpPr>
          <p:nvPr/>
        </p:nvSpPr>
        <p:spPr bwMode="auto">
          <a:xfrm>
            <a:off x="2133600" y="5181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pic>
        <p:nvPicPr>
          <p:cNvPr id="7174" name="Picture 10" descr="scan0002"/>
          <p:cNvPicPr>
            <a:picLocks noChangeAspect="1" noChangeArrowheads="1"/>
          </p:cNvPicPr>
          <p:nvPr/>
        </p:nvPicPr>
        <p:blipFill>
          <a:blip r:embed="rId2">
            <a:lum bright="-16000" contrast="40000"/>
            <a:extLst>
              <a:ext uri="{28A0092B-C50C-407E-A947-70E740481C1C}">
                <a14:useLocalDpi xmlns:a14="http://schemas.microsoft.com/office/drawing/2010/main" val="0"/>
              </a:ext>
            </a:extLst>
          </a:blip>
          <a:srcRect l="2632" t="488" b="65797"/>
          <a:stretch>
            <a:fillRect/>
          </a:stretch>
        </p:blipFill>
        <p:spPr bwMode="auto">
          <a:xfrm>
            <a:off x="152400" y="914400"/>
            <a:ext cx="44196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2" descr="scan0004"/>
          <p:cNvPicPr>
            <a:picLocks noChangeAspect="1" noChangeArrowheads="1"/>
          </p:cNvPicPr>
          <p:nvPr/>
        </p:nvPicPr>
        <p:blipFill>
          <a:blip r:embed="rId3">
            <a:lum bright="-14000" contrast="40000"/>
            <a:extLst>
              <a:ext uri="{28A0092B-C50C-407E-A947-70E740481C1C}">
                <a14:useLocalDpi xmlns:a14="http://schemas.microsoft.com/office/drawing/2010/main" val="0"/>
              </a:ext>
            </a:extLst>
          </a:blip>
          <a:srcRect l="29355" b="66327"/>
          <a:stretch>
            <a:fillRect/>
          </a:stretch>
        </p:blipFill>
        <p:spPr bwMode="auto">
          <a:xfrm>
            <a:off x="4724400" y="914400"/>
            <a:ext cx="4267200" cy="2894013"/>
          </a:xfrm>
          <a:prstGeom prst="rect">
            <a:avLst/>
          </a:prstGeom>
          <a:solidFill>
            <a:srgbClr val="FF0000"/>
          </a:solidFill>
          <a:ln w="9525">
            <a:solidFill>
              <a:srgbClr val="FF0000"/>
            </a:solidFill>
            <a:miter lim="800000"/>
            <a:headEnd/>
            <a:tailEnd/>
          </a:ln>
        </p:spPr>
      </p:pic>
      <p:pic>
        <p:nvPicPr>
          <p:cNvPr id="7176" name="Picture 13" descr="scan0004"/>
          <p:cNvPicPr>
            <a:picLocks noChangeAspect="1" noChangeArrowheads="1"/>
          </p:cNvPicPr>
          <p:nvPr/>
        </p:nvPicPr>
        <p:blipFill>
          <a:blip r:embed="rId4">
            <a:lum bright="-14000" contrast="58000"/>
            <a:extLst>
              <a:ext uri="{28A0092B-C50C-407E-A947-70E740481C1C}">
                <a14:useLocalDpi xmlns:a14="http://schemas.microsoft.com/office/drawing/2010/main" val="0"/>
              </a:ext>
            </a:extLst>
          </a:blip>
          <a:srcRect t="37755" b="2380"/>
          <a:stretch>
            <a:fillRect/>
          </a:stretch>
        </p:blipFill>
        <p:spPr bwMode="auto">
          <a:xfrm>
            <a:off x="4724400" y="3886200"/>
            <a:ext cx="42672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7" name="Oval 14"/>
          <p:cNvSpPr>
            <a:spLocks noChangeArrowheads="1"/>
          </p:cNvSpPr>
          <p:nvPr/>
        </p:nvSpPr>
        <p:spPr bwMode="auto">
          <a:xfrm>
            <a:off x="228600" y="914400"/>
            <a:ext cx="4572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1</a:t>
            </a:r>
          </a:p>
        </p:txBody>
      </p:sp>
      <p:sp>
        <p:nvSpPr>
          <p:cNvPr id="7179" name="Oval 16"/>
          <p:cNvSpPr>
            <a:spLocks noChangeArrowheads="1"/>
          </p:cNvSpPr>
          <p:nvPr/>
        </p:nvSpPr>
        <p:spPr bwMode="auto">
          <a:xfrm>
            <a:off x="4800600" y="914400"/>
            <a:ext cx="3810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p>
        </p:txBody>
      </p:sp>
      <p:sp>
        <p:nvSpPr>
          <p:cNvPr id="7180" name="Oval 17"/>
          <p:cNvSpPr>
            <a:spLocks noChangeArrowheads="1"/>
          </p:cNvSpPr>
          <p:nvPr/>
        </p:nvSpPr>
        <p:spPr bwMode="auto">
          <a:xfrm>
            <a:off x="8534400" y="6208713"/>
            <a:ext cx="228600" cy="344487"/>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p>
        </p:txBody>
      </p:sp>
      <p:sp>
        <p:nvSpPr>
          <p:cNvPr id="5157" name="Text Box 37"/>
          <p:cNvSpPr txBox="1">
            <a:spLocks noChangeArrowheads="1"/>
          </p:cNvSpPr>
          <p:nvPr/>
        </p:nvSpPr>
        <p:spPr bwMode="auto">
          <a:xfrm>
            <a:off x="76200" y="-13855"/>
            <a:ext cx="8915400" cy="954107"/>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 Hình nào thể hiện bầu không khí trong sạch, hình ảnh nào thể hiện bầu không khí bị ô nhiễm? </a:t>
            </a:r>
            <a:r>
              <a:rPr lang="en-US" altLang="en-US" sz="2800" dirty="0">
                <a:latin typeface="Times New Roman" panose="02020603050405020304" pitchFamily="18" charset="0"/>
              </a:rPr>
              <a:t>Tại sao em biết?</a:t>
            </a:r>
            <a:endParaRPr lang="en-US" altLang="en-US" sz="2800" dirty="0">
              <a:latin typeface="Times New Roman" panose="02020603050405020304" pitchFamily="18" charset="0"/>
              <a:cs typeface="Times New Roman" panose="02020603050405020304" pitchFamily="18" charset="0"/>
            </a:endParaRPr>
          </a:p>
        </p:txBody>
      </p:sp>
      <p:pic>
        <p:nvPicPr>
          <p:cNvPr id="7182" name="Picture 9" descr="210"/>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152400" y="3962400"/>
            <a:ext cx="4419600" cy="2819400"/>
          </a:xfrm>
          <a:solidFill>
            <a:srgbClr val="FF0000"/>
          </a:solidFill>
          <a:ln>
            <a:solidFill>
              <a:srgbClr val="FF0000"/>
            </a:solidFill>
            <a:miter lim="800000"/>
            <a:headEnd/>
            <a:tailEnd/>
          </a:ln>
        </p:spPr>
      </p:pic>
      <p:sp>
        <p:nvSpPr>
          <p:cNvPr id="7183" name="Oval 39"/>
          <p:cNvSpPr>
            <a:spLocks noChangeArrowheads="1"/>
          </p:cNvSpPr>
          <p:nvPr/>
        </p:nvSpPr>
        <p:spPr bwMode="auto">
          <a:xfrm>
            <a:off x="228600" y="4038600"/>
            <a:ext cx="304800" cy="6016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400">
                <a:latin typeface="Times New Roman" panose="02020603050405020304"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77"/>
                                        </p:tgtEl>
                                        <p:attrNameLst>
                                          <p:attrName>style.visibility</p:attrName>
                                        </p:attrNameLst>
                                      </p:cBhvr>
                                      <p:to>
                                        <p:strVal val="visible"/>
                                      </p:to>
                                    </p:set>
                                    <p:anim calcmode="lin" valueType="num">
                                      <p:cBhvr>
                                        <p:cTn id="12" dur="500" fill="hold"/>
                                        <p:tgtEl>
                                          <p:spTgt spid="7177"/>
                                        </p:tgtEl>
                                        <p:attrNameLst>
                                          <p:attrName>ppt_w</p:attrName>
                                        </p:attrNameLst>
                                      </p:cBhvr>
                                      <p:tavLst>
                                        <p:tav tm="0">
                                          <p:val>
                                            <p:fltVal val="0"/>
                                          </p:val>
                                        </p:tav>
                                        <p:tav tm="100000">
                                          <p:val>
                                            <p:strVal val="#ppt_w"/>
                                          </p:val>
                                        </p:tav>
                                      </p:tavLst>
                                    </p:anim>
                                    <p:anim calcmode="lin" valueType="num">
                                      <p:cBhvr>
                                        <p:cTn id="13" dur="500" fill="hold"/>
                                        <p:tgtEl>
                                          <p:spTgt spid="7177"/>
                                        </p:tgtEl>
                                        <p:attrNameLst>
                                          <p:attrName>ppt_h</p:attrName>
                                        </p:attrNameLst>
                                      </p:cBhvr>
                                      <p:tavLst>
                                        <p:tav tm="0">
                                          <p:val>
                                            <p:fltVal val="0"/>
                                          </p:val>
                                        </p:tav>
                                        <p:tav tm="100000">
                                          <p:val>
                                            <p:strVal val="#ppt_h"/>
                                          </p:val>
                                        </p:tav>
                                      </p:tavLst>
                                    </p:anim>
                                    <p:animEffect transition="in" filter="fade">
                                      <p:cBhvr>
                                        <p:cTn id="14" dur="500"/>
                                        <p:tgtEl>
                                          <p:spTgt spid="71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3"/>
                                        </p:tgtEl>
                                        <p:attrNameLst>
                                          <p:attrName>style.visibility</p:attrName>
                                        </p:attrNameLst>
                                      </p:cBhvr>
                                      <p:to>
                                        <p:strVal val="visible"/>
                                      </p:to>
                                    </p:set>
                                    <p:anim calcmode="lin" valueType="num">
                                      <p:cBhvr additive="base">
                                        <p:cTn id="19" dur="500" fill="hold"/>
                                        <p:tgtEl>
                                          <p:spTgt spid="7183"/>
                                        </p:tgtEl>
                                        <p:attrNameLst>
                                          <p:attrName>ppt_x</p:attrName>
                                        </p:attrNameLst>
                                      </p:cBhvr>
                                      <p:tavLst>
                                        <p:tav tm="0">
                                          <p:val>
                                            <p:strVal val="#ppt_x"/>
                                          </p:val>
                                        </p:tav>
                                        <p:tav tm="100000">
                                          <p:val>
                                            <p:strVal val="#ppt_x"/>
                                          </p:val>
                                        </p:tav>
                                      </p:tavLst>
                                    </p:anim>
                                    <p:anim calcmode="lin" valueType="num">
                                      <p:cBhvr additive="base">
                                        <p:cTn id="20" dur="500" fill="hold"/>
                                        <p:tgtEl>
                                          <p:spTgt spid="718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82"/>
                                        </p:tgtEl>
                                        <p:attrNameLst>
                                          <p:attrName>style.visibility</p:attrName>
                                        </p:attrNameLst>
                                      </p:cBhvr>
                                      <p:to>
                                        <p:strVal val="visible"/>
                                      </p:to>
                                    </p:set>
                                    <p:anim calcmode="lin" valueType="num">
                                      <p:cBhvr additive="base">
                                        <p:cTn id="23" dur="500" fill="hold"/>
                                        <p:tgtEl>
                                          <p:spTgt spid="7182"/>
                                        </p:tgtEl>
                                        <p:attrNameLst>
                                          <p:attrName>ppt_x</p:attrName>
                                        </p:attrNameLst>
                                      </p:cBhvr>
                                      <p:tavLst>
                                        <p:tav tm="0">
                                          <p:val>
                                            <p:strVal val="#ppt_x"/>
                                          </p:val>
                                        </p:tav>
                                        <p:tav tm="100000">
                                          <p:val>
                                            <p:strVal val="#ppt_x"/>
                                          </p:val>
                                        </p:tav>
                                      </p:tavLst>
                                    </p:anim>
                                    <p:anim calcmode="lin" valueType="num">
                                      <p:cBhvr additive="base">
                                        <p:cTn id="24"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175"/>
                                        </p:tgtEl>
                                        <p:attrNameLst>
                                          <p:attrName>style.visibility</p:attrName>
                                        </p:attrNameLst>
                                      </p:cBhvr>
                                      <p:to>
                                        <p:strVal val="visible"/>
                                      </p:to>
                                    </p:set>
                                    <p:anim calcmode="lin" valueType="num">
                                      <p:cBhvr additive="base">
                                        <p:cTn id="29" dur="500" fill="hold"/>
                                        <p:tgtEl>
                                          <p:spTgt spid="7175"/>
                                        </p:tgtEl>
                                        <p:attrNameLst>
                                          <p:attrName>ppt_x</p:attrName>
                                        </p:attrNameLst>
                                      </p:cBhvr>
                                      <p:tavLst>
                                        <p:tav tm="0">
                                          <p:val>
                                            <p:strVal val="#ppt_x"/>
                                          </p:val>
                                        </p:tav>
                                        <p:tav tm="100000">
                                          <p:val>
                                            <p:strVal val="#ppt_x"/>
                                          </p:val>
                                        </p:tav>
                                      </p:tavLst>
                                    </p:anim>
                                    <p:anim calcmode="lin" valueType="num">
                                      <p:cBhvr additive="base">
                                        <p:cTn id="30" dur="500" fill="hold"/>
                                        <p:tgtEl>
                                          <p:spTgt spid="717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79"/>
                                        </p:tgtEl>
                                        <p:attrNameLst>
                                          <p:attrName>style.visibility</p:attrName>
                                        </p:attrNameLst>
                                      </p:cBhvr>
                                      <p:to>
                                        <p:strVal val="visible"/>
                                      </p:to>
                                    </p:set>
                                    <p:anim calcmode="lin" valueType="num">
                                      <p:cBhvr additive="base">
                                        <p:cTn id="33" dur="500" fill="hold"/>
                                        <p:tgtEl>
                                          <p:spTgt spid="7179"/>
                                        </p:tgtEl>
                                        <p:attrNameLst>
                                          <p:attrName>ppt_x</p:attrName>
                                        </p:attrNameLst>
                                      </p:cBhvr>
                                      <p:tavLst>
                                        <p:tav tm="0">
                                          <p:val>
                                            <p:strVal val="#ppt_x"/>
                                          </p:val>
                                        </p:tav>
                                        <p:tav tm="100000">
                                          <p:val>
                                            <p:strVal val="#ppt_x"/>
                                          </p:val>
                                        </p:tav>
                                      </p:tavLst>
                                    </p:anim>
                                    <p:anim calcmode="lin" valueType="num">
                                      <p:cBhvr additive="base">
                                        <p:cTn id="34"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176"/>
                                        </p:tgtEl>
                                        <p:attrNameLst>
                                          <p:attrName>style.visibility</p:attrName>
                                        </p:attrNameLst>
                                      </p:cBhvr>
                                      <p:to>
                                        <p:strVal val="visible"/>
                                      </p:to>
                                    </p:set>
                                    <p:anim calcmode="lin" valueType="num">
                                      <p:cBhvr additive="base">
                                        <p:cTn id="39" dur="500" fill="hold"/>
                                        <p:tgtEl>
                                          <p:spTgt spid="7176"/>
                                        </p:tgtEl>
                                        <p:attrNameLst>
                                          <p:attrName>ppt_x</p:attrName>
                                        </p:attrNameLst>
                                      </p:cBhvr>
                                      <p:tavLst>
                                        <p:tav tm="0">
                                          <p:val>
                                            <p:strVal val="#ppt_x"/>
                                          </p:val>
                                        </p:tav>
                                        <p:tav tm="100000">
                                          <p:val>
                                            <p:strVal val="#ppt_x"/>
                                          </p:val>
                                        </p:tav>
                                      </p:tavLst>
                                    </p:anim>
                                    <p:anim calcmode="lin" valueType="num">
                                      <p:cBhvr additive="base">
                                        <p:cTn id="40" dur="500" fill="hold"/>
                                        <p:tgtEl>
                                          <p:spTgt spid="71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ppt_x"/>
                                          </p:val>
                                        </p:tav>
                                        <p:tav tm="100000">
                                          <p:val>
                                            <p:strVal val="#ppt_x"/>
                                          </p:val>
                                        </p:tav>
                                      </p:tavLst>
                                    </p:anim>
                                    <p:anim calcmode="lin" valueType="num">
                                      <p:cBhvr additive="base">
                                        <p:cTn id="44"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57"/>
                                        </p:tgtEl>
                                        <p:attrNameLst>
                                          <p:attrName>style.visibility</p:attrName>
                                        </p:attrNameLst>
                                      </p:cBhvr>
                                      <p:to>
                                        <p:strVal val="visible"/>
                                      </p:to>
                                    </p:set>
                                    <p:anim calcmode="lin" valueType="num">
                                      <p:cBhvr additive="base">
                                        <p:cTn id="49" dur="500" fill="hold"/>
                                        <p:tgtEl>
                                          <p:spTgt spid="5157"/>
                                        </p:tgtEl>
                                        <p:attrNameLst>
                                          <p:attrName>ppt_x</p:attrName>
                                        </p:attrNameLst>
                                      </p:cBhvr>
                                      <p:tavLst>
                                        <p:tav tm="0">
                                          <p:val>
                                            <p:strVal val="#ppt_x"/>
                                          </p:val>
                                        </p:tav>
                                        <p:tav tm="100000">
                                          <p:val>
                                            <p:strVal val="#ppt_x"/>
                                          </p:val>
                                        </p:tav>
                                      </p:tavLst>
                                    </p:anim>
                                    <p:anim calcmode="lin" valueType="num">
                                      <p:cBhvr additive="base">
                                        <p:cTn id="50" dur="500" fill="hold"/>
                                        <p:tgtEl>
                                          <p:spTgt spid="5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9" grpId="0" animBg="1"/>
      <p:bldP spid="7180" grpId="0" animBg="1"/>
      <p:bldP spid="5157" grpId="0"/>
      <p:bldP spid="71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09"/>
          <p:cNvPicPr>
            <a:picLocks noChangeAspect="1" noChangeArrowheads="1"/>
          </p:cNvPicPr>
          <p:nvPr/>
        </p:nvPicPr>
        <p:blipFill>
          <a:blip r:embed="rId2">
            <a:lum bright="-6000" contrast="34000"/>
            <a:extLst>
              <a:ext uri="{28A0092B-C50C-407E-A947-70E740481C1C}">
                <a14:useLocalDpi xmlns:a14="http://schemas.microsoft.com/office/drawing/2010/main" val="0"/>
              </a:ext>
            </a:extLst>
          </a:blip>
          <a:srcRect/>
          <a:stretch>
            <a:fillRect/>
          </a:stretch>
        </p:blipFill>
        <p:spPr bwMode="auto">
          <a:xfrm>
            <a:off x="152400" y="152400"/>
            <a:ext cx="8915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4" name="Rectangle 12"/>
          <p:cNvSpPr>
            <a:spLocks noChangeArrowheads="1"/>
          </p:cNvSpPr>
          <p:nvPr/>
        </p:nvSpPr>
        <p:spPr bwMode="auto">
          <a:xfrm>
            <a:off x="-152400" y="52578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solidFill>
                  <a:srgbClr val="0000FF"/>
                </a:solidFill>
                <a:latin typeface="VNI-Times" pitchFamily="2" charset="0"/>
              </a:rPr>
              <a:t>     K</a:t>
            </a:r>
            <a:r>
              <a:rPr lang="en-US" altLang="en-US" sz="2800" dirty="0">
                <a:solidFill>
                  <a:srgbClr val="0000FF"/>
                </a:solidFill>
                <a:latin typeface="Times New Roman" panose="02020603050405020304" pitchFamily="18" charset="0"/>
              </a:rPr>
              <a:t>hông khí bị ô nhiễm </a:t>
            </a:r>
            <a:r>
              <a:rPr lang="en-US" altLang="en-US" sz="2800" dirty="0">
                <a:solidFill>
                  <a:srgbClr val="0000FF"/>
                </a:solidFill>
                <a:latin typeface="Times New Roman" panose="02020603050405020304" pitchFamily="18" charset="0"/>
                <a:cs typeface="Times New Roman" panose="02020603050405020304" pitchFamily="18" charset="0"/>
              </a:rPr>
              <a:t>có </a:t>
            </a:r>
            <a:r>
              <a:rPr lang="en-US" altLang="en-US" sz="2800" dirty="0">
                <a:solidFill>
                  <a:srgbClr val="FF0000"/>
                </a:solidFill>
                <a:latin typeface="Times New Roman" panose="02020603050405020304" pitchFamily="18" charset="0"/>
                <a:cs typeface="Times New Roman" panose="02020603050405020304" pitchFamily="18" charset="0"/>
              </a:rPr>
              <a:t>nhiều ống khói nhà máy</a:t>
            </a:r>
            <a:r>
              <a:rPr lang="en-US" altLang="en-US" sz="2800" dirty="0">
                <a:solidFill>
                  <a:srgbClr val="0000FF"/>
                </a:solidFill>
                <a:latin typeface="Times New Roman" panose="02020603050405020304" pitchFamily="18" charset="0"/>
                <a:cs typeface="Times New Roman" panose="02020603050405020304" pitchFamily="18" charset="0"/>
              </a:rPr>
              <a:t> đang thải những đám khói đen lên bầu trời và </a:t>
            </a:r>
            <a:r>
              <a:rPr lang="en-US" altLang="en-US" sz="2800" dirty="0">
                <a:solidFill>
                  <a:srgbClr val="FF0000"/>
                </a:solidFill>
                <a:latin typeface="Times New Roman" panose="02020603050405020304" pitchFamily="18" charset="0"/>
                <a:cs typeface="Times New Roman" panose="02020603050405020304" pitchFamily="18" charset="0"/>
              </a:rPr>
              <a:t>lò phản ứng hạt nhân</a:t>
            </a:r>
            <a:r>
              <a:rPr lang="en-US" altLang="en-US" sz="2800" dirty="0">
                <a:solidFill>
                  <a:srgbClr val="0000FF"/>
                </a:solidFill>
                <a:latin typeface="Times New Roman" panose="02020603050405020304" pitchFamily="18" charset="0"/>
                <a:cs typeface="Times New Roman" panose="02020603050405020304" pitchFamily="18" charset="0"/>
              </a:rPr>
              <a:t> đang thải khói và lửa lên bầu trời. </a:t>
            </a:r>
          </a:p>
          <a:p>
            <a:pPr eaLnBrk="1" hangingPunct="1">
              <a:buFontTx/>
              <a:buNone/>
            </a:pPr>
            <a:endParaRPr lang="en-US" altLang="en-US" sz="2800" b="0" dirty="0">
              <a:solidFill>
                <a:srgbClr val="0000FF"/>
              </a:solidFill>
              <a:latin typeface="VNI-Times" pitchFamily="2" charset="0"/>
            </a:endParaRPr>
          </a:p>
        </p:txBody>
      </p:sp>
      <p:sp>
        <p:nvSpPr>
          <p:cNvPr id="8207" name="Oval 15"/>
          <p:cNvSpPr>
            <a:spLocks noChangeArrowheads="1"/>
          </p:cNvSpPr>
          <p:nvPr/>
        </p:nvSpPr>
        <p:spPr bwMode="auto">
          <a:xfrm>
            <a:off x="8382000" y="5029200"/>
            <a:ext cx="457200" cy="304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0"/>
                                        </p:tgtEl>
                                        <p:attrNameLst>
                                          <p:attrName>style.visibility</p:attrName>
                                        </p:attrNameLst>
                                      </p:cBhvr>
                                      <p:to>
                                        <p:strVal val="visible"/>
                                      </p:to>
                                    </p:set>
                                    <p:anim calcmode="lin" valueType="num">
                                      <p:cBhvr additive="base">
                                        <p:cTn id="11" dur="500" fill="hold"/>
                                        <p:tgtEl>
                                          <p:spTgt spid="8200"/>
                                        </p:tgtEl>
                                        <p:attrNameLst>
                                          <p:attrName>ppt_x</p:attrName>
                                        </p:attrNameLst>
                                      </p:cBhvr>
                                      <p:tavLst>
                                        <p:tav tm="0">
                                          <p:val>
                                            <p:strVal val="#ppt_x"/>
                                          </p:val>
                                        </p:tav>
                                        <p:tav tm="100000">
                                          <p:val>
                                            <p:strVal val="#ppt_x"/>
                                          </p:val>
                                        </p:tav>
                                      </p:tavLst>
                                    </p:anim>
                                    <p:anim calcmode="lin" valueType="num">
                                      <p:cBhvr additive="base">
                                        <p:cTn id="12"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1084"/>
                                        </p:tgtEl>
                                        <p:attrNameLst>
                                          <p:attrName>style.visibility</p:attrName>
                                        </p:attrNameLst>
                                      </p:cBhvr>
                                      <p:to>
                                        <p:strVal val="visible"/>
                                      </p:to>
                                    </p:set>
                                    <p:anim calcmode="lin" valueType="num">
                                      <p:cBhvr additive="base">
                                        <p:cTn id="17" dur="500" fill="hold"/>
                                        <p:tgtEl>
                                          <p:spTgt spid="131084"/>
                                        </p:tgtEl>
                                        <p:attrNameLst>
                                          <p:attrName>ppt_x</p:attrName>
                                        </p:attrNameLst>
                                      </p:cBhvr>
                                      <p:tavLst>
                                        <p:tav tm="0">
                                          <p:val>
                                            <p:strVal val="#ppt_x"/>
                                          </p:val>
                                        </p:tav>
                                        <p:tav tm="100000">
                                          <p:val>
                                            <p:strVal val="#ppt_x"/>
                                          </p:val>
                                        </p:tav>
                                      </p:tavLst>
                                    </p:anim>
                                    <p:anim calcmode="lin" valueType="num">
                                      <p:cBhvr additive="base">
                                        <p:cTn id="18" dur="500" fill="hold"/>
                                        <p:tgtEl>
                                          <p:spTgt spid="13108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500"/>
                                        <p:tgtEl>
                                          <p:spTgt spid="131084"/>
                                        </p:tgtEl>
                                      </p:cBhvr>
                                    </p:animEffect>
                                    <p:set>
                                      <p:cBhvr>
                                        <p:cTn id="23" dur="1" fill="hold">
                                          <p:stCondLst>
                                            <p:cond delay="499"/>
                                          </p:stCondLst>
                                        </p:cTn>
                                        <p:tgtEl>
                                          <p:spTgt spid="13108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2" nodeType="clickEffect">
                                  <p:stCondLst>
                                    <p:cond delay="0"/>
                                  </p:stCondLst>
                                  <p:childTnLst>
                                    <p:set>
                                      <p:cBhvr>
                                        <p:cTn id="27" dur="1" fill="hold">
                                          <p:stCondLst>
                                            <p:cond delay="0"/>
                                          </p:stCondLst>
                                        </p:cTn>
                                        <p:tgtEl>
                                          <p:spTgt spid="131084"/>
                                        </p:tgtEl>
                                        <p:attrNameLst>
                                          <p:attrName>style.visibility</p:attrName>
                                        </p:attrNameLst>
                                      </p:cBhvr>
                                      <p:to>
                                        <p:strVal val="visible"/>
                                      </p:to>
                                    </p:set>
                                    <p:animEffect transition="in" filter="box(in)">
                                      <p:cBhvr>
                                        <p:cTn id="28" dur="500"/>
                                        <p:tgtEl>
                                          <p:spTgt spid="13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4" grpId="0"/>
      <p:bldP spid="131084" grpId="1"/>
      <p:bldP spid="131084" grpId="2"/>
      <p:bldP spid="82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2">
            <a:lum bright="-14000" contrast="3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8534400" y="5105400"/>
            <a:ext cx="457200" cy="381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p>
        </p:txBody>
      </p:sp>
      <p:sp>
        <p:nvSpPr>
          <p:cNvPr id="130063" name="Text Box 15"/>
          <p:cNvSpPr txBox="1">
            <a:spLocks noChangeArrowheads="1"/>
          </p:cNvSpPr>
          <p:nvPr/>
        </p:nvSpPr>
        <p:spPr bwMode="auto">
          <a:xfrm>
            <a:off x="228600" y="5562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Không khí trong sạch, </a:t>
            </a:r>
            <a:r>
              <a:rPr lang="vi-VN" altLang="en-US" dirty="0">
                <a:latin typeface="Times New Roman" panose="02020603050405020304" pitchFamily="18" charset="0"/>
                <a:cs typeface="Times New Roman" panose="02020603050405020304" pitchFamily="18" charset="0"/>
              </a:rPr>
              <a:t>b</a:t>
            </a:r>
            <a:r>
              <a:rPr lang="en-US" altLang="en-US" dirty="0">
                <a:latin typeface="Times New Roman" panose="02020603050405020304" pitchFamily="18" charset="0"/>
                <a:cs typeface="Times New Roman" panose="02020603050405020304" pitchFamily="18" charset="0"/>
              </a:rPr>
              <a:t>ầu trời cao và xanh, không gian thoáng đãng, cây cối xanh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1"/>
                                        </p:tgtEl>
                                        <p:attrNameLst>
                                          <p:attrName>style.visibility</p:attrName>
                                        </p:attrNameLst>
                                      </p:cBhvr>
                                      <p:to>
                                        <p:strVal val="visible"/>
                                      </p:to>
                                    </p:set>
                                    <p:anim calcmode="lin" valueType="num">
                                      <p:cBhvr additive="base">
                                        <p:cTn id="11" dur="500" fill="hold"/>
                                        <p:tgtEl>
                                          <p:spTgt spid="8201"/>
                                        </p:tgtEl>
                                        <p:attrNameLst>
                                          <p:attrName>ppt_x</p:attrName>
                                        </p:attrNameLst>
                                      </p:cBhvr>
                                      <p:tavLst>
                                        <p:tav tm="0">
                                          <p:val>
                                            <p:strVal val="#ppt_x"/>
                                          </p:val>
                                        </p:tav>
                                        <p:tav tm="100000">
                                          <p:val>
                                            <p:strVal val="#ppt_x"/>
                                          </p:val>
                                        </p:tav>
                                      </p:tavLst>
                                    </p:anim>
                                    <p:anim calcmode="lin" valueType="num">
                                      <p:cBhvr additive="base">
                                        <p:cTn id="12"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0063"/>
                                        </p:tgtEl>
                                        <p:attrNameLst>
                                          <p:attrName>style.visibility</p:attrName>
                                        </p:attrNameLst>
                                      </p:cBhvr>
                                      <p:to>
                                        <p:strVal val="visible"/>
                                      </p:to>
                                    </p:set>
                                    <p:anim calcmode="lin" valueType="num">
                                      <p:cBhvr additive="base">
                                        <p:cTn id="17" dur="500" fill="hold"/>
                                        <p:tgtEl>
                                          <p:spTgt spid="130063"/>
                                        </p:tgtEl>
                                        <p:attrNameLst>
                                          <p:attrName>ppt_x</p:attrName>
                                        </p:attrNameLst>
                                      </p:cBhvr>
                                      <p:tavLst>
                                        <p:tav tm="0">
                                          <p:val>
                                            <p:strVal val="#ppt_x"/>
                                          </p:val>
                                        </p:tav>
                                        <p:tav tm="100000">
                                          <p:val>
                                            <p:strVal val="#ppt_x"/>
                                          </p:val>
                                        </p:tav>
                                      </p:tavLst>
                                    </p:anim>
                                    <p:anim calcmode="lin" valueType="num">
                                      <p:cBhvr additive="base">
                                        <p:cTn id="18" dur="500" fill="hold"/>
                                        <p:tgtEl>
                                          <p:spTgt spid="130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1300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Oval 3"/>
          <p:cNvSpPr>
            <a:spLocks noChangeArrowheads="1"/>
          </p:cNvSpPr>
          <p:nvPr/>
        </p:nvSpPr>
        <p:spPr bwMode="auto">
          <a:xfrm>
            <a:off x="381000" y="304800"/>
            <a:ext cx="533400" cy="533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p>
        </p:txBody>
      </p:sp>
      <p:pic>
        <p:nvPicPr>
          <p:cNvPr id="5" name="Picture 12" descr="scan0004"/>
          <p:cNvPicPr>
            <a:picLocks noChangeAspect="1" noChangeArrowheads="1"/>
          </p:cNvPicPr>
          <p:nvPr/>
        </p:nvPicPr>
        <p:blipFill>
          <a:blip r:embed="rId2">
            <a:lum bright="-14000" contrast="40000"/>
            <a:extLst>
              <a:ext uri="{28A0092B-C50C-407E-A947-70E740481C1C}">
                <a14:useLocalDpi xmlns:a14="http://schemas.microsoft.com/office/drawing/2010/main" val="0"/>
              </a:ext>
            </a:extLst>
          </a:blip>
          <a:srcRect l="29355" b="66327"/>
          <a:stretch>
            <a:fillRect/>
          </a:stretch>
        </p:blipFill>
        <p:spPr bwMode="auto">
          <a:xfrm>
            <a:off x="0" y="0"/>
            <a:ext cx="8991600" cy="5943600"/>
          </a:xfrm>
          <a:prstGeom prst="rect">
            <a:avLst/>
          </a:prstGeom>
          <a:solidFill>
            <a:srgbClr val="FF0000"/>
          </a:solidFill>
          <a:ln w="9525">
            <a:solidFill>
              <a:srgbClr val="FF0000"/>
            </a:solidFill>
            <a:miter lim="800000"/>
            <a:headEnd/>
            <a:tailEnd/>
          </a:ln>
        </p:spPr>
      </p:pic>
      <p:sp>
        <p:nvSpPr>
          <p:cNvPr id="80901" name="Text Box 5"/>
          <p:cNvSpPr txBox="1">
            <a:spLocks noChangeArrowheads="1"/>
          </p:cNvSpPr>
          <p:nvPr/>
        </p:nvSpPr>
        <p:spPr bwMode="auto">
          <a:xfrm>
            <a:off x="38100" y="5911850"/>
            <a:ext cx="8915400" cy="946150"/>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rPr>
              <a:t>    Không khí bị ô nhiễm do đốt chất thải trên đồng ruộng ở nông thôn.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linds(horizontal)">
                                      <p:cBhvr>
                                        <p:cTn id="7" dur="500"/>
                                        <p:tgtEl>
                                          <p:spTgt spid="80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0901"/>
                                        </p:tgtEl>
                                        <p:attrNameLst>
                                          <p:attrName>style.visibility</p:attrName>
                                        </p:attrNameLst>
                                      </p:cBhvr>
                                      <p:to>
                                        <p:strVal val="visible"/>
                                      </p:to>
                                    </p:set>
                                    <p:anim calcmode="lin" valueType="num">
                                      <p:cBhvr additive="base">
                                        <p:cTn id="18" dur="500" fill="hold"/>
                                        <p:tgtEl>
                                          <p:spTgt spid="80901"/>
                                        </p:tgtEl>
                                        <p:attrNameLst>
                                          <p:attrName>ppt_x</p:attrName>
                                        </p:attrNameLst>
                                      </p:cBhvr>
                                      <p:tavLst>
                                        <p:tav tm="0">
                                          <p:val>
                                            <p:strVal val="#ppt_x"/>
                                          </p:val>
                                        </p:tav>
                                        <p:tav tm="100000">
                                          <p:val>
                                            <p:strVal val="#ppt_x"/>
                                          </p:val>
                                        </p:tav>
                                      </p:tavLst>
                                    </p:anim>
                                    <p:anim calcmode="lin" valueType="num">
                                      <p:cBhvr additive="base">
                                        <p:cTn id="19"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H"/>
        <a:ea typeface=""/>
        <a:cs typeface=""/>
      </a:majorFont>
      <a:minorFont>
        <a:latin typeface=".VnTime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3762</TotalTime>
  <Words>1318</Words>
  <Application>Microsoft Office PowerPoint</Application>
  <PresentationFormat>On-screen Show (4:3)</PresentationFormat>
  <Paragraphs>122</Paragraphs>
  <Slides>30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.VnArial</vt:lpstr>
      <vt:lpstr>.VnTime</vt:lpstr>
      <vt:lpstr>.VnTimeH</vt:lpstr>
      <vt:lpstr>Arial</vt:lpstr>
      <vt:lpstr>Calibri</vt:lpstr>
      <vt:lpstr>Times New Roman</vt:lpstr>
      <vt:lpstr>VNI-Times</vt:lpstr>
      <vt:lpstr>Default Design</vt:lpstr>
      <vt:lpstr>1_Office Theme</vt:lpstr>
      <vt:lpstr>PowerPoint Presentation</vt:lpstr>
      <vt:lpstr>PowerPoint Presentation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ADMIN</cp:lastModifiedBy>
  <cp:revision>795</cp:revision>
  <dcterms:created xsi:type="dcterms:W3CDTF">2009-01-12T06:44:56Z</dcterms:created>
  <dcterms:modified xsi:type="dcterms:W3CDTF">2023-01-29T23:39:44Z</dcterms:modified>
</cp:coreProperties>
</file>