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  <p:sldMasterId id="2147483721" r:id="rId2"/>
  </p:sldMasterIdLst>
  <p:notesMasterIdLst>
    <p:notesMasterId r:id="rId19"/>
  </p:notesMasterIdLst>
  <p:sldIdLst>
    <p:sldId id="319" r:id="rId3"/>
    <p:sldId id="321" r:id="rId4"/>
    <p:sldId id="325" r:id="rId5"/>
    <p:sldId id="324" r:id="rId6"/>
    <p:sldId id="283" r:id="rId7"/>
    <p:sldId id="320" r:id="rId8"/>
    <p:sldId id="298" r:id="rId9"/>
    <p:sldId id="284" r:id="rId10"/>
    <p:sldId id="285" r:id="rId11"/>
    <p:sldId id="294" r:id="rId12"/>
    <p:sldId id="286" r:id="rId13"/>
    <p:sldId id="287" r:id="rId14"/>
    <p:sldId id="288" r:id="rId15"/>
    <p:sldId id="290" r:id="rId16"/>
    <p:sldId id="291" r:id="rId17"/>
    <p:sldId id="322" r:id="rId1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00FF"/>
    <a:srgbClr val="FF00FF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9003" autoAdjust="0"/>
    <p:restoredTop sz="94660"/>
  </p:normalViewPr>
  <p:slideViewPr>
    <p:cSldViewPr>
      <p:cViewPr varScale="1">
        <p:scale>
          <a:sx n="67" d="100"/>
          <a:sy n="67" d="100"/>
        </p:scale>
        <p:origin x="93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microsoft.com/office/2016/11/relationships/changesInfo" Target="changesInfos/changesInfo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Đoàn Mai" userId="7ca45f3efbfd4957" providerId="LiveId" clId="{1320E73E-530A-4231-AF7F-A6C29CAB025C}"/>
    <pc:docChg chg="undo redo custSel addSld delSld modSld delMainMaster">
      <pc:chgData name="Đoàn Mai" userId="7ca45f3efbfd4957" providerId="LiveId" clId="{1320E73E-530A-4231-AF7F-A6C29CAB025C}" dt="2022-03-05T14:45:49.755" v="104" actId="2711"/>
      <pc:docMkLst>
        <pc:docMk/>
      </pc:docMkLst>
      <pc:sldChg chg="del">
        <pc:chgData name="Đoàn Mai" userId="7ca45f3efbfd4957" providerId="LiveId" clId="{1320E73E-530A-4231-AF7F-A6C29CAB025C}" dt="2022-03-05T14:41:39.115" v="1" actId="47"/>
        <pc:sldMkLst>
          <pc:docMk/>
          <pc:sldMk cId="1811668094" sldId="278"/>
        </pc:sldMkLst>
      </pc:sldChg>
      <pc:sldChg chg="del">
        <pc:chgData name="Đoàn Mai" userId="7ca45f3efbfd4957" providerId="LiveId" clId="{1320E73E-530A-4231-AF7F-A6C29CAB025C}" dt="2022-03-05T14:42:41.551" v="63" actId="47"/>
        <pc:sldMkLst>
          <pc:docMk/>
          <pc:sldMk cId="2904535598" sldId="282"/>
        </pc:sldMkLst>
      </pc:sldChg>
      <pc:sldChg chg="modSp mod">
        <pc:chgData name="Đoàn Mai" userId="7ca45f3efbfd4957" providerId="LiveId" clId="{1320E73E-530A-4231-AF7F-A6C29CAB025C}" dt="2022-03-05T14:43:03.395" v="65" actId="2711"/>
        <pc:sldMkLst>
          <pc:docMk/>
          <pc:sldMk cId="2965595038" sldId="283"/>
        </pc:sldMkLst>
        <pc:spChg chg="mod">
          <ac:chgData name="Đoàn Mai" userId="7ca45f3efbfd4957" providerId="LiveId" clId="{1320E73E-530A-4231-AF7F-A6C29CAB025C}" dt="2022-03-05T14:43:03.395" v="65" actId="2711"/>
          <ac:spMkLst>
            <pc:docMk/>
            <pc:sldMk cId="2965595038" sldId="283"/>
            <ac:spMk id="8195" creationId="{00000000-0000-0000-0000-000000000000}"/>
          </ac:spMkLst>
        </pc:spChg>
      </pc:sldChg>
      <pc:sldChg chg="modSp mod">
        <pc:chgData name="Đoàn Mai" userId="7ca45f3efbfd4957" providerId="LiveId" clId="{1320E73E-530A-4231-AF7F-A6C29CAB025C}" dt="2022-03-05T14:45:49.755" v="104" actId="2711"/>
        <pc:sldMkLst>
          <pc:docMk/>
          <pc:sldMk cId="4010365061" sldId="286"/>
        </pc:sldMkLst>
        <pc:spChg chg="mod">
          <ac:chgData name="Đoàn Mai" userId="7ca45f3efbfd4957" providerId="LiveId" clId="{1320E73E-530A-4231-AF7F-A6C29CAB025C}" dt="2022-03-05T14:45:49.755" v="104" actId="2711"/>
          <ac:spMkLst>
            <pc:docMk/>
            <pc:sldMk cId="4010365061" sldId="286"/>
            <ac:spMk id="11267" creationId="{00000000-0000-0000-0000-000000000000}"/>
          </ac:spMkLst>
        </pc:spChg>
      </pc:sldChg>
      <pc:sldChg chg="modSp add del modAnim">
        <pc:chgData name="Đoàn Mai" userId="7ca45f3efbfd4957" providerId="LiveId" clId="{1320E73E-530A-4231-AF7F-A6C29CAB025C}" dt="2022-03-05T14:45:44.171" v="102" actId="207"/>
        <pc:sldMkLst>
          <pc:docMk/>
          <pc:sldMk cId="357864695" sldId="290"/>
        </pc:sldMkLst>
        <pc:spChg chg="mod">
          <ac:chgData name="Đoàn Mai" userId="7ca45f3efbfd4957" providerId="LiveId" clId="{1320E73E-530A-4231-AF7F-A6C29CAB025C}" dt="2022-03-05T14:45:33.668" v="88" actId="1076"/>
          <ac:spMkLst>
            <pc:docMk/>
            <pc:sldMk cId="357864695" sldId="290"/>
            <ac:spMk id="2" creationId="{00000000-0000-0000-0000-000000000000}"/>
          </ac:spMkLst>
        </pc:spChg>
      </pc:sldChg>
      <pc:sldChg chg="modSp add mod">
        <pc:chgData name="Đoàn Mai" userId="7ca45f3efbfd4957" providerId="LiveId" clId="{1320E73E-530A-4231-AF7F-A6C29CAB025C}" dt="2022-03-05T14:42:37.804" v="62" actId="1076"/>
        <pc:sldMkLst>
          <pc:docMk/>
          <pc:sldMk cId="0" sldId="319"/>
        </pc:sldMkLst>
        <pc:spChg chg="mod">
          <ac:chgData name="Đoàn Mai" userId="7ca45f3efbfd4957" providerId="LiveId" clId="{1320E73E-530A-4231-AF7F-A6C29CAB025C}" dt="2022-03-05T14:42:33.440" v="61" actId="404"/>
          <ac:spMkLst>
            <pc:docMk/>
            <pc:sldMk cId="0" sldId="319"/>
            <ac:spMk id="4099" creationId="{F80AC493-0047-466B-B9A2-FA69B8CFF143}"/>
          </ac:spMkLst>
        </pc:spChg>
        <pc:spChg chg="mod">
          <ac:chgData name="Đoàn Mai" userId="7ca45f3efbfd4957" providerId="LiveId" clId="{1320E73E-530A-4231-AF7F-A6C29CAB025C}" dt="2022-03-05T14:42:37.804" v="62" actId="1076"/>
          <ac:spMkLst>
            <pc:docMk/>
            <pc:sldMk cId="0" sldId="319"/>
            <ac:spMk id="4100" creationId="{B711FE54-1F9B-45E5-A2A8-C67C5F6878E0}"/>
          </ac:spMkLst>
        </pc:spChg>
      </pc:sldChg>
      <pc:sldChg chg="new add del">
        <pc:chgData name="Đoàn Mai" userId="7ca45f3efbfd4957" providerId="LiveId" clId="{1320E73E-530A-4231-AF7F-A6C29CAB025C}" dt="2022-03-05T14:45:43.096" v="101" actId="680"/>
        <pc:sldMkLst>
          <pc:docMk/>
          <pc:sldMk cId="3661084778" sldId="320"/>
        </pc:sldMkLst>
      </pc:sldChg>
      <pc:sldChg chg="addSp delSp modSp add del mod addAnim delAnim modAnim">
        <pc:chgData name="Đoàn Mai" userId="7ca45f3efbfd4957" providerId="LiveId" clId="{1320E73E-530A-4231-AF7F-A6C29CAB025C}" dt="2022-03-05T14:45:42.252" v="100" actId="2890"/>
        <pc:sldMkLst>
          <pc:docMk/>
          <pc:sldMk cId="3402219154" sldId="321"/>
        </pc:sldMkLst>
        <pc:spChg chg="add del mod">
          <ac:chgData name="Đoàn Mai" userId="7ca45f3efbfd4957" providerId="LiveId" clId="{1320E73E-530A-4231-AF7F-A6C29CAB025C}" dt="2022-03-05T14:45:38.522" v="92"/>
          <ac:spMkLst>
            <pc:docMk/>
            <pc:sldMk cId="3402219154" sldId="321"/>
            <ac:spMk id="16" creationId="{6D9AE382-8CAD-43DE-ACA5-903760592D07}"/>
          </ac:spMkLst>
        </pc:spChg>
        <pc:spChg chg="add del mod">
          <ac:chgData name="Đoàn Mai" userId="7ca45f3efbfd4957" providerId="LiveId" clId="{1320E73E-530A-4231-AF7F-A6C29CAB025C}" dt="2022-03-05T14:45:37.304" v="90"/>
          <ac:spMkLst>
            <pc:docMk/>
            <pc:sldMk cId="3402219154" sldId="321"/>
            <ac:spMk id="17" creationId="{CC70393D-9185-487C-96F2-CBE7899C758E}"/>
          </ac:spMkLst>
        </pc:spChg>
        <pc:spChg chg="add del">
          <ac:chgData name="Đoàn Mai" userId="7ca45f3efbfd4957" providerId="LiveId" clId="{1320E73E-530A-4231-AF7F-A6C29CAB025C}" dt="2022-03-05T14:45:40.299" v="96" actId="478"/>
          <ac:spMkLst>
            <pc:docMk/>
            <pc:sldMk cId="3402219154" sldId="321"/>
            <ac:spMk id="13317" creationId="{00000000-0000-0000-0000-000000000000}"/>
          </ac:spMkLst>
        </pc:spChg>
        <pc:spChg chg="add del mod">
          <ac:chgData name="Đoàn Mai" userId="7ca45f3efbfd4957" providerId="LiveId" clId="{1320E73E-530A-4231-AF7F-A6C29CAB025C}" dt="2022-03-05T14:45:40.822" v="98" actId="1076"/>
          <ac:spMkLst>
            <pc:docMk/>
            <pc:sldMk cId="3402219154" sldId="321"/>
            <ac:spMk id="13318" creationId="{00000000-0000-0000-0000-000000000000}"/>
          </ac:spMkLst>
        </pc:spChg>
        <pc:grpChg chg="add del">
          <ac:chgData name="Đoàn Mai" userId="7ca45f3efbfd4957" providerId="LiveId" clId="{1320E73E-530A-4231-AF7F-A6C29CAB025C}" dt="2022-03-05T14:45:40.084" v="95" actId="478"/>
          <ac:grpSpMkLst>
            <pc:docMk/>
            <pc:sldMk cId="3402219154" sldId="321"/>
            <ac:grpSpMk id="13314" creationId="{00000000-0000-0000-0000-000000000000}"/>
          </ac:grpSpMkLst>
        </pc:grpChg>
        <pc:grpChg chg="add del">
          <ac:chgData name="Đoàn Mai" userId="7ca45f3efbfd4957" providerId="LiveId" clId="{1320E73E-530A-4231-AF7F-A6C29CAB025C}" dt="2022-03-05T14:45:39.073" v="93" actId="478"/>
          <ac:grpSpMkLst>
            <pc:docMk/>
            <pc:sldMk cId="3402219154" sldId="321"/>
            <ac:grpSpMk id="13315" creationId="{00000000-0000-0000-0000-000000000000}"/>
          </ac:grpSpMkLst>
        </pc:grpChg>
        <pc:grpChg chg="add del">
          <ac:chgData name="Đoàn Mai" userId="7ca45f3efbfd4957" providerId="LiveId" clId="{1320E73E-530A-4231-AF7F-A6C29CAB025C}" dt="2022-03-05T14:45:39.595" v="94" actId="478"/>
          <ac:grpSpMkLst>
            <pc:docMk/>
            <pc:sldMk cId="3402219154" sldId="321"/>
            <ac:grpSpMk id="13316" creationId="{00000000-0000-0000-0000-000000000000}"/>
          </ac:grpSpMkLst>
        </pc:grpChg>
      </pc:sldChg>
      <pc:sldMasterChg chg="del delSldLayout">
        <pc:chgData name="Đoàn Mai" userId="7ca45f3efbfd4957" providerId="LiveId" clId="{1320E73E-530A-4231-AF7F-A6C29CAB025C}" dt="2022-03-05T14:41:39.115" v="1" actId="47"/>
        <pc:sldMasterMkLst>
          <pc:docMk/>
          <pc:sldMasterMk cId="253944663" sldId="2147483684"/>
        </pc:sldMasterMkLst>
        <pc:sldLayoutChg chg="del">
          <pc:chgData name="Đoàn Mai" userId="7ca45f3efbfd4957" providerId="LiveId" clId="{1320E73E-530A-4231-AF7F-A6C29CAB025C}" dt="2022-03-05T14:41:39.115" v="1" actId="47"/>
          <pc:sldLayoutMkLst>
            <pc:docMk/>
            <pc:sldMasterMk cId="253944663" sldId="2147483684"/>
            <pc:sldLayoutMk cId="3999935692" sldId="2147483685"/>
          </pc:sldLayoutMkLst>
        </pc:sldLayoutChg>
        <pc:sldLayoutChg chg="del">
          <pc:chgData name="Đoàn Mai" userId="7ca45f3efbfd4957" providerId="LiveId" clId="{1320E73E-530A-4231-AF7F-A6C29CAB025C}" dt="2022-03-05T14:41:39.115" v="1" actId="47"/>
          <pc:sldLayoutMkLst>
            <pc:docMk/>
            <pc:sldMasterMk cId="253944663" sldId="2147483684"/>
            <pc:sldLayoutMk cId="3215155159" sldId="2147483686"/>
          </pc:sldLayoutMkLst>
        </pc:sldLayoutChg>
        <pc:sldLayoutChg chg="del">
          <pc:chgData name="Đoàn Mai" userId="7ca45f3efbfd4957" providerId="LiveId" clId="{1320E73E-530A-4231-AF7F-A6C29CAB025C}" dt="2022-03-05T14:41:39.115" v="1" actId="47"/>
          <pc:sldLayoutMkLst>
            <pc:docMk/>
            <pc:sldMasterMk cId="253944663" sldId="2147483684"/>
            <pc:sldLayoutMk cId="31419243" sldId="2147483687"/>
          </pc:sldLayoutMkLst>
        </pc:sldLayoutChg>
        <pc:sldLayoutChg chg="del">
          <pc:chgData name="Đoàn Mai" userId="7ca45f3efbfd4957" providerId="LiveId" clId="{1320E73E-530A-4231-AF7F-A6C29CAB025C}" dt="2022-03-05T14:41:39.115" v="1" actId="47"/>
          <pc:sldLayoutMkLst>
            <pc:docMk/>
            <pc:sldMasterMk cId="253944663" sldId="2147483684"/>
            <pc:sldLayoutMk cId="341605692" sldId="2147483688"/>
          </pc:sldLayoutMkLst>
        </pc:sldLayoutChg>
        <pc:sldLayoutChg chg="del">
          <pc:chgData name="Đoàn Mai" userId="7ca45f3efbfd4957" providerId="LiveId" clId="{1320E73E-530A-4231-AF7F-A6C29CAB025C}" dt="2022-03-05T14:41:39.115" v="1" actId="47"/>
          <pc:sldLayoutMkLst>
            <pc:docMk/>
            <pc:sldMasterMk cId="253944663" sldId="2147483684"/>
            <pc:sldLayoutMk cId="2148305515" sldId="2147483689"/>
          </pc:sldLayoutMkLst>
        </pc:sldLayoutChg>
        <pc:sldLayoutChg chg="del">
          <pc:chgData name="Đoàn Mai" userId="7ca45f3efbfd4957" providerId="LiveId" clId="{1320E73E-530A-4231-AF7F-A6C29CAB025C}" dt="2022-03-05T14:41:39.115" v="1" actId="47"/>
          <pc:sldLayoutMkLst>
            <pc:docMk/>
            <pc:sldMasterMk cId="253944663" sldId="2147483684"/>
            <pc:sldLayoutMk cId="3616915091" sldId="2147483690"/>
          </pc:sldLayoutMkLst>
        </pc:sldLayoutChg>
        <pc:sldLayoutChg chg="del">
          <pc:chgData name="Đoàn Mai" userId="7ca45f3efbfd4957" providerId="LiveId" clId="{1320E73E-530A-4231-AF7F-A6C29CAB025C}" dt="2022-03-05T14:41:39.115" v="1" actId="47"/>
          <pc:sldLayoutMkLst>
            <pc:docMk/>
            <pc:sldMasterMk cId="253944663" sldId="2147483684"/>
            <pc:sldLayoutMk cId="3938964568" sldId="2147483691"/>
          </pc:sldLayoutMkLst>
        </pc:sldLayoutChg>
        <pc:sldLayoutChg chg="del">
          <pc:chgData name="Đoàn Mai" userId="7ca45f3efbfd4957" providerId="LiveId" clId="{1320E73E-530A-4231-AF7F-A6C29CAB025C}" dt="2022-03-05T14:41:39.115" v="1" actId="47"/>
          <pc:sldLayoutMkLst>
            <pc:docMk/>
            <pc:sldMasterMk cId="253944663" sldId="2147483684"/>
            <pc:sldLayoutMk cId="4241373503" sldId="2147483692"/>
          </pc:sldLayoutMkLst>
        </pc:sldLayoutChg>
        <pc:sldLayoutChg chg="del">
          <pc:chgData name="Đoàn Mai" userId="7ca45f3efbfd4957" providerId="LiveId" clId="{1320E73E-530A-4231-AF7F-A6C29CAB025C}" dt="2022-03-05T14:41:39.115" v="1" actId="47"/>
          <pc:sldLayoutMkLst>
            <pc:docMk/>
            <pc:sldMasterMk cId="253944663" sldId="2147483684"/>
            <pc:sldLayoutMk cId="269310137" sldId="2147483693"/>
          </pc:sldLayoutMkLst>
        </pc:sldLayoutChg>
        <pc:sldLayoutChg chg="del">
          <pc:chgData name="Đoàn Mai" userId="7ca45f3efbfd4957" providerId="LiveId" clId="{1320E73E-530A-4231-AF7F-A6C29CAB025C}" dt="2022-03-05T14:41:39.115" v="1" actId="47"/>
          <pc:sldLayoutMkLst>
            <pc:docMk/>
            <pc:sldMasterMk cId="253944663" sldId="2147483684"/>
            <pc:sldLayoutMk cId="1342415886" sldId="2147483694"/>
          </pc:sldLayoutMkLst>
        </pc:sldLayoutChg>
        <pc:sldLayoutChg chg="del">
          <pc:chgData name="Đoàn Mai" userId="7ca45f3efbfd4957" providerId="LiveId" clId="{1320E73E-530A-4231-AF7F-A6C29CAB025C}" dt="2022-03-05T14:41:39.115" v="1" actId="47"/>
          <pc:sldLayoutMkLst>
            <pc:docMk/>
            <pc:sldMasterMk cId="253944663" sldId="2147483684"/>
            <pc:sldLayoutMk cId="600768024" sldId="2147483695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66E9CA-FB23-40E9-8B77-5E196694053D}" type="datetimeFigureOut">
              <a:rPr lang="en-US" smtClean="0"/>
              <a:t>4/19/2023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5F00DF-E1A8-4BEA-BEAD-9B4C153E28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3048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>
            <a:extLst>
              <a:ext uri="{FF2B5EF4-FFF2-40B4-BE49-F238E27FC236}">
                <a16:creationId xmlns:a16="http://schemas.microsoft.com/office/drawing/2014/main" id="{D88D85E6-38D3-4D05-B026-1C0943AC355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Notes Placeholder 2">
            <a:extLst>
              <a:ext uri="{FF2B5EF4-FFF2-40B4-BE49-F238E27FC236}">
                <a16:creationId xmlns:a16="http://schemas.microsoft.com/office/drawing/2014/main" id="{393AC00C-AF1F-4A92-88AA-98FD4218885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/>
          </a:p>
        </p:txBody>
      </p:sp>
      <p:sp>
        <p:nvSpPr>
          <p:cNvPr id="5124" name="Slide Number Placeholder 3">
            <a:extLst>
              <a:ext uri="{FF2B5EF4-FFF2-40B4-BE49-F238E27FC236}">
                <a16:creationId xmlns:a16="http://schemas.microsoft.com/office/drawing/2014/main" id="{E5335E3C-6AB7-49F5-90D9-FAEFDB31196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9BF1DD9-1B0D-4023-A582-1BF633ADBA7C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>
            <a:extLst>
              <a:ext uri="{FF2B5EF4-FFF2-40B4-BE49-F238E27FC236}">
                <a16:creationId xmlns:a16="http://schemas.microsoft.com/office/drawing/2014/main" id="{D88D85E6-38D3-4D05-B026-1C0943AC355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Notes Placeholder 2">
            <a:extLst>
              <a:ext uri="{FF2B5EF4-FFF2-40B4-BE49-F238E27FC236}">
                <a16:creationId xmlns:a16="http://schemas.microsoft.com/office/drawing/2014/main" id="{393AC00C-AF1F-4A92-88AA-98FD4218885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/>
          </a:p>
        </p:txBody>
      </p:sp>
      <p:sp>
        <p:nvSpPr>
          <p:cNvPr id="5124" name="Slide Number Placeholder 3">
            <a:extLst>
              <a:ext uri="{FF2B5EF4-FFF2-40B4-BE49-F238E27FC236}">
                <a16:creationId xmlns:a16="http://schemas.microsoft.com/office/drawing/2014/main" id="{E5335E3C-6AB7-49F5-90D9-FAEFDB31196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9BF1DD9-1B0D-4023-A582-1BF633ADBA7C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297120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5F00DF-E1A8-4BEA-BEAD-9B4C153E28E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0570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5F00DF-E1A8-4BEA-BEAD-9B4C153E28E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0570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5F00DF-E1A8-4BEA-BEAD-9B4C153E28E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38367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>
            <a:extLst>
              <a:ext uri="{FF2B5EF4-FFF2-40B4-BE49-F238E27FC236}">
                <a16:creationId xmlns:a16="http://schemas.microsoft.com/office/drawing/2014/main" id="{D88D85E6-38D3-4D05-B026-1C0943AC355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Notes Placeholder 2">
            <a:extLst>
              <a:ext uri="{FF2B5EF4-FFF2-40B4-BE49-F238E27FC236}">
                <a16:creationId xmlns:a16="http://schemas.microsoft.com/office/drawing/2014/main" id="{393AC00C-AF1F-4A92-88AA-98FD4218885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/>
          </a:p>
        </p:txBody>
      </p:sp>
      <p:sp>
        <p:nvSpPr>
          <p:cNvPr id="5124" name="Slide Number Placeholder 3">
            <a:extLst>
              <a:ext uri="{FF2B5EF4-FFF2-40B4-BE49-F238E27FC236}">
                <a16:creationId xmlns:a16="http://schemas.microsoft.com/office/drawing/2014/main" id="{E5335E3C-6AB7-49F5-90D9-FAEFDB31196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9BF1DD9-1B0D-4023-A582-1BF633ADBA7C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737721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963376A-94B4-469A-9A3A-D548013471BD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369346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71B4E5B-C9BC-42EC-9775-36150E7D5B50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24543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1D65F11-05C5-46F7-B7E6-EABF5E12309F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62902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0DAF95D-9D4C-4B41-B05F-F25A3DBB6A3F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533940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342900" indent="0" algn="ctr">
              <a:buNone/>
              <a:defRPr/>
            </a:lvl2pPr>
            <a:lvl3pPr marL="685800" indent="0" algn="ctr">
              <a:buNone/>
              <a:defRPr/>
            </a:lvl3pPr>
            <a:lvl4pPr marL="1028700" indent="0" algn="ctr">
              <a:buNone/>
              <a:defRPr/>
            </a:lvl4pPr>
            <a:lvl5pPr marL="1371600" indent="0" algn="ctr">
              <a:buNone/>
              <a:defRPr/>
            </a:lvl5pPr>
            <a:lvl6pPr marL="1714500" indent="0" algn="ctr">
              <a:buNone/>
              <a:defRPr/>
            </a:lvl6pPr>
            <a:lvl7pPr marL="2057400" indent="0" algn="ctr">
              <a:buNone/>
              <a:defRPr/>
            </a:lvl7pPr>
            <a:lvl8pPr marL="2400300" indent="0" algn="ctr">
              <a:buNone/>
              <a:defRPr/>
            </a:lvl8pPr>
            <a:lvl9pPr marL="27432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15E40CC-E8CA-49E6-B30E-0FC20D9E56F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0832C09-E781-4D24-8A35-609419D2D92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A958A31-9796-4C11-8DFD-8E2698C22CE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57961C-694C-4823-8C9A-1B84D829C2A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406561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86EF5EE-8F5C-4E6F-9ABD-897356CC389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1338980-0C2B-4F58-B4D5-EA86DA7608D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5DF3063-C751-4203-AFDE-F19CCAFC65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D209E5-4B0B-4680-9966-E5F6EF48833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06725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46DC55F-D174-4976-9E24-FC108291E9E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53AED89-5079-4081-A056-6782967F070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3C60E00-CACB-4193-AC63-0BE6ADE7B1E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E02007-C3B1-48CD-B0FC-9D73E6763C3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231856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0DBD4A2-407C-4B14-A452-A60B0D593AA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4E99F64-C629-4C85-BA9C-DE714CCA18D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C0532D0-164B-4E73-8996-E6B921733B9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CB828C-D542-40ED-89C6-91118B7D5B8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3419275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1BE7EB96-0214-493D-9D73-C5ED3D3379B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62DE25BC-5328-4C75-A2E0-76A3BDD1B24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0FAF1925-19DC-4CD4-A5B4-9CD39B2E594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076B3F-067C-4F7D-8C02-72A2344E40B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6348163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F1BE77B4-9DAC-412E-B277-E6CAA1011F2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0AE74BA6-8FDD-4164-9E4A-C7C07ACB524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468F7951-DF77-4655-9A09-C76669CF424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A6873A-C4AC-461C-8468-0A603D08712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3480918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878055CD-FE68-4C9D-BDE4-633DEB870F5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4A4FB798-7296-4938-B4B7-9809B2574E5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6159A75A-FA3F-481F-92B9-88AF8BEF394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B1CA8F-7A79-408D-8C77-DDA46971AD8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49054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5C2D157-56B4-490C-968A-10B859B94387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2641583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990A726-0106-43D7-8483-632FD815147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42444C1-9FDD-4798-8CEB-60DA58D83F2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5F4A191-E93B-49B1-95DC-26038C712D3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3A7F9C-8216-4B41-9465-CDE25D89238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7201673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6143247-7628-4A15-A364-AC5D86FB3D0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3AD53E5-5B9A-41B3-8074-98B6E585B00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920C557-6F85-47C3-96A6-FB15B2FA2CE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C1773C-ADC1-4BC9-A50F-2E36A8F8EDA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542670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9C7A791-BBBE-4684-8ADB-07718D9763E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B2B5A02-F0F0-40FC-A3F3-34245CA77A7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8C9A7E5-87F8-4F4F-823D-6EFF087405C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8BE277-CE0B-4274-81D7-8DA54850250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6559936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C1B2726-B5B8-497D-A419-AB4192D3E52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A13AC86-C621-43E0-9C1A-F6920DF5FBA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C7BFC33-180A-4D58-9CE4-1B59ABEDAEC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4D8C9D-C2FE-470A-B82D-234FA232D21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480675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40"/>
            <a:ext cx="8229600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30543B6A-5CF0-4D3C-A328-1B097A02045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7EFFEA21-320D-4849-86CD-CA9AE5A4D61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D2067F4F-3D0D-4459-BE67-564FBB12BAF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F8807A-BB9B-4A92-A732-06B7B849874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2240071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 and 2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457200" y="3938590"/>
            <a:ext cx="8229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90BD57DC-0DE1-4C5B-8484-A8C7678AFC6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4AD160CA-63AE-4C2B-A000-F125EA001DA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7B3A4724-59E3-424D-B31F-3349AF279A5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CC3C1C-8B31-4C5B-9058-59BDB1FF74A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696641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A4F5AE0-AE37-49F9-98B0-9BD9AAC7FAA9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869446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A7BDDA3-EB15-43B2-8559-49066DEAB5E2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216709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7393EB7-A4D9-4141-B46C-F11E349CB3E4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183575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5E5FF34-E597-4A2B-A653-ECBB3EBE6836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813547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9955250-34ED-4696-9B1F-3182C3C86C51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78645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18FA5A4-B34E-4712-967C-32540AE399B5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05806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A8DAD42-02E0-4D47-B1A9-73F10B65399C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293550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1.jp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BEE18A4-4382-44D2-89F8-3D81990F3B25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404489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C9B94840-D04B-482F-9EB6-D959E24628C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000D05C7-27EB-40BD-B20C-A9D04830B3F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D592DF31-E9D3-473C-8C81-5466CEC8A38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5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3B9FAF2-0AE1-467F-AB91-C5741BC6A8C5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5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34C3179A-46E1-4981-88D5-3F5C37939A40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50" smtClean="0"/>
            </a:lvl1pPr>
          </a:lstStyle>
          <a:p>
            <a:pPr>
              <a:defRPr/>
            </a:pPr>
            <a:fld id="{1455A362-3539-4718-9A0D-73C4B0EE32E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481080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23" r:id="rId2"/>
    <p:sldLayoutId id="2147483724" r:id="rId3"/>
    <p:sldLayoutId id="2147483725" r:id="rId4"/>
    <p:sldLayoutId id="2147483726" r:id="rId5"/>
    <p:sldLayoutId id="2147483727" r:id="rId6"/>
    <p:sldLayoutId id="2147483728" r:id="rId7"/>
    <p:sldLayoutId id="2147483729" r:id="rId8"/>
    <p:sldLayoutId id="2147483730" r:id="rId9"/>
    <p:sldLayoutId id="2147483731" r:id="rId10"/>
    <p:sldLayoutId id="2147483732" r:id="rId11"/>
    <p:sldLayoutId id="2147483733" r:id="rId12"/>
    <p:sldLayoutId id="2147483734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pitchFamily="34" charset="0"/>
          <a:cs typeface="Arial" pitchFamily="34" charset="0"/>
        </a:defRPr>
      </a:lvl5pPr>
      <a:lvl6pPr marL="342900" algn="ctr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pitchFamily="34" charset="0"/>
          <a:cs typeface="Arial" pitchFamily="34" charset="0"/>
        </a:defRPr>
      </a:lvl6pPr>
      <a:lvl7pPr marL="685800" algn="ctr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pitchFamily="34" charset="0"/>
          <a:cs typeface="Arial" pitchFamily="34" charset="0"/>
        </a:defRPr>
      </a:lvl7pPr>
      <a:lvl8pPr marL="1028700" algn="ctr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pitchFamily="34" charset="0"/>
          <a:cs typeface="Arial" pitchFamily="34" charset="0"/>
        </a:defRPr>
      </a:lvl8pPr>
      <a:lvl9pPr marL="1371600" algn="ctr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pitchFamily="34" charset="0"/>
          <a:cs typeface="Arial" pitchFamily="34" charset="0"/>
        </a:defRPr>
      </a:lvl9pPr>
    </p:titleStyle>
    <p:bodyStyle>
      <a:lvl1pPr marL="257175" indent="-257175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0" fontAlgn="base" hangingPunct="0">
        <a:spcBef>
          <a:spcPct val="20000"/>
        </a:spcBef>
        <a:spcAft>
          <a:spcPct val="0"/>
        </a:spcAft>
        <a:buChar char="–"/>
        <a:defRPr sz="2100">
          <a:solidFill>
            <a:schemeClr val="tx1"/>
          </a:solidFill>
          <a:latin typeface="+mn-lt"/>
          <a:cs typeface="+mn-cs"/>
        </a:defRPr>
      </a:lvl2pPr>
      <a:lvl3pPr marL="857250" indent="-17145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cs typeface="+mn-cs"/>
        </a:defRPr>
      </a:lvl3pPr>
      <a:lvl4pPr marL="1200150" indent="-171450" algn="l" rtl="0" eaLnBrk="0" fontAlgn="base" hangingPunct="0">
        <a:spcBef>
          <a:spcPct val="20000"/>
        </a:spcBef>
        <a:spcAft>
          <a:spcPct val="0"/>
        </a:spcAft>
        <a:buChar char="–"/>
        <a:defRPr sz="1500">
          <a:solidFill>
            <a:schemeClr val="tx1"/>
          </a:solidFill>
          <a:latin typeface="+mn-lt"/>
          <a:cs typeface="+mn-cs"/>
        </a:defRPr>
      </a:lvl4pPr>
      <a:lvl5pPr marL="1543050" indent="-171450" algn="l" rtl="0" eaLnBrk="0" fontAlgn="base" hangingPunct="0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  <a:cs typeface="+mn-cs"/>
        </a:defRPr>
      </a:lvl5pPr>
      <a:lvl6pPr marL="1885950" indent="-171450" algn="l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  <a:cs typeface="+mn-cs"/>
        </a:defRPr>
      </a:lvl6pPr>
      <a:lvl7pPr marL="2228850" indent="-171450" algn="l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  <a:cs typeface="+mn-cs"/>
        </a:defRPr>
      </a:lvl7pPr>
      <a:lvl8pPr marL="2571750" indent="-171450" algn="l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  <a:cs typeface="+mn-cs"/>
        </a:defRPr>
      </a:lvl8pPr>
      <a:lvl9pPr marL="2914650" indent="-171450" algn="l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extBox 6">
            <a:extLst>
              <a:ext uri="{FF2B5EF4-FFF2-40B4-BE49-F238E27FC236}">
                <a16:creationId xmlns:a16="http://schemas.microsoft.com/office/drawing/2014/main" id="{F80AC493-0047-466B-B9A2-FA69B8CFF1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1143000"/>
            <a:ext cx="7467600" cy="2739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685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685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685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685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685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1" i="0" u="none" strike="noStrike" kern="1200" cap="none" spc="0" normalizeH="0" baseline="0" noProof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Toán</a:t>
            </a:r>
            <a:endParaRPr kumimoji="0" lang="en-US" altLang="en-US" sz="3200" b="1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ÔN TẬP CÁC PHÉP TÍNH VỚI SỐ TỰ NHIÊN </a:t>
            </a:r>
          </a:p>
          <a:p>
            <a:pPr marL="0" marR="0" lvl="0" indent="0" algn="ctr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                                   </a:t>
            </a: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</a:t>
            </a:r>
            <a:r>
              <a:rPr kumimoji="0" lang="en-US" alt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Tr</a:t>
            </a: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164)</a:t>
            </a:r>
            <a:endParaRPr kumimoji="0" lang="en-US" altLang="en-US" sz="4000" b="1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diamond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/>
        </p:nvSpPr>
        <p:spPr>
          <a:xfrm>
            <a:off x="0" y="987714"/>
            <a:ext cx="9144000" cy="587028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6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pic>
        <p:nvPicPr>
          <p:cNvPr id="10243" name="Picture 5" descr="Bells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1800" y="0"/>
            <a:ext cx="10922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4" name="Text Box 8"/>
          <p:cNvSpPr txBox="1">
            <a:spLocks noChangeArrowheads="1"/>
          </p:cNvSpPr>
          <p:nvPr/>
        </p:nvSpPr>
        <p:spPr bwMode="auto">
          <a:xfrm>
            <a:off x="457200" y="317500"/>
            <a:ext cx="8458200" cy="646331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1" i="0" u="sng" strike="noStrike" kern="1200" cap="none" spc="0" normalizeH="0" baseline="0" noProof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Bài 3</a:t>
            </a:r>
            <a:r>
              <a:rPr kumimoji="0" lang="en-US" altLang="en-US" sz="3600" b="1" i="0" u="none" strike="noStrike" kern="1200" cap="none" spc="0" normalizeH="0" baseline="0" noProof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 Tính bằng cách thuận tiện nhất:</a:t>
            </a:r>
          </a:p>
        </p:txBody>
      </p:sp>
      <p:sp>
        <p:nvSpPr>
          <p:cNvPr id="10245" name="Text Box 9"/>
          <p:cNvSpPr txBox="1">
            <a:spLocks noChangeArrowheads="1"/>
          </p:cNvSpPr>
          <p:nvPr/>
        </p:nvSpPr>
        <p:spPr bwMode="auto">
          <a:xfrm>
            <a:off x="304800" y="1314053"/>
            <a:ext cx="41148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1" i="0" u="none" strike="noStrike" kern="1200" cap="none" spc="0" normalizeH="0" baseline="0" noProof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b) 108 x (23 + 7)</a:t>
            </a:r>
          </a:p>
        </p:txBody>
      </p:sp>
      <p:sp>
        <p:nvSpPr>
          <p:cNvPr id="15370" name="Text Box 10"/>
          <p:cNvSpPr txBox="1">
            <a:spLocks noChangeArrowheads="1"/>
          </p:cNvSpPr>
          <p:nvPr/>
        </p:nvSpPr>
        <p:spPr bwMode="auto">
          <a:xfrm>
            <a:off x="304800" y="1923653"/>
            <a:ext cx="44196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1" i="0" u="none" strike="noStrike" kern="1200" cap="none" spc="0" normalizeH="0" baseline="0" noProof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=  108 x 30</a:t>
            </a:r>
          </a:p>
        </p:txBody>
      </p:sp>
      <p:sp>
        <p:nvSpPr>
          <p:cNvPr id="15374" name="Text Box 14"/>
          <p:cNvSpPr txBox="1">
            <a:spLocks noChangeArrowheads="1"/>
          </p:cNvSpPr>
          <p:nvPr/>
        </p:nvSpPr>
        <p:spPr bwMode="auto">
          <a:xfrm>
            <a:off x="457200" y="2573843"/>
            <a:ext cx="28956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1" i="0" u="none" strike="noStrike" kern="1200" cap="none" spc="0" normalizeH="0" baseline="0" noProof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=  </a:t>
            </a:r>
            <a:r>
              <a:rPr kumimoji="0" lang="en-US" altLang="en-US" sz="36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32</a:t>
            </a:r>
            <a:r>
              <a:rPr lang="en-US" altLang="en-US" sz="3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kumimoji="0" lang="en-US" altLang="en-US" sz="36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</a:t>
            </a:r>
          </a:p>
        </p:txBody>
      </p:sp>
      <p:sp>
        <p:nvSpPr>
          <p:cNvPr id="10249" name="Text Box 15"/>
          <p:cNvSpPr txBox="1">
            <a:spLocks noChangeArrowheads="1"/>
          </p:cNvSpPr>
          <p:nvPr/>
        </p:nvSpPr>
        <p:spPr bwMode="auto">
          <a:xfrm>
            <a:off x="5105400" y="1237853"/>
            <a:ext cx="40386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1" i="0" u="none" strike="noStrike" kern="1200" cap="none" spc="0" normalizeH="0" baseline="0" noProof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215 x 86 + 215 x 14</a:t>
            </a:r>
          </a:p>
        </p:txBody>
      </p:sp>
      <p:sp>
        <p:nvSpPr>
          <p:cNvPr id="15376" name="Text Box 16"/>
          <p:cNvSpPr txBox="1">
            <a:spLocks noChangeArrowheads="1"/>
          </p:cNvSpPr>
          <p:nvPr/>
        </p:nvSpPr>
        <p:spPr bwMode="auto">
          <a:xfrm>
            <a:off x="5156200" y="1923653"/>
            <a:ext cx="45212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1" i="0" u="none" strike="noStrike" kern="1200" cap="none" spc="0" normalizeH="0" baseline="0" noProof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=  215 x (86</a:t>
            </a:r>
            <a:r>
              <a:rPr kumimoji="0" lang="en-US" altLang="en-US" sz="3600" b="1" i="0" u="none" strike="noStrike" kern="1200" cap="none" spc="0" normalizeH="0" noProof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+ 14</a:t>
            </a:r>
            <a:r>
              <a:rPr kumimoji="0" lang="en-US" altLang="en-US" sz="3600" b="1" i="0" u="none" strike="noStrike" kern="1200" cap="none" spc="0" normalizeH="0" baseline="0" noProof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15378" name="Text Box 18"/>
          <p:cNvSpPr txBox="1">
            <a:spLocks noChangeArrowheads="1"/>
          </p:cNvSpPr>
          <p:nvPr/>
        </p:nvSpPr>
        <p:spPr bwMode="auto">
          <a:xfrm>
            <a:off x="5181600" y="2555478"/>
            <a:ext cx="28956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1" i="0" u="none" strike="noStrike" kern="1200" cap="none" spc="0" normalizeH="0" baseline="0" noProof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=  215 x 100  </a:t>
            </a:r>
          </a:p>
        </p:txBody>
      </p:sp>
      <p:sp>
        <p:nvSpPr>
          <p:cNvPr id="15379" name="Text Box 19"/>
          <p:cNvSpPr txBox="1">
            <a:spLocks noChangeArrowheads="1"/>
          </p:cNvSpPr>
          <p:nvPr/>
        </p:nvSpPr>
        <p:spPr bwMode="auto">
          <a:xfrm>
            <a:off x="5181600" y="3295253"/>
            <a:ext cx="37338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=  </a:t>
            </a:r>
            <a: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21500 </a:t>
            </a:r>
          </a:p>
        </p:txBody>
      </p:sp>
      <p:sp>
        <p:nvSpPr>
          <p:cNvPr id="17" name="Text Box 15"/>
          <p:cNvSpPr txBox="1">
            <a:spLocks noChangeArrowheads="1"/>
          </p:cNvSpPr>
          <p:nvPr/>
        </p:nvSpPr>
        <p:spPr bwMode="auto">
          <a:xfrm>
            <a:off x="1066800" y="4144565"/>
            <a:ext cx="40386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1" i="0" u="none" strike="noStrike" kern="1200" cap="none" spc="0" normalizeH="0" baseline="0" noProof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53 x 128 - 43 x 128</a:t>
            </a:r>
          </a:p>
        </p:txBody>
      </p:sp>
      <p:sp>
        <p:nvSpPr>
          <p:cNvPr id="18" name="Text Box 16"/>
          <p:cNvSpPr txBox="1">
            <a:spLocks noChangeArrowheads="1"/>
          </p:cNvSpPr>
          <p:nvPr/>
        </p:nvSpPr>
        <p:spPr bwMode="auto">
          <a:xfrm>
            <a:off x="4927600" y="4152860"/>
            <a:ext cx="45212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1" i="0" u="none" strike="noStrike" kern="1200" cap="none" spc="0" normalizeH="0" baseline="0" noProof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=  128 x (53</a:t>
            </a:r>
            <a:r>
              <a:rPr kumimoji="0" lang="en-US" altLang="en-US" sz="3600" b="1" i="0" u="none" strike="noStrike" kern="1200" cap="none" spc="0" normalizeH="0" noProof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- 43</a:t>
            </a:r>
            <a:r>
              <a:rPr kumimoji="0" lang="en-US" altLang="en-US" sz="3600" b="1" i="0" u="none" strike="noStrike" kern="1200" cap="none" spc="0" normalizeH="0" baseline="0" noProof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19" name="Text Box 18"/>
          <p:cNvSpPr txBox="1">
            <a:spLocks noChangeArrowheads="1"/>
          </p:cNvSpPr>
          <p:nvPr/>
        </p:nvSpPr>
        <p:spPr bwMode="auto">
          <a:xfrm>
            <a:off x="4927600" y="4825206"/>
            <a:ext cx="28956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1" i="0" u="none" strike="noStrike" kern="1200" cap="none" spc="0" normalizeH="0" baseline="0" noProof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=  128 x 10  </a:t>
            </a:r>
          </a:p>
        </p:txBody>
      </p:sp>
      <p:sp>
        <p:nvSpPr>
          <p:cNvPr id="20" name="Text Box 19"/>
          <p:cNvSpPr txBox="1">
            <a:spLocks noChangeArrowheads="1"/>
          </p:cNvSpPr>
          <p:nvPr/>
        </p:nvSpPr>
        <p:spPr bwMode="auto">
          <a:xfrm>
            <a:off x="4927600" y="5602069"/>
            <a:ext cx="37338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1" i="0" u="none" strike="noStrike" kern="1200" cap="none" spc="0" normalizeH="0" baseline="0" noProof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=  </a:t>
            </a:r>
            <a:r>
              <a:rPr lang="en-US" altLang="en-US" sz="3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128</a:t>
            </a:r>
            <a:r>
              <a:rPr kumimoji="0" lang="en-US" altLang="en-US" sz="36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</a:t>
            </a:r>
          </a:p>
        </p:txBody>
      </p:sp>
    </p:spTree>
    <p:extLst>
      <p:ext uri="{BB962C8B-B14F-4D97-AF65-F5344CB8AC3E}">
        <p14:creationId xmlns:p14="http://schemas.microsoft.com/office/powerpoint/2010/main" val="31597621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5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5000"/>
                                        <p:tgtEl>
                                          <p:spTgt spid="15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15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2000"/>
                                        <p:tgtEl>
                                          <p:spTgt spid="15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3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5000"/>
                                        <p:tgtEl>
                                          <p:spTgt spid="15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0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5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000"/>
                            </p:stCondLst>
                            <p:childTnLst>
                              <p:par>
                                <p:cTn id="37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9" dur="5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70" grpId="0"/>
      <p:bldP spid="15374" grpId="0"/>
      <p:bldP spid="15376" grpId="0"/>
      <p:bldP spid="15378" grpId="0"/>
      <p:bldP spid="15379" grpId="0"/>
      <p:bldP spid="18" grpId="0"/>
      <p:bldP spid="19" grpId="0"/>
      <p:bldP spid="2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34"/>
          <p:cNvSpPr>
            <a:spLocks noChangeArrowheads="1"/>
          </p:cNvSpPr>
          <p:nvPr/>
        </p:nvSpPr>
        <p:spPr bwMode="auto">
          <a:xfrm>
            <a:off x="609600" y="1447800"/>
            <a:ext cx="8229600" cy="5318125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1267" name="Text Box 54"/>
          <p:cNvSpPr txBox="1">
            <a:spLocks noChangeArrowheads="1"/>
          </p:cNvSpPr>
          <p:nvPr/>
        </p:nvSpPr>
        <p:spPr bwMode="auto">
          <a:xfrm>
            <a:off x="266700" y="157349"/>
            <a:ext cx="8610600" cy="2246769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1" i="0" u="sng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kumimoji="0" lang="en-US" altLang="en-US" sz="2800" b="1" i="0" u="sng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1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kumimoji="0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kumimoji="0" lang="en-US" alt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kumimoji="0" lang="en-US" altLang="en-US" sz="2800" b="1" i="0" u="none" strike="noStrike" kern="1200" cap="none" spc="0" normalizeH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1" i="0" u="none" strike="noStrike" kern="1200" cap="none" spc="0" normalizeH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cửa</a:t>
            </a:r>
            <a:r>
              <a:rPr kumimoji="0" lang="en-US" altLang="en-US" sz="2800" b="1" i="0" u="none" strike="noStrike" kern="1200" cap="none" spc="0" normalizeH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1" i="0" u="none" strike="noStrike" kern="1200" cap="none" spc="0" normalizeH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kumimoji="0" lang="en-US" altLang="en-US" sz="2800" b="1" i="0" u="none" strike="noStrike" kern="1200" cap="none" spc="0" normalizeH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1" i="0" u="none" strike="noStrike" kern="1200" cap="none" spc="0" normalizeH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kumimoji="0" lang="en-US" altLang="en-US" sz="2800" b="1" i="0" u="none" strike="noStrike" kern="1200" cap="none" spc="0" normalizeH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1" i="0" u="none" strike="noStrike" kern="1200" cap="none" spc="0" normalizeH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tuần</a:t>
            </a:r>
            <a:r>
              <a:rPr kumimoji="0" lang="en-US" altLang="en-US" sz="2800" b="1" i="0" u="none" strike="noStrike" kern="1200" cap="none" spc="0" normalizeH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1" i="0" u="none" strike="noStrike" kern="1200" cap="none" spc="0" normalizeH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kumimoji="0" lang="en-US" altLang="en-US" sz="2800" b="1" i="0" u="none" strike="noStrike" kern="1200" cap="none" spc="0" normalizeH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1" i="0" u="none" strike="noStrike" kern="1200" cap="none" spc="0" normalizeH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bán</a:t>
            </a:r>
            <a:r>
              <a:rPr kumimoji="0" lang="en-US" altLang="en-US" sz="2800" b="1" i="0" u="none" strike="noStrike" kern="1200" cap="none" spc="0" normalizeH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1" i="0" u="none" strike="noStrike" kern="1200" cap="none" spc="0" normalizeH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kumimoji="0" lang="en-US" altLang="en-US" sz="2800" b="1" i="0" u="none" strike="noStrike" kern="1200" cap="none" spc="0" normalizeH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319m </a:t>
            </a:r>
            <a:r>
              <a:rPr kumimoji="0" lang="en-US" altLang="en-US" sz="2800" b="1" i="0" u="none" strike="noStrike" kern="1200" cap="none" spc="0" normalizeH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vải</a:t>
            </a:r>
            <a:r>
              <a:rPr kumimoji="0" lang="en-US" altLang="en-US" sz="2800" b="1" i="0" u="none" strike="noStrike" kern="1200" cap="none" spc="0" normalizeH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altLang="en-US" sz="2800" b="1" i="0" u="none" strike="noStrike" kern="1200" cap="none" spc="0" normalizeH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tuần</a:t>
            </a:r>
            <a:r>
              <a:rPr kumimoji="0" lang="en-US" altLang="en-US" sz="2800" b="1" i="0" u="none" strike="noStrike" kern="1200" cap="none" spc="0" normalizeH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1" i="0" u="none" strike="noStrike" kern="1200" cap="none" spc="0" normalizeH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kumimoji="0" lang="en-US" altLang="en-US" sz="2800" b="1" i="0" u="none" strike="noStrike" kern="1200" cap="none" spc="0" normalizeH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1" i="0" u="none" strike="noStrike" kern="1200" cap="none" spc="0" normalizeH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bán</a:t>
            </a:r>
            <a:r>
              <a:rPr kumimoji="0" lang="en-US" altLang="en-US" sz="2800" b="1" i="0" u="none" strike="noStrike" kern="1200" cap="none" spc="0" normalizeH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1" i="0" u="none" strike="noStrike" kern="1200" cap="none" spc="0" normalizeH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kumimoji="0" lang="en-US" altLang="en-US" sz="2800" b="1" i="0" u="none" strike="noStrike" kern="1200" cap="none" spc="0" normalizeH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1" i="0" u="none" strike="noStrike" kern="1200" cap="none" spc="0" normalizeH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kumimoji="0" lang="en-US" altLang="en-US" sz="2800" b="1" i="0" u="none" strike="noStrike" kern="1200" cap="none" spc="0" normalizeH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1" i="0" u="none" strike="noStrike" kern="1200" cap="none" spc="0" normalizeH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kumimoji="0" lang="en-US" altLang="en-US" sz="2800" b="1" i="0" u="none" strike="noStrike" kern="1200" cap="none" spc="0" normalizeH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1" i="0" u="none" strike="noStrike" kern="1200" cap="none" spc="0" normalizeH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tuần</a:t>
            </a:r>
            <a:r>
              <a:rPr kumimoji="0" lang="en-US" altLang="en-US" sz="2800" b="1" i="0" u="none" strike="noStrike" kern="1200" cap="none" spc="0" normalizeH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1" i="0" u="none" strike="noStrike" kern="1200" cap="none" spc="0" normalizeH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kumimoji="0" lang="en-US" altLang="en-US" sz="2800" b="1" i="0" u="none" strike="noStrike" kern="1200" cap="none" spc="0" normalizeH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76m. </a:t>
            </a:r>
            <a:r>
              <a:rPr kumimoji="0" lang="en-US" alt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kumimoji="0" lang="en-US" altLang="en-US" sz="2800" b="1" i="0" u="none" strike="noStrike" kern="1200" cap="none" spc="0" normalizeH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1" i="0" u="none" strike="noStrike" kern="1200" cap="none" spc="0" normalizeH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kumimoji="0" lang="en-US" altLang="en-US" sz="2800" b="1" i="0" u="none" strike="noStrike" kern="1200" cap="none" spc="0" normalizeH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1" i="0" u="none" strike="noStrike" kern="1200" cap="none" spc="0" normalizeH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kumimoji="0" lang="en-US" altLang="en-US" sz="2800" b="1" i="0" u="none" strike="noStrike" kern="1200" cap="none" spc="0" normalizeH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1" i="0" u="none" strike="noStrike" kern="1200" cap="none" spc="0" normalizeH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tuần</a:t>
            </a:r>
            <a:r>
              <a:rPr kumimoji="0" lang="en-US" altLang="en-US" sz="2800" b="1" i="0" u="none" strike="noStrike" kern="1200" cap="none" spc="0" normalizeH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1" i="0" u="none" strike="noStrike" kern="1200" cap="none" spc="0" normalizeH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kumimoji="0" lang="en-US" altLang="en-US" sz="2800" b="1" i="0" u="none" strike="noStrike" kern="1200" cap="none" spc="0" normalizeH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1" i="0" u="none" strike="noStrike" kern="1200" cap="none" spc="0" normalizeH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kumimoji="0" lang="en-US" altLang="en-US" sz="2800" b="1" i="0" u="none" strike="noStrike" kern="1200" cap="none" spc="0" normalizeH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1" i="0" u="none" strike="noStrike" kern="1200" cap="none" spc="0" normalizeH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kumimoji="0" lang="en-US" altLang="en-US" sz="2800" b="1" i="0" u="none" strike="noStrike" kern="1200" cap="none" spc="0" normalizeH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1" i="0" u="none" strike="noStrike" kern="1200" cap="none" spc="0" normalizeH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kumimoji="0" lang="en-US" altLang="en-US" sz="2800" b="1" i="0" u="none" strike="noStrike" kern="1200" cap="none" spc="0" normalizeH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cửa</a:t>
            </a:r>
            <a:r>
              <a:rPr kumimoji="0" lang="en-US" altLang="en-US" sz="2800" b="1" i="0" u="none" strike="noStrike" kern="1200" cap="none" spc="0" normalizeH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1" i="0" u="none" strike="noStrike" kern="1200" cap="none" spc="0" normalizeH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kumimoji="0" lang="en-US" altLang="en-US" sz="2800" b="1" i="0" u="none" strike="noStrike" kern="1200" cap="none" spc="0" normalizeH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1" i="0" u="none" strike="noStrike" kern="1200" cap="none" spc="0" normalizeH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bán</a:t>
            </a:r>
            <a:r>
              <a:rPr kumimoji="0" lang="en-US" altLang="en-US" sz="2800" b="1" i="0" u="none" strike="noStrike" kern="1200" cap="none" spc="0" normalizeH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1" i="0" u="none" strike="noStrike" kern="1200" cap="none" spc="0" normalizeH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kumimoji="0" lang="en-US" altLang="en-US" sz="2800" b="1" i="0" u="none" strike="noStrike" kern="1200" cap="none" spc="0" normalizeH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bao </a:t>
            </a:r>
            <a:r>
              <a:rPr kumimoji="0" lang="en-US" altLang="en-US" sz="2800" b="1" i="0" u="none" strike="noStrike" kern="1200" cap="none" spc="0" normalizeH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kumimoji="0" lang="en-US" altLang="en-US" sz="2800" b="1" i="0" u="none" strike="noStrike" kern="1200" cap="none" spc="0" normalizeH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1" i="0" u="none" strike="noStrike" kern="1200" cap="none" spc="0" normalizeH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mét</a:t>
            </a:r>
            <a:r>
              <a:rPr kumimoji="0" lang="en-US" altLang="en-US" sz="2800" b="1" i="0" u="none" strike="noStrike" kern="1200" cap="none" spc="0" normalizeH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1" i="0" u="none" strike="noStrike" kern="1200" cap="none" spc="0" normalizeH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vải</a:t>
            </a:r>
            <a:r>
              <a:rPr kumimoji="0" lang="en-US" altLang="en-US" sz="2800" b="1" i="0" u="none" strike="noStrike" kern="1200" cap="none" spc="0" normalizeH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altLang="en-US" sz="2800" b="1" i="0" u="none" strike="noStrike" kern="1200" cap="none" spc="0" normalizeH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kumimoji="0" lang="en-US" altLang="en-US" sz="2800" b="1" i="0" u="none" strike="noStrike" kern="1200" cap="none" spc="0" normalizeH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1" i="0" u="none" strike="noStrike" kern="1200" cap="none" spc="0" normalizeH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rằng</a:t>
            </a:r>
            <a:r>
              <a:rPr kumimoji="0" lang="en-US" altLang="en-US" sz="2800" b="1" i="0" u="none" strike="noStrike" kern="1200" cap="none" spc="0" normalizeH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1" i="0" u="none" strike="noStrike" kern="1200" cap="none" spc="0" normalizeH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kumimoji="0" lang="en-US" altLang="en-US" sz="2800" b="1" i="0" u="none" strike="noStrike" kern="1200" cap="none" spc="0" normalizeH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1" i="0" u="none" strike="noStrike" kern="1200" cap="none" spc="0" normalizeH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kumimoji="0" lang="en-US" altLang="en-US" sz="2800" b="1" i="0" u="none" strike="noStrike" kern="1200" cap="none" spc="0" normalizeH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1" i="0" u="none" strike="noStrike" kern="1200" cap="none" spc="0" normalizeH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kumimoji="0" lang="en-US" altLang="en-US" sz="2800" b="1" i="0" u="none" strike="noStrike" kern="1200" cap="none" spc="0" normalizeH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1" i="0" u="none" strike="noStrike" kern="1200" cap="none" spc="0" normalizeH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cửa</a:t>
            </a:r>
            <a:r>
              <a:rPr kumimoji="0" lang="en-US" altLang="en-US" sz="2800" b="1" i="0" u="none" strike="noStrike" kern="1200" cap="none" spc="0" normalizeH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1" i="0" u="none" strike="noStrike" kern="1200" cap="none" spc="0" normalizeH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tất</a:t>
            </a:r>
            <a:r>
              <a:rPr kumimoji="0" lang="en-US" altLang="en-US" sz="2800" b="1" i="0" u="none" strike="noStrike" kern="1200" cap="none" spc="0" normalizeH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1" i="0" u="none" strike="noStrike" kern="1200" cap="none" spc="0" normalizeH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kumimoji="0" lang="en-US" altLang="en-US" sz="2800" b="1" i="0" u="none" strike="noStrike" kern="1200" cap="none" spc="0" normalizeH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1" i="0" u="none" strike="noStrike" kern="1200" cap="none" spc="0" normalizeH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kumimoji="0" lang="en-US" altLang="en-US" sz="2800" b="1" i="0" u="none" strike="noStrike" kern="1200" cap="none" spc="0" normalizeH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1" i="0" u="none" strike="noStrike" kern="1200" cap="none" spc="0" normalizeH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kumimoji="0" lang="en-US" altLang="en-US" sz="2800" b="1" i="0" u="none" strike="noStrike" kern="1200" cap="none" spc="0" normalizeH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1" i="0" u="none" strike="noStrike" kern="1200" cap="none" spc="0" normalizeH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kumimoji="0" lang="en-US" altLang="en-US" sz="2800" b="1" i="0" u="none" strike="noStrike" kern="1200" cap="none" spc="0" normalizeH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1" i="0" u="none" strike="noStrike" kern="1200" cap="none" spc="0" normalizeH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tuần</a:t>
            </a:r>
            <a:r>
              <a:rPr kumimoji="0" lang="en-US" altLang="en-US" sz="2800" b="1" i="0" u="none" strike="noStrike" kern="1200" cap="none" spc="0" normalizeH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?</a:t>
            </a:r>
            <a:endParaRPr kumimoji="0" lang="en-US" altLang="en-US" sz="3200" b="1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268" name="Text Box 55"/>
          <p:cNvSpPr txBox="1">
            <a:spLocks noChangeArrowheads="1"/>
          </p:cNvSpPr>
          <p:nvPr/>
        </p:nvSpPr>
        <p:spPr bwMode="auto">
          <a:xfrm>
            <a:off x="1447800" y="4267200"/>
            <a:ext cx="1905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392" name="Text Box 56"/>
          <p:cNvSpPr txBox="1">
            <a:spLocks noChangeArrowheads="1"/>
          </p:cNvSpPr>
          <p:nvPr/>
        </p:nvSpPr>
        <p:spPr bwMode="auto">
          <a:xfrm>
            <a:off x="0" y="4267200"/>
            <a:ext cx="93726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1" i="0" u="none" strike="noStrike" kern="1200" cap="none" spc="0" normalizeH="0" baseline="0" noProof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 Trung bình mỗi ngày trong hai tuần bán ?m vải</a:t>
            </a:r>
            <a:endParaRPr kumimoji="0" lang="en-US" altLang="en-US" sz="3200" b="0" i="0" u="none" strike="noStrike" kern="1200" cap="none" spc="0" normalizeH="0" baseline="0" noProof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393" name="Text Box 57"/>
          <p:cNvSpPr txBox="1">
            <a:spLocks noChangeArrowheads="1"/>
          </p:cNvSpPr>
          <p:nvPr/>
        </p:nvSpPr>
        <p:spPr bwMode="auto">
          <a:xfrm>
            <a:off x="1371600" y="2971800"/>
            <a:ext cx="21336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1" i="0" u="none" strike="noStrike" kern="1200" cap="none" spc="0" normalizeH="0" baseline="0" noProof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Tuần đầu:</a:t>
            </a:r>
            <a:r>
              <a:rPr kumimoji="0" lang="en-US" altLang="en-US" sz="3200" b="0" i="0" u="none" strike="noStrike" kern="1200" cap="none" spc="0" normalizeH="0" baseline="0" noProof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grpSp>
        <p:nvGrpSpPr>
          <p:cNvPr id="2" name="Group 72"/>
          <p:cNvGrpSpPr>
            <a:grpSpLocks/>
          </p:cNvGrpSpPr>
          <p:nvPr/>
        </p:nvGrpSpPr>
        <p:grpSpPr bwMode="auto">
          <a:xfrm>
            <a:off x="3581400" y="2743200"/>
            <a:ext cx="2209800" cy="914400"/>
            <a:chOff x="2256" y="2560"/>
            <a:chExt cx="1008" cy="560"/>
          </a:xfrm>
        </p:grpSpPr>
        <p:sp>
          <p:nvSpPr>
            <p:cNvPr id="11281" name="Line 61"/>
            <p:cNvSpPr>
              <a:spLocks noChangeShapeType="1"/>
            </p:cNvSpPr>
            <p:nvPr/>
          </p:nvSpPr>
          <p:spPr bwMode="auto">
            <a:xfrm>
              <a:off x="2256" y="3036"/>
              <a:ext cx="1008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282" name="Line 62"/>
            <p:cNvSpPr>
              <a:spLocks noChangeShapeType="1"/>
            </p:cNvSpPr>
            <p:nvPr/>
          </p:nvSpPr>
          <p:spPr bwMode="auto">
            <a:xfrm>
              <a:off x="2256" y="2976"/>
              <a:ext cx="0" cy="144"/>
            </a:xfrm>
            <a:prstGeom prst="line">
              <a:avLst/>
            </a:prstGeom>
            <a:noFill/>
            <a:ln w="38100">
              <a:solidFill>
                <a:srgbClr val="CC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283" name="Line 65"/>
            <p:cNvSpPr>
              <a:spLocks noChangeShapeType="1"/>
            </p:cNvSpPr>
            <p:nvPr/>
          </p:nvSpPr>
          <p:spPr bwMode="auto">
            <a:xfrm>
              <a:off x="3264" y="2976"/>
              <a:ext cx="0" cy="144"/>
            </a:xfrm>
            <a:prstGeom prst="line">
              <a:avLst/>
            </a:prstGeom>
            <a:noFill/>
            <a:ln w="38100">
              <a:solidFill>
                <a:srgbClr val="CC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284" name="Text Box 67"/>
            <p:cNvSpPr txBox="1">
              <a:spLocks noChangeArrowheads="1"/>
            </p:cNvSpPr>
            <p:nvPr/>
          </p:nvSpPr>
          <p:spPr bwMode="auto">
            <a:xfrm>
              <a:off x="2474" y="2560"/>
              <a:ext cx="624" cy="3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3200" b="1" i="0" u="none" strike="noStrike" kern="1200" cap="none" spc="0" normalizeH="0" baseline="0" noProof="0">
                  <a:ln>
                    <a:noFill/>
                  </a:ln>
                  <a:solidFill>
                    <a:srgbClr val="0000CC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rPr>
                <a:t>319m</a:t>
              </a:r>
              <a:r>
                <a:rPr kumimoji="0" lang="en-US" altLang="en-US" sz="3200" b="0" i="0" u="none" strike="noStrike" kern="1200" cap="none" spc="0" normalizeH="0" baseline="0" noProof="0">
                  <a:ln>
                    <a:noFill/>
                  </a:ln>
                  <a:solidFill>
                    <a:srgbClr val="0000CC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11285" name="Freeform 68"/>
            <p:cNvSpPr>
              <a:spLocks/>
            </p:cNvSpPr>
            <p:nvPr/>
          </p:nvSpPr>
          <p:spPr bwMode="auto">
            <a:xfrm>
              <a:off x="2256" y="2880"/>
              <a:ext cx="1008" cy="144"/>
            </a:xfrm>
            <a:custGeom>
              <a:avLst/>
              <a:gdLst>
                <a:gd name="T0" fmla="*/ 0 w 1872"/>
                <a:gd name="T1" fmla="*/ 35 h 192"/>
                <a:gd name="T2" fmla="*/ 25 w 1872"/>
                <a:gd name="T3" fmla="*/ 0 h 192"/>
                <a:gd name="T4" fmla="*/ 46 w 1872"/>
                <a:gd name="T5" fmla="*/ 35 h 192"/>
                <a:gd name="T6" fmla="*/ 0 60000 65536"/>
                <a:gd name="T7" fmla="*/ 0 60000 65536"/>
                <a:gd name="T8" fmla="*/ 0 60000 65536"/>
                <a:gd name="T9" fmla="*/ 0 w 1872"/>
                <a:gd name="T10" fmla="*/ 0 h 192"/>
                <a:gd name="T11" fmla="*/ 1872 w 1872"/>
                <a:gd name="T12" fmla="*/ 192 h 19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872" h="192">
                  <a:moveTo>
                    <a:pt x="0" y="192"/>
                  </a:moveTo>
                  <a:cubicBezTo>
                    <a:pt x="348" y="96"/>
                    <a:pt x="696" y="0"/>
                    <a:pt x="1008" y="0"/>
                  </a:cubicBezTo>
                  <a:cubicBezTo>
                    <a:pt x="1320" y="0"/>
                    <a:pt x="1596" y="96"/>
                    <a:pt x="1872" y="192"/>
                  </a:cubicBezTo>
                </a:path>
              </a:pathLst>
            </a:custGeom>
            <a:noFill/>
            <a:ln w="38100">
              <a:solidFill>
                <a:srgbClr val="0000CC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4409" name="Text Box 73"/>
          <p:cNvSpPr txBox="1">
            <a:spLocks noChangeArrowheads="1"/>
          </p:cNvSpPr>
          <p:nvPr/>
        </p:nvSpPr>
        <p:spPr bwMode="auto">
          <a:xfrm>
            <a:off x="1219200" y="3671888"/>
            <a:ext cx="23622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1" i="0" u="none" strike="noStrike" kern="1200" cap="none" spc="0" normalizeH="0" baseline="0" noProof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Tuần sau: </a:t>
            </a:r>
          </a:p>
        </p:txBody>
      </p:sp>
      <p:grpSp>
        <p:nvGrpSpPr>
          <p:cNvPr id="3" name="Group 104"/>
          <p:cNvGrpSpPr>
            <a:grpSpLocks/>
          </p:cNvGrpSpPr>
          <p:nvPr/>
        </p:nvGrpSpPr>
        <p:grpSpPr bwMode="auto">
          <a:xfrm>
            <a:off x="3565525" y="3403600"/>
            <a:ext cx="3216275" cy="762000"/>
            <a:chOff x="2233" y="3069"/>
            <a:chExt cx="2026" cy="480"/>
          </a:xfrm>
        </p:grpSpPr>
        <p:sp>
          <p:nvSpPr>
            <p:cNvPr id="11275" name="Text Box 60"/>
            <p:cNvSpPr txBox="1">
              <a:spLocks noChangeArrowheads="1"/>
            </p:cNvSpPr>
            <p:nvPr/>
          </p:nvSpPr>
          <p:spPr bwMode="auto">
            <a:xfrm>
              <a:off x="3610" y="3069"/>
              <a:ext cx="649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3200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rPr>
                <a:t>76m</a:t>
              </a:r>
              <a:endParaRPr kumimoji="0" lang="en-US" altLang="en-US" sz="3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276" name="Line 99"/>
            <p:cNvSpPr>
              <a:spLocks noChangeShapeType="1"/>
            </p:cNvSpPr>
            <p:nvPr/>
          </p:nvSpPr>
          <p:spPr bwMode="auto">
            <a:xfrm>
              <a:off x="2233" y="3464"/>
              <a:ext cx="1943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277" name="Line 100"/>
            <p:cNvSpPr>
              <a:spLocks noChangeShapeType="1"/>
            </p:cNvSpPr>
            <p:nvPr/>
          </p:nvSpPr>
          <p:spPr bwMode="auto">
            <a:xfrm>
              <a:off x="2233" y="3402"/>
              <a:ext cx="0" cy="144"/>
            </a:xfrm>
            <a:prstGeom prst="line">
              <a:avLst/>
            </a:prstGeom>
            <a:noFill/>
            <a:ln w="38100">
              <a:solidFill>
                <a:srgbClr val="CC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278" name="Line 101"/>
            <p:cNvSpPr>
              <a:spLocks noChangeShapeType="1"/>
            </p:cNvSpPr>
            <p:nvPr/>
          </p:nvSpPr>
          <p:spPr bwMode="auto">
            <a:xfrm>
              <a:off x="4176" y="3405"/>
              <a:ext cx="0" cy="144"/>
            </a:xfrm>
            <a:prstGeom prst="line">
              <a:avLst/>
            </a:prstGeom>
            <a:noFill/>
            <a:ln w="38100">
              <a:solidFill>
                <a:srgbClr val="CC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279" name="Line 102"/>
            <p:cNvSpPr>
              <a:spLocks noChangeShapeType="1"/>
            </p:cNvSpPr>
            <p:nvPr/>
          </p:nvSpPr>
          <p:spPr bwMode="auto">
            <a:xfrm>
              <a:off x="3648" y="3405"/>
              <a:ext cx="0" cy="144"/>
            </a:xfrm>
            <a:prstGeom prst="line">
              <a:avLst/>
            </a:prstGeom>
            <a:noFill/>
            <a:ln w="38100">
              <a:solidFill>
                <a:srgbClr val="CC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280" name="Freeform 103"/>
            <p:cNvSpPr>
              <a:spLocks/>
            </p:cNvSpPr>
            <p:nvPr/>
          </p:nvSpPr>
          <p:spPr bwMode="auto">
            <a:xfrm rot="238349">
              <a:off x="3648" y="3360"/>
              <a:ext cx="528" cy="96"/>
            </a:xfrm>
            <a:custGeom>
              <a:avLst/>
              <a:gdLst>
                <a:gd name="T0" fmla="*/ 0 w 1872"/>
                <a:gd name="T1" fmla="*/ 3 h 192"/>
                <a:gd name="T2" fmla="*/ 1 w 1872"/>
                <a:gd name="T3" fmla="*/ 0 h 192"/>
                <a:gd name="T4" fmla="*/ 1 w 1872"/>
                <a:gd name="T5" fmla="*/ 3 h 192"/>
                <a:gd name="T6" fmla="*/ 0 60000 65536"/>
                <a:gd name="T7" fmla="*/ 0 60000 65536"/>
                <a:gd name="T8" fmla="*/ 0 60000 65536"/>
                <a:gd name="T9" fmla="*/ 0 w 1872"/>
                <a:gd name="T10" fmla="*/ 0 h 192"/>
                <a:gd name="T11" fmla="*/ 1872 w 1872"/>
                <a:gd name="T12" fmla="*/ 192 h 19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872" h="192">
                  <a:moveTo>
                    <a:pt x="0" y="192"/>
                  </a:moveTo>
                  <a:cubicBezTo>
                    <a:pt x="348" y="96"/>
                    <a:pt x="696" y="0"/>
                    <a:pt x="1008" y="0"/>
                  </a:cubicBezTo>
                  <a:cubicBezTo>
                    <a:pt x="1320" y="0"/>
                    <a:pt x="1596" y="96"/>
                    <a:pt x="1872" y="192"/>
                  </a:cubicBezTo>
                </a:path>
              </a:pathLst>
            </a:custGeom>
            <a:noFill/>
            <a:ln w="38100">
              <a:solidFill>
                <a:srgbClr val="0000CC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1274" name="Text Box 105"/>
          <p:cNvSpPr txBox="1">
            <a:spLocks noChangeArrowheads="1"/>
          </p:cNvSpPr>
          <p:nvPr/>
        </p:nvSpPr>
        <p:spPr bwMode="auto">
          <a:xfrm>
            <a:off x="3472841" y="2209800"/>
            <a:ext cx="21336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1" i="0" u="none" strike="noStrike" kern="1200" cap="none" spc="0" normalizeH="0" baseline="0" noProof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Tóm tắt:</a:t>
            </a:r>
          </a:p>
        </p:txBody>
      </p:sp>
    </p:spTree>
    <p:extLst>
      <p:ext uri="{BB962C8B-B14F-4D97-AF65-F5344CB8AC3E}">
        <p14:creationId xmlns:p14="http://schemas.microsoft.com/office/powerpoint/2010/main" val="4010365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4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14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14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92" grpId="0"/>
      <p:bldP spid="14393" grpId="0"/>
      <p:bldP spid="1440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/>
          <p:cNvSpPr>
            <a:spLocks noChangeArrowheads="1"/>
          </p:cNvSpPr>
          <p:nvPr/>
        </p:nvSpPr>
        <p:spPr bwMode="auto">
          <a:xfrm>
            <a:off x="304800" y="228600"/>
            <a:ext cx="9144000" cy="57150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2291" name="Text Box 7"/>
          <p:cNvSpPr txBox="1">
            <a:spLocks noChangeArrowheads="1"/>
          </p:cNvSpPr>
          <p:nvPr/>
        </p:nvSpPr>
        <p:spPr bwMode="auto">
          <a:xfrm>
            <a:off x="1674511" y="3810794"/>
            <a:ext cx="1905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2292" name="Text Box 8"/>
          <p:cNvSpPr txBox="1">
            <a:spLocks noChangeArrowheads="1"/>
          </p:cNvSpPr>
          <p:nvPr/>
        </p:nvSpPr>
        <p:spPr bwMode="auto">
          <a:xfrm>
            <a:off x="226711" y="2210594"/>
            <a:ext cx="9144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1" i="0" u="none" strike="noStrike" kern="1200" cap="none" spc="0" normalizeH="0" baseline="0" noProof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Trung bình mỗi ngày trong hai tuần bán ? m vải</a:t>
            </a:r>
            <a:endParaRPr kumimoji="0" lang="en-US" altLang="en-US" sz="2800" b="0" i="0" u="none" strike="noStrike" kern="1200" cap="none" spc="0" normalizeH="0" baseline="0" noProof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2293" name="Text Box 9"/>
          <p:cNvSpPr txBox="1">
            <a:spLocks noChangeArrowheads="1"/>
          </p:cNvSpPr>
          <p:nvPr/>
        </p:nvSpPr>
        <p:spPr bwMode="auto">
          <a:xfrm>
            <a:off x="1293511" y="802482"/>
            <a:ext cx="2362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1" i="0" u="none" strike="noStrike" kern="1200" cap="none" spc="0" normalizeH="0" baseline="0" noProof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Tuần đầu:</a:t>
            </a:r>
            <a:r>
              <a:rPr kumimoji="0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</a:t>
            </a:r>
          </a:p>
        </p:txBody>
      </p:sp>
      <p:grpSp>
        <p:nvGrpSpPr>
          <p:cNvPr id="12294" name="Group 10"/>
          <p:cNvGrpSpPr>
            <a:grpSpLocks/>
          </p:cNvGrpSpPr>
          <p:nvPr/>
        </p:nvGrpSpPr>
        <p:grpSpPr bwMode="auto">
          <a:xfrm>
            <a:off x="3655711" y="381794"/>
            <a:ext cx="2209800" cy="914400"/>
            <a:chOff x="2256" y="2560"/>
            <a:chExt cx="1008" cy="560"/>
          </a:xfrm>
        </p:grpSpPr>
        <p:sp>
          <p:nvSpPr>
            <p:cNvPr id="12306" name="Line 11"/>
            <p:cNvSpPr>
              <a:spLocks noChangeShapeType="1"/>
            </p:cNvSpPr>
            <p:nvPr/>
          </p:nvSpPr>
          <p:spPr bwMode="auto">
            <a:xfrm>
              <a:off x="2256" y="3036"/>
              <a:ext cx="1008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12307" name="Line 12"/>
            <p:cNvSpPr>
              <a:spLocks noChangeShapeType="1"/>
            </p:cNvSpPr>
            <p:nvPr/>
          </p:nvSpPr>
          <p:spPr bwMode="auto">
            <a:xfrm>
              <a:off x="2256" y="2976"/>
              <a:ext cx="0" cy="144"/>
            </a:xfrm>
            <a:prstGeom prst="line">
              <a:avLst/>
            </a:prstGeom>
            <a:noFill/>
            <a:ln w="38100">
              <a:solidFill>
                <a:srgbClr val="CC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12308" name="Line 13"/>
            <p:cNvSpPr>
              <a:spLocks noChangeShapeType="1"/>
            </p:cNvSpPr>
            <p:nvPr/>
          </p:nvSpPr>
          <p:spPr bwMode="auto">
            <a:xfrm>
              <a:off x="3264" y="2976"/>
              <a:ext cx="0" cy="144"/>
            </a:xfrm>
            <a:prstGeom prst="line">
              <a:avLst/>
            </a:prstGeom>
            <a:noFill/>
            <a:ln w="38100">
              <a:solidFill>
                <a:srgbClr val="CC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12309" name="Text Box 14"/>
            <p:cNvSpPr txBox="1">
              <a:spLocks noChangeArrowheads="1"/>
            </p:cNvSpPr>
            <p:nvPr/>
          </p:nvSpPr>
          <p:spPr bwMode="auto">
            <a:xfrm>
              <a:off x="2501" y="2560"/>
              <a:ext cx="624" cy="3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800" b="1" i="0" u="none" strike="noStrike" kern="1200" cap="none" spc="0" normalizeH="0" baseline="0" noProof="0">
                  <a:ln>
                    <a:noFill/>
                  </a:ln>
                  <a:solidFill>
                    <a:srgbClr val="0000CC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319m</a:t>
              </a:r>
              <a:r>
                <a:rPr kumimoji="0" lang="en-US" altLang="en-US" sz="2800" b="0" i="0" u="none" strike="noStrike" kern="1200" cap="none" spc="0" normalizeH="0" baseline="0" noProof="0">
                  <a:ln>
                    <a:noFill/>
                  </a:ln>
                  <a:solidFill>
                    <a:srgbClr val="0000CC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</a:p>
          </p:txBody>
        </p:sp>
        <p:sp>
          <p:nvSpPr>
            <p:cNvPr id="12310" name="Freeform 15"/>
            <p:cNvSpPr>
              <a:spLocks/>
            </p:cNvSpPr>
            <p:nvPr/>
          </p:nvSpPr>
          <p:spPr bwMode="auto">
            <a:xfrm>
              <a:off x="2256" y="2880"/>
              <a:ext cx="1008" cy="144"/>
            </a:xfrm>
            <a:custGeom>
              <a:avLst/>
              <a:gdLst>
                <a:gd name="T0" fmla="*/ 0 w 1872"/>
                <a:gd name="T1" fmla="*/ 35 h 192"/>
                <a:gd name="T2" fmla="*/ 25 w 1872"/>
                <a:gd name="T3" fmla="*/ 0 h 192"/>
                <a:gd name="T4" fmla="*/ 46 w 1872"/>
                <a:gd name="T5" fmla="*/ 35 h 192"/>
                <a:gd name="T6" fmla="*/ 0 60000 65536"/>
                <a:gd name="T7" fmla="*/ 0 60000 65536"/>
                <a:gd name="T8" fmla="*/ 0 60000 65536"/>
                <a:gd name="T9" fmla="*/ 0 w 1872"/>
                <a:gd name="T10" fmla="*/ 0 h 192"/>
                <a:gd name="T11" fmla="*/ 1872 w 1872"/>
                <a:gd name="T12" fmla="*/ 192 h 19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872" h="192">
                  <a:moveTo>
                    <a:pt x="0" y="192"/>
                  </a:moveTo>
                  <a:cubicBezTo>
                    <a:pt x="348" y="96"/>
                    <a:pt x="696" y="0"/>
                    <a:pt x="1008" y="0"/>
                  </a:cubicBezTo>
                  <a:cubicBezTo>
                    <a:pt x="1320" y="0"/>
                    <a:pt x="1596" y="96"/>
                    <a:pt x="1872" y="192"/>
                  </a:cubicBezTo>
                </a:path>
              </a:pathLst>
            </a:custGeom>
            <a:noFill/>
            <a:ln w="38100">
              <a:solidFill>
                <a:srgbClr val="0000CC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</p:grpSp>
      <p:sp>
        <p:nvSpPr>
          <p:cNvPr id="12295" name="Text Box 16"/>
          <p:cNvSpPr txBox="1">
            <a:spLocks noChangeArrowheads="1"/>
          </p:cNvSpPr>
          <p:nvPr/>
        </p:nvSpPr>
        <p:spPr bwMode="auto">
          <a:xfrm>
            <a:off x="1293511" y="1524794"/>
            <a:ext cx="28194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1" i="0" u="none" strike="noStrike" kern="1200" cap="none" spc="0" normalizeH="0" baseline="0" noProof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Tuần sau:</a:t>
            </a:r>
            <a:r>
              <a:rPr kumimoji="0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</a:t>
            </a:r>
          </a:p>
        </p:txBody>
      </p:sp>
      <p:grpSp>
        <p:nvGrpSpPr>
          <p:cNvPr id="12296" name="Group 17"/>
          <p:cNvGrpSpPr>
            <a:grpSpLocks/>
          </p:cNvGrpSpPr>
          <p:nvPr/>
        </p:nvGrpSpPr>
        <p:grpSpPr bwMode="auto">
          <a:xfrm>
            <a:off x="3646186" y="1296194"/>
            <a:ext cx="3209925" cy="762000"/>
            <a:chOff x="2233" y="3069"/>
            <a:chExt cx="2022" cy="480"/>
          </a:xfrm>
        </p:grpSpPr>
        <p:sp>
          <p:nvSpPr>
            <p:cNvPr id="12300" name="Text Box 18"/>
            <p:cNvSpPr txBox="1">
              <a:spLocks noChangeArrowheads="1"/>
            </p:cNvSpPr>
            <p:nvPr/>
          </p:nvSpPr>
          <p:spPr bwMode="auto">
            <a:xfrm>
              <a:off x="3602" y="3069"/>
              <a:ext cx="653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800" b="1" i="0" u="none" strike="noStrike" kern="1200" cap="none" spc="0" normalizeH="0" baseline="0" noProof="0">
                  <a:ln>
                    <a:noFill/>
                  </a:ln>
                  <a:solidFill>
                    <a:srgbClr val="0000CC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76m</a:t>
              </a:r>
              <a:endParaRPr kumimoji="0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12301" name="Line 19"/>
            <p:cNvSpPr>
              <a:spLocks noChangeShapeType="1"/>
            </p:cNvSpPr>
            <p:nvPr/>
          </p:nvSpPr>
          <p:spPr bwMode="auto">
            <a:xfrm>
              <a:off x="2233" y="3464"/>
              <a:ext cx="1943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12302" name="Line 20"/>
            <p:cNvSpPr>
              <a:spLocks noChangeShapeType="1"/>
            </p:cNvSpPr>
            <p:nvPr/>
          </p:nvSpPr>
          <p:spPr bwMode="auto">
            <a:xfrm>
              <a:off x="2233" y="3402"/>
              <a:ext cx="0" cy="144"/>
            </a:xfrm>
            <a:prstGeom prst="line">
              <a:avLst/>
            </a:prstGeom>
            <a:noFill/>
            <a:ln w="38100">
              <a:solidFill>
                <a:srgbClr val="CC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12303" name="Line 21"/>
            <p:cNvSpPr>
              <a:spLocks noChangeShapeType="1"/>
            </p:cNvSpPr>
            <p:nvPr/>
          </p:nvSpPr>
          <p:spPr bwMode="auto">
            <a:xfrm>
              <a:off x="4176" y="3405"/>
              <a:ext cx="0" cy="144"/>
            </a:xfrm>
            <a:prstGeom prst="line">
              <a:avLst/>
            </a:prstGeom>
            <a:noFill/>
            <a:ln w="38100">
              <a:solidFill>
                <a:srgbClr val="CC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12304" name="Line 22"/>
            <p:cNvSpPr>
              <a:spLocks noChangeShapeType="1"/>
            </p:cNvSpPr>
            <p:nvPr/>
          </p:nvSpPr>
          <p:spPr bwMode="auto">
            <a:xfrm>
              <a:off x="3648" y="3405"/>
              <a:ext cx="0" cy="144"/>
            </a:xfrm>
            <a:prstGeom prst="line">
              <a:avLst/>
            </a:prstGeom>
            <a:noFill/>
            <a:ln w="38100">
              <a:solidFill>
                <a:srgbClr val="CC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12305" name="Freeform 23"/>
            <p:cNvSpPr>
              <a:spLocks/>
            </p:cNvSpPr>
            <p:nvPr/>
          </p:nvSpPr>
          <p:spPr bwMode="auto">
            <a:xfrm rot="238349">
              <a:off x="3648" y="3360"/>
              <a:ext cx="528" cy="96"/>
            </a:xfrm>
            <a:custGeom>
              <a:avLst/>
              <a:gdLst>
                <a:gd name="T0" fmla="*/ 0 w 1872"/>
                <a:gd name="T1" fmla="*/ 3 h 192"/>
                <a:gd name="T2" fmla="*/ 1 w 1872"/>
                <a:gd name="T3" fmla="*/ 0 h 192"/>
                <a:gd name="T4" fmla="*/ 1 w 1872"/>
                <a:gd name="T5" fmla="*/ 3 h 192"/>
                <a:gd name="T6" fmla="*/ 0 60000 65536"/>
                <a:gd name="T7" fmla="*/ 0 60000 65536"/>
                <a:gd name="T8" fmla="*/ 0 60000 65536"/>
                <a:gd name="T9" fmla="*/ 0 w 1872"/>
                <a:gd name="T10" fmla="*/ 0 h 192"/>
                <a:gd name="T11" fmla="*/ 1872 w 1872"/>
                <a:gd name="T12" fmla="*/ 192 h 19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872" h="192">
                  <a:moveTo>
                    <a:pt x="0" y="192"/>
                  </a:moveTo>
                  <a:cubicBezTo>
                    <a:pt x="348" y="96"/>
                    <a:pt x="696" y="0"/>
                    <a:pt x="1008" y="0"/>
                  </a:cubicBezTo>
                  <a:cubicBezTo>
                    <a:pt x="1320" y="0"/>
                    <a:pt x="1596" y="96"/>
                    <a:pt x="1872" y="192"/>
                  </a:cubicBezTo>
                </a:path>
              </a:pathLst>
            </a:custGeom>
            <a:noFill/>
            <a:ln w="38100">
              <a:solidFill>
                <a:srgbClr val="0000CC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</p:grpSp>
      <p:sp>
        <p:nvSpPr>
          <p:cNvPr id="12297" name="Text Box 24"/>
          <p:cNvSpPr txBox="1">
            <a:spLocks noChangeArrowheads="1"/>
          </p:cNvSpPr>
          <p:nvPr/>
        </p:nvSpPr>
        <p:spPr bwMode="auto">
          <a:xfrm>
            <a:off x="226711" y="2763044"/>
            <a:ext cx="18288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Gợi ý :</a:t>
            </a:r>
          </a:p>
        </p:txBody>
      </p:sp>
      <p:sp>
        <p:nvSpPr>
          <p:cNvPr id="20505" name="Text Box 25"/>
          <p:cNvSpPr txBox="1">
            <a:spLocks noChangeArrowheads="1"/>
          </p:cNvSpPr>
          <p:nvPr/>
        </p:nvSpPr>
        <p:spPr bwMode="auto">
          <a:xfrm>
            <a:off x="226711" y="2839244"/>
            <a:ext cx="91440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1200" cap="none" spc="0" normalizeH="0" baseline="0" noProof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                </a:t>
            </a:r>
            <a:r>
              <a:rPr kumimoji="0" lang="en-US" altLang="en-US" sz="2400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Để tìm mỗi ngày trong hai tuần bán bao nhiêu mét vải ta làm thế nào?</a:t>
            </a:r>
          </a:p>
        </p:txBody>
      </p:sp>
      <p:sp>
        <p:nvSpPr>
          <p:cNvPr id="20506" name="Text Box 26"/>
          <p:cNvSpPr txBox="1">
            <a:spLocks noChangeArrowheads="1"/>
          </p:cNvSpPr>
          <p:nvPr/>
        </p:nvSpPr>
        <p:spPr bwMode="auto">
          <a:xfrm>
            <a:off x="226711" y="3793351"/>
            <a:ext cx="91440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1" u="none" strike="noStrike" kern="1200" cap="none" spc="0" normalizeH="0" baseline="0" noProof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  </a:t>
            </a:r>
            <a:r>
              <a:rPr kumimoji="0" lang="en-US" altLang="en-US" sz="2400" b="1" i="1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Ta lấy tổng  số m vải hai tuần (số m vải tuần đầu cộng với số m vải tuần sau) rồi chia tổng số ngày trong hai tuần</a:t>
            </a:r>
            <a:r>
              <a:rPr kumimoji="0" lang="en-US" altLang="en-US" sz="2400" b="1" i="1" u="none" strike="noStrike" kern="1200" cap="none" spc="0" normalizeH="0" baseline="0" noProof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451181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05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20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5" grpId="0"/>
      <p:bldP spid="2050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7" name="Text Box 20"/>
          <p:cNvSpPr txBox="1">
            <a:spLocks noChangeArrowheads="1"/>
          </p:cNvSpPr>
          <p:nvPr/>
        </p:nvSpPr>
        <p:spPr bwMode="auto">
          <a:xfrm>
            <a:off x="3305033" y="537226"/>
            <a:ext cx="2438400" cy="646112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1" i="0" u="sng" strike="noStrike" kern="1200" cap="none" spc="0" normalizeH="0" baseline="0" noProof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Bài giải</a:t>
            </a:r>
            <a:r>
              <a:rPr kumimoji="0" lang="en-US" altLang="en-US" sz="3600" b="1" i="0" u="none" strike="noStrike" kern="1200" cap="none" spc="0" normalizeH="0" baseline="0" noProof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:</a:t>
            </a:r>
          </a:p>
        </p:txBody>
      </p:sp>
      <p:sp>
        <p:nvSpPr>
          <p:cNvPr id="13318" name="Text Box 23"/>
          <p:cNvSpPr txBox="1">
            <a:spLocks noChangeArrowheads="1"/>
          </p:cNvSpPr>
          <p:nvPr/>
        </p:nvSpPr>
        <p:spPr bwMode="auto">
          <a:xfrm>
            <a:off x="28433" y="1371600"/>
            <a:ext cx="8991600" cy="5016758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 algn="ctr" eaLnBrk="1" hangingPunct="1">
              <a:spcBef>
                <a:spcPct val="50000"/>
              </a:spcBef>
              <a:defRPr/>
            </a:pP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</a:t>
            </a:r>
            <a:r>
              <a:rPr lang="en-US" altLang="en-US" sz="3200" b="1" noProof="0" dirty="0">
                <a:solidFill>
                  <a:srgbClr val="333399"/>
                </a:solidFill>
              </a:rPr>
              <a:t>H</a:t>
            </a:r>
            <a:r>
              <a:rPr lang="en-US" altLang="en-US" sz="3200" b="1" dirty="0">
                <a:solidFill>
                  <a:srgbClr val="333399"/>
                </a:solidFill>
              </a:rPr>
              <a:t>ai </a:t>
            </a:r>
            <a:r>
              <a:rPr lang="en-US" altLang="en-US" sz="3200" b="1" dirty="0" err="1">
                <a:solidFill>
                  <a:srgbClr val="333399"/>
                </a:solidFill>
              </a:rPr>
              <a:t>tuần</a:t>
            </a:r>
            <a:r>
              <a:rPr lang="en-US" altLang="en-US" sz="3200" b="1" dirty="0">
                <a:solidFill>
                  <a:srgbClr val="333399"/>
                </a:solidFill>
              </a:rPr>
              <a:t> </a:t>
            </a:r>
            <a:r>
              <a:rPr lang="en-US" altLang="en-US" sz="3200" b="1" dirty="0" err="1">
                <a:solidFill>
                  <a:srgbClr val="333399"/>
                </a:solidFill>
              </a:rPr>
              <a:t>có</a:t>
            </a:r>
            <a:r>
              <a:rPr lang="en-US" altLang="en-US" sz="3200" b="1" dirty="0">
                <a:solidFill>
                  <a:srgbClr val="333399"/>
                </a:solidFill>
              </a:rPr>
              <a:t> </a:t>
            </a:r>
            <a:r>
              <a:rPr lang="en-US" altLang="en-US" sz="3200" b="1" dirty="0" err="1">
                <a:solidFill>
                  <a:srgbClr val="333399"/>
                </a:solidFill>
              </a:rPr>
              <a:t>số</a:t>
            </a:r>
            <a:r>
              <a:rPr lang="en-US" altLang="en-US" sz="3200" b="1" dirty="0">
                <a:solidFill>
                  <a:srgbClr val="333399"/>
                </a:solidFill>
              </a:rPr>
              <a:t> </a:t>
            </a:r>
            <a:r>
              <a:rPr lang="en-US" altLang="en-US" sz="3200" b="1" dirty="0" err="1">
                <a:solidFill>
                  <a:srgbClr val="333399"/>
                </a:solidFill>
              </a:rPr>
              <a:t>ngày</a:t>
            </a:r>
            <a:r>
              <a:rPr lang="en-US" altLang="en-US" sz="3200" b="1" dirty="0">
                <a:solidFill>
                  <a:srgbClr val="333399"/>
                </a:solidFill>
              </a:rPr>
              <a:t> </a:t>
            </a:r>
            <a:r>
              <a:rPr lang="en-US" altLang="en-US" sz="3200" b="1" dirty="0" err="1">
                <a:solidFill>
                  <a:srgbClr val="333399"/>
                </a:solidFill>
              </a:rPr>
              <a:t>là</a:t>
            </a:r>
            <a:r>
              <a:rPr lang="en-US" altLang="en-US" sz="3200" b="1" dirty="0">
                <a:solidFill>
                  <a:srgbClr val="333399"/>
                </a:solidFill>
              </a:rPr>
              <a:t>:                                                        7 x 2 = 14 (</a:t>
            </a:r>
            <a:r>
              <a:rPr lang="en-US" altLang="en-US" sz="3200" b="1" dirty="0" err="1">
                <a:solidFill>
                  <a:srgbClr val="333399"/>
                </a:solidFill>
              </a:rPr>
              <a:t>ngày</a:t>
            </a:r>
            <a:r>
              <a:rPr lang="en-US" altLang="en-US" sz="3200" b="1" dirty="0">
                <a:solidFill>
                  <a:srgbClr val="333399"/>
                </a:solidFill>
              </a:rPr>
              <a:t>) </a:t>
            </a:r>
          </a:p>
          <a:p>
            <a:pPr lvl="0" algn="ctr" eaLnBrk="1" hangingPunct="1">
              <a:spcBef>
                <a:spcPct val="50000"/>
              </a:spcBef>
              <a:defRPr/>
            </a:pPr>
            <a:r>
              <a:rPr lang="en-US" altLang="en-US" sz="3200" b="1" dirty="0" err="1">
                <a:solidFill>
                  <a:srgbClr val="333399"/>
                </a:solidFill>
              </a:rPr>
              <a:t>Số</a:t>
            </a:r>
            <a:r>
              <a:rPr lang="en-US" altLang="en-US" sz="3200" b="1" dirty="0">
                <a:solidFill>
                  <a:srgbClr val="333399"/>
                </a:solidFill>
              </a:rPr>
              <a:t> </a:t>
            </a:r>
            <a:r>
              <a:rPr kumimoji="0" lang="en-US" alt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mét</a:t>
            </a: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</a:t>
            </a:r>
            <a:r>
              <a:rPr kumimoji="0" lang="en-US" alt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vải</a:t>
            </a: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</a:t>
            </a:r>
            <a:r>
              <a:rPr kumimoji="0" lang="en-US" alt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tuần</a:t>
            </a: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</a:t>
            </a:r>
            <a:r>
              <a:rPr kumimoji="0" lang="en-US" alt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sau</a:t>
            </a: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</a:t>
            </a:r>
            <a:r>
              <a:rPr kumimoji="0" lang="en-US" alt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cửa</a:t>
            </a: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</a:t>
            </a:r>
            <a:r>
              <a:rPr kumimoji="0" lang="en-US" alt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hàng</a:t>
            </a: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</a:t>
            </a:r>
            <a:r>
              <a:rPr kumimoji="0" lang="en-US" alt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bán</a:t>
            </a: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</a:t>
            </a:r>
            <a:r>
              <a:rPr kumimoji="0" lang="en-US" alt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được</a:t>
            </a: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</a:t>
            </a:r>
            <a:r>
              <a:rPr kumimoji="0" lang="en-US" alt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là</a:t>
            </a: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:                    319 + 76 = 395 (m)                                                        </a:t>
            </a:r>
            <a:r>
              <a:rPr kumimoji="0" lang="en-US" alt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Số</a:t>
            </a: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</a:t>
            </a:r>
            <a:r>
              <a:rPr kumimoji="0" lang="en-US" alt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mét</a:t>
            </a: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</a:t>
            </a:r>
            <a:r>
              <a:rPr kumimoji="0" lang="en-US" alt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vải</a:t>
            </a: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</a:t>
            </a:r>
            <a:r>
              <a:rPr kumimoji="0" lang="en-US" alt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cả</a:t>
            </a: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</a:t>
            </a:r>
            <a:r>
              <a:rPr kumimoji="0" lang="en-US" alt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hai</a:t>
            </a: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</a:t>
            </a:r>
            <a:r>
              <a:rPr kumimoji="0" lang="en-US" alt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tuần</a:t>
            </a: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</a:t>
            </a:r>
            <a:r>
              <a:rPr kumimoji="0" lang="en-US" alt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cửa</a:t>
            </a: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</a:t>
            </a:r>
            <a:r>
              <a:rPr kumimoji="0" lang="en-US" alt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hàng</a:t>
            </a: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</a:t>
            </a:r>
            <a:r>
              <a:rPr kumimoji="0" lang="en-US" alt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bán</a:t>
            </a: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</a:t>
            </a:r>
            <a:r>
              <a:rPr kumimoji="0" lang="en-US" alt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được</a:t>
            </a: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</a:t>
            </a:r>
            <a:r>
              <a:rPr kumimoji="0" lang="en-US" alt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là</a:t>
            </a: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:                    319 + </a:t>
            </a:r>
            <a:r>
              <a:rPr lang="en-US" altLang="en-US" sz="3200" b="1" dirty="0">
                <a:solidFill>
                  <a:srgbClr val="333399"/>
                </a:solidFill>
              </a:rPr>
              <a:t>395</a:t>
            </a: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=</a:t>
            </a:r>
            <a:r>
              <a:rPr kumimoji="0" lang="en-US" altLang="en-US" sz="3200" b="1" i="0" u="none" strike="noStrike" kern="1200" cap="none" spc="0" normalizeH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714</a:t>
            </a: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(m)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Trung</a:t>
            </a: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</a:t>
            </a:r>
            <a:r>
              <a:rPr kumimoji="0" lang="en-US" alt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bình</a:t>
            </a: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</a:t>
            </a:r>
            <a:r>
              <a:rPr kumimoji="0" lang="en-US" alt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mỗi</a:t>
            </a: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</a:t>
            </a:r>
            <a:r>
              <a:rPr kumimoji="0" lang="en-US" alt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ngày</a:t>
            </a: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</a:t>
            </a:r>
            <a:r>
              <a:rPr kumimoji="0" lang="en-US" alt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cửa</a:t>
            </a: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</a:t>
            </a:r>
            <a:r>
              <a:rPr kumimoji="0" lang="en-US" alt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hàng</a:t>
            </a: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</a:t>
            </a:r>
            <a:r>
              <a:rPr kumimoji="0" lang="en-US" alt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bán</a:t>
            </a: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</a:t>
            </a:r>
            <a:r>
              <a:rPr kumimoji="0" lang="en-US" alt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được</a:t>
            </a: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</a:t>
            </a:r>
            <a:r>
              <a:rPr kumimoji="0" lang="en-US" alt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là</a:t>
            </a: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:                     </a:t>
            </a:r>
            <a:r>
              <a:rPr lang="en-US" altLang="en-US" sz="3200" b="1" noProof="0" dirty="0">
                <a:solidFill>
                  <a:srgbClr val="333399"/>
                </a:solidFill>
              </a:rPr>
              <a:t>714</a:t>
            </a: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: 14 = 51(m )                                                     	        </a:t>
            </a:r>
            <a:r>
              <a:rPr kumimoji="0" lang="en-US" alt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Đáp</a:t>
            </a: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</a:t>
            </a:r>
            <a:r>
              <a:rPr kumimoji="0" lang="en-US" alt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số</a:t>
            </a: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: 51m </a:t>
            </a:r>
            <a:r>
              <a:rPr kumimoji="0" lang="en-US" alt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vải</a:t>
            </a:r>
            <a:endParaRPr kumimoji="0" lang="en-US" altLang="en-US" sz="3200" b="1" i="0" u="none" strike="noStrike" kern="1200" cap="none" spc="0" normalizeH="0" baseline="0" noProof="0" dirty="0">
              <a:ln>
                <a:noFill/>
              </a:ln>
              <a:solidFill>
                <a:srgbClr val="33339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203931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33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33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33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685800"/>
            <a:ext cx="8686800" cy="1828800"/>
          </a:xfrm>
          <a:solidFill>
            <a:srgbClr val="00FFCC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/>
          <a:lstStyle/>
          <a:p>
            <a:pPr algn="l"/>
            <a:b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vi-VN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Bài 5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vi-VN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Một hộp bánh giá 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45 </a:t>
            </a:r>
            <a:r>
              <a:rPr lang="vi-VN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000 đồng và một chai sữa giá 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35 0</a:t>
            </a:r>
            <a:r>
              <a:rPr lang="vi-VN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00 đồng. Sau khi mua 2 hộp bánh và 6 chai sữa, mẹ còn lại 93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0 0</a:t>
            </a:r>
            <a:r>
              <a:rPr lang="vi-VN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00 đồng. Hỏi lúc đầu mẹ có bao nhiêu tiền ?</a:t>
            </a:r>
            <a:br>
              <a:rPr lang="vi-VN" altLang="en-US" dirty="0"/>
            </a:br>
            <a:br>
              <a:rPr lang="vi-VN" altLang="en-US" dirty="0"/>
            </a:br>
            <a:br>
              <a:rPr lang="vi-VN" altLang="en-US" dirty="0"/>
            </a:br>
            <a:endParaRPr lang="en-US" altLang="en-US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228600" y="2971800"/>
            <a:ext cx="8686800" cy="323215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alt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- Số tiền mua 2 hộp bánh = số tiền mua 1 hộp bánh × 2.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alt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- Số tiền mua 6 chai sữa = số tiền mua 1 chai sữa × 6.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alt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- Tính tổng số tiền mua 2 hộp bánh và 6 chai sữa.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alt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- Số tiền lúc đầu mẹ có = số tiền mua 2 hộp bánh và 6 chai sữa + số tiền còn lại của mẹ.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br>
              <a:rPr kumimoji="0" lang="vi-VN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br>
            <a:br>
              <a:rPr kumimoji="0" lang="vi-VN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b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7864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686800" cy="1371600"/>
          </a:xfrm>
          <a:solidFill>
            <a:srgbClr val="00FFCC"/>
          </a:solidFill>
        </p:spPr>
        <p:txBody>
          <a:bodyPr/>
          <a:lstStyle/>
          <a:p>
            <a:pPr algn="l"/>
            <a:b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vi-VN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Bài 5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vi-VN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Một hộp bánh giá 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45 </a:t>
            </a:r>
            <a:r>
              <a:rPr lang="vi-VN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000 đồng và một chai sữa giá 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35 0</a:t>
            </a:r>
            <a:r>
              <a:rPr lang="vi-VN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00 đồng. Sau khi mua 2 hộp bánh và 6 chai sữa, mẹ còn lại 93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vi-VN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vi-VN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00 đồng. Hỏi lúc đầu mẹ có bao nhiêu tiền ?</a:t>
            </a:r>
            <a:br>
              <a:rPr lang="vi-VN" altLang="en-US" dirty="0"/>
            </a:br>
            <a:br>
              <a:rPr lang="vi-VN" altLang="en-US" dirty="0"/>
            </a:br>
            <a:br>
              <a:rPr lang="vi-VN" altLang="en-US" dirty="0"/>
            </a:br>
            <a:endParaRPr lang="en-US" altLang="en-US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304800" y="2025650"/>
            <a:ext cx="8610600" cy="483235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		</a:t>
            </a:r>
            <a:r>
              <a:rPr kumimoji="0" lang="vi-VN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Số tiền mua 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kumimoji="0" lang="vi-VN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hộp bánh là: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           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		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45</a:t>
            </a:r>
            <a:r>
              <a:rPr kumimoji="0" lang="vi-VN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000 × 2 = 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90 </a:t>
            </a:r>
            <a:r>
              <a:rPr kumimoji="0" lang="vi-VN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000 (đồng)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		</a:t>
            </a:r>
            <a:r>
              <a:rPr kumimoji="0" lang="vi-VN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Số tiền mua 6 chai sữa là: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          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			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35 0</a:t>
            </a:r>
            <a:r>
              <a:rPr kumimoji="0" lang="vi-VN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00 × 6 = 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210 0</a:t>
            </a:r>
            <a:r>
              <a:rPr kumimoji="0" lang="vi-VN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00 (đồng)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		</a:t>
            </a:r>
            <a:r>
              <a:rPr kumimoji="0" lang="vi-VN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Mua 2 hộp bánh và 6 chai sữa hết số tiền là: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         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			</a:t>
            </a:r>
            <a:r>
              <a:rPr kumimoji="0" lang="vi-VN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90 </a:t>
            </a:r>
            <a:r>
              <a:rPr kumimoji="0" lang="vi-VN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000 + 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210 0</a:t>
            </a:r>
            <a:r>
              <a:rPr kumimoji="0" lang="vi-VN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00 = 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300 0</a:t>
            </a:r>
            <a:r>
              <a:rPr kumimoji="0" lang="vi-VN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00 (đồng)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		</a:t>
            </a:r>
            <a:r>
              <a:rPr kumimoji="0" lang="vi-VN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Số tiền mẹ có lúc đầu là: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          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			</a:t>
            </a:r>
            <a:r>
              <a:rPr kumimoji="0" lang="vi-VN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93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0 0</a:t>
            </a:r>
            <a:r>
              <a:rPr kumimoji="0" lang="vi-VN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00 + 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300 000</a:t>
            </a:r>
            <a:r>
              <a:rPr kumimoji="0" lang="vi-VN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= 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1 230</a:t>
            </a:r>
            <a:r>
              <a:rPr kumimoji="0" lang="vi-VN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000 (đồng)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                             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			</a:t>
            </a:r>
            <a:r>
              <a:rPr kumimoji="0" lang="vi-VN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Đáp số: 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1 230</a:t>
            </a:r>
            <a:r>
              <a:rPr kumimoji="0" lang="vi-VN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000 đồng.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br>
              <a:rPr kumimoji="0" lang="vi-VN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br>
            <a:endParaRPr kumimoji="0" lang="en-US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6388" name="Text Box 48"/>
          <p:cNvSpPr txBox="1">
            <a:spLocks noChangeArrowheads="1"/>
          </p:cNvSpPr>
          <p:nvPr/>
        </p:nvSpPr>
        <p:spPr bwMode="auto">
          <a:xfrm>
            <a:off x="3505200" y="1371600"/>
            <a:ext cx="19812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1" i="0" u="none" strike="noStrike" kern="1200" cap="none" spc="0" normalizeH="0" baseline="0" noProof="0">
                <a:ln>
                  <a:noFill/>
                </a:ln>
                <a:solidFill>
                  <a:srgbClr val="33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Bài giải</a:t>
            </a:r>
          </a:p>
        </p:txBody>
      </p:sp>
    </p:spTree>
    <p:extLst>
      <p:ext uri="{BB962C8B-B14F-4D97-AF65-F5344CB8AC3E}">
        <p14:creationId xmlns:p14="http://schemas.microsoft.com/office/powerpoint/2010/main" val="2541191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extBox 6">
            <a:extLst>
              <a:ext uri="{FF2B5EF4-FFF2-40B4-BE49-F238E27FC236}">
                <a16:creationId xmlns:a16="http://schemas.microsoft.com/office/drawing/2014/main" id="{F80AC493-0047-466B-B9A2-FA69B8CFF1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1524000"/>
            <a:ext cx="6705600" cy="24929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685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685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685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685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685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60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HẸN GẶP LẠI CÁC EM </a:t>
            </a:r>
            <a:endParaRPr kumimoji="0" lang="en-US" altLang="en-US" sz="6000" b="1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2778091"/>
      </p:ext>
    </p:extLst>
  </p:cSld>
  <p:clrMapOvr>
    <a:masterClrMapping/>
  </p:clrMapOvr>
  <p:transition spd="slow">
    <p:diamond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"/>
          <p:cNvSpPr>
            <a:spLocks noGrp="1" noChangeArrowheads="1"/>
          </p:cNvSpPr>
          <p:nvPr/>
        </p:nvSpPr>
        <p:spPr bwMode="auto">
          <a:xfrm>
            <a:off x="2609850" y="2133600"/>
            <a:ext cx="39243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en-US" sz="4400" b="1">
                <a:latin typeface="Times New Roman" panose="02020603050405020304" pitchFamily="18" charset="0"/>
                <a:cs typeface="Times New Roman" panose="02020603050405020304" pitchFamily="18" charset="0"/>
              </a:rPr>
              <a:t>a x b = … x a</a:t>
            </a:r>
          </a:p>
        </p:txBody>
      </p:sp>
      <p:sp>
        <p:nvSpPr>
          <p:cNvPr id="4" name="Oval 7"/>
          <p:cNvSpPr>
            <a:spLocks noChangeArrowheads="1"/>
          </p:cNvSpPr>
          <p:nvPr/>
        </p:nvSpPr>
        <p:spPr bwMode="auto">
          <a:xfrm>
            <a:off x="3657600" y="373063"/>
            <a:ext cx="2552700" cy="9144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 cmpd="tri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KHỞI ĐỘNG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4572000" y="2049463"/>
            <a:ext cx="498475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4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6" name="Rectangle 1"/>
          <p:cNvSpPr>
            <a:spLocks noGrp="1" noChangeArrowheads="1"/>
          </p:cNvSpPr>
          <p:nvPr/>
        </p:nvSpPr>
        <p:spPr bwMode="auto">
          <a:xfrm>
            <a:off x="2590800" y="2743200"/>
            <a:ext cx="63246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en-US" sz="4400" b="1">
                <a:latin typeface="Times New Roman" panose="02020603050405020304" pitchFamily="18" charset="0"/>
                <a:cs typeface="Times New Roman" panose="02020603050405020304" pitchFamily="18" charset="0"/>
              </a:rPr>
              <a:t>(a x b) x c = a x ( b x …)</a:t>
            </a:r>
          </a:p>
        </p:txBody>
      </p:sp>
      <p:sp>
        <p:nvSpPr>
          <p:cNvPr id="7" name="Rectangle 1"/>
          <p:cNvSpPr>
            <a:spLocks noGrp="1" noChangeArrowheads="1"/>
          </p:cNvSpPr>
          <p:nvPr/>
        </p:nvSpPr>
        <p:spPr bwMode="auto">
          <a:xfrm>
            <a:off x="2590800" y="3352800"/>
            <a:ext cx="49530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en-US" sz="4400" b="1">
                <a:latin typeface="Times New Roman" panose="02020603050405020304" pitchFamily="18" charset="0"/>
                <a:cs typeface="Times New Roman" panose="02020603050405020304" pitchFamily="18" charset="0"/>
              </a:rPr>
              <a:t>a x 1 =  …x a = …</a:t>
            </a:r>
          </a:p>
        </p:txBody>
      </p:sp>
      <p:sp>
        <p:nvSpPr>
          <p:cNvPr id="8" name="Rectangle 1"/>
          <p:cNvSpPr>
            <a:spLocks noGrp="1" noChangeArrowheads="1"/>
          </p:cNvSpPr>
          <p:nvPr/>
        </p:nvSpPr>
        <p:spPr bwMode="auto">
          <a:xfrm>
            <a:off x="2514600" y="3962400"/>
            <a:ext cx="6400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en-US" sz="4400" b="1">
                <a:latin typeface="Times New Roman" panose="02020603050405020304" pitchFamily="18" charset="0"/>
                <a:cs typeface="Times New Roman" panose="02020603050405020304" pitchFamily="18" charset="0"/>
              </a:rPr>
              <a:t>a x (b + c) = a x b + a x …</a:t>
            </a:r>
          </a:p>
        </p:txBody>
      </p:sp>
      <p:sp>
        <p:nvSpPr>
          <p:cNvPr id="9" name="Rectangle 1"/>
          <p:cNvSpPr>
            <a:spLocks noGrp="1" noChangeArrowheads="1"/>
          </p:cNvSpPr>
          <p:nvPr/>
        </p:nvSpPr>
        <p:spPr bwMode="auto">
          <a:xfrm>
            <a:off x="2438400" y="4648200"/>
            <a:ext cx="39243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en-US" sz="4400" b="1">
                <a:latin typeface="Times New Roman" panose="02020603050405020304" pitchFamily="18" charset="0"/>
                <a:cs typeface="Times New Roman" panose="02020603050405020304" pitchFamily="18" charset="0"/>
              </a:rPr>
              <a:t>a x … = a</a:t>
            </a:r>
          </a:p>
        </p:txBody>
      </p:sp>
      <p:sp>
        <p:nvSpPr>
          <p:cNvPr id="10" name="Rectangle 1"/>
          <p:cNvSpPr>
            <a:spLocks noGrp="1" noChangeArrowheads="1"/>
          </p:cNvSpPr>
          <p:nvPr/>
        </p:nvSpPr>
        <p:spPr bwMode="auto">
          <a:xfrm>
            <a:off x="2438400" y="5334000"/>
            <a:ext cx="59436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en-US" sz="4400" b="1">
                <a:latin typeface="Times New Roman" panose="02020603050405020304" pitchFamily="18" charset="0"/>
                <a:cs typeface="Times New Roman" panose="02020603050405020304" pitchFamily="18" charset="0"/>
              </a:rPr>
              <a:t> … : a = 1     ( a khác 0)</a:t>
            </a:r>
          </a:p>
        </p:txBody>
      </p:sp>
      <p:sp>
        <p:nvSpPr>
          <p:cNvPr id="11" name="Rectangle 1"/>
          <p:cNvSpPr>
            <a:spLocks noGrp="1" noChangeArrowheads="1"/>
          </p:cNvSpPr>
          <p:nvPr/>
        </p:nvSpPr>
        <p:spPr bwMode="auto">
          <a:xfrm>
            <a:off x="2400300" y="6019800"/>
            <a:ext cx="61341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en-US" sz="4400" b="1">
                <a:latin typeface="Times New Roman" panose="02020603050405020304" pitchFamily="18" charset="0"/>
                <a:cs typeface="Times New Roman" panose="02020603050405020304" pitchFamily="18" charset="0"/>
              </a:rPr>
              <a:t>… : a = 0      ( a khác 0)</a:t>
            </a: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7686675" y="2659063"/>
            <a:ext cx="434975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4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4495800" y="3268663"/>
            <a:ext cx="466725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4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6543675" y="3344863"/>
            <a:ext cx="466725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4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8067675" y="3954463"/>
            <a:ext cx="434975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4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3352800" y="4564063"/>
            <a:ext cx="466725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4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auto">
          <a:xfrm>
            <a:off x="2743200" y="5326063"/>
            <a:ext cx="466725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4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2514600" y="5943600"/>
            <a:ext cx="466725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4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18151168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extBox 6">
            <a:extLst>
              <a:ext uri="{FF2B5EF4-FFF2-40B4-BE49-F238E27FC236}">
                <a16:creationId xmlns:a16="http://schemas.microsoft.com/office/drawing/2014/main" id="{F80AC493-0047-466B-B9A2-FA69B8CFF1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1143000"/>
            <a:ext cx="7467600" cy="2739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685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685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685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685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685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1" i="0" u="none" strike="noStrike" kern="1200" cap="none" spc="0" normalizeH="0" baseline="0" noProof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Toán</a:t>
            </a:r>
            <a:endParaRPr kumimoji="0" lang="en-US" altLang="en-US" sz="3200" b="1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ÔN TẬP CÁC PHÉP TÍNH VỚI SỐ TỰ NHIÊN </a:t>
            </a:r>
          </a:p>
          <a:p>
            <a:pPr marL="0" marR="0" lvl="0" indent="0" algn="ctr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                                   </a:t>
            </a: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</a:t>
            </a:r>
            <a:r>
              <a:rPr kumimoji="0" lang="en-US" alt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Tr</a:t>
            </a: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164)</a:t>
            </a:r>
            <a:endParaRPr kumimoji="0" lang="en-US" altLang="en-US" sz="4000" b="1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5704433"/>
      </p:ext>
    </p:extLst>
  </p:cSld>
  <p:clrMapOvr>
    <a:masterClrMapping/>
  </p:clrMapOvr>
  <p:transition spd="slow">
    <p:diamond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FB0C93-67DA-4F34-A849-19D495947B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YÊU CẦU CẦN ĐẠT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AADB45-9A31-4C3E-BAE6-FCB375A4F0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trừ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chia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Nắm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chắc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liên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liên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dirty="0">
              <a:effectLst/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99539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8" descr="tommy[1]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5775" y="5819775"/>
            <a:ext cx="1038225" cy="103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5" name="Text Box 44"/>
          <p:cNvSpPr txBox="1">
            <a:spLocks noChangeArrowheads="1"/>
          </p:cNvSpPr>
          <p:nvPr/>
        </p:nvSpPr>
        <p:spPr bwMode="auto">
          <a:xfrm>
            <a:off x="27709" y="180181"/>
            <a:ext cx="9067800" cy="1261884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4000" b="1" dirty="0">
                <a:solidFill>
                  <a:srgbClr val="0000CC"/>
                </a:solidFill>
                <a:latin typeface="VNI-Times" pitchFamily="2" charset="0"/>
              </a:rPr>
              <a:t>   </a:t>
            </a:r>
            <a:r>
              <a:rPr lang="en-US" altLang="en-US" sz="4000" b="1" u="sng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4000" b="1" u="sng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600" b="1" i="0" u="sng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kumimoji="0" lang="en-US" alt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kumimoji="0" lang="en-US" altLang="en-US" sz="3600" b="1" i="0" u="none" strike="noStrike" kern="1200" cap="none" spc="0" normalizeH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600" b="1" i="0" u="none" strike="noStrike" kern="1200" cap="none" spc="0" normalizeH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kumimoji="0" lang="en-US" altLang="en-US" sz="3600" b="1" i="0" u="none" strike="noStrike" kern="1200" cap="none" spc="0" normalizeH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600" b="1" i="0" u="none" strike="noStrike" kern="1200" cap="none" spc="0" normalizeH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kumimoji="0" lang="en-US" altLang="en-US" sz="3600" b="1" i="0" u="none" strike="noStrike" kern="1200" cap="none" spc="0" normalizeH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600" b="1" i="0" u="none" strike="noStrike" kern="1200" cap="none" spc="0" normalizeH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kumimoji="0" lang="en-US" altLang="en-US" sz="3600" b="1" i="0" u="none" strike="noStrike" kern="1200" cap="none" spc="0" normalizeH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600" b="1" i="0" u="none" strike="noStrike" kern="1200" cap="none" spc="0" normalizeH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kumimoji="0" lang="en-US" altLang="en-US" sz="3600" b="1" i="0" u="none" strike="noStrike" kern="1200" cap="none" spc="0" normalizeH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VNI-Times" pitchFamily="2" charset="0"/>
              </a:rPr>
              <a:t>: m + n;</a:t>
            </a:r>
            <a:r>
              <a:rPr lang="en-US" altLang="en-US" sz="3600" b="1" dirty="0">
                <a:solidFill>
                  <a:srgbClr val="0000CC"/>
                </a:solidFill>
                <a:latin typeface="VNI-Times" pitchFamily="2" charset="0"/>
              </a:rPr>
              <a:t>    </a:t>
            </a:r>
            <a: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VNI-Times" pitchFamily="2" charset="0"/>
              </a:rPr>
              <a:t>m-n; m x n; m : n, </a:t>
            </a:r>
            <a:r>
              <a:rPr kumimoji="0" lang="en-US" alt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VNI-Times" pitchFamily="2" charset="0"/>
              </a:rPr>
              <a:t>với</a:t>
            </a:r>
            <a:r>
              <a:rPr kumimoji="0" lang="en-US" altLang="en-US" sz="3600" b="1" i="0" u="none" strike="noStrike" kern="1200" cap="none" spc="0" normalizeH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VNI-Times" pitchFamily="2" charset="0"/>
              </a:rPr>
              <a:t> </a:t>
            </a:r>
            <a: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VNI-Times" pitchFamily="2" charset="0"/>
              </a:rPr>
              <a:t>m = 952, n = 28</a:t>
            </a:r>
          </a:p>
        </p:txBody>
      </p:sp>
      <p:graphicFrame>
        <p:nvGraphicFramePr>
          <p:cNvPr id="6274" name="Group 130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4083081299"/>
              </p:ext>
            </p:extLst>
          </p:nvPr>
        </p:nvGraphicFramePr>
        <p:xfrm>
          <a:off x="103909" y="2035722"/>
          <a:ext cx="8915400" cy="4206876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67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011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m</a:t>
                      </a:r>
                      <a:endParaRPr kumimoji="0" lang="en-US" sz="4000" b="1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952</a:t>
                      </a:r>
                      <a:endParaRPr kumimoji="0" lang="en-US" sz="4000" b="1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11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n</a:t>
                      </a:r>
                      <a:endParaRPr kumimoji="0" lang="en-US" sz="4000" b="1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28</a:t>
                      </a:r>
                      <a:endParaRPr kumimoji="0" lang="en-US" sz="4000" b="1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11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m + n</a:t>
                      </a:r>
                      <a:endParaRPr kumimoji="0" lang="en-US" sz="4000" b="1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0" b="1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11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m - n</a:t>
                      </a:r>
                      <a:endParaRPr kumimoji="0" lang="en-US" sz="4000" b="1" i="0" u="none" strike="noStrike" cap="none" normalizeH="0" baseline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0" b="1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011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m x n</a:t>
                      </a:r>
                      <a:endParaRPr kumimoji="0" lang="en-US" sz="4000" b="1" i="0" u="none" strike="noStrike" cap="none" normalizeH="0" baseline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0" b="1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011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m : n</a:t>
                      </a:r>
                      <a:endParaRPr kumimoji="0" lang="en-US" sz="4000" b="1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0" b="1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6275" name="Text Box 131"/>
          <p:cNvSpPr txBox="1">
            <a:spLocks noChangeArrowheads="1"/>
          </p:cNvSpPr>
          <p:nvPr/>
        </p:nvSpPr>
        <p:spPr bwMode="auto">
          <a:xfrm>
            <a:off x="3705947" y="3379787"/>
            <a:ext cx="4114800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952 + 28 = 980</a:t>
            </a:r>
          </a:p>
        </p:txBody>
      </p:sp>
      <p:sp>
        <p:nvSpPr>
          <p:cNvPr id="6276" name="Text Box 132"/>
          <p:cNvSpPr txBox="1">
            <a:spLocks noChangeArrowheads="1"/>
          </p:cNvSpPr>
          <p:nvPr/>
        </p:nvSpPr>
        <p:spPr bwMode="auto">
          <a:xfrm>
            <a:off x="3363047" y="4100224"/>
            <a:ext cx="4800600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952 - 28 =  924</a:t>
            </a:r>
          </a:p>
        </p:txBody>
      </p:sp>
      <p:sp>
        <p:nvSpPr>
          <p:cNvPr id="6277" name="Text Box 133"/>
          <p:cNvSpPr txBox="1">
            <a:spLocks noChangeArrowheads="1"/>
          </p:cNvSpPr>
          <p:nvPr/>
        </p:nvSpPr>
        <p:spPr bwMode="auto">
          <a:xfrm>
            <a:off x="3609109" y="4843318"/>
            <a:ext cx="4856162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952 x 28 = 26656</a:t>
            </a:r>
          </a:p>
        </p:txBody>
      </p:sp>
      <p:sp>
        <p:nvSpPr>
          <p:cNvPr id="6278" name="Text Box 134"/>
          <p:cNvSpPr txBox="1">
            <a:spLocks noChangeArrowheads="1"/>
          </p:cNvSpPr>
          <p:nvPr/>
        </p:nvSpPr>
        <p:spPr bwMode="auto">
          <a:xfrm>
            <a:off x="3436937" y="5586412"/>
            <a:ext cx="5028334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952 : 28 = 34</a:t>
            </a:r>
          </a:p>
        </p:txBody>
      </p:sp>
    </p:spTree>
    <p:extLst>
      <p:ext uri="{BB962C8B-B14F-4D97-AF65-F5344CB8AC3E}">
        <p14:creationId xmlns:p14="http://schemas.microsoft.com/office/powerpoint/2010/main" val="29655950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6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6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6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6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6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75" grpId="0"/>
      <p:bldP spid="6276" grpId="0"/>
      <p:bldP spid="6277" grpId="0"/>
      <p:bldP spid="627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Text Box 44"/>
          <p:cNvSpPr txBox="1">
            <a:spLocks noChangeArrowheads="1"/>
          </p:cNvSpPr>
          <p:nvPr/>
        </p:nvSpPr>
        <p:spPr bwMode="auto">
          <a:xfrm>
            <a:off x="27709" y="180181"/>
            <a:ext cx="9067800" cy="1261884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en-US" sz="4000" b="1" dirty="0">
                <a:solidFill>
                  <a:srgbClr val="0000CC"/>
                </a:solidFill>
                <a:latin typeface="VNI-Times" pitchFamily="2" charset="0"/>
              </a:rPr>
              <a:t>   </a:t>
            </a:r>
            <a:r>
              <a:rPr lang="en-US" altLang="en-US" sz="4000" b="1" u="sng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4000" b="1" u="sng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u="sng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>
                <a:solidFill>
                  <a:srgbClr val="0000CC"/>
                </a:solidFill>
                <a:latin typeface="VNI-Times" pitchFamily="2" charset="0"/>
              </a:rPr>
              <a:t>: m + n;    m-n; m x n; m : n, </a:t>
            </a:r>
            <a:r>
              <a:rPr lang="en-US" altLang="en-US" sz="3600" b="1" dirty="0" err="1">
                <a:solidFill>
                  <a:srgbClr val="0000CC"/>
                </a:solidFill>
                <a:latin typeface="VNI-Times" pitchFamily="2" charset="0"/>
              </a:rPr>
              <a:t>với</a:t>
            </a:r>
            <a:r>
              <a:rPr lang="en-US" altLang="en-US" sz="3600" b="1" dirty="0">
                <a:solidFill>
                  <a:srgbClr val="0000CC"/>
                </a:solidFill>
                <a:latin typeface="VNI-Times" pitchFamily="2" charset="0"/>
              </a:rPr>
              <a:t> m = 2006, n = 17</a:t>
            </a:r>
          </a:p>
        </p:txBody>
      </p:sp>
      <p:graphicFrame>
        <p:nvGraphicFramePr>
          <p:cNvPr id="6274" name="Group 130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2548446102"/>
              </p:ext>
            </p:extLst>
          </p:nvPr>
        </p:nvGraphicFramePr>
        <p:xfrm>
          <a:off x="103909" y="2035722"/>
          <a:ext cx="8915400" cy="4206876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67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011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m</a:t>
                      </a:r>
                      <a:endParaRPr kumimoji="0" lang="en-US" sz="4000" b="1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2006</a:t>
                      </a:r>
                      <a:endParaRPr kumimoji="0" lang="en-US" sz="4000" b="1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11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n</a:t>
                      </a:r>
                      <a:endParaRPr kumimoji="0" lang="en-US" sz="4000" b="1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17</a:t>
                      </a:r>
                      <a:endParaRPr kumimoji="0" lang="en-US" sz="4000" b="1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11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m + n</a:t>
                      </a:r>
                      <a:endParaRPr kumimoji="0" lang="en-US" sz="4000" b="1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0" b="1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11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m - n</a:t>
                      </a:r>
                      <a:endParaRPr kumimoji="0" lang="en-US" sz="4000" b="1" i="0" u="none" strike="noStrike" cap="none" normalizeH="0" baseline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0" b="1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011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m x n</a:t>
                      </a:r>
                      <a:endParaRPr kumimoji="0" lang="en-US" sz="4000" b="1" i="0" u="none" strike="noStrike" cap="none" normalizeH="0" baseline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0" b="1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011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m : n</a:t>
                      </a:r>
                      <a:endParaRPr kumimoji="0" lang="en-US" sz="4000" b="1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0" b="1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6275" name="Text Box 131"/>
          <p:cNvSpPr txBox="1">
            <a:spLocks noChangeArrowheads="1"/>
          </p:cNvSpPr>
          <p:nvPr/>
        </p:nvSpPr>
        <p:spPr bwMode="auto">
          <a:xfrm>
            <a:off x="3705946" y="3379787"/>
            <a:ext cx="5057053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altLang="en-US" sz="4400" b="1" dirty="0">
                <a:solidFill>
                  <a:srgbClr val="FF0000"/>
                </a:solidFill>
              </a:rPr>
              <a:t>2006 + 17 = 2023</a:t>
            </a:r>
          </a:p>
        </p:txBody>
      </p:sp>
      <p:sp>
        <p:nvSpPr>
          <p:cNvPr id="6276" name="Text Box 132"/>
          <p:cNvSpPr txBox="1">
            <a:spLocks noChangeArrowheads="1"/>
          </p:cNvSpPr>
          <p:nvPr/>
        </p:nvSpPr>
        <p:spPr bwMode="auto">
          <a:xfrm>
            <a:off x="3363047" y="4100224"/>
            <a:ext cx="5102224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altLang="en-US" sz="4400" b="1" dirty="0">
                <a:solidFill>
                  <a:srgbClr val="FF0000"/>
                </a:solidFill>
              </a:rPr>
              <a:t> 2006 - 17 =  1989</a:t>
            </a:r>
          </a:p>
        </p:txBody>
      </p:sp>
      <p:sp>
        <p:nvSpPr>
          <p:cNvPr id="6277" name="Text Box 133"/>
          <p:cNvSpPr txBox="1">
            <a:spLocks noChangeArrowheads="1"/>
          </p:cNvSpPr>
          <p:nvPr/>
        </p:nvSpPr>
        <p:spPr bwMode="auto">
          <a:xfrm>
            <a:off x="3124200" y="4843318"/>
            <a:ext cx="6248399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altLang="en-US" sz="4400" b="1" dirty="0">
                <a:solidFill>
                  <a:srgbClr val="FF0000"/>
                </a:solidFill>
              </a:rPr>
              <a:t>2006 x 17 = 34102</a:t>
            </a:r>
          </a:p>
        </p:txBody>
      </p:sp>
      <p:sp>
        <p:nvSpPr>
          <p:cNvPr id="6278" name="Text Box 134"/>
          <p:cNvSpPr txBox="1">
            <a:spLocks noChangeArrowheads="1"/>
          </p:cNvSpPr>
          <p:nvPr/>
        </p:nvSpPr>
        <p:spPr bwMode="auto">
          <a:xfrm>
            <a:off x="3436936" y="5586412"/>
            <a:ext cx="5097463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altLang="en-US" sz="4400" b="1" dirty="0">
                <a:solidFill>
                  <a:srgbClr val="FF0000"/>
                </a:solidFill>
              </a:rPr>
              <a:t> 2006 : 17 = 118</a:t>
            </a:r>
          </a:p>
        </p:txBody>
      </p:sp>
    </p:spTree>
    <p:extLst>
      <p:ext uri="{BB962C8B-B14F-4D97-AF65-F5344CB8AC3E}">
        <p14:creationId xmlns:p14="http://schemas.microsoft.com/office/powerpoint/2010/main" val="3898836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6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6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6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6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6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75" grpId="0"/>
      <p:bldP spid="6276" grpId="0"/>
      <p:bldP spid="6277" grpId="0"/>
      <p:bldP spid="627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0" y="228600"/>
            <a:ext cx="9144000" cy="6400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219" name="Text Box 66"/>
          <p:cNvSpPr txBox="1">
            <a:spLocks noChangeArrowheads="1"/>
          </p:cNvSpPr>
          <p:nvPr/>
        </p:nvSpPr>
        <p:spPr bwMode="auto">
          <a:xfrm>
            <a:off x="457200" y="228600"/>
            <a:ext cx="2590800" cy="58477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1" i="0" u="sng" strike="noStrike" kern="1200" cap="none" spc="0" normalizeH="0" baseline="0" noProof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Bài 2</a:t>
            </a:r>
            <a:r>
              <a:rPr kumimoji="0" lang="en-US" altLang="en-US" sz="3200" b="1" i="0" u="none" strike="noStrike" kern="1200" cap="none" spc="0" normalizeH="0" baseline="0" noProof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. Tính:</a:t>
            </a:r>
          </a:p>
        </p:txBody>
      </p:sp>
      <p:sp>
        <p:nvSpPr>
          <p:cNvPr id="9220" name="Text Box 67"/>
          <p:cNvSpPr txBox="1">
            <a:spLocks noChangeArrowheads="1"/>
          </p:cNvSpPr>
          <p:nvPr/>
        </p:nvSpPr>
        <p:spPr bwMode="auto">
          <a:xfrm>
            <a:off x="304800" y="914400"/>
            <a:ext cx="48006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1" i="0" u="none" strike="noStrike" kern="1200" cap="none" spc="0" normalizeH="0" baseline="0" noProof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a) 12054 : (15 + 67)</a:t>
            </a:r>
          </a:p>
        </p:txBody>
      </p:sp>
      <p:sp>
        <p:nvSpPr>
          <p:cNvPr id="9221" name="Text Box 68"/>
          <p:cNvSpPr txBox="1">
            <a:spLocks noChangeArrowheads="1"/>
          </p:cNvSpPr>
          <p:nvPr/>
        </p:nvSpPr>
        <p:spPr bwMode="auto">
          <a:xfrm>
            <a:off x="4572001" y="838200"/>
            <a:ext cx="44196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1" i="0" u="none" strike="noStrike" kern="1200" cap="none" spc="0" normalizeH="0" baseline="0" noProof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b)</a:t>
            </a:r>
            <a:r>
              <a:rPr kumimoji="0" lang="en-US" altLang="en-US" sz="3200" b="1" i="0" u="none" strike="noStrike" kern="1200" cap="none" spc="0" normalizeH="0" noProof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1" i="0" u="none" strike="noStrike" kern="1200" cap="none" spc="0" normalizeH="0" baseline="0" noProof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9700 : 100 + 36 x 12</a:t>
            </a:r>
          </a:p>
        </p:txBody>
      </p:sp>
      <p:sp>
        <p:nvSpPr>
          <p:cNvPr id="9227" name="Text Box 77"/>
          <p:cNvSpPr txBox="1">
            <a:spLocks noChangeArrowheads="1"/>
          </p:cNvSpPr>
          <p:nvPr/>
        </p:nvSpPr>
        <p:spPr bwMode="auto">
          <a:xfrm>
            <a:off x="-381000" y="3514727"/>
            <a:ext cx="47244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1" i="0" u="none" strike="noStrike" kern="1200" cap="none" spc="0" normalizeH="0" baseline="0" noProof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29150 - 136 x 201 </a:t>
            </a:r>
          </a:p>
        </p:txBody>
      </p:sp>
      <p:sp>
        <p:nvSpPr>
          <p:cNvPr id="9238" name="Text Box 90"/>
          <p:cNvSpPr txBox="1">
            <a:spLocks noChangeArrowheads="1"/>
          </p:cNvSpPr>
          <p:nvPr/>
        </p:nvSpPr>
        <p:spPr bwMode="auto">
          <a:xfrm>
            <a:off x="4876800" y="3352800"/>
            <a:ext cx="48006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1" i="0" u="none" strike="noStrike" kern="1200" cap="none" spc="0" normalizeH="0" baseline="0" noProof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(160 x 5 -</a:t>
            </a:r>
            <a:r>
              <a:rPr kumimoji="0" lang="en-US" altLang="en-US" sz="3200" b="1" i="0" u="none" strike="noStrike" kern="1200" cap="none" spc="0" normalizeH="0" noProof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1" i="0" u="none" strike="noStrike" kern="1200" cap="none" spc="0" normalizeH="0" baseline="0" noProof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25 x 4) : 4</a:t>
            </a:r>
          </a:p>
        </p:txBody>
      </p:sp>
    </p:spTree>
    <p:extLst>
      <p:ext uri="{BB962C8B-B14F-4D97-AF65-F5344CB8AC3E}">
        <p14:creationId xmlns:p14="http://schemas.microsoft.com/office/powerpoint/2010/main" val="37981584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9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0" grpId="0"/>
      <p:bldP spid="9221" grpId="0"/>
      <p:bldP spid="9227" grpId="0"/>
      <p:bldP spid="923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0" y="228600"/>
            <a:ext cx="9144000" cy="6400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219" name="Text Box 66"/>
          <p:cNvSpPr txBox="1">
            <a:spLocks noChangeArrowheads="1"/>
          </p:cNvSpPr>
          <p:nvPr/>
        </p:nvSpPr>
        <p:spPr bwMode="auto">
          <a:xfrm>
            <a:off x="647700" y="228600"/>
            <a:ext cx="2667000" cy="58477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1" i="0" u="none" strike="noStrike" kern="1200" cap="none" spc="0" normalizeH="0" baseline="0" noProof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Bài 2. Tính:</a:t>
            </a:r>
          </a:p>
        </p:txBody>
      </p:sp>
      <p:sp>
        <p:nvSpPr>
          <p:cNvPr id="9220" name="Text Box 67"/>
          <p:cNvSpPr txBox="1">
            <a:spLocks noChangeArrowheads="1"/>
          </p:cNvSpPr>
          <p:nvPr/>
        </p:nvSpPr>
        <p:spPr bwMode="auto">
          <a:xfrm>
            <a:off x="304800" y="914400"/>
            <a:ext cx="48006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1" i="0" u="none" strike="noStrike" kern="1200" cap="none" spc="0" normalizeH="0" baseline="0" noProof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a) 12054 : (15 + 67)</a:t>
            </a:r>
          </a:p>
        </p:txBody>
      </p:sp>
      <p:sp>
        <p:nvSpPr>
          <p:cNvPr id="9221" name="Text Box 68"/>
          <p:cNvSpPr txBox="1">
            <a:spLocks noChangeArrowheads="1"/>
          </p:cNvSpPr>
          <p:nvPr/>
        </p:nvSpPr>
        <p:spPr bwMode="auto">
          <a:xfrm>
            <a:off x="4572001" y="838200"/>
            <a:ext cx="44196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1" i="0" u="none" strike="noStrike" kern="1200" cap="none" spc="0" normalizeH="0" baseline="0" noProof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b)</a:t>
            </a:r>
            <a:r>
              <a:rPr kumimoji="0" lang="en-US" altLang="en-US" sz="3200" b="1" i="0" u="none" strike="noStrike" kern="1200" cap="none" spc="0" normalizeH="0" noProof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1" i="0" u="none" strike="noStrike" kern="1200" cap="none" spc="0" normalizeH="0" baseline="0" noProof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9700 : 100 + 36 x 12</a:t>
            </a:r>
          </a:p>
        </p:txBody>
      </p:sp>
      <p:sp>
        <p:nvSpPr>
          <p:cNvPr id="11334" name="Text Box 70"/>
          <p:cNvSpPr txBox="1">
            <a:spLocks noChangeArrowheads="1"/>
          </p:cNvSpPr>
          <p:nvPr/>
        </p:nvSpPr>
        <p:spPr bwMode="auto">
          <a:xfrm>
            <a:off x="609600" y="1688205"/>
            <a:ext cx="25908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1" i="0" u="none" strike="noStrike" kern="1200" cap="none" spc="0" normalizeH="0" baseline="0" noProof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= 12054 :</a:t>
            </a:r>
          </a:p>
        </p:txBody>
      </p:sp>
      <p:sp>
        <p:nvSpPr>
          <p:cNvPr id="11336" name="AutoShape 72"/>
          <p:cNvSpPr>
            <a:spLocks/>
          </p:cNvSpPr>
          <p:nvPr/>
        </p:nvSpPr>
        <p:spPr bwMode="auto">
          <a:xfrm rot="16200000" flipH="1">
            <a:off x="2820303" y="814278"/>
            <a:ext cx="203775" cy="1470819"/>
          </a:xfrm>
          <a:prstGeom prst="rightBrace">
            <a:avLst>
              <a:gd name="adj1" fmla="val 41006"/>
              <a:gd name="adj2" fmla="val 50000"/>
            </a:avLst>
          </a:prstGeom>
          <a:noFill/>
          <a:ln w="38100">
            <a:solidFill>
              <a:srgbClr val="0000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3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337" name="Text Box 73"/>
          <p:cNvSpPr txBox="1">
            <a:spLocks noChangeArrowheads="1"/>
          </p:cNvSpPr>
          <p:nvPr/>
        </p:nvSpPr>
        <p:spPr bwMode="auto">
          <a:xfrm>
            <a:off x="2438400" y="1695454"/>
            <a:ext cx="12192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1" i="0" u="none" strike="noStrike" kern="1200" cap="none" spc="0" normalizeH="0" baseline="0" noProof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82  </a:t>
            </a:r>
          </a:p>
        </p:txBody>
      </p:sp>
      <p:sp>
        <p:nvSpPr>
          <p:cNvPr id="11338" name="Text Box 74"/>
          <p:cNvSpPr txBox="1">
            <a:spLocks noChangeArrowheads="1"/>
          </p:cNvSpPr>
          <p:nvPr/>
        </p:nvSpPr>
        <p:spPr bwMode="auto">
          <a:xfrm>
            <a:off x="609600" y="2387025"/>
            <a:ext cx="25146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1" i="0" u="none" strike="noStrike" kern="1200" cap="none" spc="0" normalizeH="0" baseline="0" noProof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kumimoji="0" lang="en-US" altLang="en-US" sz="32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147</a:t>
            </a:r>
          </a:p>
        </p:txBody>
      </p:sp>
      <p:sp>
        <p:nvSpPr>
          <p:cNvPr id="9227" name="Text Box 77"/>
          <p:cNvSpPr txBox="1">
            <a:spLocks noChangeArrowheads="1"/>
          </p:cNvSpPr>
          <p:nvPr/>
        </p:nvSpPr>
        <p:spPr bwMode="auto">
          <a:xfrm>
            <a:off x="-381000" y="3514727"/>
            <a:ext cx="47244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1" i="0" u="none" strike="noStrike" kern="1200" cap="none" spc="0" normalizeH="0" baseline="0" noProof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29150 - 136 x 201 </a:t>
            </a:r>
          </a:p>
        </p:txBody>
      </p:sp>
      <p:sp>
        <p:nvSpPr>
          <p:cNvPr id="11342" name="AutoShape 78"/>
          <p:cNvSpPr>
            <a:spLocks/>
          </p:cNvSpPr>
          <p:nvPr/>
        </p:nvSpPr>
        <p:spPr bwMode="auto">
          <a:xfrm rot="16200000" flipH="1">
            <a:off x="2575570" y="3289951"/>
            <a:ext cx="144759" cy="1562100"/>
          </a:xfrm>
          <a:prstGeom prst="rightBrace">
            <a:avLst>
              <a:gd name="adj1" fmla="val 40926"/>
              <a:gd name="adj2" fmla="val 50000"/>
            </a:avLst>
          </a:prstGeom>
          <a:noFill/>
          <a:ln w="38100">
            <a:solidFill>
              <a:srgbClr val="0000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3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343" name="Text Box 79"/>
          <p:cNvSpPr txBox="1">
            <a:spLocks noChangeArrowheads="1"/>
          </p:cNvSpPr>
          <p:nvPr/>
        </p:nvSpPr>
        <p:spPr bwMode="auto">
          <a:xfrm>
            <a:off x="1601715" y="4267200"/>
            <a:ext cx="198755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1" i="0" u="none" strike="noStrike" kern="1200" cap="none" spc="0" normalizeH="0" baseline="0" noProof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27336     </a:t>
            </a:r>
          </a:p>
        </p:txBody>
      </p:sp>
      <p:sp>
        <p:nvSpPr>
          <p:cNvPr id="11344" name="Text Box 80"/>
          <p:cNvSpPr txBox="1">
            <a:spLocks noChangeArrowheads="1"/>
          </p:cNvSpPr>
          <p:nvPr/>
        </p:nvSpPr>
        <p:spPr bwMode="auto">
          <a:xfrm>
            <a:off x="392040" y="4267200"/>
            <a:ext cx="28956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1" i="0" u="none" strike="noStrike" kern="1200" cap="none" spc="0" normalizeH="0" baseline="0" noProof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= 29150 -</a:t>
            </a:r>
          </a:p>
        </p:txBody>
      </p:sp>
      <p:sp>
        <p:nvSpPr>
          <p:cNvPr id="11345" name="Text Box 81"/>
          <p:cNvSpPr txBox="1">
            <a:spLocks noChangeArrowheads="1"/>
          </p:cNvSpPr>
          <p:nvPr/>
        </p:nvSpPr>
        <p:spPr bwMode="auto">
          <a:xfrm>
            <a:off x="391390" y="4876800"/>
            <a:ext cx="303761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1" i="0" u="none" strike="noStrike" kern="1200" cap="none" spc="0" normalizeH="0" baseline="0" noProof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=  </a:t>
            </a:r>
            <a:r>
              <a:rPr kumimoji="0" lang="en-US" altLang="en-US" sz="32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1814</a:t>
            </a:r>
          </a:p>
        </p:txBody>
      </p:sp>
      <p:sp>
        <p:nvSpPr>
          <p:cNvPr id="11346" name="AutoShape 82"/>
          <p:cNvSpPr>
            <a:spLocks/>
          </p:cNvSpPr>
          <p:nvPr/>
        </p:nvSpPr>
        <p:spPr bwMode="auto">
          <a:xfrm rot="16200000" flipH="1">
            <a:off x="6041181" y="588218"/>
            <a:ext cx="239019" cy="1653381"/>
          </a:xfrm>
          <a:prstGeom prst="rightBrace">
            <a:avLst>
              <a:gd name="adj1" fmla="val 41039"/>
              <a:gd name="adj2" fmla="val 50000"/>
            </a:avLst>
          </a:prstGeom>
          <a:noFill/>
          <a:ln w="38100">
            <a:solidFill>
              <a:srgbClr val="0000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3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347" name="AutoShape 83"/>
          <p:cNvSpPr>
            <a:spLocks/>
          </p:cNvSpPr>
          <p:nvPr/>
        </p:nvSpPr>
        <p:spPr bwMode="auto">
          <a:xfrm rot="16200000" flipH="1">
            <a:off x="6049854" y="3863074"/>
            <a:ext cx="228600" cy="1646454"/>
          </a:xfrm>
          <a:prstGeom prst="rightBrace">
            <a:avLst>
              <a:gd name="adj1" fmla="val 40947"/>
              <a:gd name="adj2" fmla="val 50472"/>
            </a:avLst>
          </a:prstGeom>
          <a:noFill/>
          <a:ln w="38100">
            <a:solidFill>
              <a:srgbClr val="0000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3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348" name="AutoShape 84"/>
          <p:cNvSpPr>
            <a:spLocks/>
          </p:cNvSpPr>
          <p:nvPr/>
        </p:nvSpPr>
        <p:spPr bwMode="auto">
          <a:xfrm rot="16200000" flipH="1">
            <a:off x="8074349" y="869982"/>
            <a:ext cx="162793" cy="1117533"/>
          </a:xfrm>
          <a:prstGeom prst="rightBrace">
            <a:avLst>
              <a:gd name="adj1" fmla="val 40919"/>
              <a:gd name="adj2" fmla="val 50000"/>
            </a:avLst>
          </a:prstGeom>
          <a:noFill/>
          <a:ln w="38100">
            <a:solidFill>
              <a:srgbClr val="0000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3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349" name="AutoShape 85"/>
          <p:cNvSpPr>
            <a:spLocks/>
          </p:cNvSpPr>
          <p:nvPr/>
        </p:nvSpPr>
        <p:spPr bwMode="auto">
          <a:xfrm rot="16200000" flipH="1">
            <a:off x="7110410" y="3391915"/>
            <a:ext cx="180981" cy="1066800"/>
          </a:xfrm>
          <a:prstGeom prst="rightBrace">
            <a:avLst>
              <a:gd name="adj1" fmla="val 41020"/>
              <a:gd name="adj2" fmla="val 50000"/>
            </a:avLst>
          </a:prstGeom>
          <a:noFill/>
          <a:ln w="38100">
            <a:solidFill>
              <a:srgbClr val="0000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3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350" name="AutoShape 86"/>
          <p:cNvSpPr>
            <a:spLocks/>
          </p:cNvSpPr>
          <p:nvPr/>
        </p:nvSpPr>
        <p:spPr bwMode="auto">
          <a:xfrm rot="16200000" flipH="1">
            <a:off x="5633101" y="3307124"/>
            <a:ext cx="163798" cy="1219200"/>
          </a:xfrm>
          <a:prstGeom prst="rightBrace">
            <a:avLst>
              <a:gd name="adj1" fmla="val 40942"/>
              <a:gd name="adj2" fmla="val 50000"/>
            </a:avLst>
          </a:prstGeom>
          <a:noFill/>
          <a:ln w="38100">
            <a:solidFill>
              <a:srgbClr val="0000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3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351" name="Text Box 87"/>
          <p:cNvSpPr txBox="1">
            <a:spLocks noChangeArrowheads="1"/>
          </p:cNvSpPr>
          <p:nvPr/>
        </p:nvSpPr>
        <p:spPr bwMode="auto">
          <a:xfrm>
            <a:off x="4953000" y="1586345"/>
            <a:ext cx="4495800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1" i="0" u="none" strike="noStrike" kern="1200" cap="none" spc="0" normalizeH="0" baseline="0" noProof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=      </a:t>
            </a:r>
            <a:r>
              <a:rPr kumimoji="0" lang="en-US" altLang="en-US" sz="3200" b="1" i="0" u="none" strike="noStrike" kern="1200" cap="none" spc="0" normalizeH="0" noProof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1" i="0" u="none" strike="noStrike" kern="1200" cap="none" spc="0" normalizeH="0" baseline="0" noProof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97      +     432  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1" i="0" u="none" strike="noStrike" kern="1200" cap="none" spc="0" normalizeH="0" baseline="0" noProof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=  </a:t>
            </a:r>
            <a:r>
              <a:rPr kumimoji="0" lang="en-US" altLang="en-US" sz="32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529</a:t>
            </a:r>
          </a:p>
        </p:txBody>
      </p:sp>
      <p:sp>
        <p:nvSpPr>
          <p:cNvPr id="9238" name="Text Box 90"/>
          <p:cNvSpPr txBox="1">
            <a:spLocks noChangeArrowheads="1"/>
          </p:cNvSpPr>
          <p:nvPr/>
        </p:nvSpPr>
        <p:spPr bwMode="auto">
          <a:xfrm>
            <a:off x="4876800" y="3352800"/>
            <a:ext cx="48006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1" i="0" u="none" strike="noStrike" kern="1200" cap="none" spc="0" normalizeH="0" baseline="0" noProof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(160 x 5 -</a:t>
            </a:r>
            <a:r>
              <a:rPr kumimoji="0" lang="en-US" altLang="en-US" sz="3200" b="1" i="0" u="none" strike="noStrike" kern="1200" cap="none" spc="0" normalizeH="0" noProof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1" i="0" u="none" strike="noStrike" kern="1200" cap="none" spc="0" normalizeH="0" baseline="0" noProof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25 x 4) : 4</a:t>
            </a:r>
          </a:p>
        </p:txBody>
      </p:sp>
      <p:sp>
        <p:nvSpPr>
          <p:cNvPr id="11358" name="Text Box 94"/>
          <p:cNvSpPr txBox="1">
            <a:spLocks noChangeArrowheads="1"/>
          </p:cNvSpPr>
          <p:nvPr/>
        </p:nvSpPr>
        <p:spPr bwMode="auto">
          <a:xfrm>
            <a:off x="4800600" y="4114800"/>
            <a:ext cx="46482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1" i="0" u="none" strike="noStrike" kern="1200" cap="none" spc="0" normalizeH="0" baseline="0" noProof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= (800  - 100) : 4</a:t>
            </a:r>
          </a:p>
        </p:txBody>
      </p:sp>
      <p:sp>
        <p:nvSpPr>
          <p:cNvPr id="11361" name="Text Box 97"/>
          <p:cNvSpPr txBox="1">
            <a:spLocks noChangeArrowheads="1"/>
          </p:cNvSpPr>
          <p:nvPr/>
        </p:nvSpPr>
        <p:spPr bwMode="auto">
          <a:xfrm>
            <a:off x="4800600" y="4800600"/>
            <a:ext cx="35052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1" i="0" u="none" strike="noStrike" kern="1200" cap="none" spc="0" normalizeH="0" baseline="0" noProof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=   700 : 4                               =   </a:t>
            </a:r>
            <a:r>
              <a:rPr kumimoji="0" lang="en-US" altLang="en-US" sz="32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175</a:t>
            </a:r>
          </a:p>
        </p:txBody>
      </p:sp>
    </p:spTree>
    <p:extLst>
      <p:ext uri="{BB962C8B-B14F-4D97-AF65-F5344CB8AC3E}">
        <p14:creationId xmlns:p14="http://schemas.microsoft.com/office/powerpoint/2010/main" val="1575285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113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11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11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11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11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11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5" dur="500"/>
                                        <p:tgtEl>
                                          <p:spTgt spid="11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0" dur="500"/>
                                        <p:tgtEl>
                                          <p:spTgt spid="11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5" dur="5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8" dur="500"/>
                                        <p:tgtEl>
                                          <p:spTgt spid="9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3" dur="2000"/>
                                        <p:tgtEl>
                                          <p:spTgt spid="11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8" dur="2000"/>
                                        <p:tgtEl>
                                          <p:spTgt spid="11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3" dur="500"/>
                                        <p:tgtEl>
                                          <p:spTgt spid="113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8" dur="500"/>
                                        <p:tgtEl>
                                          <p:spTgt spid="113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3" dur="500"/>
                                        <p:tgtEl>
                                          <p:spTgt spid="11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8" dur="500"/>
                                        <p:tgtEl>
                                          <p:spTgt spid="11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3" dur="500"/>
                                        <p:tgtEl>
                                          <p:spTgt spid="11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8" dur="500"/>
                                        <p:tgtEl>
                                          <p:spTgt spid="11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3" dur="500"/>
                                        <p:tgtEl>
                                          <p:spTgt spid="11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0" grpId="0"/>
      <p:bldP spid="9221" grpId="0"/>
      <p:bldP spid="11334" grpId="0"/>
      <p:bldP spid="11336" grpId="0" animBg="1"/>
      <p:bldP spid="11337" grpId="0"/>
      <p:bldP spid="11338" grpId="0"/>
      <p:bldP spid="9227" grpId="0"/>
      <p:bldP spid="11342" grpId="0" animBg="1"/>
      <p:bldP spid="11343" grpId="0"/>
      <p:bldP spid="11344" grpId="0"/>
      <p:bldP spid="11345" grpId="0"/>
      <p:bldP spid="11346" grpId="0" animBg="1"/>
      <p:bldP spid="11347" grpId="0" animBg="1"/>
      <p:bldP spid="11348" grpId="0" animBg="1"/>
      <p:bldP spid="11349" grpId="0" animBg="1"/>
      <p:bldP spid="11350" grpId="0" animBg="1"/>
      <p:bldP spid="9238" grpId="0"/>
      <p:bldP spid="11358" grpId="0"/>
      <p:bldP spid="1136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/>
        </p:nvSpPr>
        <p:spPr>
          <a:xfrm>
            <a:off x="508000" y="1066800"/>
            <a:ext cx="9144000" cy="4953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6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43" name="Picture 5" descr="Bells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1800" y="0"/>
            <a:ext cx="10922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4" name="Text Box 8"/>
          <p:cNvSpPr txBox="1">
            <a:spLocks noChangeArrowheads="1"/>
          </p:cNvSpPr>
          <p:nvPr/>
        </p:nvSpPr>
        <p:spPr bwMode="auto">
          <a:xfrm>
            <a:off x="508000" y="317500"/>
            <a:ext cx="8255000" cy="646331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1" i="0" u="sng" strike="noStrike" kern="1200" cap="none" spc="0" normalizeH="0" baseline="0" noProof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kumimoji="0" lang="en-US" altLang="en-US" sz="3600" b="1" i="0" u="sng" strike="noStrike" kern="1200" cap="none" spc="0" normalizeH="0" noProof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3</a:t>
            </a:r>
            <a:r>
              <a:rPr kumimoji="0" lang="en-US" altLang="en-US" sz="3600" b="1" i="0" u="none" strike="noStrike" kern="1200" cap="none" spc="0" normalizeH="0" noProof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. Tính bằng cách thuận tiện nhất:</a:t>
            </a:r>
            <a:endParaRPr kumimoji="0" lang="en-US" altLang="en-US" sz="3600" b="1" i="0" u="none" strike="noStrike" kern="1200" cap="none" spc="0" normalizeH="0" baseline="0" noProof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245" name="Text Box 9"/>
          <p:cNvSpPr txBox="1">
            <a:spLocks noChangeArrowheads="1"/>
          </p:cNvSpPr>
          <p:nvPr/>
        </p:nvSpPr>
        <p:spPr bwMode="auto">
          <a:xfrm>
            <a:off x="508000" y="1120775"/>
            <a:ext cx="41148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a) </a:t>
            </a:r>
            <a:r>
              <a:rPr lang="en-US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36</a:t>
            </a:r>
            <a: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x  25 x 4 </a:t>
            </a:r>
          </a:p>
        </p:txBody>
      </p:sp>
      <p:sp>
        <p:nvSpPr>
          <p:cNvPr id="15370" name="Text Box 10"/>
          <p:cNvSpPr txBox="1">
            <a:spLocks noChangeArrowheads="1"/>
          </p:cNvSpPr>
          <p:nvPr/>
        </p:nvSpPr>
        <p:spPr bwMode="auto">
          <a:xfrm>
            <a:off x="508000" y="1730375"/>
            <a:ext cx="44196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=  </a:t>
            </a:r>
            <a:r>
              <a:rPr lang="en-US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36</a:t>
            </a:r>
            <a: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x (25 x 4) </a:t>
            </a:r>
          </a:p>
        </p:txBody>
      </p:sp>
      <p:sp>
        <p:nvSpPr>
          <p:cNvPr id="15373" name="Text Box 13"/>
          <p:cNvSpPr txBox="1">
            <a:spLocks noChangeArrowheads="1"/>
          </p:cNvSpPr>
          <p:nvPr/>
        </p:nvSpPr>
        <p:spPr bwMode="auto">
          <a:xfrm>
            <a:off x="660400" y="2416175"/>
            <a:ext cx="44958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=  </a:t>
            </a:r>
            <a:r>
              <a:rPr lang="en-US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36</a:t>
            </a:r>
            <a: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x  100 </a:t>
            </a:r>
          </a:p>
        </p:txBody>
      </p:sp>
      <p:sp>
        <p:nvSpPr>
          <p:cNvPr id="15374" name="Text Box 14"/>
          <p:cNvSpPr txBox="1">
            <a:spLocks noChangeArrowheads="1"/>
          </p:cNvSpPr>
          <p:nvPr/>
        </p:nvSpPr>
        <p:spPr bwMode="auto">
          <a:xfrm>
            <a:off x="736600" y="3048000"/>
            <a:ext cx="28956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=  </a:t>
            </a: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36</a:t>
            </a:r>
            <a: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00 </a:t>
            </a:r>
          </a:p>
        </p:txBody>
      </p:sp>
      <p:sp>
        <p:nvSpPr>
          <p:cNvPr id="10249" name="Text Box 15"/>
          <p:cNvSpPr txBox="1">
            <a:spLocks noChangeArrowheads="1"/>
          </p:cNvSpPr>
          <p:nvPr/>
        </p:nvSpPr>
        <p:spPr bwMode="auto">
          <a:xfrm>
            <a:off x="5308600" y="1044575"/>
            <a:ext cx="40386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</a:t>
            </a:r>
            <a: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x 24  : 9 </a:t>
            </a:r>
          </a:p>
        </p:txBody>
      </p:sp>
      <p:sp>
        <p:nvSpPr>
          <p:cNvPr id="15376" name="Text Box 16"/>
          <p:cNvSpPr txBox="1">
            <a:spLocks noChangeArrowheads="1"/>
          </p:cNvSpPr>
          <p:nvPr/>
        </p:nvSpPr>
        <p:spPr bwMode="auto">
          <a:xfrm>
            <a:off x="5156200" y="1730375"/>
            <a:ext cx="45212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=  (</a:t>
            </a:r>
            <a:r>
              <a:rPr lang="en-US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</a:t>
            </a:r>
            <a: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: 9) x 24 </a:t>
            </a:r>
          </a:p>
        </p:txBody>
      </p:sp>
      <p:sp>
        <p:nvSpPr>
          <p:cNvPr id="15378" name="Text Box 18"/>
          <p:cNvSpPr txBox="1">
            <a:spLocks noChangeArrowheads="1"/>
          </p:cNvSpPr>
          <p:nvPr/>
        </p:nvSpPr>
        <p:spPr bwMode="auto">
          <a:xfrm>
            <a:off x="5156200" y="2362200"/>
            <a:ext cx="28956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=   2 x 24  </a:t>
            </a:r>
          </a:p>
        </p:txBody>
      </p:sp>
      <p:sp>
        <p:nvSpPr>
          <p:cNvPr id="15379" name="Text Box 19"/>
          <p:cNvSpPr txBox="1">
            <a:spLocks noChangeArrowheads="1"/>
          </p:cNvSpPr>
          <p:nvPr/>
        </p:nvSpPr>
        <p:spPr bwMode="auto">
          <a:xfrm>
            <a:off x="5156200" y="3101975"/>
            <a:ext cx="37338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=   </a:t>
            </a: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48</a:t>
            </a:r>
            <a: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</p:txBody>
      </p:sp>
      <p:sp>
        <p:nvSpPr>
          <p:cNvPr id="10254" name="Text Box 22"/>
          <p:cNvSpPr txBox="1">
            <a:spLocks noChangeArrowheads="1"/>
          </p:cNvSpPr>
          <p:nvPr/>
        </p:nvSpPr>
        <p:spPr bwMode="auto">
          <a:xfrm>
            <a:off x="1803400" y="4038600"/>
            <a:ext cx="44196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41</a:t>
            </a:r>
            <a: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x 2 x 8 x 5 =</a:t>
            </a:r>
          </a:p>
        </p:txBody>
      </p:sp>
      <p:sp>
        <p:nvSpPr>
          <p:cNvPr id="15383" name="Text Box 23"/>
          <p:cNvSpPr txBox="1">
            <a:spLocks noChangeArrowheads="1"/>
          </p:cNvSpPr>
          <p:nvPr/>
        </p:nvSpPr>
        <p:spPr bwMode="auto">
          <a:xfrm>
            <a:off x="5537200" y="4016375"/>
            <a:ext cx="40386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41</a:t>
            </a:r>
            <a: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x 8) x (2 x 5)</a:t>
            </a:r>
          </a:p>
        </p:txBody>
      </p:sp>
      <p:sp>
        <p:nvSpPr>
          <p:cNvPr id="15386" name="Text Box 26"/>
          <p:cNvSpPr txBox="1">
            <a:spLocks noChangeArrowheads="1"/>
          </p:cNvSpPr>
          <p:nvPr/>
        </p:nvSpPr>
        <p:spPr bwMode="auto">
          <a:xfrm>
            <a:off x="5384800" y="4625975"/>
            <a:ext cx="41148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=  </a:t>
            </a:r>
            <a:r>
              <a:rPr lang="en-US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328</a:t>
            </a:r>
            <a: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x  10</a:t>
            </a:r>
          </a:p>
        </p:txBody>
      </p:sp>
      <p:sp>
        <p:nvSpPr>
          <p:cNvPr id="15387" name="Text Box 27"/>
          <p:cNvSpPr txBox="1">
            <a:spLocks noChangeArrowheads="1"/>
          </p:cNvSpPr>
          <p:nvPr/>
        </p:nvSpPr>
        <p:spPr bwMode="auto">
          <a:xfrm>
            <a:off x="5384800" y="5235575"/>
            <a:ext cx="42672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=  </a:t>
            </a: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3280</a:t>
            </a:r>
            <a:endParaRPr kumimoji="0" lang="en-US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35367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5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15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4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5000"/>
                                        <p:tgtEl>
                                          <p:spTgt spid="15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2000"/>
                                        <p:tgtEl>
                                          <p:spTgt spid="15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6" dur="2000"/>
                                        <p:tgtEl>
                                          <p:spTgt spid="15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8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0" dur="5000"/>
                                        <p:tgtEl>
                                          <p:spTgt spid="15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5" dur="2000"/>
                                        <p:tgtEl>
                                          <p:spTgt spid="15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0" dur="2000"/>
                                        <p:tgtEl>
                                          <p:spTgt spid="15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2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4" dur="5000"/>
                                        <p:tgtEl>
                                          <p:spTgt spid="15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70" grpId="0"/>
      <p:bldP spid="15373" grpId="0"/>
      <p:bldP spid="15374" grpId="0"/>
      <p:bldP spid="15376" grpId="0"/>
      <p:bldP spid="15378" grpId="0"/>
      <p:bldP spid="15379" grpId="0"/>
      <p:bldP spid="15383" grpId="0"/>
      <p:bldP spid="15386" grpId="0"/>
      <p:bldP spid="15387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1122</TotalTime>
  <Words>1133</Words>
  <Application>Microsoft Office PowerPoint</Application>
  <PresentationFormat>On-screen Show (4:3)</PresentationFormat>
  <Paragraphs>144</Paragraphs>
  <Slides>16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.VnTime</vt:lpstr>
      <vt:lpstr>Arial</vt:lpstr>
      <vt:lpstr>Calibri</vt:lpstr>
      <vt:lpstr>Times New Roman</vt:lpstr>
      <vt:lpstr>VNI-Times</vt:lpstr>
      <vt:lpstr>Default Design</vt:lpstr>
      <vt:lpstr>1_Default Design</vt:lpstr>
      <vt:lpstr>PowerPoint Presentation</vt:lpstr>
      <vt:lpstr>PowerPoint Presentation</vt:lpstr>
      <vt:lpstr>PowerPoint Presentation</vt:lpstr>
      <vt:lpstr>YÊU CẦU CẦN ĐẠT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    Bài 5: Một hộp bánh giá 45 000 đồng và một chai sữa giá 35 000 đồng. Sau khi mua 2 hộp bánh và 6 chai sữa, mẹ còn lại 930 000 đồng. Hỏi lúc đầu mẹ có bao nhiêu tiền ?   </vt:lpstr>
      <vt:lpstr>     Bài 5: Một hộp bánh giá 45 000 đồng và một chai sữa giá 35 000 đồng. Sau khi mua 2 hộp bánh và 6 chai sữa, mẹ còn lại 930 000 đồng. Hỏi lúc đầu mẹ có bao nhiêu tiền ?   </vt:lpstr>
      <vt:lpstr>PowerPoint Presentation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ADMIN</cp:lastModifiedBy>
  <cp:revision>75</cp:revision>
  <cp:lastPrinted>2022-02-24T15:00:29Z</cp:lastPrinted>
  <dcterms:created xsi:type="dcterms:W3CDTF">2010-01-15T14:56:43Z</dcterms:created>
  <dcterms:modified xsi:type="dcterms:W3CDTF">2023-04-19T02:12:18Z</dcterms:modified>
</cp:coreProperties>
</file>