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1" r:id="rId1"/>
  </p:sldMasterIdLst>
  <p:notesMasterIdLst>
    <p:notesMasterId r:id="rId24"/>
  </p:notesMasterIdLst>
  <p:sldIdLst>
    <p:sldId id="401" r:id="rId2"/>
    <p:sldId id="337" r:id="rId3"/>
    <p:sldId id="319" r:id="rId4"/>
    <p:sldId id="338" r:id="rId5"/>
    <p:sldId id="339" r:id="rId6"/>
    <p:sldId id="340" r:id="rId7"/>
    <p:sldId id="296" r:id="rId8"/>
    <p:sldId id="385" r:id="rId9"/>
    <p:sldId id="394" r:id="rId10"/>
    <p:sldId id="395" r:id="rId11"/>
    <p:sldId id="396" r:id="rId12"/>
    <p:sldId id="397" r:id="rId13"/>
    <p:sldId id="398" r:id="rId14"/>
    <p:sldId id="399" r:id="rId15"/>
    <p:sldId id="400" r:id="rId16"/>
    <p:sldId id="328" r:id="rId17"/>
    <p:sldId id="332" r:id="rId18"/>
    <p:sldId id="333" r:id="rId19"/>
    <p:sldId id="331" r:id="rId20"/>
    <p:sldId id="341" r:id="rId21"/>
    <p:sldId id="335" r:id="rId22"/>
    <p:sldId id="343" r:id="rId23"/>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99"/>
    <a:srgbClr val="00CCFF"/>
    <a:srgbClr val="FFFFFF"/>
    <a:srgbClr val="0000FF"/>
    <a:srgbClr val="CCECFF"/>
    <a:srgbClr val="66FFCC"/>
    <a:srgbClr val="99CCFF"/>
    <a:srgbClr val="FF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2"/>
    <p:restoredTop sz="94664"/>
  </p:normalViewPr>
  <p:slideViewPr>
    <p:cSldViewPr showGuides="1">
      <p:cViewPr varScale="1">
        <p:scale>
          <a:sx n="84" d="100"/>
          <a:sy n="84" d="100"/>
        </p:scale>
        <p:origin x="760" y="68"/>
      </p:cViewPr>
      <p:guideLst>
        <p:guide orient="horz" pos="2160"/>
        <p:guide pos="3840"/>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29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4#1">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1" loCatId="list" qsTypeId="urn:microsoft.com/office/officeart/2005/8/quickstyle/simple1#1" qsCatId="simple" csTypeId="urn:microsoft.com/office/officeart/2005/8/colors/accent2_4#1" csCatId="accent2" phldr="1"/>
      <dgm:spPr/>
      <dgm:t>
        <a:bodyPr/>
        <a:lstStyle/>
        <a:p>
          <a:endParaRPr lang="en-US"/>
        </a:p>
      </dgm:t>
    </dgm:pt>
    <dgm:pt modelId="{5DD8EB11-5406-4D7D-A4B3-982550787B16}">
      <dgm:prSet custT="1"/>
      <dgm:spPr/>
      <dgm:t>
        <a:bodyPr/>
        <a:lstStyle/>
        <a:p>
          <a:pPr rtl="0"/>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tiết</a:t>
          </a:r>
          <a:r>
            <a:rPr lang="en-US" sz="2000" b="1" dirty="0">
              <a:latin typeface="Times New Roman" panose="02020603050405020304" pitchFamily="18" charset="0"/>
              <a:cs typeface="Times New Roman" panose="02020603050405020304" pitchFamily="18" charset="0"/>
            </a:rPr>
            <a:t> 1</a:t>
          </a:r>
        </a:p>
      </dgm:t>
    </dgm:pt>
    <dgm:pt modelId="{7A82C83A-6FFF-4940-9467-E0073BB9CA0B}" type="parTrans" cxnId="{38E86DE8-61DC-4F09-849E-CE139EA1C706}">
      <dgm:prSet/>
      <dgm:spPr/>
      <dgm:t>
        <a:bodyPr/>
        <a:lstStyle/>
        <a:p>
          <a:endParaRPr lang="en-US" sz="2000"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sz="2000"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pPr>
        <a:solidFill>
          <a:srgbClr val="0000CC"/>
        </a:solidFill>
      </dgm:spPr>
      <dgm:t>
        <a:bodyPr/>
        <a:lstStyle/>
        <a:p>
          <a:pPr rtl="0"/>
          <a:r>
            <a:rPr lang="en-US" sz="2000" b="1" dirty="0" err="1">
              <a:latin typeface="Times New Roman" panose="02020603050405020304" pitchFamily="18" charset="0"/>
              <a:cs typeface="Times New Roman" panose="02020603050405020304" pitchFamily="18" charset="0"/>
            </a:rPr>
            <a:t>Dựa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cụ</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rõ</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nổi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bật</a:t>
          </a:r>
          <a:r>
            <a:rPr lang="en-US" sz="2000" b="1" dirty="0">
              <a:latin typeface="Times New Roman" panose="02020603050405020304" pitchFamily="18" charset="0"/>
              <a:cs typeface="Times New Roman" panose="02020603050405020304" pitchFamily="18" charset="0"/>
            </a:rPr>
            <a:t>.</a:t>
          </a:r>
        </a:p>
      </dgm:t>
    </dgm:pt>
    <dgm:pt modelId="{64574260-1FE0-4A89-BB78-BBB47D8101A1}" type="parTrans" cxnId="{82521061-9D64-489A-94AF-75CB5236D996}">
      <dgm:prSet/>
      <dgm:spPr/>
      <dgm:t>
        <a:bodyPr/>
        <a:lstStyle/>
        <a:p>
          <a:endParaRPr lang="en-US" sz="2000"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sz="2000" b="1">
            <a:solidFill>
              <a:schemeClr val="accent6">
                <a:lumMod val="50000"/>
              </a:schemeClr>
            </a:solidFill>
            <a:latin typeface="Times New Roman" panose="02020603050405020304" pitchFamily="18" charset="0"/>
            <a:cs typeface="Times New Roman" panose="02020603050405020304" pitchFamily="18" charset="0"/>
          </a:endParaRPr>
        </a:p>
      </dgm:t>
    </dgm:pt>
    <dgm:pt modelId="{3059196D-AF0C-4463-A93E-812664631BA3}" type="pres">
      <dgm:prSet presAssocID="{5BE2D0CB-5BBD-4A03-A3CB-F48B34989FA3}" presName="Name0" presStyleCnt="0">
        <dgm:presLayoutVars>
          <dgm:chMax val="7"/>
          <dgm:chPref val="7"/>
          <dgm:dir/>
        </dgm:presLayoutVars>
      </dgm:prSet>
      <dgm:spPr/>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2"/>
      <dgm:spPr/>
    </dgm:pt>
    <dgm:pt modelId="{D0EDBA11-CE96-4FCC-BFE8-4DE9D160E032}" type="pres">
      <dgm:prSet presAssocID="{5BE2D0CB-5BBD-4A03-A3CB-F48B34989FA3}" presName="conn" presStyleLbl="parChTrans1D2" presStyleIdx="0" presStyleCnt="1"/>
      <dgm:spPr/>
    </dgm:pt>
    <dgm:pt modelId="{AF90F929-E81A-499C-8856-3125BD5771DB}" type="pres">
      <dgm:prSet presAssocID="{5BE2D0CB-5BBD-4A03-A3CB-F48B34989FA3}" presName="extraNode" presStyleLbl="node1" presStyleIdx="0" presStyleCnt="2"/>
      <dgm:spPr/>
    </dgm:pt>
    <dgm:pt modelId="{AC2B4F2C-FF8C-404D-92B0-C7C0A29210D1}" type="pres">
      <dgm:prSet presAssocID="{5BE2D0CB-5BBD-4A03-A3CB-F48B34989FA3}" presName="dstNode" presStyleLbl="node1" presStyleIdx="0" presStyleCnt="2"/>
      <dgm:spPr/>
    </dgm:pt>
    <dgm:pt modelId="{16095D2C-57B4-48CA-953C-267BD9DD484B}" type="pres">
      <dgm:prSet presAssocID="{5DD8EB11-5406-4D7D-A4B3-982550787B16}" presName="text_1" presStyleLbl="node1" presStyleIdx="0" presStyleCnt="2" custScaleY="111457">
        <dgm:presLayoutVars>
          <dgm:bulletEnabled val="1"/>
        </dgm:presLayoutVars>
      </dgm:prSet>
      <dgm:spPr/>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2"/>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2" custScaleY="106213">
        <dgm:presLayoutVars>
          <dgm:bulletEnabled val="1"/>
        </dgm:presLayoutVars>
      </dgm:prSet>
      <dgm:spPr/>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2"/>
      <dgm:spPr>
        <a:blipFill rotWithShape="0">
          <a:blip xmlns:r="http://schemas.openxmlformats.org/officeDocument/2006/relationships" r:embed="rId1"/>
          <a:stretch>
            <a:fillRect/>
          </a:stretch>
        </a:blipFill>
      </dgm:spPr>
    </dgm:pt>
  </dgm:ptLst>
  <dgm:cxnLst>
    <dgm:cxn modelId="{15630624-2364-46D5-9B61-E1B593FD13EF}" type="presOf" srcId="{C9CE7A57-E5A3-450C-8737-C72D44C4E0F3}" destId="{D0EDBA11-CE96-4FCC-BFE8-4DE9D160E032}" srcOrd="0" destOrd="0" presId="urn:microsoft.com/office/officeart/2008/layout/VerticalCurvedList#1"/>
    <dgm:cxn modelId="{82521061-9D64-489A-94AF-75CB5236D996}" srcId="{5BE2D0CB-5BBD-4A03-A3CB-F48B34989FA3}" destId="{2539990F-C84A-42AC-88CF-45ED9AC1F08B}" srcOrd="1" destOrd="0" parTransId="{64574260-1FE0-4A89-BB78-BBB47D8101A1}" sibTransId="{C4849DA6-49CB-4958-8795-0F017F45D2A1}"/>
    <dgm:cxn modelId="{740DBAD5-9377-45B3-BA30-5B1BB1D3CBF3}" type="presOf" srcId="{2539990F-C84A-42AC-88CF-45ED9AC1F08B}" destId="{DB69836F-FE00-4372-B69A-DF0D28029991}" srcOrd="0" destOrd="0" presId="urn:microsoft.com/office/officeart/2008/layout/VerticalCurvedList#1"/>
    <dgm:cxn modelId="{BE3B59DE-FBFF-4263-986C-800F12825A75}" type="presOf" srcId="{5BE2D0CB-5BBD-4A03-A3CB-F48B34989FA3}" destId="{3059196D-AF0C-4463-A93E-812664631BA3}" srcOrd="0" destOrd="0" presId="urn:microsoft.com/office/officeart/2008/layout/VerticalCurvedList#1"/>
    <dgm:cxn modelId="{E28CA5E2-903E-4AE0-814A-29D895B05F3F}" type="presOf" srcId="{5DD8EB11-5406-4D7D-A4B3-982550787B16}" destId="{16095D2C-57B4-48CA-953C-267BD9DD484B}" srcOrd="0" destOrd="0" presId="urn:microsoft.com/office/officeart/2008/layout/VerticalCurvedList#1"/>
    <dgm:cxn modelId="{38E86DE8-61DC-4F09-849E-CE139EA1C706}" srcId="{5BE2D0CB-5BBD-4A03-A3CB-F48B34989FA3}" destId="{5DD8EB11-5406-4D7D-A4B3-982550787B16}" srcOrd="0" destOrd="0" parTransId="{7A82C83A-6FFF-4940-9467-E0073BB9CA0B}" sibTransId="{C9CE7A57-E5A3-450C-8737-C72D44C4E0F3}"/>
    <dgm:cxn modelId="{97ACDEBE-72A6-4887-A843-1EA96B74FFCE}" type="presParOf" srcId="{3059196D-AF0C-4463-A93E-812664631BA3}" destId="{558D9870-05E2-484E-9241-818D42D9FADA}" srcOrd="0" destOrd="0" presId="urn:microsoft.com/office/officeart/2008/layout/VerticalCurvedList#1"/>
    <dgm:cxn modelId="{E6589C5D-7C3D-4103-A8E6-41904ABB1A9A}" type="presParOf" srcId="{558D9870-05E2-484E-9241-818D42D9FADA}" destId="{39FD721C-A262-4C4E-B494-AC1732E6F3A0}" srcOrd="0" destOrd="0" presId="urn:microsoft.com/office/officeart/2008/layout/VerticalCurvedList#1"/>
    <dgm:cxn modelId="{E0E4475A-A1A2-43B5-98D5-B327445F3AC1}" type="presParOf" srcId="{39FD721C-A262-4C4E-B494-AC1732E6F3A0}" destId="{849B6A22-FC21-4DC5-A1AF-CBADFA6E7F70}" srcOrd="0" destOrd="0" presId="urn:microsoft.com/office/officeart/2008/layout/VerticalCurvedList#1"/>
    <dgm:cxn modelId="{729FBBED-D2D8-47D5-813A-DE4FB683C9EA}" type="presParOf" srcId="{39FD721C-A262-4C4E-B494-AC1732E6F3A0}" destId="{D0EDBA11-CE96-4FCC-BFE8-4DE9D160E032}" srcOrd="1" destOrd="0" presId="urn:microsoft.com/office/officeart/2008/layout/VerticalCurvedList#1"/>
    <dgm:cxn modelId="{385A07EE-E5F1-4FB8-8718-04793B0266A6}" type="presParOf" srcId="{39FD721C-A262-4C4E-B494-AC1732E6F3A0}" destId="{AF90F929-E81A-499C-8856-3125BD5771DB}" srcOrd="2" destOrd="0" presId="urn:microsoft.com/office/officeart/2008/layout/VerticalCurvedList#1"/>
    <dgm:cxn modelId="{79966E2E-C1FB-4C8A-B6EA-098C2C237637}" type="presParOf" srcId="{39FD721C-A262-4C4E-B494-AC1732E6F3A0}" destId="{AC2B4F2C-FF8C-404D-92B0-C7C0A29210D1}" srcOrd="3" destOrd="0" presId="urn:microsoft.com/office/officeart/2008/layout/VerticalCurvedList#1"/>
    <dgm:cxn modelId="{91CC2582-EED5-4331-9EF7-34BA0E3CB0C9}" type="presParOf" srcId="{558D9870-05E2-484E-9241-818D42D9FADA}" destId="{16095D2C-57B4-48CA-953C-267BD9DD484B}" srcOrd="1" destOrd="0" presId="urn:microsoft.com/office/officeart/2008/layout/VerticalCurvedList#1"/>
    <dgm:cxn modelId="{1F0325D6-2342-41ED-ABD4-0FD0A0AD47A4}" type="presParOf" srcId="{558D9870-05E2-484E-9241-818D42D9FADA}" destId="{57F98E08-EB63-4773-8250-9B6C8F0D79DB}" srcOrd="2" destOrd="0" presId="urn:microsoft.com/office/officeart/2008/layout/VerticalCurvedList#1"/>
    <dgm:cxn modelId="{CAA28C00-F2E2-4681-BE46-88F1BFC47E75}" type="presParOf" srcId="{57F98E08-EB63-4773-8250-9B6C8F0D79DB}" destId="{73F439AE-4020-45C5-B27A-2DB6095092F8}" srcOrd="0" destOrd="0" presId="urn:microsoft.com/office/officeart/2008/layout/VerticalCurvedList#1"/>
    <dgm:cxn modelId="{D6841EB1-F9EB-4851-8AFB-E3E56346B4F4}" type="presParOf" srcId="{558D9870-05E2-484E-9241-818D42D9FADA}" destId="{DB69836F-FE00-4372-B69A-DF0D28029991}" srcOrd="3" destOrd="0" presId="urn:microsoft.com/office/officeart/2008/layout/VerticalCurvedList#1"/>
    <dgm:cxn modelId="{E32F9149-017C-487A-B35E-6FC21AD15CA0}" type="presParOf" srcId="{558D9870-05E2-484E-9241-818D42D9FADA}" destId="{A23500C6-60B1-485B-9CAE-0E2BED65C988}" srcOrd="4" destOrd="0" presId="urn:microsoft.com/office/officeart/2008/layout/VerticalCurvedList#1"/>
    <dgm:cxn modelId="{110A3BD2-A5A7-4AE9-A7BB-858BF24F8EB8}" type="presParOf" srcId="{A23500C6-60B1-485B-9CAE-0E2BED65C988}" destId="{425517B2-2BDC-437A-9C2F-A102F25D4FDA}"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3442320" y="-532806"/>
          <a:ext cx="4131930" cy="4131930"/>
        </a:xfrm>
        <a:prstGeom prst="blockArc">
          <a:avLst>
            <a:gd name="adj1" fmla="val 18900000"/>
            <a:gd name="adj2" fmla="val 2700000"/>
            <a:gd name="adj3" fmla="val 523"/>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563665" y="387873"/>
          <a:ext cx="5877890" cy="976347"/>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313"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Mức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độ</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về</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kĩ</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đọc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như</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tiết</a:t>
          </a:r>
          <a:r>
            <a:rPr lang="en-US" sz="2000" b="1" kern="1200" dirty="0">
              <a:latin typeface="Times New Roman" panose="02020603050405020304" pitchFamily="18" charset="0"/>
              <a:cs typeface="Times New Roman" panose="02020603050405020304" pitchFamily="18" charset="0"/>
            </a:rPr>
            <a:t> 1</a:t>
          </a:r>
        </a:p>
      </dsp:txBody>
      <dsp:txXfrm>
        <a:off x="563665" y="387873"/>
        <a:ext cx="5877890" cy="976347"/>
      </dsp:txXfrm>
    </dsp:sp>
    <dsp:sp modelId="{73F439AE-4020-45C5-B27A-2DB6095092F8}">
      <dsp:nvSpPr>
        <dsp:cNvPr id="0" name=""/>
        <dsp:cNvSpPr/>
      </dsp:nvSpPr>
      <dsp:spPr>
        <a:xfrm>
          <a:off x="16174" y="328555"/>
          <a:ext cx="1094981" cy="1094981"/>
        </a:xfrm>
        <a:prstGeom prst="ellipse">
          <a:avLst/>
        </a:prstGeom>
        <a:blipFill rotWithShape="0">
          <a:blip xmlns:r="http://schemas.openxmlformats.org/officeDocument/2006/relationships" r:embed="rId1"/>
          <a:stretch>
            <a:fillRect/>
          </a:stretch>
        </a:blip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9836F-FE00-4372-B69A-DF0D28029991}">
      <dsp:nvSpPr>
        <dsp:cNvPr id="0" name=""/>
        <dsp:cNvSpPr/>
      </dsp:nvSpPr>
      <dsp:spPr>
        <a:xfrm>
          <a:off x="563665" y="1725065"/>
          <a:ext cx="5877890" cy="930410"/>
        </a:xfrm>
        <a:prstGeom prst="rect">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313"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Dựa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đoạn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văn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nói</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về</a:t>
          </a:r>
          <a:r>
            <a:rPr lang="en-US" sz="2000" b="1" kern="1200" dirty="0">
              <a:latin typeface="Times New Roman" panose="02020603050405020304" pitchFamily="18" charset="0"/>
              <a:cs typeface="Times New Roman" panose="02020603050405020304" pitchFamily="18" charset="0"/>
            </a:rPr>
            <a:t> con </a:t>
          </a:r>
          <a:r>
            <a:rPr lang="en-US" sz="2000" b="1" kern="1200" dirty="0" err="1">
              <a:latin typeface="Times New Roman" panose="02020603050405020304" pitchFamily="18" charset="0"/>
              <a:cs typeface="Times New Roman" panose="02020603050405020304" pitchFamily="18" charset="0"/>
            </a:rPr>
            <a:t>vật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cụ</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thể</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để</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viết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được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một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đoạn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văn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miêu</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tả</a:t>
          </a:r>
          <a:r>
            <a:rPr lang="en-US" sz="2000" b="1" kern="1200" dirty="0">
              <a:latin typeface="Times New Roman" panose="02020603050405020304" pitchFamily="18" charset="0"/>
              <a:cs typeface="Times New Roman" panose="02020603050405020304" pitchFamily="18" charset="0"/>
            </a:rPr>
            <a:t> con </a:t>
          </a:r>
          <a:r>
            <a:rPr lang="en-US" sz="2000" b="1" kern="1200" dirty="0" err="1">
              <a:latin typeface="Times New Roman" panose="02020603050405020304" pitchFamily="18" charset="0"/>
              <a:cs typeface="Times New Roman" panose="02020603050405020304" pitchFamily="18" charset="0"/>
            </a:rPr>
            <a:t>vật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rõ</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những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đặc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điểm</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nổi</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bật</a:t>
          </a:r>
          <a:r>
            <a:rPr lang="en-US" sz="2000" b="1" kern="1200" dirty="0">
              <a:latin typeface="Times New Roman" panose="02020603050405020304" pitchFamily="18" charset="0"/>
              <a:cs typeface="Times New Roman" panose="02020603050405020304" pitchFamily="18" charset="0"/>
            </a:rPr>
            <a:t>.</a:t>
          </a:r>
        </a:p>
      </dsp:txBody>
      <dsp:txXfrm>
        <a:off x="563665" y="1725065"/>
        <a:ext cx="5877890" cy="930410"/>
      </dsp:txXfrm>
    </dsp:sp>
    <dsp:sp modelId="{425517B2-2BDC-437A-9C2F-A102F25D4FDA}">
      <dsp:nvSpPr>
        <dsp:cNvPr id="0" name=""/>
        <dsp:cNvSpPr/>
      </dsp:nvSpPr>
      <dsp:spPr>
        <a:xfrm>
          <a:off x="16174" y="1642779"/>
          <a:ext cx="1094981" cy="1094981"/>
        </a:xfrm>
        <a:prstGeom prst="ellipse">
          <a:avLst/>
        </a:prstGeom>
        <a:blipFill rotWithShape="0">
          <a:blip xmlns:r="http://schemas.openxmlformats.org/officeDocument/2006/relationships" r:embed="rId1"/>
          <a:stretch>
            <a:fillRect/>
          </a:stretch>
        </a:blipFill>
        <a:ln w="25400" cap="flat" cmpd="sng" algn="ctr">
          <a:solidFill>
            <a:schemeClr val="accent2">
              <a:shade val="50000"/>
              <a:hueOff val="-39850"/>
              <a:satOff val="-7276"/>
              <a:lumOff val="4210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318D5-3F82-43EB-ACBD-CC3BF2159224}" type="datetimeFigureOut">
              <a:rPr lang="vi-VN" smtClean="0"/>
              <a:t>16/05/2023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64558-BE77-4D0A-90BE-0E7BB382E7B4}" type="slidenum">
              <a:rPr lang="vi-VN" smtClean="0"/>
              <a:t>‹#›</a:t>
            </a:fld>
            <a:endParaRPr lang="vi-VN"/>
          </a:p>
        </p:txBody>
      </p:sp>
    </p:spTree>
    <p:extLst>
      <p:ext uri="{BB962C8B-B14F-4D97-AF65-F5344CB8AC3E}">
        <p14:creationId xmlns:p14="http://schemas.microsoft.com/office/powerpoint/2010/main" val="319022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452;ga1242414e1_0_286:notes">
            <a:extLst>
              <a:ext uri="{FF2B5EF4-FFF2-40B4-BE49-F238E27FC236}">
                <a16:creationId xmlns:a16="http://schemas.microsoft.com/office/drawing/2014/main" id="{E82AECAA-C233-4DD7-B342-13E07027BAE5}"/>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6387" name="Google Shape;1453;ga1242414e1_0_286:notes">
            <a:extLst>
              <a:ext uri="{FF2B5EF4-FFF2-40B4-BE49-F238E27FC236}">
                <a16:creationId xmlns:a16="http://schemas.microsoft.com/office/drawing/2014/main" id="{7A069F8E-3E53-419D-A319-2B36D5E77DA1}"/>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6778;g8b385fd27f_2_71:notes">
            <a:extLst>
              <a:ext uri="{FF2B5EF4-FFF2-40B4-BE49-F238E27FC236}">
                <a16:creationId xmlns:a16="http://schemas.microsoft.com/office/drawing/2014/main" id="{2995BE60-4772-4A65-A5FA-8C9EDE64FCB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3" name="Google Shape;6779;g8b385fd27f_2_71:notes">
            <a:extLst>
              <a:ext uri="{FF2B5EF4-FFF2-40B4-BE49-F238E27FC236}">
                <a16:creationId xmlns:a16="http://schemas.microsoft.com/office/drawing/2014/main" id="{126D5593-5F01-4783-BA76-CD9DDCD08D1B}"/>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62590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23957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19547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6"/>
        <p:cNvGrpSpPr/>
        <p:nvPr/>
      </p:nvGrpSpPr>
      <p:grpSpPr>
        <a:xfrm>
          <a:off x="0" y="0"/>
          <a:ext cx="0" cy="0"/>
          <a:chOff x="0" y="0"/>
          <a:chExt cx="0" cy="0"/>
        </a:xfrm>
      </p:grpSpPr>
      <p:pic>
        <p:nvPicPr>
          <p:cNvPr id="3" name="Google Shape;107;p17">
            <a:extLst>
              <a:ext uri="{FF2B5EF4-FFF2-40B4-BE49-F238E27FC236}">
                <a16:creationId xmlns:a16="http://schemas.microsoft.com/office/drawing/2014/main" id="{0DBDA4F4-5739-4DED-8B96-8BF02606300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08;p17">
            <a:extLst>
              <a:ext uri="{FF2B5EF4-FFF2-40B4-BE49-F238E27FC236}">
                <a16:creationId xmlns:a16="http://schemas.microsoft.com/office/drawing/2014/main" id="{48161176-2075-4B71-A711-0EF25CDEFDCB}"/>
              </a:ext>
            </a:extLst>
          </p:cNvPr>
          <p:cNvSpPr/>
          <p:nvPr/>
        </p:nvSpPr>
        <p:spPr>
          <a:xfrm>
            <a:off x="712788" y="555625"/>
            <a:ext cx="7718425" cy="4064000"/>
          </a:xfrm>
          <a:prstGeom prst="roundRect">
            <a:avLst>
              <a:gd name="adj" fmla="val 8626"/>
            </a:avLst>
          </a:prstGeom>
          <a:solidFill>
            <a:schemeClr val="accent6"/>
          </a:solidFill>
          <a:ln>
            <a:noFill/>
          </a:ln>
        </p:spPr>
        <p:txBody>
          <a:bodyPr spcFirstLastPara="1" lIns="91425" tIns="91425" rIns="91425" bIns="91425" anchor="ctr"/>
          <a:lstStyle/>
          <a:p>
            <a:pPr>
              <a:spcBef>
                <a:spcPts val="0"/>
              </a:spcBef>
              <a:spcAft>
                <a:spcPts val="0"/>
              </a:spcAft>
              <a:defRPr/>
            </a:pPr>
            <a:endParaRPr sz="1800"/>
          </a:p>
        </p:txBody>
      </p:sp>
      <p:sp>
        <p:nvSpPr>
          <p:cNvPr id="109" name="Google Shape;109;p17"/>
          <p:cNvSpPr txBox="1">
            <a:spLocks noGrp="1"/>
          </p:cNvSpPr>
          <p:nvPr>
            <p:ph type="title"/>
          </p:nvPr>
        </p:nvSpPr>
        <p:spPr>
          <a:xfrm>
            <a:off x="720000" y="540000"/>
            <a:ext cx="7704000" cy="477600"/>
          </a:xfrm>
          <a:prstGeom prst="rect">
            <a:avLst/>
          </a:prstGeom>
        </p:spPr>
        <p:txBody>
          <a:bodyPr spcFirstLastPara="1" lIns="91425" tIns="91425" rIns="91425" bIns="91425" anchor="t">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9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77156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3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62621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49822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54630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84165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53469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17529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96041191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jpeg"/><Relationship Id="rId7" Type="http://schemas.openxmlformats.org/officeDocument/2006/relationships/slide" Target="slide11.xml"/><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10.xml"/><Relationship Id="rId10" Type="http://schemas.openxmlformats.org/officeDocument/2006/relationships/slide" Target="slide12.xml"/><Relationship Id="rId4" Type="http://schemas.openxmlformats.org/officeDocument/2006/relationships/slide" Target="slide15.xml"/><Relationship Id="rId9" Type="http://schemas.openxmlformats.org/officeDocument/2006/relationships/slide" Target="slide13.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582774" y="352131"/>
            <a:ext cx="7978453" cy="347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800" b="1" dirty="0">
                <a:latin typeface="Times New Roman" panose="02020603050405020304" pitchFamily="18" charset="0"/>
                <a:cs typeface="Times New Roman" panose="02020603050405020304" pitchFamily="18" charset="0"/>
              </a:rPr>
              <a:t>ỦY BAN NHÂN DÂN QUẬN LONG BIÊN</a:t>
            </a:r>
          </a:p>
          <a:p>
            <a:pPr algn="ctr">
              <a:defRPr/>
            </a:pPr>
            <a:r>
              <a:rPr lang="en-US" altLang="en-US" sz="1800" b="1" dirty="0">
                <a:latin typeface="Times New Roman" panose="02020603050405020304" pitchFamily="18" charset="0"/>
                <a:cs typeface="Times New Roman" panose="02020603050405020304" pitchFamily="18" charset="0"/>
              </a:rPr>
              <a:t>TRƯỜNG TIỂU </a:t>
            </a:r>
            <a:r>
              <a:rPr lang="en-US" altLang="en-US" sz="1800" b="1">
                <a:latin typeface="Times New Roman" panose="02020603050405020304" pitchFamily="18" charset="0"/>
                <a:cs typeface="Times New Roman" panose="02020603050405020304" pitchFamily="18" charset="0"/>
              </a:rPr>
              <a:t>HỌC PHÚC LỢI</a:t>
            </a:r>
            <a:endParaRPr lang="en-US" altLang="en-US" sz="1800" b="1" dirty="0">
              <a:latin typeface="Times New Roman" panose="02020603050405020304" pitchFamily="18" charset="0"/>
              <a:cs typeface="Times New Roman" panose="02020603050405020304" pitchFamily="18" charset="0"/>
            </a:endParaRPr>
          </a:p>
          <a:p>
            <a:pPr algn="ctr">
              <a:defRPr/>
            </a:pPr>
            <a:endParaRPr lang="en-US" altLang="en-US" sz="2400" b="1" dirty="0">
              <a:latin typeface="Times New Roman" panose="02020603050405020304" pitchFamily="18" charset="0"/>
              <a:cs typeface="Times New Roman" panose="02020603050405020304" pitchFamily="18" charset="0"/>
            </a:endParaRPr>
          </a:p>
          <a:p>
            <a:pPr algn="ctr">
              <a:defRPr/>
            </a:pPr>
            <a:endParaRPr lang="en-US" altLang="en-US" sz="2400" b="1" dirty="0">
              <a:latin typeface="Times New Roman" panose="02020603050405020304" pitchFamily="18" charset="0"/>
              <a:cs typeface="Times New Roman" panose="02020603050405020304" pitchFamily="18" charset="0"/>
            </a:endParaRPr>
          </a:p>
          <a:p>
            <a:pPr algn="ctr">
              <a:defRPr/>
            </a:pPr>
            <a:r>
              <a:rPr lang="en-US" altLang="en-US" sz="2400" b="1" dirty="0">
                <a:solidFill>
                  <a:srgbClr val="FF0000"/>
                </a:solidFill>
                <a:latin typeface="Times New Roman" panose="02020603050405020304" pitchFamily="18" charset="0"/>
                <a:cs typeface="Times New Roman" panose="02020603050405020304" pitchFamily="18" charset="0"/>
              </a:rPr>
              <a:t>MÔN: TIẾNG VIỆT</a:t>
            </a:r>
          </a:p>
          <a:p>
            <a:pPr algn="ctr">
              <a:defRPr/>
            </a:pPr>
            <a:r>
              <a:rPr lang="vi-VN" altLang="en-US" sz="2799" b="1" dirty="0">
                <a:solidFill>
                  <a:srgbClr val="FF0000"/>
                </a:solidFill>
                <a:latin typeface="Times New Roman" panose="02020603050405020304" pitchFamily="18" charset="0"/>
                <a:cs typeface="Times New Roman" panose="02020603050405020304" pitchFamily="18" charset="0"/>
              </a:rPr>
              <a:t>BÀI: </a:t>
            </a:r>
            <a:r>
              <a:rPr lang="en-US" altLang="en-US" sz="2799" b="1" dirty="0">
                <a:solidFill>
                  <a:srgbClr val="FF0000"/>
                </a:solidFill>
                <a:latin typeface="Times New Roman" panose="02020603050405020304" pitchFamily="18" charset="0"/>
                <a:cs typeface="Times New Roman" panose="02020603050405020304" pitchFamily="18" charset="0"/>
              </a:rPr>
              <a:t>ÔN TẬP CUỐI HKII (TIẾT 6)</a:t>
            </a:r>
            <a:endParaRPr lang="vi-VN" altLang="en-US" sz="2799" b="1" dirty="0">
              <a:solidFill>
                <a:srgbClr val="FF0000"/>
              </a:solidFill>
              <a:latin typeface="Times New Roman" panose="02020603050405020304" pitchFamily="18" charset="0"/>
              <a:cs typeface="Times New Roman" panose="02020603050405020304" pitchFamily="18" charset="0"/>
            </a:endParaRPr>
          </a:p>
          <a:p>
            <a:pPr algn="ctr">
              <a:defRPr/>
            </a:pPr>
            <a:endParaRPr lang="vi-VN" altLang="en-US" sz="2799" b="1" dirty="0">
              <a:solidFill>
                <a:srgbClr val="FF0000"/>
              </a:solidFill>
              <a:latin typeface="Times New Roman" panose="02020603050405020304" pitchFamily="18" charset="0"/>
              <a:cs typeface="Times New Roman" panose="02020603050405020304" pitchFamily="18" charset="0"/>
            </a:endParaRPr>
          </a:p>
          <a:p>
            <a:pPr algn="ctr">
              <a:defRPr/>
            </a:pPr>
            <a:endParaRPr lang="vi-VN" altLang="en-US" sz="2799" b="1" dirty="0">
              <a:solidFill>
                <a:srgbClr val="FF0000"/>
              </a:solidFill>
              <a:latin typeface="Times New Roman" panose="02020603050405020304" pitchFamily="18" charset="0"/>
              <a:cs typeface="Times New Roman" panose="02020603050405020304" pitchFamily="18" charset="0"/>
            </a:endParaRPr>
          </a:p>
          <a:p>
            <a:pPr algn="ctr">
              <a:defRPr/>
            </a:pPr>
            <a:endParaRPr lang="en-US" altLang="en-US" sz="2799" b="1" dirty="0">
              <a:solidFill>
                <a:srgbClr val="FF0000"/>
              </a:solidFill>
              <a:latin typeface="Times New Roman" panose="02020603050405020304" pitchFamily="18" charset="0"/>
              <a:cs typeface="Times New Roman" panose="02020603050405020304" pitchFamily="18" charset="0"/>
            </a:endParaRPr>
          </a:p>
        </p:txBody>
      </p:sp>
      <p:pic>
        <p:nvPicPr>
          <p:cNvPr id="37891"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1142603" y="3571444"/>
            <a:ext cx="6858796" cy="114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6492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4"/>
          <p:cNvSpPr>
            <a:spLocks noChangeArrowheads="1"/>
          </p:cNvSpPr>
          <p:nvPr/>
        </p:nvSpPr>
        <p:spPr bwMode="auto">
          <a:xfrm>
            <a:off x="726068" y="742950"/>
            <a:ext cx="458391" cy="45839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9" name="WordArt 5"/>
          <p:cNvSpPr>
            <a:spLocks noChangeArrowheads="1" noChangeShapeType="1" noTextEdit="1"/>
          </p:cNvSpPr>
          <p:nvPr/>
        </p:nvSpPr>
        <p:spPr bwMode="auto">
          <a:xfrm>
            <a:off x="839178" y="819150"/>
            <a:ext cx="161925" cy="323850"/>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2</a:t>
            </a:r>
          </a:p>
        </p:txBody>
      </p:sp>
      <p:sp>
        <p:nvSpPr>
          <p:cNvPr id="10" name="Rectangle 3"/>
          <p:cNvSpPr txBox="1">
            <a:spLocks noChangeArrowheads="1"/>
          </p:cNvSpPr>
          <p:nvPr/>
        </p:nvSpPr>
        <p:spPr>
          <a:xfrm>
            <a:off x="1383350" y="742950"/>
            <a:ext cx="6820371" cy="3255394"/>
          </a:xfrm>
          <a:prstGeom prst="rect">
            <a:avLst/>
          </a:prstGeom>
        </p:spPr>
        <p:txBody>
          <a:bodyPr>
            <a:noAutofit/>
          </a:bodyPr>
          <a:lstStyle/>
          <a:p>
            <a:pPr algn="just">
              <a:lnSpc>
                <a:spcPct val="120000"/>
              </a:lnSpc>
              <a:spcBef>
                <a:spcPct val="20000"/>
              </a:spcBef>
              <a:defRPr/>
            </a:pPr>
            <a:r>
              <a:rPr lang="en-US" sz="2100" b="1">
                <a:solidFill>
                  <a:srgbClr val="FF0000"/>
                </a:solidFill>
                <a:latin typeface="Times New Roman" pitchFamily="18" charset="0"/>
                <a:cs typeface="Times New Roman" pitchFamily="18" charset="0"/>
              </a:rPr>
              <a:t>Em hãy đọc thuộc long bài tập đọc </a:t>
            </a:r>
            <a:r>
              <a:rPr lang="vi-VN" sz="2100" b="1">
                <a:solidFill>
                  <a:srgbClr val="FF0000"/>
                </a:solidFill>
                <a:cs typeface="Times New Roman" pitchFamily="18" charset="0"/>
              </a:rPr>
              <a:t>Trăng ơi từ đâu đến</a:t>
            </a:r>
            <a:r>
              <a:rPr lang="en-US" sz="2100" b="1">
                <a:solidFill>
                  <a:srgbClr val="FF0000"/>
                </a:solidFill>
                <a:latin typeface="Times New Roman" panose="02020603050405020304" pitchFamily="18" charset="0"/>
                <a:cs typeface="Times New Roman" panose="02020603050405020304" pitchFamily="18" charset="0"/>
              </a:rPr>
              <a:t>?</a:t>
            </a:r>
            <a:r>
              <a:rPr lang="vi-VN" sz="2100" b="1">
                <a:solidFill>
                  <a:srgbClr val="FF0000"/>
                </a:solidFill>
                <a:cs typeface="Times New Roman" pitchFamily="18" charset="0"/>
              </a:rPr>
              <a:t> (trang 107)</a:t>
            </a:r>
          </a:p>
          <a:p>
            <a:pPr algn="ctr">
              <a:lnSpc>
                <a:spcPct val="120000"/>
              </a:lnSpc>
              <a:defRPr/>
            </a:pPr>
            <a:r>
              <a:rPr lang="en-US" sz="2100" b="1" u="sng">
                <a:solidFill>
                  <a:srgbClr val="00B050"/>
                </a:solidFill>
                <a:latin typeface="Times New Roman" pitchFamily="18" charset="0"/>
                <a:cs typeface="Times New Roman" pitchFamily="18" charset="0"/>
              </a:rPr>
              <a:t>Trả </a:t>
            </a:r>
            <a:r>
              <a:rPr lang="en-US" sz="2100" b="1" u="sng" dirty="0" err="1">
                <a:solidFill>
                  <a:srgbClr val="00B050"/>
                </a:solidFill>
                <a:latin typeface="Times New Roman" pitchFamily="18" charset="0"/>
                <a:cs typeface="Times New Roman" pitchFamily="18" charset="0"/>
              </a:rPr>
              <a:t>lời</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câu</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hỏi</a:t>
            </a:r>
            <a:r>
              <a:rPr lang="en-US" sz="2100" b="1" u="sng" dirty="0">
                <a:solidFill>
                  <a:srgbClr val="00B050"/>
                </a:solidFill>
                <a:latin typeface="Times New Roman" pitchFamily="18" charset="0"/>
                <a:cs typeface="Times New Roman" pitchFamily="18" charset="0"/>
              </a:rPr>
              <a:t> :</a:t>
            </a:r>
            <a:endParaRPr lang="en-US" sz="2100" b="1" dirty="0">
              <a:solidFill>
                <a:srgbClr val="FF0000"/>
              </a:solidFill>
              <a:latin typeface="Times New Roman" pitchFamily="18" charset="0"/>
              <a:cs typeface="Times New Roman" pitchFamily="18" charset="0"/>
            </a:endParaRPr>
          </a:p>
          <a:p>
            <a:pPr algn="just" eaLnBrk="1" hangingPunct="1">
              <a:lnSpc>
                <a:spcPct val="120000"/>
              </a:lnSpc>
              <a:spcBef>
                <a:spcPct val="20000"/>
              </a:spcBef>
              <a:defRPr/>
            </a:pPr>
            <a:r>
              <a:rPr lang="en-US" sz="2100" b="1">
                <a:solidFill>
                  <a:srgbClr val="000066"/>
                </a:solidFill>
                <a:latin typeface="Times New Roman" pitchFamily="18" charset="0"/>
                <a:cs typeface="Times New Roman" pitchFamily="18" charset="0"/>
              </a:rPr>
              <a:t>Bài thơ thể hiện tình cảm của tác giả đối với quê hương đất nước như thế nào?</a:t>
            </a:r>
            <a:endParaRPr lang="en-US" sz="2100" b="1" dirty="0">
              <a:solidFill>
                <a:srgbClr val="000066"/>
              </a:solidFill>
              <a:latin typeface="Times New Roman" pitchFamily="18" charset="0"/>
              <a:cs typeface="Times New Roman" pitchFamily="18" charset="0"/>
            </a:endParaRPr>
          </a:p>
          <a:p>
            <a:pPr eaLnBrk="1" hangingPunct="1">
              <a:lnSpc>
                <a:spcPct val="120000"/>
              </a:lnSpc>
              <a:spcBef>
                <a:spcPct val="20000"/>
              </a:spcBef>
              <a:defRPr/>
            </a:pPr>
            <a:r>
              <a:rPr lang="en-US" sz="2100" b="1" dirty="0">
                <a:solidFill>
                  <a:srgbClr val="000066"/>
                </a:solidFill>
                <a:latin typeface="Times New Roman" pitchFamily="18" charset="0"/>
                <a:cs typeface="Times New Roman" pitchFamily="18" charset="0"/>
              </a:rPr>
              <a:t>	</a:t>
            </a:r>
            <a:endParaRPr lang="vi-VN" sz="2100" b="1" dirty="0">
              <a:solidFill>
                <a:srgbClr val="000066"/>
              </a:solidFill>
              <a:latin typeface="Times New Roman" pitchFamily="18" charset="0"/>
              <a:cs typeface="Times New Roman" pitchFamily="18" charset="0"/>
            </a:endParaRPr>
          </a:p>
        </p:txBody>
      </p:sp>
      <p:sp>
        <p:nvSpPr>
          <p:cNvPr id="11" name="Action Button: End 10">
            <a:hlinkClick r:id="rId2" action="ppaction://hlinksldjump" highlightClick="1"/>
          </p:cNvPr>
          <p:cNvSpPr/>
          <p:nvPr/>
        </p:nvSpPr>
        <p:spPr>
          <a:xfrm>
            <a:off x="7517921" y="3998343"/>
            <a:ext cx="685800" cy="4000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Tree>
    <p:extLst>
      <p:ext uri="{BB962C8B-B14F-4D97-AF65-F5344CB8AC3E}">
        <p14:creationId xmlns:p14="http://schemas.microsoft.com/office/powerpoint/2010/main" val="168098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664235" y="730010"/>
            <a:ext cx="458391" cy="45839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3" name="WordArt 5"/>
          <p:cNvSpPr>
            <a:spLocks noChangeArrowheads="1" noChangeShapeType="1" noTextEdit="1"/>
          </p:cNvSpPr>
          <p:nvPr/>
        </p:nvSpPr>
        <p:spPr bwMode="auto">
          <a:xfrm>
            <a:off x="777344" y="806210"/>
            <a:ext cx="161925" cy="323850"/>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3</a:t>
            </a:r>
          </a:p>
        </p:txBody>
      </p:sp>
      <p:sp>
        <p:nvSpPr>
          <p:cNvPr id="4" name="Rectangle 3"/>
          <p:cNvSpPr txBox="1">
            <a:spLocks noChangeArrowheads="1"/>
          </p:cNvSpPr>
          <p:nvPr/>
        </p:nvSpPr>
        <p:spPr>
          <a:xfrm>
            <a:off x="1256111" y="742950"/>
            <a:ext cx="7223655" cy="2983661"/>
          </a:xfrm>
          <a:prstGeom prst="rect">
            <a:avLst/>
          </a:prstGeom>
        </p:spPr>
        <p:txBody>
          <a:bodyPr>
            <a:noAutofit/>
          </a:bodyPr>
          <a:lstStyle/>
          <a:p>
            <a:pPr algn="just">
              <a:lnSpc>
                <a:spcPct val="120000"/>
              </a:lnSpc>
              <a:spcBef>
                <a:spcPct val="20000"/>
              </a:spcBef>
              <a:defRPr/>
            </a:pPr>
            <a:r>
              <a:rPr lang="en-US" sz="2100" b="1">
                <a:solidFill>
                  <a:srgbClr val="FF0000"/>
                </a:solidFill>
                <a:latin typeface="Times New Roman" pitchFamily="18" charset="0"/>
                <a:cs typeface="Times New Roman" pitchFamily="18" charset="0"/>
              </a:rPr>
              <a:t>Em hãy đọc đoạn 2 từ </a:t>
            </a:r>
            <a:r>
              <a:rPr lang="en-US" sz="2100" b="1">
                <a:latin typeface="Times New Roman" pitchFamily="18" charset="0"/>
                <a:cs typeface="Times New Roman" pitchFamily="18" charset="0"/>
              </a:rPr>
              <a:t>“ Khu đền chính….gạch vữa” </a:t>
            </a:r>
            <a:r>
              <a:rPr lang="en-US" sz="2100" b="1">
                <a:solidFill>
                  <a:srgbClr val="FF0000"/>
                </a:solidFill>
                <a:latin typeface="Times New Roman" pitchFamily="18" charset="0"/>
                <a:cs typeface="Times New Roman" pitchFamily="18" charset="0"/>
              </a:rPr>
              <a:t>trong bài tập đọc </a:t>
            </a:r>
            <a:r>
              <a:rPr lang="en-US" sz="2100" b="1" i="1">
                <a:solidFill>
                  <a:srgbClr val="FF0000"/>
                </a:solidFill>
                <a:latin typeface="Times New Roman" pitchFamily="18" charset="0"/>
                <a:cs typeface="Times New Roman" pitchFamily="18" charset="0"/>
              </a:rPr>
              <a:t>Ăng-co Vát (trang 123)</a:t>
            </a:r>
          </a:p>
          <a:p>
            <a:pPr algn="ctr">
              <a:lnSpc>
                <a:spcPct val="120000"/>
              </a:lnSpc>
              <a:defRPr/>
            </a:pPr>
            <a:r>
              <a:rPr lang="en-US" sz="2100" b="1" u="sng">
                <a:solidFill>
                  <a:srgbClr val="00B050"/>
                </a:solidFill>
                <a:latin typeface="Times New Roman" pitchFamily="18" charset="0"/>
                <a:cs typeface="Times New Roman" pitchFamily="18" charset="0"/>
              </a:rPr>
              <a:t>Trả </a:t>
            </a:r>
            <a:r>
              <a:rPr lang="en-US" sz="2100" b="1" u="sng" dirty="0" err="1">
                <a:solidFill>
                  <a:srgbClr val="00B050"/>
                </a:solidFill>
                <a:latin typeface="Times New Roman" pitchFamily="18" charset="0"/>
                <a:cs typeface="Times New Roman" pitchFamily="18" charset="0"/>
              </a:rPr>
              <a:t>lời</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câu</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hỏi</a:t>
            </a:r>
            <a:r>
              <a:rPr lang="en-US" sz="2100" b="1" u="sng" dirty="0">
                <a:solidFill>
                  <a:srgbClr val="00B050"/>
                </a:solidFill>
                <a:latin typeface="Times New Roman" pitchFamily="18" charset="0"/>
                <a:cs typeface="Times New Roman" pitchFamily="18" charset="0"/>
              </a:rPr>
              <a:t> :</a:t>
            </a:r>
          </a:p>
          <a:p>
            <a:pPr algn="just" eaLnBrk="1" hangingPunct="1">
              <a:lnSpc>
                <a:spcPct val="120000"/>
              </a:lnSpc>
              <a:spcBef>
                <a:spcPct val="20000"/>
              </a:spcBef>
              <a:defRPr/>
            </a:pPr>
            <a:r>
              <a:rPr lang="en-US" sz="2100" b="1">
                <a:solidFill>
                  <a:srgbClr val="000066"/>
                </a:solidFill>
                <a:latin typeface="Times New Roman" pitchFamily="18" charset="0"/>
                <a:cs typeface="Times New Roman" pitchFamily="18" charset="0"/>
              </a:rPr>
              <a:t>       Khu đền chính được xây dựng kì công như thế nào?</a:t>
            </a:r>
            <a:endParaRPr lang="en-US" sz="2100" b="1" dirty="0">
              <a:solidFill>
                <a:srgbClr val="000066"/>
              </a:solidFill>
              <a:latin typeface="Times New Roman" pitchFamily="18" charset="0"/>
              <a:cs typeface="Times New Roman" pitchFamily="18" charset="0"/>
            </a:endParaRPr>
          </a:p>
          <a:p>
            <a:pPr algn="just" eaLnBrk="1" hangingPunct="1">
              <a:lnSpc>
                <a:spcPct val="120000"/>
              </a:lnSpc>
              <a:spcBef>
                <a:spcPct val="20000"/>
              </a:spcBef>
              <a:defRPr/>
            </a:pPr>
            <a:r>
              <a:rPr lang="en-US" sz="2100" b="1" dirty="0">
                <a:solidFill>
                  <a:srgbClr val="000066"/>
                </a:solidFill>
                <a:latin typeface="Times New Roman" pitchFamily="18" charset="0"/>
                <a:cs typeface="Times New Roman" pitchFamily="18" charset="0"/>
              </a:rPr>
              <a:t>	</a:t>
            </a:r>
            <a:endParaRPr lang="vi-VN" sz="21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7643813" y="4275467"/>
            <a:ext cx="514350" cy="2857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Tree>
    <p:extLst>
      <p:ext uri="{BB962C8B-B14F-4D97-AF65-F5344CB8AC3E}">
        <p14:creationId xmlns:p14="http://schemas.microsoft.com/office/powerpoint/2010/main" val="192820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642444" y="1079380"/>
            <a:ext cx="458391" cy="45839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3" name="WordArt 5"/>
          <p:cNvSpPr>
            <a:spLocks noChangeArrowheads="1" noChangeShapeType="1" noTextEdit="1"/>
          </p:cNvSpPr>
          <p:nvPr/>
        </p:nvSpPr>
        <p:spPr bwMode="auto">
          <a:xfrm>
            <a:off x="755554" y="1155580"/>
            <a:ext cx="161925" cy="323850"/>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4</a:t>
            </a:r>
          </a:p>
        </p:txBody>
      </p:sp>
      <p:sp>
        <p:nvSpPr>
          <p:cNvPr id="4" name="Rectangle 3"/>
          <p:cNvSpPr txBox="1">
            <a:spLocks noChangeArrowheads="1"/>
          </p:cNvSpPr>
          <p:nvPr/>
        </p:nvSpPr>
        <p:spPr>
          <a:xfrm>
            <a:off x="1389077" y="1079380"/>
            <a:ext cx="7090895" cy="2615960"/>
          </a:xfrm>
          <a:prstGeom prst="rect">
            <a:avLst/>
          </a:prstGeom>
        </p:spPr>
        <p:txBody>
          <a:bodyPr>
            <a:noAutofit/>
          </a:bodyPr>
          <a:lstStyle/>
          <a:p>
            <a:pPr algn="just">
              <a:lnSpc>
                <a:spcPct val="120000"/>
              </a:lnSpc>
              <a:defRPr/>
            </a:pPr>
            <a:r>
              <a:rPr lang="en-US" sz="2100" b="1">
                <a:solidFill>
                  <a:srgbClr val="FF0000"/>
                </a:solidFill>
                <a:latin typeface="Times New Roman" pitchFamily="18" charset="0"/>
                <a:cs typeface="Times New Roman" pitchFamily="18" charset="0"/>
              </a:rPr>
              <a:t>Em hãy đọc thuộc lòng bài thơ </a:t>
            </a:r>
            <a:r>
              <a:rPr lang="nb-NO" sz="2100" b="1">
                <a:solidFill>
                  <a:srgbClr val="FF0000"/>
                </a:solidFill>
                <a:latin typeface="Times New Roman" pitchFamily="18" charset="0"/>
                <a:cs typeface="Times New Roman" pitchFamily="18" charset="0"/>
              </a:rPr>
              <a:t>Dòng sông mặc áo (trang 118)</a:t>
            </a:r>
          </a:p>
          <a:p>
            <a:pPr algn="ctr">
              <a:lnSpc>
                <a:spcPct val="120000"/>
              </a:lnSpc>
              <a:defRPr/>
            </a:pPr>
            <a:r>
              <a:rPr lang="en-US" sz="2100" b="1">
                <a:solidFill>
                  <a:srgbClr val="FF000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Trả</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lời</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câu</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hỏi</a:t>
            </a:r>
            <a:r>
              <a:rPr lang="en-US" sz="2100" b="1" u="sng" dirty="0">
                <a:solidFill>
                  <a:srgbClr val="00B050"/>
                </a:solidFill>
                <a:latin typeface="Times New Roman" pitchFamily="18" charset="0"/>
                <a:cs typeface="Times New Roman" pitchFamily="18" charset="0"/>
              </a:rPr>
              <a:t> :</a:t>
            </a:r>
          </a:p>
          <a:p>
            <a:pPr algn="just">
              <a:lnSpc>
                <a:spcPct val="120000"/>
              </a:lnSpc>
              <a:defRPr/>
            </a:pPr>
            <a:r>
              <a:rPr lang="en-US" sz="2100" b="1">
                <a:solidFill>
                  <a:srgbClr val="000066"/>
                </a:solidFill>
                <a:latin typeface="Times New Roman" pitchFamily="18" charset="0"/>
                <a:cs typeface="Times New Roman" pitchFamily="18" charset="0"/>
              </a:rPr>
              <a:t> </a:t>
            </a:r>
            <a:r>
              <a:rPr lang="en-US" sz="2100" b="1">
                <a:latin typeface="Times New Roman" panose="02020603050405020304" pitchFamily="18" charset="0"/>
                <a:ea typeface="Times New Roman" panose="02020603050405020304" pitchFamily="18" charset="0"/>
              </a:rPr>
              <a:t>Cách nói “dòng sông mặc áo” có gì hay?</a:t>
            </a:r>
            <a:endParaRPr lang="vi-VN" sz="21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7090914" y="3981091"/>
            <a:ext cx="582283" cy="44426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Tree>
    <p:extLst>
      <p:ext uri="{BB962C8B-B14F-4D97-AF65-F5344CB8AC3E}">
        <p14:creationId xmlns:p14="http://schemas.microsoft.com/office/powerpoint/2010/main" val="154392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820637" y="1082093"/>
            <a:ext cx="458390" cy="45839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3" name="WordArt 5"/>
          <p:cNvSpPr>
            <a:spLocks noChangeArrowheads="1" noChangeShapeType="1" noTextEdit="1"/>
          </p:cNvSpPr>
          <p:nvPr/>
        </p:nvSpPr>
        <p:spPr bwMode="auto">
          <a:xfrm>
            <a:off x="933745" y="1158293"/>
            <a:ext cx="161925" cy="323850"/>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5</a:t>
            </a:r>
          </a:p>
        </p:txBody>
      </p:sp>
      <p:sp>
        <p:nvSpPr>
          <p:cNvPr id="4" name="Rectangle 3"/>
          <p:cNvSpPr txBox="1">
            <a:spLocks noChangeArrowheads="1"/>
          </p:cNvSpPr>
          <p:nvPr/>
        </p:nvSpPr>
        <p:spPr>
          <a:xfrm>
            <a:off x="1279027" y="1082093"/>
            <a:ext cx="7167665" cy="2085975"/>
          </a:xfrm>
          <a:prstGeom prst="rect">
            <a:avLst/>
          </a:prstGeom>
        </p:spPr>
        <p:txBody>
          <a:bodyPr>
            <a:noAutofit/>
          </a:bodyPr>
          <a:lstStyle/>
          <a:p>
            <a:pPr algn="just">
              <a:lnSpc>
                <a:spcPct val="120000"/>
              </a:lnSpc>
              <a:defRPr/>
            </a:pPr>
            <a:r>
              <a:rPr lang="en-US" sz="2100" b="1">
                <a:solidFill>
                  <a:srgbClr val="FF0000"/>
                </a:solidFill>
                <a:latin typeface="Times New Roman" pitchFamily="18" charset="0"/>
                <a:cs typeface="Times New Roman" pitchFamily="18" charset="0"/>
              </a:rPr>
              <a:t>Em hãy đọc đoạn 1 từ : </a:t>
            </a:r>
            <a:r>
              <a:rPr lang="en-US" sz="2100" b="1">
                <a:latin typeface="Times New Roman" pitchFamily="18" charset="0"/>
                <a:cs typeface="Times New Roman" pitchFamily="18" charset="0"/>
              </a:rPr>
              <a:t>“</a:t>
            </a:r>
            <a:r>
              <a:rPr lang="en-US" sz="2100" b="1">
                <a:solidFill>
                  <a:srgbClr val="FF0000"/>
                </a:solidFill>
                <a:latin typeface="Times New Roman" pitchFamily="18" charset="0"/>
                <a:cs typeface="Times New Roman" pitchFamily="18" charset="0"/>
              </a:rPr>
              <a:t> </a:t>
            </a:r>
            <a:r>
              <a:rPr lang="en-US" sz="2100" b="1">
                <a:latin typeface="Times New Roman" pitchFamily="18" charset="0"/>
                <a:cs typeface="Times New Roman" pitchFamily="18" charset="0"/>
              </a:rPr>
              <a:t>Ôi chao….. phân vân” </a:t>
            </a:r>
            <a:r>
              <a:rPr lang="en-US" sz="2100" b="1">
                <a:solidFill>
                  <a:srgbClr val="FF0000"/>
                </a:solidFill>
                <a:latin typeface="Times New Roman" pitchFamily="18" charset="0"/>
                <a:cs typeface="Times New Roman" pitchFamily="18" charset="0"/>
              </a:rPr>
              <a:t>trong bài tập đọc </a:t>
            </a:r>
            <a:r>
              <a:rPr lang="vi-VN" sz="2100" b="1" i="1">
                <a:solidFill>
                  <a:srgbClr val="FF0000"/>
                </a:solidFill>
                <a:cs typeface="Times New Roman" pitchFamily="18" charset="0"/>
              </a:rPr>
              <a:t>Con chuồn chuồn nước (trang 127)</a:t>
            </a:r>
          </a:p>
          <a:p>
            <a:pPr algn="ctr">
              <a:lnSpc>
                <a:spcPct val="120000"/>
              </a:lnSpc>
              <a:defRPr/>
            </a:pPr>
            <a:r>
              <a:rPr lang="en-US" sz="2100" b="1">
                <a:solidFill>
                  <a:srgbClr val="FF000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Trả</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lời</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câu</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hỏi</a:t>
            </a:r>
            <a:r>
              <a:rPr lang="en-US" sz="2100" b="1" u="sng" dirty="0">
                <a:solidFill>
                  <a:srgbClr val="00B050"/>
                </a:solidFill>
                <a:latin typeface="Times New Roman" pitchFamily="18" charset="0"/>
                <a:cs typeface="Times New Roman" pitchFamily="18" charset="0"/>
              </a:rPr>
              <a:t> :</a:t>
            </a:r>
          </a:p>
          <a:p>
            <a:pPr algn="just">
              <a:lnSpc>
                <a:spcPct val="120000"/>
              </a:lnSpc>
              <a:defRPr/>
            </a:pPr>
            <a:r>
              <a:rPr lang="en-US" sz="2100" b="1">
                <a:solidFill>
                  <a:srgbClr val="000066"/>
                </a:solidFill>
                <a:latin typeface="Times New Roman" pitchFamily="18" charset="0"/>
                <a:cs typeface="Times New Roman" pitchFamily="18" charset="0"/>
              </a:rPr>
              <a:t>Chú chuồn chuồn nước được miêu tả bằng những hình ảnh so sánh nào?</a:t>
            </a:r>
            <a:endParaRPr lang="en-US" sz="2100" b="1" dirty="0">
              <a:solidFill>
                <a:srgbClr val="000066"/>
              </a:solidFill>
              <a:latin typeface="Times New Roman" pitchFamily="18" charset="0"/>
              <a:cs typeface="Times New Roman" pitchFamily="18" charset="0"/>
            </a:endParaRPr>
          </a:p>
          <a:p>
            <a:pPr algn="just">
              <a:lnSpc>
                <a:spcPct val="120000"/>
              </a:lnSpc>
              <a:defRPr/>
            </a:pPr>
            <a:r>
              <a:rPr lang="en-US" sz="2100" b="1" dirty="0">
                <a:solidFill>
                  <a:srgbClr val="000066"/>
                </a:solidFill>
                <a:latin typeface="Times New Roman" pitchFamily="18" charset="0"/>
                <a:cs typeface="Times New Roman" pitchFamily="18" charset="0"/>
              </a:rPr>
              <a:t>	</a:t>
            </a:r>
            <a:endParaRPr lang="vi-VN" sz="21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7507680" y="3742673"/>
            <a:ext cx="510037" cy="39153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Tree>
    <p:extLst>
      <p:ext uri="{BB962C8B-B14F-4D97-AF65-F5344CB8AC3E}">
        <p14:creationId xmlns:p14="http://schemas.microsoft.com/office/powerpoint/2010/main" val="177835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518225" y="514869"/>
            <a:ext cx="458391" cy="45839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3" name="WordArt 5"/>
          <p:cNvSpPr>
            <a:spLocks noChangeArrowheads="1" noChangeShapeType="1" noTextEdit="1"/>
          </p:cNvSpPr>
          <p:nvPr/>
        </p:nvSpPr>
        <p:spPr bwMode="auto">
          <a:xfrm>
            <a:off x="631334" y="591069"/>
            <a:ext cx="161925" cy="323850"/>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6</a:t>
            </a:r>
          </a:p>
        </p:txBody>
      </p:sp>
      <p:sp>
        <p:nvSpPr>
          <p:cNvPr id="4" name="Rectangle 3"/>
          <p:cNvSpPr txBox="1">
            <a:spLocks noChangeArrowheads="1"/>
          </p:cNvSpPr>
          <p:nvPr/>
        </p:nvSpPr>
        <p:spPr>
          <a:xfrm>
            <a:off x="1089726" y="591069"/>
            <a:ext cx="7131409" cy="2085975"/>
          </a:xfrm>
          <a:prstGeom prst="rect">
            <a:avLst/>
          </a:prstGeom>
        </p:spPr>
        <p:txBody>
          <a:bodyPr>
            <a:noAutofit/>
          </a:bodyPr>
          <a:lstStyle/>
          <a:p>
            <a:pPr algn="just">
              <a:lnSpc>
                <a:spcPct val="120000"/>
              </a:lnSpc>
              <a:defRPr/>
            </a:pPr>
            <a:r>
              <a:rPr lang="en-US" sz="2100" b="1">
                <a:solidFill>
                  <a:srgbClr val="FF0000"/>
                </a:solidFill>
                <a:latin typeface="Times New Roman" pitchFamily="18" charset="0"/>
                <a:cs typeface="Times New Roman" pitchFamily="18" charset="0"/>
              </a:rPr>
              <a:t>Em hãy đọc đoạn 1 từ : </a:t>
            </a:r>
            <a:r>
              <a:rPr lang="en-US" sz="2100" b="1">
                <a:latin typeface="Times New Roman" pitchFamily="18" charset="0"/>
                <a:cs typeface="Times New Roman" pitchFamily="18" charset="0"/>
              </a:rPr>
              <a:t>“ Ngày xửa ngày xưa… môn cười” </a:t>
            </a:r>
            <a:r>
              <a:rPr lang="en-US" sz="2100" b="1">
                <a:solidFill>
                  <a:srgbClr val="FF0000"/>
                </a:solidFill>
                <a:latin typeface="Times New Roman" pitchFamily="18" charset="0"/>
                <a:cs typeface="Times New Roman" pitchFamily="18" charset="0"/>
              </a:rPr>
              <a:t>trong bài tập đọc </a:t>
            </a:r>
            <a:r>
              <a:rPr lang="vi-VN" sz="2100" b="1" i="1">
                <a:solidFill>
                  <a:srgbClr val="FF0000"/>
                </a:solidFill>
                <a:cs typeface="Times New Roman" pitchFamily="18" charset="0"/>
              </a:rPr>
              <a:t>Vương quốc vắng nụ cười (trang 132)</a:t>
            </a:r>
          </a:p>
          <a:p>
            <a:pPr algn="ctr">
              <a:lnSpc>
                <a:spcPct val="120000"/>
              </a:lnSpc>
              <a:defRPr/>
            </a:pPr>
            <a:r>
              <a:rPr lang="en-US" sz="2100" b="1">
                <a:solidFill>
                  <a:srgbClr val="FF000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Trả</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lời</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câu</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hỏi</a:t>
            </a:r>
            <a:r>
              <a:rPr lang="en-US" sz="2100" b="1" u="sng" dirty="0">
                <a:solidFill>
                  <a:srgbClr val="00B050"/>
                </a:solidFill>
                <a:latin typeface="Times New Roman" pitchFamily="18" charset="0"/>
                <a:cs typeface="Times New Roman" pitchFamily="18" charset="0"/>
              </a:rPr>
              <a:t> :</a:t>
            </a:r>
          </a:p>
          <a:p>
            <a:pPr algn="just">
              <a:lnSpc>
                <a:spcPct val="120000"/>
              </a:lnSpc>
              <a:defRPr/>
            </a:pPr>
            <a:r>
              <a:rPr lang="en-US" sz="2100" b="1">
                <a:solidFill>
                  <a:srgbClr val="000066"/>
                </a:solidFill>
                <a:latin typeface="Times New Roman" pitchFamily="18" charset="0"/>
                <a:cs typeface="Times New Roman" pitchFamily="18" charset="0"/>
              </a:rPr>
              <a:t>Tìm những chi tiết cho thấy cuộc sống ở vương quốc nọ rất buồn?</a:t>
            </a:r>
            <a:endParaRPr lang="en-US" sz="2100" b="1" dirty="0">
              <a:solidFill>
                <a:srgbClr val="000066"/>
              </a:solidFill>
              <a:latin typeface="Times New Roman" pitchFamily="18" charset="0"/>
              <a:cs typeface="Times New Roman" pitchFamily="18" charset="0"/>
            </a:endParaRPr>
          </a:p>
          <a:p>
            <a:pPr algn="just">
              <a:lnSpc>
                <a:spcPct val="120000"/>
              </a:lnSpc>
              <a:defRPr/>
            </a:pPr>
            <a:endParaRPr lang="en-US" sz="2100" b="1" dirty="0">
              <a:solidFill>
                <a:srgbClr val="000066"/>
              </a:solidFill>
              <a:latin typeface="Times New Roman" pitchFamily="18" charset="0"/>
              <a:cs typeface="Times New Roman" pitchFamily="18" charset="0"/>
            </a:endParaRPr>
          </a:p>
          <a:p>
            <a:pPr algn="just">
              <a:lnSpc>
                <a:spcPct val="120000"/>
              </a:lnSpc>
              <a:defRPr/>
            </a:pPr>
            <a:r>
              <a:rPr lang="en-US" sz="2100" b="1" dirty="0">
                <a:solidFill>
                  <a:srgbClr val="000066"/>
                </a:solidFill>
                <a:latin typeface="Times New Roman" pitchFamily="18" charset="0"/>
                <a:cs typeface="Times New Roman" pitchFamily="18" charset="0"/>
              </a:rPr>
              <a:t>	</a:t>
            </a:r>
            <a:endParaRPr lang="vi-VN" sz="21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7467427" y="4204087"/>
            <a:ext cx="565838" cy="4000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Tree>
    <p:extLst>
      <p:ext uri="{BB962C8B-B14F-4D97-AF65-F5344CB8AC3E}">
        <p14:creationId xmlns:p14="http://schemas.microsoft.com/office/powerpoint/2010/main" val="42140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897147" y="944593"/>
            <a:ext cx="458391" cy="45839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3" name="WordArt 5"/>
          <p:cNvSpPr>
            <a:spLocks noChangeArrowheads="1" noChangeShapeType="1" noTextEdit="1"/>
          </p:cNvSpPr>
          <p:nvPr/>
        </p:nvSpPr>
        <p:spPr bwMode="auto">
          <a:xfrm>
            <a:off x="1010257" y="1020793"/>
            <a:ext cx="161925" cy="323850"/>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rgbClr val="FFFFFF"/>
                </a:solidFill>
                <a:latin typeface="Arial Black" panose="020B0A04020102020204" pitchFamily="34" charset="0"/>
              </a:rPr>
              <a:t>7</a:t>
            </a:r>
          </a:p>
        </p:txBody>
      </p:sp>
      <p:sp>
        <p:nvSpPr>
          <p:cNvPr id="4" name="Rectangle 3"/>
          <p:cNvSpPr txBox="1">
            <a:spLocks noChangeArrowheads="1"/>
          </p:cNvSpPr>
          <p:nvPr/>
        </p:nvSpPr>
        <p:spPr bwMode="auto">
          <a:xfrm>
            <a:off x="1468648" y="944593"/>
            <a:ext cx="6922536"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spcBef>
                <a:spcPct val="0"/>
              </a:spcBef>
              <a:buNone/>
            </a:pPr>
            <a:r>
              <a:rPr lang="en-US" altLang="en-US" sz="2100" b="1">
                <a:solidFill>
                  <a:srgbClr val="FF0000"/>
                </a:solidFill>
                <a:latin typeface="Times New Roman" panose="02020603050405020304" pitchFamily="18" charset="0"/>
                <a:cs typeface="Times New Roman" panose="02020603050405020304" pitchFamily="18" charset="0"/>
              </a:rPr>
              <a:t>Em hãy đọc thuộc lòng bài thơ </a:t>
            </a:r>
            <a:r>
              <a:rPr lang="en-US" altLang="en-US" sz="2100" b="1" i="1">
                <a:solidFill>
                  <a:srgbClr val="FF0000"/>
                </a:solidFill>
                <a:latin typeface="Times New Roman" panose="02020603050405020304" pitchFamily="18" charset="0"/>
                <a:cs typeface="Times New Roman" panose="02020603050405020304" pitchFamily="18" charset="0"/>
              </a:rPr>
              <a:t>Ngắm trăng – Không đề (trang 137)</a:t>
            </a:r>
          </a:p>
          <a:p>
            <a:pPr algn="just" eaLnBrk="1" hangingPunct="1">
              <a:lnSpc>
                <a:spcPct val="120000"/>
              </a:lnSpc>
              <a:spcBef>
                <a:spcPct val="0"/>
              </a:spcBef>
              <a:buFontTx/>
              <a:buNone/>
            </a:pPr>
            <a:endParaRPr lang="en-US" altLang="en-US" sz="2100" b="1">
              <a:solidFill>
                <a:srgbClr val="FF0000"/>
              </a:solidFill>
              <a:latin typeface="Times New Roman" panose="02020603050405020304" pitchFamily="18" charset="0"/>
              <a:cs typeface="Times New Roman" panose="02020603050405020304" pitchFamily="18" charset="0"/>
            </a:endParaRPr>
          </a:p>
          <a:p>
            <a:pPr algn="ctr" eaLnBrk="1" hangingPunct="1">
              <a:lnSpc>
                <a:spcPct val="120000"/>
              </a:lnSpc>
              <a:spcBef>
                <a:spcPct val="0"/>
              </a:spcBef>
              <a:buFontTx/>
              <a:buNone/>
            </a:pPr>
            <a:r>
              <a:rPr lang="en-US" altLang="en-US" sz="2100" b="1" u="sng">
                <a:solidFill>
                  <a:srgbClr val="00B050"/>
                </a:solidFill>
                <a:latin typeface="Times New Roman" panose="02020603050405020304" pitchFamily="18" charset="0"/>
                <a:cs typeface="Times New Roman" panose="02020603050405020304" pitchFamily="18" charset="0"/>
              </a:rPr>
              <a:t>Trả </a:t>
            </a:r>
            <a:r>
              <a:rPr lang="en-US" altLang="en-US" sz="2100" b="1" u="sng" dirty="0" err="1">
                <a:solidFill>
                  <a:srgbClr val="00B050"/>
                </a:solidFill>
                <a:latin typeface="Times New Roman" panose="02020603050405020304" pitchFamily="18" charset="0"/>
                <a:cs typeface="Times New Roman" panose="02020603050405020304" pitchFamily="18" charset="0"/>
              </a:rPr>
              <a:t>lời</a:t>
            </a:r>
            <a:r>
              <a:rPr lang="en-US" altLang="en-US" sz="2100" b="1" u="sng" dirty="0">
                <a:solidFill>
                  <a:srgbClr val="00B050"/>
                </a:solidFill>
                <a:latin typeface="Times New Roman" panose="02020603050405020304" pitchFamily="18" charset="0"/>
                <a:cs typeface="Times New Roman" panose="02020603050405020304" pitchFamily="18" charset="0"/>
              </a:rPr>
              <a:t> </a:t>
            </a:r>
            <a:r>
              <a:rPr lang="en-US" altLang="en-US" sz="2100" b="1" u="sng" dirty="0" err="1">
                <a:solidFill>
                  <a:srgbClr val="00B050"/>
                </a:solidFill>
                <a:latin typeface="Times New Roman" panose="02020603050405020304" pitchFamily="18" charset="0"/>
                <a:cs typeface="Times New Roman" panose="02020603050405020304" pitchFamily="18" charset="0"/>
              </a:rPr>
              <a:t>câu</a:t>
            </a:r>
            <a:r>
              <a:rPr lang="en-US" altLang="en-US" sz="2100" b="1" u="sng" dirty="0">
                <a:solidFill>
                  <a:srgbClr val="00B050"/>
                </a:solidFill>
                <a:latin typeface="Times New Roman" panose="02020603050405020304" pitchFamily="18" charset="0"/>
                <a:cs typeface="Times New Roman" panose="02020603050405020304" pitchFamily="18" charset="0"/>
              </a:rPr>
              <a:t> </a:t>
            </a:r>
            <a:r>
              <a:rPr lang="en-US" altLang="en-US" sz="2100" b="1" u="sng" dirty="0" err="1">
                <a:solidFill>
                  <a:srgbClr val="00B050"/>
                </a:solidFill>
                <a:latin typeface="Times New Roman" panose="02020603050405020304" pitchFamily="18" charset="0"/>
                <a:cs typeface="Times New Roman" panose="02020603050405020304" pitchFamily="18" charset="0"/>
              </a:rPr>
              <a:t>hỏi</a:t>
            </a:r>
            <a:r>
              <a:rPr lang="en-US" altLang="en-US" sz="2100" b="1" u="sng" dirty="0">
                <a:solidFill>
                  <a:srgbClr val="00B050"/>
                </a:solidFill>
                <a:latin typeface="Times New Roman" panose="02020603050405020304" pitchFamily="18" charset="0"/>
                <a:cs typeface="Times New Roman" panose="02020603050405020304" pitchFamily="18" charset="0"/>
              </a:rPr>
              <a:t> :</a:t>
            </a:r>
          </a:p>
          <a:p>
            <a:pPr algn="just" eaLnBrk="1" hangingPunct="1">
              <a:lnSpc>
                <a:spcPct val="120000"/>
              </a:lnSpc>
              <a:spcBef>
                <a:spcPct val="0"/>
              </a:spcBef>
              <a:buFontTx/>
              <a:buNone/>
            </a:pPr>
            <a:r>
              <a:rPr lang="en-US" altLang="en-US" sz="2100" b="1">
                <a:solidFill>
                  <a:srgbClr val="004DE6"/>
                </a:solidFill>
                <a:latin typeface="Times New Roman" panose="02020603050405020304" pitchFamily="18" charset="0"/>
                <a:cs typeface="Times New Roman" panose="02020603050405020304" pitchFamily="18" charset="0"/>
              </a:rPr>
              <a:t>Tìm những hình ảnh nói lên lòng yêu đời và phong thái ung dung của Bác?</a:t>
            </a:r>
            <a:endParaRPr lang="vi-VN" altLang="en-US" sz="2100" b="1" dirty="0">
              <a:solidFill>
                <a:srgbClr val="004DE6"/>
              </a:solidFill>
              <a:latin typeface="Times New Roman" panose="02020603050405020304" pitchFamily="18" charset="0"/>
              <a:cs typeface="Times New Roman" panose="02020603050405020304" pitchFamily="18" charset="0"/>
            </a:endParaRPr>
          </a:p>
        </p:txBody>
      </p:sp>
      <p:sp>
        <p:nvSpPr>
          <p:cNvPr id="5" name="Action Button: End 4">
            <a:hlinkClick r:id="rId2" action="ppaction://hlinksldjump" highlightClick="1"/>
          </p:cNvPr>
          <p:cNvSpPr/>
          <p:nvPr/>
        </p:nvSpPr>
        <p:spPr>
          <a:xfrm>
            <a:off x="7197936" y="3886627"/>
            <a:ext cx="565838" cy="3429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Tree>
    <p:extLst>
      <p:ext uri="{BB962C8B-B14F-4D97-AF65-F5344CB8AC3E}">
        <p14:creationId xmlns:p14="http://schemas.microsoft.com/office/powerpoint/2010/main" val="32627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1657350"/>
            <a:ext cx="8770088" cy="289560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vi-VN" altLang="en-US" sz="2200"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Những ngày đẹp trời, buổi sáng bồ câu bay ra từng đàn. Sau một hồi lượn vòng trên không trung trong lành, chúng đậu xuống mặt đất rồi tha thẩn đi đi lại lại với cái đầu cứ lắc lư, lắc lư.</a:t>
            </a:r>
            <a:endParaRPr lang="en-US" altLang="en-US" sz="2200" dirty="0">
              <a:latin typeface="Times New Roman" panose="02020603050405020304" pitchFamily="18" charset="0"/>
              <a:cs typeface="Times New Roman" panose="02020603050405020304" pitchFamily="18" charset="0"/>
            </a:endParaRPr>
          </a:p>
          <a:p>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Vì sao bồ câu lắc lư đầu liên tục mà không bị hoa mắt, nhức đầu nhỉ? Thật ra, nếu quan sát kĩ, ta có thể thấy rằng bồ câu chẳng lắc lư chút nào cái đầu bé nhỏ của chúng. Chính vì thân bồ câu to, chân lại ngắn nên khi đi thân mình chúng cứ đảo qua đảo lại, cái cổ ngắn cũng đung đưa, khiến ta lầm tưởng là đầu bồ câu cũng lắc lư đó thôi.</a:t>
            </a:r>
            <a:br>
              <a:rPr lang="vi-VN" altLang="en-US" sz="2200" dirty="0">
                <a:latin typeface="Times New Roman" panose="02020603050405020304" pitchFamily="18" charset="0"/>
                <a:cs typeface="Times New Roman" panose="02020603050405020304" pitchFamily="18" charset="0"/>
              </a:rPr>
            </a:br>
            <a:endParaRPr lang="en-US" altLang="en-US" sz="2200" dirty="0">
              <a:latin typeface="Times New Roman" panose="02020603050405020304" pitchFamily="18" charset="0"/>
              <a:cs typeface="Times New Roman" panose="02020603050405020304" pitchFamily="18" charset="0"/>
            </a:endParaRPr>
          </a:p>
        </p:txBody>
      </p:sp>
      <p:sp>
        <p:nvSpPr>
          <p:cNvPr id="6" name="Text Box 11"/>
          <p:cNvSpPr txBox="1"/>
          <p:nvPr/>
        </p:nvSpPr>
        <p:spPr>
          <a:xfrm>
            <a:off x="152400" y="477136"/>
            <a:ext cx="8883945" cy="1084912"/>
          </a:xfrm>
          <a:prstGeom prst="rect">
            <a:avLst/>
          </a:prstGeom>
          <a:noFill/>
          <a:ln w="9525">
            <a:noFill/>
          </a:ln>
        </p:spPr>
        <p:txBody>
          <a:bodyPr wrap="square" lIns="68580" tIns="34290" rIns="68580" bIns="34290">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r>
              <a:rPr lang="en-US" altLang="en-US" sz="2200" b="1" dirty="0">
                <a:solidFill>
                  <a:srgbClr val="FF0000"/>
                </a:solidFill>
                <a:latin typeface="Times New Roman" panose="02020603050405020304" pitchFamily="18" charset="0"/>
                <a:cs typeface="Arial" panose="020B0604020202020204" pitchFamily="34" charset="0"/>
              </a:rPr>
              <a:t>2. </a:t>
            </a:r>
            <a:r>
              <a:rPr lang="en-US" altLang="en-US" sz="2200" b="1" dirty="0" err="1">
                <a:solidFill>
                  <a:srgbClr val="FF0000"/>
                </a:solidFill>
                <a:latin typeface="Times New Roman" panose="02020603050405020304" pitchFamily="18" charset="0"/>
                <a:cs typeface="Arial" panose="020B0604020202020204" pitchFamily="34" charset="0"/>
              </a:rPr>
              <a:t>Trích</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đoạn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dưới</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đây</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lấy</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từ</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một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cuốn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sách</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phổ</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biến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khoa</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học</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Dựa</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vào</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những</a:t>
            </a:r>
            <a:r>
              <a:rPr lang="en-US" altLang="en-US" sz="2200" b="1" dirty="0">
                <a:solidFill>
                  <a:srgbClr val="FF0000"/>
                </a:solidFill>
                <a:latin typeface="Times New Roman" panose="02020603050405020304" pitchFamily="18" charset="0"/>
                <a:cs typeface="Arial" panose="020B0604020202020204" pitchFamily="34" charset="0"/>
              </a:rPr>
              <a:t> chi </a:t>
            </a:r>
            <a:r>
              <a:rPr lang="en-US" altLang="en-US" sz="2200" b="1" dirty="0" err="1">
                <a:solidFill>
                  <a:srgbClr val="FF0000"/>
                </a:solidFill>
                <a:latin typeface="Times New Roman" panose="02020603050405020304" pitchFamily="18" charset="0"/>
                <a:cs typeface="Arial" panose="020B0604020202020204" pitchFamily="34" charset="0"/>
              </a:rPr>
              <a:t>tiết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mà</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tác</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giả</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cung</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cấp</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và</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dựa</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vào</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quan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sát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riêng</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của</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mình</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em</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hãy</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viết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một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đoạn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văn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miêu</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tả</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hoạt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động</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của</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chim</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bồ</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câu</a:t>
            </a:r>
            <a:endParaRPr lang="en-US" altLang="en-US" sz="2200" b="1" dirty="0">
              <a:solidFill>
                <a:srgbClr val="FF0000"/>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18964801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51"/>
            <a:ext cx="9086850" cy="407804"/>
          </a:xfrm>
          <a:prstGeom prst="rect">
            <a:avLst/>
          </a:prstGeom>
        </p:spPr>
        <p:txBody>
          <a:bodyPr wrap="square" lIns="68580" tIns="34290" rIns="68580" bIns="34290">
            <a:spAutoFit/>
          </a:bodyPr>
          <a:lstStyle/>
          <a:p>
            <a:r>
              <a:rPr lang="en-US" sz="2200" b="1" dirty="0">
                <a:solidFill>
                  <a:srgbClr val="FF00FF"/>
                </a:solidFill>
                <a:latin typeface="Times New Roman" pitchFamily="18" charset="0"/>
                <a:cs typeface="Times New Roman" pitchFamily="18" charset="0"/>
              </a:rPr>
              <a:t>2</a:t>
            </a:r>
            <a:r>
              <a:rPr lang="en-US" sz="2200" b="1" dirty="0">
                <a:solidFill>
                  <a:srgbClr val="0070C0"/>
                </a:solidFill>
                <a:latin typeface="Times New Roman" pitchFamily="18" charset="0"/>
                <a:cs typeface="Times New Roman" pitchFamily="18" charset="0"/>
              </a:rPr>
              <a:t>.</a:t>
            </a:r>
            <a:r>
              <a:rPr lang="vi-VN" sz="2200" b="1" dirty="0">
                <a:solidFill>
                  <a:srgbClr val="0000FF"/>
                </a:solidFill>
                <a:latin typeface="Times New Roman" panose="02020603050405020304" pitchFamily="18" charset="0"/>
                <a:cs typeface="Times New Roman" panose="02020603050405020304" pitchFamily="18" charset="0"/>
              </a:rPr>
              <a:t>Viết một đoạn văn miêu tả </a:t>
            </a:r>
            <a:r>
              <a:rPr lang="vi-VN" sz="2200" b="1" u="sng" dirty="0">
                <a:solidFill>
                  <a:srgbClr val="0000FF"/>
                </a:solidFill>
                <a:latin typeface="Times New Roman" panose="02020603050405020304" pitchFamily="18" charset="0"/>
                <a:cs typeface="Times New Roman" panose="02020603050405020304" pitchFamily="18" charset="0"/>
              </a:rPr>
              <a:t>hoạt động</a:t>
            </a:r>
            <a:r>
              <a:rPr lang="vi-VN" sz="2200" b="1" dirty="0">
                <a:solidFill>
                  <a:srgbClr val="0000FF"/>
                </a:solidFill>
                <a:latin typeface="Times New Roman" panose="02020603050405020304" pitchFamily="18" charset="0"/>
                <a:cs typeface="Times New Roman" panose="02020603050405020304" pitchFamily="18" charset="0"/>
              </a:rPr>
              <a:t> của con chim bồ câu?</a:t>
            </a:r>
            <a:endParaRPr lang="en-US" sz="2200" b="1" dirty="0">
              <a:solidFill>
                <a:srgbClr val="0000FF"/>
              </a:solidFill>
              <a:latin typeface="Times New Roman" panose="02020603050405020304" pitchFamily="18" charset="0"/>
              <a:cs typeface="Times New Roman" panose="02020603050405020304" pitchFamily="18" charset="0"/>
            </a:endParaRPr>
          </a:p>
        </p:txBody>
      </p:sp>
      <p:pic>
        <p:nvPicPr>
          <p:cNvPr id="1026" name="Picture 2" descr="Lập dàn ý cho bài văn miêu tả một chú chim bồ câu lớp 4 - Dàn ý tả con chim  bồ câu lớp 4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45720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m bồ câu ăn gì? Từ A - Z chế độ dinh dưỡng tốt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60331"/>
            <a:ext cx="4514850" cy="3314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90550"/>
            <a:ext cx="9144000" cy="1084912"/>
          </a:xfrm>
          <a:prstGeom prst="rect">
            <a:avLst/>
          </a:prstGeom>
        </p:spPr>
        <p:txBody>
          <a:bodyPr wrap="square" lIns="68580" tIns="34290" rIns="68580" bIns="34290">
            <a:spAutoFit/>
          </a:bodyPr>
          <a:lstStyle/>
          <a:p>
            <a:pPr algn="ctr"/>
            <a:r>
              <a:rPr lang="en-US" sz="2200" b="1" dirty="0">
                <a:solidFill>
                  <a:srgbClr val="FF0000"/>
                </a:solidFill>
                <a:latin typeface="Times New Roman" pitchFamily="18" charset="0"/>
                <a:cs typeface="Times New Roman" pitchFamily="18" charset="0"/>
              </a:rPr>
              <a:t>GỢI Ý:</a:t>
            </a:r>
          </a:p>
          <a:p>
            <a:r>
              <a:rPr lang="en-US" sz="2200" b="1" dirty="0" err="1">
                <a:latin typeface="Times New Roman" pitchFamily="18" charset="0"/>
                <a:cs typeface="Times New Roman" pitchFamily="18" charset="0"/>
              </a:rPr>
              <a:t>Em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hãy</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tìm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kiếm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thông</a:t>
            </a:r>
            <a:r>
              <a:rPr lang="en-US" sz="2200" b="1" dirty="0">
                <a:latin typeface="Times New Roman" pitchFamily="18" charset="0"/>
                <a:cs typeface="Times New Roman" pitchFamily="18" charset="0"/>
              </a:rPr>
              <a:t> tin </a:t>
            </a:r>
            <a:r>
              <a:rPr lang="en-US" sz="2200" b="1" dirty="0" err="1">
                <a:latin typeface="Times New Roman" pitchFamily="18" charset="0"/>
                <a:cs typeface="Times New Roman" pitchFamily="18" charset="0"/>
              </a:rPr>
              <a:t>trong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đoạn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văn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trên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những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hiểu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biết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trong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thực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tế</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về</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chim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bồ</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câu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để</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thành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đoạn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văn</a:t>
            </a:r>
            <a:r>
              <a:rPr lang="en-US" sz="2200" b="1" dirty="0">
                <a:latin typeface="Times New Roman" pitchFamily="18" charset="0"/>
                <a:cs typeface="Times New Roman" pitchFamily="18" charset="0"/>
              </a:rPr>
              <a:t>.</a:t>
            </a:r>
          </a:p>
        </p:txBody>
      </p:sp>
    </p:spTree>
    <p:extLst>
      <p:ext uri="{BB962C8B-B14F-4D97-AF65-F5344CB8AC3E}">
        <p14:creationId xmlns:p14="http://schemas.microsoft.com/office/powerpoint/2010/main" val="605952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m bồ câu đưa thư là do huấn luyện hay khả năng đặc biệt?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4577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àm thế nào chim bồ câu có thể đưa th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1"/>
            <a:ext cx="46291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ì sao bồ câu được người xưa chọn để đưa thư trên chiến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2" y="2571750"/>
            <a:ext cx="434101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ì sao chim bồ câu có thể đưa thư một cách chính xác dù ở nơi đâ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2571750"/>
            <a:ext cx="46291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874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0" name="Text Box 22"/>
          <p:cNvSpPr txBox="1">
            <a:spLocks noChangeArrowheads="1"/>
          </p:cNvSpPr>
          <p:nvPr/>
        </p:nvSpPr>
        <p:spPr bwMode="auto">
          <a:xfrm>
            <a:off x="628650" y="960135"/>
            <a:ext cx="78867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err="1">
                <a:solidFill>
                  <a:srgbClr val="0000FF"/>
                </a:solidFill>
                <a:latin typeface="Times New Roman" panose="02020603050405020304" pitchFamily="18" charset="0"/>
                <a:cs typeface="Times New Roman" panose="02020603050405020304" pitchFamily="18" charset="0"/>
              </a:rPr>
              <a:t>Em</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hãy</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viết</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một</a:t>
            </a:r>
            <a:r>
              <a:rPr lang="en-US" altLang="en-US" sz="2100" b="1" dirty="0">
                <a:solidFill>
                  <a:srgbClr val="0000FF"/>
                </a:solidFill>
                <a:latin typeface="Times New Roman" panose="02020603050405020304" pitchFamily="18" charset="0"/>
                <a:cs typeface="Times New Roman" panose="02020603050405020304" pitchFamily="18" charset="0"/>
              </a:rPr>
              <a:t> </a:t>
            </a:r>
            <a:r>
              <a:rPr lang="vi-VN" altLang="en-US" sz="2100" b="1" dirty="0">
                <a:solidFill>
                  <a:srgbClr val="0000FF"/>
                </a:solidFill>
                <a:latin typeface="Times New Roman" panose="02020603050405020304" pitchFamily="18" charset="0"/>
                <a:cs typeface="Times New Roman" panose="02020603050405020304" pitchFamily="18" charset="0"/>
              </a:rPr>
              <a:t>đ</a:t>
            </a:r>
            <a:r>
              <a:rPr lang="en-US" altLang="en-US" sz="2100" b="1" dirty="0" err="1">
                <a:solidFill>
                  <a:srgbClr val="0000FF"/>
                </a:solidFill>
                <a:latin typeface="Times New Roman" panose="02020603050405020304" pitchFamily="18" charset="0"/>
                <a:cs typeface="Times New Roman" panose="02020603050405020304" pitchFamily="18" charset="0"/>
              </a:rPr>
              <a:t>oạn</a:t>
            </a:r>
            <a:r>
              <a:rPr lang="en-US" altLang="en-US" sz="2100" b="1" dirty="0">
                <a:solidFill>
                  <a:srgbClr val="0000FF"/>
                </a:solidFill>
                <a:latin typeface="Times New Roman" panose="02020603050405020304" pitchFamily="18" charset="0"/>
                <a:cs typeface="Times New Roman" panose="02020603050405020304" pitchFamily="18" charset="0"/>
              </a:rPr>
              <a:t> v</a:t>
            </a:r>
            <a:r>
              <a:rPr lang="vi-VN" altLang="en-US" sz="2100" b="1" dirty="0">
                <a:solidFill>
                  <a:srgbClr val="0000FF"/>
                </a:solidFill>
                <a:latin typeface="Times New Roman" panose="02020603050405020304" pitchFamily="18" charset="0"/>
                <a:cs typeface="Times New Roman" panose="02020603050405020304" pitchFamily="18" charset="0"/>
              </a:rPr>
              <a:t>ă</a:t>
            </a:r>
            <a:r>
              <a:rPr lang="en-US" altLang="en-US" sz="2100" b="1" dirty="0">
                <a:solidFill>
                  <a:srgbClr val="0000FF"/>
                </a:solidFill>
                <a:latin typeface="Times New Roman" panose="02020603050405020304" pitchFamily="18" charset="0"/>
                <a:cs typeface="Times New Roman" panose="02020603050405020304" pitchFamily="18" charset="0"/>
              </a:rPr>
              <a:t>n </a:t>
            </a:r>
            <a:r>
              <a:rPr lang="en-US" altLang="en-US" sz="2100" b="1" dirty="0" err="1">
                <a:solidFill>
                  <a:srgbClr val="0000FF"/>
                </a:solidFill>
                <a:latin typeface="Times New Roman" panose="02020603050405020304" pitchFamily="18" charset="0"/>
                <a:cs typeface="Times New Roman" panose="02020603050405020304" pitchFamily="18" charset="0"/>
              </a:rPr>
              <a:t>khác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miêu</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tả</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hoạt</a:t>
            </a:r>
            <a:r>
              <a:rPr lang="en-US" altLang="en-US" sz="2100" b="1" dirty="0">
                <a:solidFill>
                  <a:srgbClr val="0000FF"/>
                </a:solidFill>
                <a:latin typeface="Times New Roman" panose="02020603050405020304" pitchFamily="18" charset="0"/>
                <a:cs typeface="Times New Roman" panose="02020603050405020304" pitchFamily="18" charset="0"/>
              </a:rPr>
              <a:t> </a:t>
            </a:r>
            <a:r>
              <a:rPr lang="vi-VN" altLang="en-US" sz="2100" b="1" dirty="0">
                <a:solidFill>
                  <a:srgbClr val="0000FF"/>
                </a:solidFill>
                <a:latin typeface="Times New Roman" panose="02020603050405020304" pitchFamily="18" charset="0"/>
                <a:cs typeface="Times New Roman" panose="02020603050405020304" pitchFamily="18" charset="0"/>
              </a:rPr>
              <a:t>động</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của</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chim</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bồ</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câu</a:t>
            </a:r>
            <a:endParaRPr lang="en-US" altLang="en-US" sz="2100" b="1" dirty="0">
              <a:solidFill>
                <a:srgbClr val="0000FF"/>
              </a:solidFill>
              <a:latin typeface="Times New Roman" panose="02020603050405020304" pitchFamily="18" charset="0"/>
              <a:cs typeface="Times New Roman" panose="02020603050405020304" pitchFamily="18" charset="0"/>
            </a:endParaRPr>
          </a:p>
        </p:txBody>
      </p:sp>
      <p:sp>
        <p:nvSpPr>
          <p:cNvPr id="9" name="Text Box 22"/>
          <p:cNvSpPr txBox="1">
            <a:spLocks noChangeArrowheads="1"/>
          </p:cNvSpPr>
          <p:nvPr/>
        </p:nvSpPr>
        <p:spPr bwMode="auto">
          <a:xfrm>
            <a:off x="495300" y="1564288"/>
            <a:ext cx="8191500" cy="253146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Ví</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dụ</a:t>
            </a:r>
            <a:r>
              <a:rPr lang="vi-VN" altLang="en-US" sz="2000" b="1" dirty="0">
                <a:solidFill>
                  <a:srgbClr val="FF0000"/>
                </a:solidFill>
                <a:latin typeface="Times New Roman" panose="02020603050405020304" pitchFamily="18" charset="0"/>
                <a:cs typeface="Times New Roman" panose="02020603050405020304" pitchFamily="18" charset="0"/>
              </a:rPr>
              <a:t>:</a:t>
            </a:r>
            <a:r>
              <a:rPr lang="en-US" altLang="en-US" sz="2000" b="1" dirty="0">
                <a:solidFill>
                  <a:srgbClr val="FF0000"/>
                </a:solidFill>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Buổi sáng sớm, khi ra khỏi chuồng,</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bồ câu thường đua nhau</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bay</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vút lên cao</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rồi lượn những vòng tròn thật rộng trên bầu trời đầy</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nắng</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gió.</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Sau khi đã bay lượn thỏa thích chúng lại trở về đậu xuống </a:t>
            </a:r>
            <a:r>
              <a:rPr lang="en-US" altLang="en-US" sz="2000" dirty="0">
                <a:latin typeface="Times New Roman" panose="02020603050405020304" pitchFamily="18" charset="0"/>
                <a:cs typeface="Times New Roman" panose="02020603050405020304" pitchFamily="18" charset="0"/>
              </a:rPr>
              <a:t>n</a:t>
            </a:r>
            <a:r>
              <a:rPr lang="vi-VN" altLang="en-US" sz="2000" dirty="0">
                <a:latin typeface="Times New Roman" panose="02020603050405020304" pitchFamily="18" charset="0"/>
                <a:cs typeface="Times New Roman" panose="02020603050405020304" pitchFamily="18" charset="0"/>
              </a:rPr>
              <a:t>óc</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nơi chúng đã bắt đầu cuộc bay không bao giờ lầm lẫn.</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Nếu được huấn luyện, bồ câu có thể chuyển một lá thư buộc ở chân</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đến một</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nơi thật xa cho một người cần nhận thư. Trong quân sự người ta đã lợi dụng ưu điểm này của bồ câu</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để bí mật thông báo những tin tức quan</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trọng.</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Bồ câu là loài chim ưa sạch sẽ nên chúng cũng hay tìm đến nơi</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có nước sạch để uống nước và để tắm gội.</a:t>
            </a:r>
            <a:endParaRPr lang="en-US" altLang="en-US" sz="2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606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70"/>
                                        </p:tgtEl>
                                        <p:attrNameLst>
                                          <p:attrName>style.visibility</p:attrName>
                                        </p:attrNameLst>
                                      </p:cBhvr>
                                      <p:to>
                                        <p:strVal val="visible"/>
                                      </p:to>
                                    </p:set>
                                    <p:animEffect transition="in" filter="wipe(left)">
                                      <p:cBhvr>
                                        <p:cTn id="7" dur="2000"/>
                                        <p:tgtEl>
                                          <p:spTgt spid="20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a:extLst>
              <a:ext uri="{FF2B5EF4-FFF2-40B4-BE49-F238E27FC236}">
                <a16:creationId xmlns:a16="http://schemas.microsoft.com/office/drawing/2014/main" id="{F94169E0-666E-4238-988D-557ED7B91C7D}"/>
              </a:ext>
            </a:extLst>
          </p:cNvPr>
          <p:cNvGrpSpPr>
            <a:grpSpLocks/>
          </p:cNvGrpSpPr>
          <p:nvPr/>
        </p:nvGrpSpPr>
        <p:grpSpPr bwMode="auto">
          <a:xfrm>
            <a:off x="2252663" y="1293813"/>
            <a:ext cx="4752975" cy="2635250"/>
            <a:chOff x="2991394" y="1933303"/>
            <a:chExt cx="6335486" cy="3513908"/>
          </a:xfrm>
        </p:grpSpPr>
        <p:pic>
          <p:nvPicPr>
            <p:cNvPr id="5123" name="Picture 3">
              <a:extLst>
                <a:ext uri="{FF2B5EF4-FFF2-40B4-BE49-F238E27FC236}">
                  <a16:creationId xmlns:a16="http://schemas.microsoft.com/office/drawing/2014/main" id="{7C205D3B-CD82-4D20-BD2C-9E82604836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1394" y="1933303"/>
              <a:ext cx="6335486" cy="351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399247B-BA0E-44D9-A3BF-1B646533C563}"/>
                </a:ext>
              </a:extLst>
            </p:cNvPr>
            <p:cNvSpPr/>
            <p:nvPr/>
          </p:nvSpPr>
          <p:spPr>
            <a:xfrm>
              <a:off x="4500137" y="2232856"/>
              <a:ext cx="3318004" cy="923329"/>
            </a:xfrm>
            <a:prstGeom prst="rect">
              <a:avLst/>
            </a:prstGeom>
            <a:noFill/>
          </p:spPr>
          <p:txBody>
            <a:bodyPr wrap="none" lIns="68580" tIns="34290" rIns="68580" bIns="34290">
              <a:spAutoFit/>
            </a:bodyPr>
            <a:lstStyle/>
            <a:p>
              <a:pPr algn="ctr">
                <a:defRPr/>
              </a:pP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 name="Google Shape;1455;p57">
            <a:extLst>
              <a:ext uri="{FF2B5EF4-FFF2-40B4-BE49-F238E27FC236}">
                <a16:creationId xmlns:a16="http://schemas.microsoft.com/office/drawing/2014/main" id="{8277A264-5108-4559-B600-34F487F7665F}"/>
              </a:ext>
            </a:extLst>
          </p:cNvPr>
          <p:cNvSpPr/>
          <p:nvPr/>
        </p:nvSpPr>
        <p:spPr>
          <a:xfrm rot="359427">
            <a:off x="909638" y="1200150"/>
            <a:ext cx="1554162" cy="1443038"/>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accent3"/>
          </a:solidFill>
          <a:ln>
            <a:noFill/>
          </a:ln>
        </p:spPr>
        <p:txBody>
          <a:bodyPr spcFirstLastPara="1" lIns="91425" tIns="91425" rIns="91425" bIns="91425" anchor="ctr"/>
          <a:lstStyle/>
          <a:p>
            <a:pPr>
              <a:defRPr/>
            </a:pPr>
            <a:endParaRPr sz="1800"/>
          </a:p>
        </p:txBody>
      </p:sp>
      <p:sp>
        <p:nvSpPr>
          <p:cNvPr id="15363" name="Google Shape;1458;p57">
            <a:extLst>
              <a:ext uri="{FF2B5EF4-FFF2-40B4-BE49-F238E27FC236}">
                <a16:creationId xmlns:a16="http://schemas.microsoft.com/office/drawing/2014/main" id="{8E95EE75-68EB-4445-957F-EC418308B908}"/>
              </a:ext>
            </a:extLst>
          </p:cNvPr>
          <p:cNvSpPr>
            <a:spLocks noGrp="1" noChangeArrowheads="1"/>
          </p:cNvSpPr>
          <p:nvPr>
            <p:ph type="title" idx="4294967295"/>
          </p:nvPr>
        </p:nvSpPr>
        <p:spPr>
          <a:xfrm>
            <a:off x="1243013" y="1444625"/>
            <a:ext cx="1481137" cy="1008063"/>
          </a:xfrm>
        </p:spPr>
        <p:txBody>
          <a:bodyPr lIns="91425" tIns="91425" rIns="91425" bIns="91425" anchor="t"/>
          <a:lstStyle/>
          <a:p>
            <a:r>
              <a:rPr lang="en-GB" altLang="en-US" sz="4000">
                <a:latin typeface="Times New Roman" panose="02020603050405020304" pitchFamily="18" charset="0"/>
                <a:cs typeface="Times New Roman" panose="02020603050405020304" pitchFamily="18" charset="0"/>
              </a:rPr>
              <a:t>03</a:t>
            </a:r>
          </a:p>
        </p:txBody>
      </p:sp>
      <p:grpSp>
        <p:nvGrpSpPr>
          <p:cNvPr id="15364" name="Google Shape;1459;p57">
            <a:extLst>
              <a:ext uri="{FF2B5EF4-FFF2-40B4-BE49-F238E27FC236}">
                <a16:creationId xmlns:a16="http://schemas.microsoft.com/office/drawing/2014/main" id="{61CB59C9-3C31-41ED-A241-B830A5CB3FAF}"/>
              </a:ext>
            </a:extLst>
          </p:cNvPr>
          <p:cNvGrpSpPr>
            <a:grpSpLocks/>
          </p:cNvGrpSpPr>
          <p:nvPr/>
        </p:nvGrpSpPr>
        <p:grpSpPr bwMode="auto">
          <a:xfrm>
            <a:off x="6291263" y="2073275"/>
            <a:ext cx="1033462" cy="2419350"/>
            <a:chOff x="6841400" y="3407100"/>
            <a:chExt cx="690285" cy="1430724"/>
          </a:xfrm>
        </p:grpSpPr>
        <p:sp>
          <p:nvSpPr>
            <p:cNvPr id="15495" name="Google Shape;1460;p57">
              <a:extLst>
                <a:ext uri="{FF2B5EF4-FFF2-40B4-BE49-F238E27FC236}">
                  <a16:creationId xmlns:a16="http://schemas.microsoft.com/office/drawing/2014/main" id="{0312E5CE-0174-4122-A6F4-591954752E3A}"/>
                </a:ext>
              </a:extLst>
            </p:cNvPr>
            <p:cNvSpPr>
              <a:spLocks/>
            </p:cNvSpPr>
            <p:nvPr/>
          </p:nvSpPr>
          <p:spPr bwMode="auto">
            <a:xfrm>
              <a:off x="6909873" y="4426018"/>
              <a:ext cx="216388" cy="400959"/>
            </a:xfrm>
            <a:custGeom>
              <a:avLst/>
              <a:gdLst>
                <a:gd name="T0" fmla="*/ 4902541 w 3552"/>
                <a:gd name="T1" fmla="*/ 3716 h 6582"/>
                <a:gd name="T2" fmla="*/ 5021335 w 3552"/>
                <a:gd name="T3" fmla="*/ 12784208 h 6582"/>
                <a:gd name="T4" fmla="*/ 5503761 w 3552"/>
                <a:gd name="T5" fmla="*/ 20079932 h 6582"/>
                <a:gd name="T6" fmla="*/ 334025 w 3552"/>
                <a:gd name="T7" fmla="*/ 23174845 h 6582"/>
                <a:gd name="T8" fmla="*/ 3521971 w 3552"/>
                <a:gd name="T9" fmla="*/ 24421705 h 6582"/>
                <a:gd name="T10" fmla="*/ 7081041 w 3552"/>
                <a:gd name="T11" fmla="*/ 24254730 h 6582"/>
                <a:gd name="T12" fmla="*/ 11052115 w 3552"/>
                <a:gd name="T13" fmla="*/ 20562337 h 6582"/>
                <a:gd name="T14" fmla="*/ 11545689 w 3552"/>
                <a:gd name="T15" fmla="*/ 9793159 h 6582"/>
                <a:gd name="T16" fmla="*/ 13178651 w 3552"/>
                <a:gd name="T17" fmla="*/ 1803524 h 6582"/>
                <a:gd name="T18" fmla="*/ 4902541 w 3552"/>
                <a:gd name="T19" fmla="*/ 3716 h 6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52" h="6582" extrusionOk="0">
                  <a:moveTo>
                    <a:pt x="1321" y="1"/>
                  </a:moveTo>
                  <a:cubicBezTo>
                    <a:pt x="1321" y="1"/>
                    <a:pt x="1265" y="2347"/>
                    <a:pt x="1353" y="3445"/>
                  </a:cubicBezTo>
                  <a:cubicBezTo>
                    <a:pt x="1441" y="4560"/>
                    <a:pt x="1483" y="5411"/>
                    <a:pt x="1483" y="5411"/>
                  </a:cubicBezTo>
                  <a:cubicBezTo>
                    <a:pt x="1483" y="5411"/>
                    <a:pt x="224" y="5893"/>
                    <a:pt x="90" y="6245"/>
                  </a:cubicBezTo>
                  <a:cubicBezTo>
                    <a:pt x="0" y="6496"/>
                    <a:pt x="347" y="6581"/>
                    <a:pt x="949" y="6581"/>
                  </a:cubicBezTo>
                  <a:cubicBezTo>
                    <a:pt x="1222" y="6581"/>
                    <a:pt x="1547" y="6564"/>
                    <a:pt x="1908" y="6536"/>
                  </a:cubicBezTo>
                  <a:cubicBezTo>
                    <a:pt x="3066" y="6449"/>
                    <a:pt x="2978" y="6347"/>
                    <a:pt x="2978" y="5541"/>
                  </a:cubicBezTo>
                  <a:cubicBezTo>
                    <a:pt x="2978" y="4736"/>
                    <a:pt x="3009" y="3635"/>
                    <a:pt x="3111" y="2639"/>
                  </a:cubicBezTo>
                  <a:cubicBezTo>
                    <a:pt x="3227" y="1630"/>
                    <a:pt x="3551" y="486"/>
                    <a:pt x="3551" y="486"/>
                  </a:cubicBezTo>
                  <a:lnTo>
                    <a:pt x="1321" y="1"/>
                  </a:ln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6" name="Google Shape;1461;p57">
              <a:extLst>
                <a:ext uri="{FF2B5EF4-FFF2-40B4-BE49-F238E27FC236}">
                  <a16:creationId xmlns:a16="http://schemas.microsoft.com/office/drawing/2014/main" id="{320984AD-26BB-4C2F-8E35-7FE75B92B4E4}"/>
                </a:ext>
              </a:extLst>
            </p:cNvPr>
            <p:cNvSpPr>
              <a:spLocks/>
            </p:cNvSpPr>
            <p:nvPr/>
          </p:nvSpPr>
          <p:spPr bwMode="auto">
            <a:xfrm>
              <a:off x="7145569" y="4430526"/>
              <a:ext cx="183369" cy="406929"/>
            </a:xfrm>
            <a:custGeom>
              <a:avLst/>
              <a:gdLst>
                <a:gd name="T0" fmla="*/ 2189645 w 3010"/>
                <a:gd name="T1" fmla="*/ 3716 h 6680"/>
                <a:gd name="T2" fmla="*/ 3870792 w 3010"/>
                <a:gd name="T3" fmla="*/ 12676569 h 6680"/>
                <a:gd name="T4" fmla="*/ 4798602 w 3010"/>
                <a:gd name="T5" fmla="*/ 19582666 h 6680"/>
                <a:gd name="T6" fmla="*/ 126165 w 3010"/>
                <a:gd name="T7" fmla="*/ 23928156 h 6680"/>
                <a:gd name="T8" fmla="*/ 1525313 w 3010"/>
                <a:gd name="T9" fmla="*/ 24789103 h 6680"/>
                <a:gd name="T10" fmla="*/ 6980815 w 3010"/>
                <a:gd name="T11" fmla="*/ 23876194 h 6680"/>
                <a:gd name="T12" fmla="*/ 10398911 w 3010"/>
                <a:gd name="T13" fmla="*/ 19805320 h 6680"/>
                <a:gd name="T14" fmla="*/ 10020354 w 3010"/>
                <a:gd name="T15" fmla="*/ 8865448 h 6680"/>
                <a:gd name="T16" fmla="*/ 10621573 w 3010"/>
                <a:gd name="T17" fmla="*/ 760738 h 6680"/>
                <a:gd name="T18" fmla="*/ 2189645 w 3010"/>
                <a:gd name="T19" fmla="*/ 3716 h 66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0" h="6680" extrusionOk="0">
                  <a:moveTo>
                    <a:pt x="590" y="1"/>
                  </a:moveTo>
                  <a:cubicBezTo>
                    <a:pt x="590" y="1"/>
                    <a:pt x="825" y="2315"/>
                    <a:pt x="1043" y="3416"/>
                  </a:cubicBezTo>
                  <a:cubicBezTo>
                    <a:pt x="1265" y="4500"/>
                    <a:pt x="1293" y="5277"/>
                    <a:pt x="1293" y="5277"/>
                  </a:cubicBezTo>
                  <a:cubicBezTo>
                    <a:pt x="1293" y="5277"/>
                    <a:pt x="108" y="6069"/>
                    <a:pt x="34" y="6448"/>
                  </a:cubicBezTo>
                  <a:cubicBezTo>
                    <a:pt x="1" y="6613"/>
                    <a:pt x="142" y="6680"/>
                    <a:pt x="411" y="6680"/>
                  </a:cubicBezTo>
                  <a:cubicBezTo>
                    <a:pt x="740" y="6680"/>
                    <a:pt x="1259" y="6580"/>
                    <a:pt x="1881" y="6434"/>
                  </a:cubicBezTo>
                  <a:cubicBezTo>
                    <a:pt x="3010" y="6171"/>
                    <a:pt x="2848" y="6142"/>
                    <a:pt x="2802" y="5337"/>
                  </a:cubicBezTo>
                  <a:cubicBezTo>
                    <a:pt x="2760" y="4528"/>
                    <a:pt x="2714" y="3385"/>
                    <a:pt x="2700" y="2389"/>
                  </a:cubicBezTo>
                  <a:cubicBezTo>
                    <a:pt x="2686" y="1380"/>
                    <a:pt x="2862" y="205"/>
                    <a:pt x="2862" y="205"/>
                  </a:cubicBezTo>
                  <a:lnTo>
                    <a:pt x="590" y="1"/>
                  </a:ln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7" name="Google Shape;1462;p57">
              <a:extLst>
                <a:ext uri="{FF2B5EF4-FFF2-40B4-BE49-F238E27FC236}">
                  <a16:creationId xmlns:a16="http://schemas.microsoft.com/office/drawing/2014/main" id="{68E384FD-8D48-4413-AED0-B3AC939F4630}"/>
                </a:ext>
              </a:extLst>
            </p:cNvPr>
            <p:cNvSpPr>
              <a:spLocks/>
            </p:cNvSpPr>
            <p:nvPr/>
          </p:nvSpPr>
          <p:spPr bwMode="auto">
            <a:xfrm>
              <a:off x="6977006" y="4301136"/>
              <a:ext cx="371429" cy="262128"/>
            </a:xfrm>
            <a:custGeom>
              <a:avLst/>
              <a:gdLst>
                <a:gd name="T0" fmla="*/ 21269108 w 6097"/>
                <a:gd name="T1" fmla="*/ 0 h 4303"/>
                <a:gd name="T2" fmla="*/ 9244726 w 6097"/>
                <a:gd name="T3" fmla="*/ 1306254 h 4303"/>
                <a:gd name="T4" fmla="*/ 1963268 w 6097"/>
                <a:gd name="T5" fmla="*/ 482406 h 4303"/>
                <a:gd name="T6" fmla="*/ 486202 w 6097"/>
                <a:gd name="T7" fmla="*/ 8969371 h 4303"/>
                <a:gd name="T8" fmla="*/ 3716 w 6097"/>
                <a:gd name="T9" fmla="*/ 15114667 h 4303"/>
                <a:gd name="T10" fmla="*/ 9805129 w 6097"/>
                <a:gd name="T11" fmla="*/ 15968182 h 4303"/>
                <a:gd name="T12" fmla="*/ 11478844 w 6097"/>
                <a:gd name="T13" fmla="*/ 15938515 h 4303"/>
                <a:gd name="T14" fmla="*/ 22627440 w 6097"/>
                <a:gd name="T15" fmla="*/ 14632262 h 4303"/>
                <a:gd name="T16" fmla="*/ 21870327 w 6097"/>
                <a:gd name="T17" fmla="*/ 4074589 h 4303"/>
                <a:gd name="T18" fmla="*/ 21269108 w 6097"/>
                <a:gd name="T19" fmla="*/ 0 h 4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97" h="4303" extrusionOk="0">
                  <a:moveTo>
                    <a:pt x="5731" y="0"/>
                  </a:moveTo>
                  <a:cubicBezTo>
                    <a:pt x="5731" y="0"/>
                    <a:pt x="3357" y="352"/>
                    <a:pt x="2491" y="352"/>
                  </a:cubicBezTo>
                  <a:cubicBezTo>
                    <a:pt x="1626" y="352"/>
                    <a:pt x="529" y="130"/>
                    <a:pt x="529" y="130"/>
                  </a:cubicBezTo>
                  <a:cubicBezTo>
                    <a:pt x="529" y="130"/>
                    <a:pt x="191" y="1449"/>
                    <a:pt x="131" y="2417"/>
                  </a:cubicBezTo>
                  <a:cubicBezTo>
                    <a:pt x="75" y="3370"/>
                    <a:pt x="1" y="4073"/>
                    <a:pt x="1" y="4073"/>
                  </a:cubicBezTo>
                  <a:cubicBezTo>
                    <a:pt x="1" y="4073"/>
                    <a:pt x="1184" y="4303"/>
                    <a:pt x="2642" y="4303"/>
                  </a:cubicBezTo>
                  <a:cubicBezTo>
                    <a:pt x="2790" y="4303"/>
                    <a:pt x="2940" y="4300"/>
                    <a:pt x="3093" y="4295"/>
                  </a:cubicBezTo>
                  <a:cubicBezTo>
                    <a:pt x="4440" y="4249"/>
                    <a:pt x="6097" y="3943"/>
                    <a:pt x="6097" y="3943"/>
                  </a:cubicBezTo>
                  <a:cubicBezTo>
                    <a:pt x="6097" y="3943"/>
                    <a:pt x="5921" y="1745"/>
                    <a:pt x="5893" y="1098"/>
                  </a:cubicBezTo>
                  <a:cubicBezTo>
                    <a:pt x="5879" y="454"/>
                    <a:pt x="5731" y="0"/>
                    <a:pt x="57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8" name="Google Shape;1463;p57">
              <a:extLst>
                <a:ext uri="{FF2B5EF4-FFF2-40B4-BE49-F238E27FC236}">
                  <a16:creationId xmlns:a16="http://schemas.microsoft.com/office/drawing/2014/main" id="{370E77B0-A213-4FD4-AA9A-00E50DCFE4D0}"/>
                </a:ext>
              </a:extLst>
            </p:cNvPr>
            <p:cNvSpPr>
              <a:spLocks/>
            </p:cNvSpPr>
            <p:nvPr/>
          </p:nvSpPr>
          <p:spPr bwMode="auto">
            <a:xfrm>
              <a:off x="7203747" y="4050214"/>
              <a:ext cx="212611" cy="313299"/>
            </a:xfrm>
            <a:custGeom>
              <a:avLst/>
              <a:gdLst>
                <a:gd name="T0" fmla="*/ 2508810 w 3490"/>
                <a:gd name="T1" fmla="*/ 0 h 5143"/>
                <a:gd name="T2" fmla="*/ 771918 w 3490"/>
                <a:gd name="T3" fmla="*/ 1736699 h 5143"/>
                <a:gd name="T4" fmla="*/ 0 w 3490"/>
                <a:gd name="T5" fmla="*/ 2508585 h 5143"/>
                <a:gd name="T6" fmla="*/ 1684927 w 3490"/>
                <a:gd name="T7" fmla="*/ 5822500 h 5143"/>
                <a:gd name="T8" fmla="*/ 9742031 w 3490"/>
                <a:gd name="T9" fmla="*/ 19085410 h 5143"/>
                <a:gd name="T10" fmla="*/ 12952274 w 3490"/>
                <a:gd name="T11" fmla="*/ 17897883 h 5143"/>
                <a:gd name="T12" fmla="*/ 5667088 w 3490"/>
                <a:gd name="T13" fmla="*/ 5599847 h 5143"/>
                <a:gd name="T14" fmla="*/ 2508810 w 3490"/>
                <a:gd name="T15" fmla="*/ 0 h 5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90" h="5143" extrusionOk="0">
                  <a:moveTo>
                    <a:pt x="676" y="0"/>
                  </a:moveTo>
                  <a:cubicBezTo>
                    <a:pt x="528" y="162"/>
                    <a:pt x="366" y="306"/>
                    <a:pt x="208" y="468"/>
                  </a:cubicBezTo>
                  <a:cubicBezTo>
                    <a:pt x="134" y="528"/>
                    <a:pt x="74" y="602"/>
                    <a:pt x="0" y="676"/>
                  </a:cubicBezTo>
                  <a:cubicBezTo>
                    <a:pt x="134" y="953"/>
                    <a:pt x="278" y="1245"/>
                    <a:pt x="454" y="1569"/>
                  </a:cubicBezTo>
                  <a:cubicBezTo>
                    <a:pt x="1569" y="3620"/>
                    <a:pt x="2625" y="5143"/>
                    <a:pt x="2625" y="5143"/>
                  </a:cubicBezTo>
                  <a:lnTo>
                    <a:pt x="3490" y="4823"/>
                  </a:lnTo>
                  <a:cubicBezTo>
                    <a:pt x="3490" y="4823"/>
                    <a:pt x="2333" y="2930"/>
                    <a:pt x="1527" y="1509"/>
                  </a:cubicBezTo>
                  <a:cubicBezTo>
                    <a:pt x="1189" y="922"/>
                    <a:pt x="911" y="426"/>
                    <a:pt x="676" y="0"/>
                  </a:cubicBezTo>
                  <a:close/>
                </a:path>
              </a:pathLst>
            </a:custGeom>
            <a:solidFill>
              <a:srgbClr val="E74C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9" name="Google Shape;1464;p57">
              <a:extLst>
                <a:ext uri="{FF2B5EF4-FFF2-40B4-BE49-F238E27FC236}">
                  <a16:creationId xmlns:a16="http://schemas.microsoft.com/office/drawing/2014/main" id="{309C0AD4-07C4-4F0A-92DB-0DEDABE8B82C}"/>
                </a:ext>
              </a:extLst>
            </p:cNvPr>
            <p:cNvSpPr>
              <a:spLocks/>
            </p:cNvSpPr>
            <p:nvPr/>
          </p:nvSpPr>
          <p:spPr bwMode="auto">
            <a:xfrm>
              <a:off x="7218977" y="4076104"/>
              <a:ext cx="197381" cy="287409"/>
            </a:xfrm>
            <a:custGeom>
              <a:avLst/>
              <a:gdLst>
                <a:gd name="T0" fmla="*/ 2453129 w 3240"/>
                <a:gd name="T1" fmla="*/ 3716 h 4718"/>
                <a:gd name="T2" fmla="*/ 705150 w 3240"/>
                <a:gd name="T3" fmla="*/ 1844340 h 4718"/>
                <a:gd name="T4" fmla="*/ 0 w 3240"/>
                <a:gd name="T5" fmla="*/ 2824016 h 4718"/>
                <a:gd name="T6" fmla="*/ 757115 w 3240"/>
                <a:gd name="T7" fmla="*/ 4245344 h 4718"/>
                <a:gd name="T8" fmla="*/ 8814219 w 3240"/>
                <a:gd name="T9" fmla="*/ 17508252 h 4718"/>
                <a:gd name="T10" fmla="*/ 12024463 w 3240"/>
                <a:gd name="T11" fmla="*/ 16320725 h 4718"/>
                <a:gd name="T12" fmla="*/ 4739276 w 3240"/>
                <a:gd name="T13" fmla="*/ 4022690 h 4718"/>
                <a:gd name="T14" fmla="*/ 2453129 w 3240"/>
                <a:gd name="T15" fmla="*/ 3716 h 47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40" h="4718" extrusionOk="0">
                  <a:moveTo>
                    <a:pt x="661" y="1"/>
                  </a:moveTo>
                  <a:cubicBezTo>
                    <a:pt x="500" y="145"/>
                    <a:pt x="338" y="321"/>
                    <a:pt x="190" y="497"/>
                  </a:cubicBezTo>
                  <a:cubicBezTo>
                    <a:pt x="116" y="585"/>
                    <a:pt x="60" y="673"/>
                    <a:pt x="0" y="761"/>
                  </a:cubicBezTo>
                  <a:cubicBezTo>
                    <a:pt x="74" y="880"/>
                    <a:pt x="134" y="1010"/>
                    <a:pt x="204" y="1144"/>
                  </a:cubicBezTo>
                  <a:cubicBezTo>
                    <a:pt x="1319" y="3195"/>
                    <a:pt x="2375" y="4718"/>
                    <a:pt x="2375" y="4718"/>
                  </a:cubicBezTo>
                  <a:lnTo>
                    <a:pt x="3240" y="4398"/>
                  </a:lnTo>
                  <a:cubicBezTo>
                    <a:pt x="3240" y="4398"/>
                    <a:pt x="2083" y="2505"/>
                    <a:pt x="1277" y="1084"/>
                  </a:cubicBezTo>
                  <a:cubicBezTo>
                    <a:pt x="1041" y="690"/>
                    <a:pt x="837" y="321"/>
                    <a:pt x="661"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0" name="Google Shape;1465;p57">
              <a:extLst>
                <a:ext uri="{FF2B5EF4-FFF2-40B4-BE49-F238E27FC236}">
                  <a16:creationId xmlns:a16="http://schemas.microsoft.com/office/drawing/2014/main" id="{2670D333-ED9C-4820-9C1C-B29680ECA1A1}"/>
                </a:ext>
              </a:extLst>
            </p:cNvPr>
            <p:cNvSpPr>
              <a:spLocks/>
            </p:cNvSpPr>
            <p:nvPr/>
          </p:nvSpPr>
          <p:spPr bwMode="auto">
            <a:xfrm>
              <a:off x="6841400" y="3407100"/>
              <a:ext cx="690285" cy="702988"/>
            </a:xfrm>
            <a:custGeom>
              <a:avLst/>
              <a:gdLst>
                <a:gd name="T0" fmla="*/ 18081190 w 11331"/>
                <a:gd name="T1" fmla="*/ 0 h 11540"/>
                <a:gd name="T2" fmla="*/ 9074040 w 11331"/>
                <a:gd name="T3" fmla="*/ 5944939 h 11540"/>
                <a:gd name="T4" fmla="*/ 2115388 w 11331"/>
                <a:gd name="T5" fmla="*/ 12966047 h 11540"/>
                <a:gd name="T6" fmla="*/ 4074942 w 11331"/>
                <a:gd name="T7" fmla="*/ 27260583 h 11540"/>
                <a:gd name="T8" fmla="*/ 5874885 w 11331"/>
                <a:gd name="T9" fmla="*/ 38029762 h 11540"/>
                <a:gd name="T10" fmla="*/ 16596691 w 11331"/>
                <a:gd name="T11" fmla="*/ 42820559 h 11540"/>
                <a:gd name="T12" fmla="*/ 16908480 w 11331"/>
                <a:gd name="T13" fmla="*/ 42820559 h 11540"/>
                <a:gd name="T14" fmla="*/ 26913987 w 11331"/>
                <a:gd name="T15" fmla="*/ 42278758 h 11540"/>
                <a:gd name="T16" fmla="*/ 29634372 w 11331"/>
                <a:gd name="T17" fmla="*/ 42386400 h 11540"/>
                <a:gd name="T18" fmla="*/ 30035165 w 11331"/>
                <a:gd name="T19" fmla="*/ 42404918 h 11540"/>
                <a:gd name="T20" fmla="*/ 40404426 w 11331"/>
                <a:gd name="T21" fmla="*/ 30366645 h 11540"/>
                <a:gd name="T22" fmla="*/ 37416846 w 11331"/>
                <a:gd name="T23" fmla="*/ 17912731 h 11540"/>
                <a:gd name="T24" fmla="*/ 34269717 w 11331"/>
                <a:gd name="T25" fmla="*/ 5889261 h 11540"/>
                <a:gd name="T26" fmla="*/ 31608729 w 11331"/>
                <a:gd name="T27" fmla="*/ 5169338 h 11540"/>
                <a:gd name="T28" fmla="*/ 28172108 w 11331"/>
                <a:gd name="T29" fmla="*/ 7024824 h 11540"/>
                <a:gd name="T30" fmla="*/ 18864318 w 11331"/>
                <a:gd name="T31" fmla="*/ 18580 h 11540"/>
                <a:gd name="T32" fmla="*/ 18081190 w 11331"/>
                <a:gd name="T33" fmla="*/ 0 h 115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31" h="11540" extrusionOk="0">
                  <a:moveTo>
                    <a:pt x="4872" y="0"/>
                  </a:moveTo>
                  <a:cubicBezTo>
                    <a:pt x="3220" y="0"/>
                    <a:pt x="2813" y="841"/>
                    <a:pt x="2445" y="1602"/>
                  </a:cubicBezTo>
                  <a:cubicBezTo>
                    <a:pt x="2079" y="2407"/>
                    <a:pt x="1144" y="2365"/>
                    <a:pt x="570" y="3494"/>
                  </a:cubicBezTo>
                  <a:cubicBezTo>
                    <a:pt x="0" y="4620"/>
                    <a:pt x="1214" y="6438"/>
                    <a:pt x="1098" y="7346"/>
                  </a:cubicBezTo>
                  <a:cubicBezTo>
                    <a:pt x="968" y="8243"/>
                    <a:pt x="570" y="9386"/>
                    <a:pt x="1583" y="10248"/>
                  </a:cubicBezTo>
                  <a:cubicBezTo>
                    <a:pt x="2256" y="10824"/>
                    <a:pt x="3031" y="11539"/>
                    <a:pt x="4472" y="11539"/>
                  </a:cubicBezTo>
                  <a:cubicBezTo>
                    <a:pt x="4500" y="11539"/>
                    <a:pt x="4528" y="11539"/>
                    <a:pt x="4556" y="11539"/>
                  </a:cubicBezTo>
                  <a:cubicBezTo>
                    <a:pt x="5265" y="11516"/>
                    <a:pt x="6295" y="11393"/>
                    <a:pt x="7252" y="11393"/>
                  </a:cubicBezTo>
                  <a:cubicBezTo>
                    <a:pt x="7504" y="11393"/>
                    <a:pt x="7750" y="11401"/>
                    <a:pt x="7985" y="11422"/>
                  </a:cubicBezTo>
                  <a:cubicBezTo>
                    <a:pt x="8020" y="11426"/>
                    <a:pt x="8056" y="11427"/>
                    <a:pt x="8093" y="11427"/>
                  </a:cubicBezTo>
                  <a:cubicBezTo>
                    <a:pt x="9250" y="11427"/>
                    <a:pt x="11330" y="9901"/>
                    <a:pt x="10887" y="8183"/>
                  </a:cubicBezTo>
                  <a:cubicBezTo>
                    <a:pt x="10419" y="6350"/>
                    <a:pt x="9586" y="6160"/>
                    <a:pt x="10082" y="4827"/>
                  </a:cubicBezTo>
                  <a:cubicBezTo>
                    <a:pt x="10595" y="3494"/>
                    <a:pt x="10008" y="1981"/>
                    <a:pt x="9234" y="1587"/>
                  </a:cubicBezTo>
                  <a:cubicBezTo>
                    <a:pt x="8960" y="1446"/>
                    <a:pt x="8721" y="1393"/>
                    <a:pt x="8517" y="1393"/>
                  </a:cubicBezTo>
                  <a:cubicBezTo>
                    <a:pt x="7891" y="1393"/>
                    <a:pt x="7591" y="1893"/>
                    <a:pt x="7591" y="1893"/>
                  </a:cubicBezTo>
                  <a:cubicBezTo>
                    <a:pt x="7591" y="1893"/>
                    <a:pt x="6930" y="78"/>
                    <a:pt x="5083" y="5"/>
                  </a:cubicBezTo>
                  <a:cubicBezTo>
                    <a:pt x="5011" y="2"/>
                    <a:pt x="4940" y="0"/>
                    <a:pt x="4872"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1" name="Google Shape;1466;p57">
              <a:extLst>
                <a:ext uri="{FF2B5EF4-FFF2-40B4-BE49-F238E27FC236}">
                  <a16:creationId xmlns:a16="http://schemas.microsoft.com/office/drawing/2014/main" id="{46364B16-7BB2-46EF-811C-0E841A6FCCC8}"/>
                </a:ext>
              </a:extLst>
            </p:cNvPr>
            <p:cNvSpPr>
              <a:spLocks/>
            </p:cNvSpPr>
            <p:nvPr/>
          </p:nvSpPr>
          <p:spPr bwMode="auto">
            <a:xfrm>
              <a:off x="6993942" y="3934591"/>
              <a:ext cx="345721" cy="399314"/>
            </a:xfrm>
            <a:custGeom>
              <a:avLst/>
              <a:gdLst>
                <a:gd name="T0" fmla="*/ 9133370 w 5675"/>
                <a:gd name="T1" fmla="*/ 0 h 6555"/>
                <a:gd name="T2" fmla="*/ 7730504 w 5675"/>
                <a:gd name="T3" fmla="*/ 22296 h 6555"/>
                <a:gd name="T4" fmla="*/ 708865 w 5675"/>
                <a:gd name="T5" fmla="*/ 1443561 h 6555"/>
                <a:gd name="T6" fmla="*/ 174414 w 5675"/>
                <a:gd name="T7" fmla="*/ 12539252 h 6555"/>
                <a:gd name="T8" fmla="*/ 656900 w 5675"/>
                <a:gd name="T9" fmla="*/ 23738867 h 6555"/>
                <a:gd name="T10" fmla="*/ 9048021 w 5675"/>
                <a:gd name="T11" fmla="*/ 24325198 h 6555"/>
                <a:gd name="T12" fmla="*/ 10499136 w 5675"/>
                <a:gd name="T13" fmla="*/ 24288099 h 6555"/>
                <a:gd name="T14" fmla="*/ 20460104 w 5675"/>
                <a:gd name="T15" fmla="*/ 22759192 h 6555"/>
                <a:gd name="T16" fmla="*/ 20942590 w 5675"/>
                <a:gd name="T17" fmla="*/ 12969755 h 6555"/>
                <a:gd name="T18" fmla="*/ 17847367 w 5675"/>
                <a:gd name="T19" fmla="*/ 1874004 h 6555"/>
                <a:gd name="T20" fmla="*/ 15394240 w 5675"/>
                <a:gd name="T21" fmla="*/ 244949 h 6555"/>
                <a:gd name="T22" fmla="*/ 9133370 w 5675"/>
                <a:gd name="T23" fmla="*/ 0 h 6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75" h="6555" extrusionOk="0">
                  <a:moveTo>
                    <a:pt x="2461" y="0"/>
                  </a:moveTo>
                  <a:cubicBezTo>
                    <a:pt x="2332" y="0"/>
                    <a:pt x="2204" y="2"/>
                    <a:pt x="2083" y="6"/>
                  </a:cubicBezTo>
                  <a:cubicBezTo>
                    <a:pt x="1190" y="51"/>
                    <a:pt x="236" y="329"/>
                    <a:pt x="191" y="389"/>
                  </a:cubicBezTo>
                  <a:cubicBezTo>
                    <a:pt x="163" y="445"/>
                    <a:pt x="75" y="2440"/>
                    <a:pt x="47" y="3379"/>
                  </a:cubicBezTo>
                  <a:cubicBezTo>
                    <a:pt x="1" y="4332"/>
                    <a:pt x="177" y="6397"/>
                    <a:pt x="177" y="6397"/>
                  </a:cubicBezTo>
                  <a:cubicBezTo>
                    <a:pt x="177" y="6397"/>
                    <a:pt x="1445" y="6555"/>
                    <a:pt x="2438" y="6555"/>
                  </a:cubicBezTo>
                  <a:cubicBezTo>
                    <a:pt x="2575" y="6555"/>
                    <a:pt x="2707" y="6552"/>
                    <a:pt x="2829" y="6545"/>
                  </a:cubicBezTo>
                  <a:cubicBezTo>
                    <a:pt x="3856" y="6499"/>
                    <a:pt x="5513" y="6133"/>
                    <a:pt x="5513" y="6133"/>
                  </a:cubicBezTo>
                  <a:cubicBezTo>
                    <a:pt x="5513" y="6133"/>
                    <a:pt x="5675" y="4740"/>
                    <a:pt x="5643" y="3495"/>
                  </a:cubicBezTo>
                  <a:cubicBezTo>
                    <a:pt x="5601" y="2250"/>
                    <a:pt x="5129" y="783"/>
                    <a:pt x="4809" y="505"/>
                  </a:cubicBezTo>
                  <a:cubicBezTo>
                    <a:pt x="4486" y="227"/>
                    <a:pt x="4148" y="66"/>
                    <a:pt x="4148" y="66"/>
                  </a:cubicBezTo>
                  <a:cubicBezTo>
                    <a:pt x="4148" y="66"/>
                    <a:pt x="3267" y="0"/>
                    <a:pt x="2461"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2" name="Google Shape;1467;p57">
              <a:extLst>
                <a:ext uri="{FF2B5EF4-FFF2-40B4-BE49-F238E27FC236}">
                  <a16:creationId xmlns:a16="http://schemas.microsoft.com/office/drawing/2014/main" id="{BB3F8CBC-2C49-4F22-8F66-4F26A829FE55}"/>
                </a:ext>
              </a:extLst>
            </p:cNvPr>
            <p:cNvSpPr>
              <a:spLocks/>
            </p:cNvSpPr>
            <p:nvPr/>
          </p:nvSpPr>
          <p:spPr bwMode="auto">
            <a:xfrm>
              <a:off x="6914442" y="4000078"/>
              <a:ext cx="106366" cy="199322"/>
            </a:xfrm>
            <a:custGeom>
              <a:avLst/>
              <a:gdLst>
                <a:gd name="T0" fmla="*/ 3692655 w 1746"/>
                <a:gd name="T1" fmla="*/ 3716 h 3272"/>
                <a:gd name="T2" fmla="*/ 3265850 w 1746"/>
                <a:gd name="T3" fmla="*/ 170691 h 3272"/>
                <a:gd name="T4" fmla="*/ 875844 w 1746"/>
                <a:gd name="T5" fmla="*/ 4464277 h 3272"/>
                <a:gd name="T6" fmla="*/ 552969 w 1746"/>
                <a:gd name="T7" fmla="*/ 9633612 h 3272"/>
                <a:gd name="T8" fmla="*/ 3161982 w 1746"/>
                <a:gd name="T9" fmla="*/ 12142194 h 3272"/>
                <a:gd name="T10" fmla="*/ 3592442 w 1746"/>
                <a:gd name="T11" fmla="*/ 12086516 h 3272"/>
                <a:gd name="T12" fmla="*/ 5396095 w 1746"/>
                <a:gd name="T13" fmla="*/ 8653937 h 3272"/>
                <a:gd name="T14" fmla="*/ 5551988 w 1746"/>
                <a:gd name="T15" fmla="*/ 5117373 h 3272"/>
                <a:gd name="T16" fmla="*/ 6476081 w 1746"/>
                <a:gd name="T17" fmla="*/ 1476944 h 3272"/>
                <a:gd name="T18" fmla="*/ 3692655 w 1746"/>
                <a:gd name="T19" fmla="*/ 3716 h 3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6" h="3272" extrusionOk="0">
                  <a:moveTo>
                    <a:pt x="995" y="1"/>
                  </a:moveTo>
                  <a:cubicBezTo>
                    <a:pt x="947" y="1"/>
                    <a:pt x="907" y="14"/>
                    <a:pt x="880" y="46"/>
                  </a:cubicBezTo>
                  <a:cubicBezTo>
                    <a:pt x="880" y="46"/>
                    <a:pt x="455" y="500"/>
                    <a:pt x="236" y="1203"/>
                  </a:cubicBezTo>
                  <a:cubicBezTo>
                    <a:pt x="15" y="1907"/>
                    <a:pt x="1" y="2156"/>
                    <a:pt x="149" y="2596"/>
                  </a:cubicBezTo>
                  <a:cubicBezTo>
                    <a:pt x="280" y="2974"/>
                    <a:pt x="547" y="3272"/>
                    <a:pt x="852" y="3272"/>
                  </a:cubicBezTo>
                  <a:cubicBezTo>
                    <a:pt x="890" y="3272"/>
                    <a:pt x="929" y="3267"/>
                    <a:pt x="968" y="3257"/>
                  </a:cubicBezTo>
                  <a:cubicBezTo>
                    <a:pt x="1278" y="3183"/>
                    <a:pt x="1422" y="2568"/>
                    <a:pt x="1454" y="2332"/>
                  </a:cubicBezTo>
                  <a:cubicBezTo>
                    <a:pt x="1482" y="2082"/>
                    <a:pt x="1408" y="1674"/>
                    <a:pt x="1496" y="1379"/>
                  </a:cubicBezTo>
                  <a:cubicBezTo>
                    <a:pt x="1584" y="1101"/>
                    <a:pt x="1745" y="398"/>
                    <a:pt x="1745" y="398"/>
                  </a:cubicBezTo>
                  <a:cubicBezTo>
                    <a:pt x="1745" y="398"/>
                    <a:pt x="1253" y="1"/>
                    <a:pt x="995" y="1"/>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3" name="Google Shape;1468;p57">
              <a:extLst>
                <a:ext uri="{FF2B5EF4-FFF2-40B4-BE49-F238E27FC236}">
                  <a16:creationId xmlns:a16="http://schemas.microsoft.com/office/drawing/2014/main" id="{72F71FF1-2DF5-40D5-9FBD-411F1F58FA72}"/>
                </a:ext>
              </a:extLst>
            </p:cNvPr>
            <p:cNvSpPr>
              <a:spLocks/>
            </p:cNvSpPr>
            <p:nvPr/>
          </p:nvSpPr>
          <p:spPr bwMode="auto">
            <a:xfrm>
              <a:off x="6949410" y="3949272"/>
              <a:ext cx="78465" cy="120678"/>
            </a:xfrm>
            <a:custGeom>
              <a:avLst/>
              <a:gdLst>
                <a:gd name="T0" fmla="*/ 4516611 w 1288"/>
                <a:gd name="T1" fmla="*/ 0 h 1981"/>
                <a:gd name="T2" fmla="*/ 4516611 w 1288"/>
                <a:gd name="T3" fmla="*/ 0 h 1981"/>
                <a:gd name="T4" fmla="*/ 1736891 w 1288"/>
                <a:gd name="T5" fmla="*/ 2285937 h 1981"/>
                <a:gd name="T6" fmla="*/ 0 w 1288"/>
                <a:gd name="T7" fmla="*/ 4842837 h 1981"/>
                <a:gd name="T8" fmla="*/ 1959554 w 1288"/>
                <a:gd name="T9" fmla="*/ 5599861 h 1981"/>
                <a:gd name="T10" fmla="*/ 3536834 w 1288"/>
                <a:gd name="T11" fmla="*/ 7351428 h 1981"/>
                <a:gd name="T12" fmla="*/ 4345852 w 1288"/>
                <a:gd name="T13" fmla="*/ 4022702 h 1981"/>
                <a:gd name="T14" fmla="*/ 4516611 w 1288"/>
                <a:gd name="T15" fmla="*/ 0 h 1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8" h="1981" extrusionOk="0">
                  <a:moveTo>
                    <a:pt x="1217" y="0"/>
                  </a:moveTo>
                  <a:lnTo>
                    <a:pt x="1217" y="0"/>
                  </a:lnTo>
                  <a:cubicBezTo>
                    <a:pt x="1217" y="0"/>
                    <a:pt x="981" y="29"/>
                    <a:pt x="468" y="616"/>
                  </a:cubicBezTo>
                  <a:cubicBezTo>
                    <a:pt x="190" y="926"/>
                    <a:pt x="0" y="1305"/>
                    <a:pt x="0" y="1305"/>
                  </a:cubicBezTo>
                  <a:cubicBezTo>
                    <a:pt x="0" y="1305"/>
                    <a:pt x="278" y="1319"/>
                    <a:pt x="528" y="1509"/>
                  </a:cubicBezTo>
                  <a:cubicBezTo>
                    <a:pt x="792" y="1685"/>
                    <a:pt x="953" y="1981"/>
                    <a:pt x="953" y="1981"/>
                  </a:cubicBezTo>
                  <a:cubicBezTo>
                    <a:pt x="953" y="1981"/>
                    <a:pt x="1055" y="1773"/>
                    <a:pt x="1171" y="1084"/>
                  </a:cubicBezTo>
                  <a:cubicBezTo>
                    <a:pt x="1288" y="398"/>
                    <a:pt x="1217" y="0"/>
                    <a:pt x="1217"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4" name="Google Shape;1469;p57">
              <a:extLst>
                <a:ext uri="{FF2B5EF4-FFF2-40B4-BE49-F238E27FC236}">
                  <a16:creationId xmlns:a16="http://schemas.microsoft.com/office/drawing/2014/main" id="{4B757B8B-E660-4429-87A6-06B401A8E7E0}"/>
                </a:ext>
              </a:extLst>
            </p:cNvPr>
            <p:cNvSpPr>
              <a:spLocks/>
            </p:cNvSpPr>
            <p:nvPr/>
          </p:nvSpPr>
          <p:spPr bwMode="auto">
            <a:xfrm>
              <a:off x="7018187" y="3885856"/>
              <a:ext cx="244533" cy="158020"/>
            </a:xfrm>
            <a:custGeom>
              <a:avLst/>
              <a:gdLst>
                <a:gd name="T0" fmla="*/ 11749829 w 4014"/>
                <a:gd name="T1" fmla="*/ 0 h 2594"/>
                <a:gd name="T2" fmla="*/ 3971011 w 4014"/>
                <a:gd name="T3" fmla="*/ 549232 h 2594"/>
                <a:gd name="T4" fmla="*/ 3748349 w 4014"/>
                <a:gd name="T5" fmla="*/ 3432640 h 2594"/>
                <a:gd name="T6" fmla="*/ 1840760 w 4014"/>
                <a:gd name="T7" fmla="*/ 4293587 h 2594"/>
                <a:gd name="T8" fmla="*/ 5433275 w 4014"/>
                <a:gd name="T9" fmla="*/ 9462925 h 2594"/>
                <a:gd name="T10" fmla="*/ 7077324 w 4014"/>
                <a:gd name="T11" fmla="*/ 9622468 h 2594"/>
                <a:gd name="T12" fmla="*/ 14139844 w 4014"/>
                <a:gd name="T13" fmla="*/ 5391991 h 2594"/>
                <a:gd name="T14" fmla="*/ 14896958 w 4014"/>
                <a:gd name="T15" fmla="*/ 3432640 h 2594"/>
                <a:gd name="T16" fmla="*/ 14896958 w 4014"/>
                <a:gd name="T17" fmla="*/ 3432640 h 2594"/>
                <a:gd name="T18" fmla="*/ 12829819 w 4014"/>
                <a:gd name="T19" fmla="*/ 3859367 h 2594"/>
                <a:gd name="T20" fmla="*/ 11801794 w 4014"/>
                <a:gd name="T21" fmla="*/ 3317567 h 2594"/>
                <a:gd name="T22" fmla="*/ 11749829 w 4014"/>
                <a:gd name="T23" fmla="*/ 0 h 25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14" h="2594" extrusionOk="0">
                  <a:moveTo>
                    <a:pt x="3166" y="0"/>
                  </a:moveTo>
                  <a:lnTo>
                    <a:pt x="1070" y="148"/>
                  </a:lnTo>
                  <a:cubicBezTo>
                    <a:pt x="1070" y="148"/>
                    <a:pt x="1112" y="718"/>
                    <a:pt x="1010" y="925"/>
                  </a:cubicBezTo>
                  <a:cubicBezTo>
                    <a:pt x="908" y="1129"/>
                    <a:pt x="496" y="1157"/>
                    <a:pt x="496" y="1157"/>
                  </a:cubicBezTo>
                  <a:cubicBezTo>
                    <a:pt x="496" y="1157"/>
                    <a:pt x="0" y="2273"/>
                    <a:pt x="1464" y="2550"/>
                  </a:cubicBezTo>
                  <a:cubicBezTo>
                    <a:pt x="1619" y="2580"/>
                    <a:pt x="1767" y="2593"/>
                    <a:pt x="1907" y="2593"/>
                  </a:cubicBezTo>
                  <a:cubicBezTo>
                    <a:pt x="3085" y="2593"/>
                    <a:pt x="3706" y="1648"/>
                    <a:pt x="3810" y="1453"/>
                  </a:cubicBezTo>
                  <a:cubicBezTo>
                    <a:pt x="3926" y="1231"/>
                    <a:pt x="4014" y="925"/>
                    <a:pt x="4014" y="925"/>
                  </a:cubicBezTo>
                  <a:cubicBezTo>
                    <a:pt x="4014" y="925"/>
                    <a:pt x="3700" y="1040"/>
                    <a:pt x="3457" y="1040"/>
                  </a:cubicBezTo>
                  <a:cubicBezTo>
                    <a:pt x="3321" y="1040"/>
                    <a:pt x="3207" y="1004"/>
                    <a:pt x="3180" y="894"/>
                  </a:cubicBezTo>
                  <a:cubicBezTo>
                    <a:pt x="3106" y="588"/>
                    <a:pt x="3166" y="0"/>
                    <a:pt x="3166" y="0"/>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5" name="Google Shape;1470;p57">
              <a:extLst>
                <a:ext uri="{FF2B5EF4-FFF2-40B4-BE49-F238E27FC236}">
                  <a16:creationId xmlns:a16="http://schemas.microsoft.com/office/drawing/2014/main" id="{EDA17370-60DB-46C9-BAFF-E889E73AF29B}"/>
                </a:ext>
              </a:extLst>
            </p:cNvPr>
            <p:cNvSpPr>
              <a:spLocks/>
            </p:cNvSpPr>
            <p:nvPr/>
          </p:nvSpPr>
          <p:spPr bwMode="auto">
            <a:xfrm>
              <a:off x="7083310" y="3885856"/>
              <a:ext cx="127810" cy="42033"/>
            </a:xfrm>
            <a:custGeom>
              <a:avLst/>
              <a:gdLst>
                <a:gd name="T0" fmla="*/ 3716 w 2098"/>
                <a:gd name="T1" fmla="*/ 549231 h 690"/>
                <a:gd name="T2" fmla="*/ 3716 w 2098"/>
                <a:gd name="T3" fmla="*/ 2560541 h 690"/>
                <a:gd name="T4" fmla="*/ 3716 w 2098"/>
                <a:gd name="T5" fmla="*/ 2560541 h 690"/>
                <a:gd name="T6" fmla="*/ 3716 w 2098"/>
                <a:gd name="T7" fmla="*/ 549231 h 690"/>
                <a:gd name="T8" fmla="*/ 7782459 w 2098"/>
                <a:gd name="T9" fmla="*/ 51963 h 690"/>
                <a:gd name="T10" fmla="*/ 7715691 w 2098"/>
                <a:gd name="T11" fmla="*/ 2074420 h 690"/>
                <a:gd name="T12" fmla="*/ 7715691 w 2098"/>
                <a:gd name="T13" fmla="*/ 2074420 h 690"/>
                <a:gd name="T14" fmla="*/ 7782459 w 2098"/>
                <a:gd name="T15" fmla="*/ 51963 h 690"/>
                <a:gd name="T16" fmla="*/ 7782459 w 2098"/>
                <a:gd name="T17" fmla="*/ 0 h 690"/>
                <a:gd name="T18" fmla="*/ 7782459 w 2098"/>
                <a:gd name="T19" fmla="*/ 51963 h 690"/>
                <a:gd name="T20" fmla="*/ 7782459 w 2098"/>
                <a:gd name="T21" fmla="*/ 0 h 690"/>
                <a:gd name="T22" fmla="*/ 7782459 w 2098"/>
                <a:gd name="T23" fmla="*/ 0 h 6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98" h="690" extrusionOk="0">
                  <a:moveTo>
                    <a:pt x="1" y="148"/>
                  </a:moveTo>
                  <a:cubicBezTo>
                    <a:pt x="1" y="148"/>
                    <a:pt x="15" y="440"/>
                    <a:pt x="1" y="690"/>
                  </a:cubicBezTo>
                  <a:cubicBezTo>
                    <a:pt x="15" y="440"/>
                    <a:pt x="1" y="148"/>
                    <a:pt x="1" y="148"/>
                  </a:cubicBezTo>
                  <a:close/>
                  <a:moveTo>
                    <a:pt x="2097" y="14"/>
                  </a:moveTo>
                  <a:cubicBezTo>
                    <a:pt x="2097" y="32"/>
                    <a:pt x="2065" y="296"/>
                    <a:pt x="2079" y="559"/>
                  </a:cubicBezTo>
                  <a:cubicBezTo>
                    <a:pt x="2065" y="296"/>
                    <a:pt x="2097" y="32"/>
                    <a:pt x="2097" y="14"/>
                  </a:cubicBezTo>
                  <a:close/>
                  <a:moveTo>
                    <a:pt x="2097" y="0"/>
                  </a:moveTo>
                  <a:lnTo>
                    <a:pt x="2097" y="14"/>
                  </a:lnTo>
                  <a:lnTo>
                    <a:pt x="2097" y="0"/>
                  </a:lnTo>
                  <a:close/>
                  <a:moveTo>
                    <a:pt x="2097" y="0"/>
                  </a:move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6" name="Google Shape;1471;p57">
              <a:extLst>
                <a:ext uri="{FF2B5EF4-FFF2-40B4-BE49-F238E27FC236}">
                  <a16:creationId xmlns:a16="http://schemas.microsoft.com/office/drawing/2014/main" id="{53F7D710-E6D2-4610-B4A2-7A018FD53D34}"/>
                </a:ext>
              </a:extLst>
            </p:cNvPr>
            <p:cNvSpPr>
              <a:spLocks/>
            </p:cNvSpPr>
            <p:nvPr/>
          </p:nvSpPr>
          <p:spPr bwMode="auto">
            <a:xfrm>
              <a:off x="7083310" y="3885856"/>
              <a:ext cx="127810" cy="48247"/>
            </a:xfrm>
            <a:custGeom>
              <a:avLst/>
              <a:gdLst>
                <a:gd name="T0" fmla="*/ 7782459 w 2098"/>
                <a:gd name="T1" fmla="*/ 0 h 792"/>
                <a:gd name="T2" fmla="*/ 3716 w 2098"/>
                <a:gd name="T3" fmla="*/ 549236 h 792"/>
                <a:gd name="T4" fmla="*/ 3716 w 2098"/>
                <a:gd name="T5" fmla="*/ 2560563 h 792"/>
                <a:gd name="T6" fmla="*/ 2887361 w 2098"/>
                <a:gd name="T7" fmla="*/ 2939107 h 792"/>
                <a:gd name="T8" fmla="*/ 5225406 w 2098"/>
                <a:gd name="T9" fmla="*/ 2727600 h 792"/>
                <a:gd name="T10" fmla="*/ 7715691 w 2098"/>
                <a:gd name="T11" fmla="*/ 2074438 h 792"/>
                <a:gd name="T12" fmla="*/ 7782459 w 2098"/>
                <a:gd name="T13" fmla="*/ 51963 h 792"/>
                <a:gd name="T14" fmla="*/ 7782459 w 2098"/>
                <a:gd name="T15" fmla="*/ 0 h 7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8" h="792" extrusionOk="0">
                  <a:moveTo>
                    <a:pt x="2097" y="0"/>
                  </a:moveTo>
                  <a:lnTo>
                    <a:pt x="1" y="148"/>
                  </a:lnTo>
                  <a:cubicBezTo>
                    <a:pt x="1" y="148"/>
                    <a:pt x="15" y="440"/>
                    <a:pt x="1" y="690"/>
                  </a:cubicBezTo>
                  <a:cubicBezTo>
                    <a:pt x="250" y="764"/>
                    <a:pt x="514" y="792"/>
                    <a:pt x="778" y="792"/>
                  </a:cubicBezTo>
                  <a:cubicBezTo>
                    <a:pt x="982" y="792"/>
                    <a:pt x="1200" y="764"/>
                    <a:pt x="1408" y="735"/>
                  </a:cubicBezTo>
                  <a:cubicBezTo>
                    <a:pt x="1626" y="690"/>
                    <a:pt x="1861" y="630"/>
                    <a:pt x="2079" y="559"/>
                  </a:cubicBezTo>
                  <a:cubicBezTo>
                    <a:pt x="2065" y="296"/>
                    <a:pt x="2097" y="32"/>
                    <a:pt x="2097" y="14"/>
                  </a:cubicBezTo>
                  <a:lnTo>
                    <a:pt x="2097" y="0"/>
                  </a:lnTo>
                  <a:close/>
                </a:path>
              </a:pathLst>
            </a:custGeom>
            <a:solidFill>
              <a:srgbClr val="DC907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7" name="Google Shape;1472;p57">
              <a:extLst>
                <a:ext uri="{FF2B5EF4-FFF2-40B4-BE49-F238E27FC236}">
                  <a16:creationId xmlns:a16="http://schemas.microsoft.com/office/drawing/2014/main" id="{9BCAAFF9-2B3D-4666-8710-B8A17338E9DF}"/>
                </a:ext>
              </a:extLst>
            </p:cNvPr>
            <p:cNvSpPr>
              <a:spLocks/>
            </p:cNvSpPr>
            <p:nvPr/>
          </p:nvSpPr>
          <p:spPr bwMode="auto">
            <a:xfrm>
              <a:off x="7318153" y="3721986"/>
              <a:ext cx="83034" cy="56653"/>
            </a:xfrm>
            <a:custGeom>
              <a:avLst/>
              <a:gdLst>
                <a:gd name="T0" fmla="*/ 3317888 w 1363"/>
                <a:gd name="T1" fmla="*/ 3716 h 930"/>
                <a:gd name="T2" fmla="*/ 2939330 w 1363"/>
                <a:gd name="T3" fmla="*/ 37099 h 930"/>
                <a:gd name="T4" fmla="*/ 211514 w 1363"/>
                <a:gd name="T5" fmla="*/ 1395309 h 930"/>
                <a:gd name="T6" fmla="*/ 382273 w 1363"/>
                <a:gd name="T7" fmla="*/ 898041 h 930"/>
                <a:gd name="T8" fmla="*/ 382273 w 1363"/>
                <a:gd name="T9" fmla="*/ 898041 h 930"/>
                <a:gd name="T10" fmla="*/ 382273 w 1363"/>
                <a:gd name="T11" fmla="*/ 2530866 h 930"/>
                <a:gd name="T12" fmla="*/ 983493 w 1363"/>
                <a:gd name="T13" fmla="*/ 3076319 h 930"/>
                <a:gd name="T14" fmla="*/ 2497660 w 1363"/>
                <a:gd name="T15" fmla="*/ 3451142 h 930"/>
                <a:gd name="T16" fmla="*/ 4022976 w 1363"/>
                <a:gd name="T17" fmla="*/ 3076319 h 930"/>
                <a:gd name="T18" fmla="*/ 4624196 w 1363"/>
                <a:gd name="T19" fmla="*/ 2530866 h 930"/>
                <a:gd name="T20" fmla="*/ 4898823 w 1363"/>
                <a:gd name="T21" fmla="*/ 1068731 h 930"/>
                <a:gd name="T22" fmla="*/ 3800313 w 1363"/>
                <a:gd name="T23" fmla="*/ 89061 h 930"/>
                <a:gd name="T24" fmla="*/ 3317888 w 1363"/>
                <a:gd name="T25" fmla="*/ 3716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3" h="930" extrusionOk="0">
                  <a:moveTo>
                    <a:pt x="894" y="1"/>
                  </a:moveTo>
                  <a:cubicBezTo>
                    <a:pt x="862" y="1"/>
                    <a:pt x="829" y="4"/>
                    <a:pt x="792" y="10"/>
                  </a:cubicBezTo>
                  <a:cubicBezTo>
                    <a:pt x="511" y="24"/>
                    <a:pt x="205" y="126"/>
                    <a:pt x="57" y="376"/>
                  </a:cubicBezTo>
                  <a:lnTo>
                    <a:pt x="103" y="242"/>
                  </a:lnTo>
                  <a:cubicBezTo>
                    <a:pt x="1" y="376"/>
                    <a:pt x="1" y="566"/>
                    <a:pt x="103" y="682"/>
                  </a:cubicBezTo>
                  <a:cubicBezTo>
                    <a:pt x="145" y="741"/>
                    <a:pt x="205" y="787"/>
                    <a:pt x="265" y="829"/>
                  </a:cubicBezTo>
                  <a:cubicBezTo>
                    <a:pt x="388" y="896"/>
                    <a:pt x="530" y="930"/>
                    <a:pt x="673" y="930"/>
                  </a:cubicBezTo>
                  <a:cubicBezTo>
                    <a:pt x="816" y="930"/>
                    <a:pt x="959" y="896"/>
                    <a:pt x="1084" y="829"/>
                  </a:cubicBezTo>
                  <a:cubicBezTo>
                    <a:pt x="1144" y="787"/>
                    <a:pt x="1200" y="741"/>
                    <a:pt x="1246" y="682"/>
                  </a:cubicBezTo>
                  <a:cubicBezTo>
                    <a:pt x="1334" y="580"/>
                    <a:pt x="1362" y="418"/>
                    <a:pt x="1320" y="288"/>
                  </a:cubicBezTo>
                  <a:cubicBezTo>
                    <a:pt x="1274" y="154"/>
                    <a:pt x="1172" y="52"/>
                    <a:pt x="1024" y="24"/>
                  </a:cubicBezTo>
                  <a:cubicBezTo>
                    <a:pt x="981" y="7"/>
                    <a:pt x="939" y="1"/>
                    <a:pt x="894" y="1"/>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8" name="Google Shape;1473;p57">
              <a:extLst>
                <a:ext uri="{FF2B5EF4-FFF2-40B4-BE49-F238E27FC236}">
                  <a16:creationId xmlns:a16="http://schemas.microsoft.com/office/drawing/2014/main" id="{0FA50E2A-E5C2-4780-BE6E-6F6FA2C9B1E8}"/>
                </a:ext>
              </a:extLst>
            </p:cNvPr>
            <p:cNvSpPr>
              <a:spLocks/>
            </p:cNvSpPr>
            <p:nvPr/>
          </p:nvSpPr>
          <p:spPr bwMode="auto">
            <a:xfrm>
              <a:off x="6905670" y="3707731"/>
              <a:ext cx="70545" cy="48734"/>
            </a:xfrm>
            <a:custGeom>
              <a:avLst/>
              <a:gdLst>
                <a:gd name="T0" fmla="*/ 2278701 w 1158"/>
                <a:gd name="T1" fmla="*/ 3716 h 800"/>
                <a:gd name="T2" fmla="*/ 1844465 w 1158"/>
                <a:gd name="T3" fmla="*/ 29667 h 800"/>
                <a:gd name="T4" fmla="*/ 590068 w 1158"/>
                <a:gd name="T5" fmla="*/ 460171 h 800"/>
                <a:gd name="T6" fmla="*/ 107645 w 1158"/>
                <a:gd name="T7" fmla="*/ 1662499 h 800"/>
                <a:gd name="T8" fmla="*/ 653181 w 1158"/>
                <a:gd name="T9" fmla="*/ 2482632 h 800"/>
                <a:gd name="T10" fmla="*/ 1632952 w 1158"/>
                <a:gd name="T11" fmla="*/ 2861112 h 800"/>
                <a:gd name="T12" fmla="*/ 2338037 w 1158"/>
                <a:gd name="T13" fmla="*/ 2968753 h 800"/>
                <a:gd name="T14" fmla="*/ 3919025 w 1158"/>
                <a:gd name="T15" fmla="*/ 1610537 h 800"/>
                <a:gd name="T16" fmla="*/ 4126883 w 1158"/>
                <a:gd name="T17" fmla="*/ 734787 h 800"/>
                <a:gd name="T18" fmla="*/ 4297579 w 1158"/>
                <a:gd name="T19" fmla="*/ 526936 h 800"/>
                <a:gd name="T20" fmla="*/ 2278701 w 1158"/>
                <a:gd name="T21" fmla="*/ 371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8" h="800" extrusionOk="0">
                  <a:moveTo>
                    <a:pt x="614" y="1"/>
                  </a:moveTo>
                  <a:cubicBezTo>
                    <a:pt x="574" y="1"/>
                    <a:pt x="535" y="3"/>
                    <a:pt x="497" y="8"/>
                  </a:cubicBezTo>
                  <a:cubicBezTo>
                    <a:pt x="380" y="22"/>
                    <a:pt x="247" y="54"/>
                    <a:pt x="159" y="124"/>
                  </a:cubicBezTo>
                  <a:cubicBezTo>
                    <a:pt x="57" y="198"/>
                    <a:pt x="1" y="332"/>
                    <a:pt x="29" y="448"/>
                  </a:cubicBezTo>
                  <a:cubicBezTo>
                    <a:pt x="43" y="536"/>
                    <a:pt x="103" y="610"/>
                    <a:pt x="176" y="669"/>
                  </a:cubicBezTo>
                  <a:cubicBezTo>
                    <a:pt x="264" y="712"/>
                    <a:pt x="352" y="740"/>
                    <a:pt x="440" y="771"/>
                  </a:cubicBezTo>
                  <a:cubicBezTo>
                    <a:pt x="497" y="786"/>
                    <a:pt x="556" y="800"/>
                    <a:pt x="630" y="800"/>
                  </a:cubicBezTo>
                  <a:cubicBezTo>
                    <a:pt x="820" y="786"/>
                    <a:pt x="996" y="624"/>
                    <a:pt x="1056" y="434"/>
                  </a:cubicBezTo>
                  <a:cubicBezTo>
                    <a:pt x="1084" y="360"/>
                    <a:pt x="1084" y="272"/>
                    <a:pt x="1112" y="198"/>
                  </a:cubicBezTo>
                  <a:lnTo>
                    <a:pt x="1158" y="142"/>
                  </a:lnTo>
                  <a:cubicBezTo>
                    <a:pt x="1001" y="55"/>
                    <a:pt x="803" y="1"/>
                    <a:pt x="614" y="1"/>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9" name="Google Shape;1474;p57">
              <a:extLst>
                <a:ext uri="{FF2B5EF4-FFF2-40B4-BE49-F238E27FC236}">
                  <a16:creationId xmlns:a16="http://schemas.microsoft.com/office/drawing/2014/main" id="{3CC386E3-E360-46BF-91CA-E1A7A452FC18}"/>
                </a:ext>
              </a:extLst>
            </p:cNvPr>
            <p:cNvSpPr>
              <a:spLocks/>
            </p:cNvSpPr>
            <p:nvPr/>
          </p:nvSpPr>
          <p:spPr bwMode="auto">
            <a:xfrm>
              <a:off x="6958182" y="3492385"/>
              <a:ext cx="384040" cy="418930"/>
            </a:xfrm>
            <a:custGeom>
              <a:avLst/>
              <a:gdLst>
                <a:gd name="T0" fmla="*/ 11504873 w 6304"/>
                <a:gd name="T1" fmla="*/ 0 h 6877"/>
                <a:gd name="T2" fmla="*/ 5340495 w 6304"/>
                <a:gd name="T3" fmla="*/ 801553 h 6877"/>
                <a:gd name="T4" fmla="*/ 653185 w 6304"/>
                <a:gd name="T5" fmla="*/ 9076959 h 6877"/>
                <a:gd name="T6" fmla="*/ 393422 w 6304"/>
                <a:gd name="T7" fmla="*/ 13904918 h 6877"/>
                <a:gd name="T8" fmla="*/ 3328976 w 6304"/>
                <a:gd name="T9" fmla="*/ 23968985 h 6877"/>
                <a:gd name="T10" fmla="*/ 7730511 w 6304"/>
                <a:gd name="T11" fmla="*/ 25445992 h 6877"/>
                <a:gd name="T12" fmla="*/ 9656681 w 6304"/>
                <a:gd name="T13" fmla="*/ 25516474 h 6877"/>
                <a:gd name="T14" fmla="*/ 22467924 w 6304"/>
                <a:gd name="T15" fmla="*/ 19452802 h 6877"/>
                <a:gd name="T16" fmla="*/ 23121109 w 6304"/>
                <a:gd name="T17" fmla="*/ 15927381 h 6877"/>
                <a:gd name="T18" fmla="*/ 22913249 w 6304"/>
                <a:gd name="T19" fmla="*/ 9885944 h 6877"/>
                <a:gd name="T20" fmla="*/ 20181777 w 6304"/>
                <a:gd name="T21" fmla="*/ 1829476 h 6877"/>
                <a:gd name="T22" fmla="*/ 11504873 w 6304"/>
                <a:gd name="T23" fmla="*/ 0 h 68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04" h="6877" extrusionOk="0">
                  <a:moveTo>
                    <a:pt x="3100" y="0"/>
                  </a:moveTo>
                  <a:cubicBezTo>
                    <a:pt x="2308" y="0"/>
                    <a:pt x="1592" y="90"/>
                    <a:pt x="1439" y="216"/>
                  </a:cubicBezTo>
                  <a:cubicBezTo>
                    <a:pt x="704" y="789"/>
                    <a:pt x="88" y="1654"/>
                    <a:pt x="176" y="2446"/>
                  </a:cubicBezTo>
                  <a:cubicBezTo>
                    <a:pt x="222" y="2840"/>
                    <a:pt x="236" y="3367"/>
                    <a:pt x="106" y="3747"/>
                  </a:cubicBezTo>
                  <a:cubicBezTo>
                    <a:pt x="0" y="4085"/>
                    <a:pt x="106" y="5858"/>
                    <a:pt x="897" y="6459"/>
                  </a:cubicBezTo>
                  <a:cubicBezTo>
                    <a:pt x="1203" y="6709"/>
                    <a:pt x="1689" y="6825"/>
                    <a:pt x="2083" y="6857"/>
                  </a:cubicBezTo>
                  <a:cubicBezTo>
                    <a:pt x="2248" y="6869"/>
                    <a:pt x="2422" y="6876"/>
                    <a:pt x="2602" y="6876"/>
                  </a:cubicBezTo>
                  <a:cubicBezTo>
                    <a:pt x="3892" y="6876"/>
                    <a:pt x="5477" y="6517"/>
                    <a:pt x="6054" y="5242"/>
                  </a:cubicBezTo>
                  <a:cubicBezTo>
                    <a:pt x="6202" y="4936"/>
                    <a:pt x="6202" y="4612"/>
                    <a:pt x="6230" y="4292"/>
                  </a:cubicBezTo>
                  <a:cubicBezTo>
                    <a:pt x="6304" y="3617"/>
                    <a:pt x="6188" y="3325"/>
                    <a:pt x="6174" y="2664"/>
                  </a:cubicBezTo>
                  <a:cubicBezTo>
                    <a:pt x="6174" y="1872"/>
                    <a:pt x="5966" y="1109"/>
                    <a:pt x="5438" y="493"/>
                  </a:cubicBezTo>
                  <a:cubicBezTo>
                    <a:pt x="5134" y="133"/>
                    <a:pt x="4062" y="0"/>
                    <a:pt x="3100" y="0"/>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0" name="Google Shape;1475;p57">
              <a:extLst>
                <a:ext uri="{FF2B5EF4-FFF2-40B4-BE49-F238E27FC236}">
                  <a16:creationId xmlns:a16="http://schemas.microsoft.com/office/drawing/2014/main" id="{90AF7698-2897-4B78-BC82-0EF502DB70A6}"/>
                </a:ext>
              </a:extLst>
            </p:cNvPr>
            <p:cNvSpPr>
              <a:spLocks/>
            </p:cNvSpPr>
            <p:nvPr/>
          </p:nvSpPr>
          <p:spPr bwMode="auto">
            <a:xfrm>
              <a:off x="7263509" y="3528815"/>
              <a:ext cx="136826" cy="213272"/>
            </a:xfrm>
            <a:custGeom>
              <a:avLst/>
              <a:gdLst>
                <a:gd name="T0" fmla="*/ 1477063 w 2246"/>
                <a:gd name="T1" fmla="*/ 3716 h 3501"/>
                <a:gd name="T2" fmla="*/ 1373134 w 2246"/>
                <a:gd name="T3" fmla="*/ 7562902 h 3501"/>
                <a:gd name="T4" fmla="*/ 5017603 w 2246"/>
                <a:gd name="T5" fmla="*/ 12991987 h 3501"/>
                <a:gd name="T6" fmla="*/ 6101246 w 2246"/>
                <a:gd name="T7" fmla="*/ 3803686 h 3501"/>
                <a:gd name="T8" fmla="*/ 1477063 w 2246"/>
                <a:gd name="T9" fmla="*/ 3716 h 3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6" h="3501" extrusionOk="0">
                  <a:moveTo>
                    <a:pt x="398" y="1"/>
                  </a:moveTo>
                  <a:cubicBezTo>
                    <a:pt x="398" y="1"/>
                    <a:pt x="1" y="835"/>
                    <a:pt x="370" y="2038"/>
                  </a:cubicBezTo>
                  <a:cubicBezTo>
                    <a:pt x="648" y="2973"/>
                    <a:pt x="1352" y="3501"/>
                    <a:pt x="1352" y="3501"/>
                  </a:cubicBezTo>
                  <a:cubicBezTo>
                    <a:pt x="1352" y="3501"/>
                    <a:pt x="2245" y="2344"/>
                    <a:pt x="1644" y="1025"/>
                  </a:cubicBezTo>
                  <a:cubicBezTo>
                    <a:pt x="1250" y="145"/>
                    <a:pt x="398" y="1"/>
                    <a:pt x="39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1" name="Google Shape;1476;p57">
              <a:extLst>
                <a:ext uri="{FF2B5EF4-FFF2-40B4-BE49-F238E27FC236}">
                  <a16:creationId xmlns:a16="http://schemas.microsoft.com/office/drawing/2014/main" id="{6338BDB8-5108-4161-ACDF-26D574F546BB}"/>
                </a:ext>
              </a:extLst>
            </p:cNvPr>
            <p:cNvSpPr>
              <a:spLocks/>
            </p:cNvSpPr>
            <p:nvPr/>
          </p:nvSpPr>
          <p:spPr bwMode="auto">
            <a:xfrm>
              <a:off x="6947460" y="3450413"/>
              <a:ext cx="364363" cy="176173"/>
            </a:xfrm>
            <a:custGeom>
              <a:avLst/>
              <a:gdLst>
                <a:gd name="T0" fmla="*/ 11731258 w 5981"/>
                <a:gd name="T1" fmla="*/ 0 h 2892"/>
                <a:gd name="T2" fmla="*/ 10562263 w 5981"/>
                <a:gd name="T3" fmla="*/ 92777 h 2892"/>
                <a:gd name="T4" fmla="*/ 2835403 w 5981"/>
                <a:gd name="T5" fmla="*/ 5039449 h 2892"/>
                <a:gd name="T6" fmla="*/ 875848 w 5981"/>
                <a:gd name="T7" fmla="*/ 10654080 h 2892"/>
                <a:gd name="T8" fmla="*/ 1488217 w 5981"/>
                <a:gd name="T9" fmla="*/ 10728278 h 2892"/>
                <a:gd name="T10" fmla="*/ 7626646 w 5981"/>
                <a:gd name="T11" fmla="*/ 8149220 h 2892"/>
                <a:gd name="T12" fmla="*/ 9088850 w 5981"/>
                <a:gd name="T13" fmla="*/ 7718717 h 2892"/>
                <a:gd name="T14" fmla="*/ 14666875 w 5981"/>
                <a:gd name="T15" fmla="*/ 8624192 h 2892"/>
                <a:gd name="T16" fmla="*/ 16763744 w 5981"/>
                <a:gd name="T17" fmla="*/ 8420058 h 2892"/>
                <a:gd name="T18" fmla="*/ 22193307 w 5981"/>
                <a:gd name="T19" fmla="*/ 4712871 h 2892"/>
                <a:gd name="T20" fmla="*/ 11731258 w 5981"/>
                <a:gd name="T21" fmla="*/ 0 h 28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81" h="2892" extrusionOk="0">
                  <a:moveTo>
                    <a:pt x="3161" y="0"/>
                  </a:moveTo>
                  <a:cubicBezTo>
                    <a:pt x="3055" y="0"/>
                    <a:pt x="2950" y="8"/>
                    <a:pt x="2846" y="25"/>
                  </a:cubicBezTo>
                  <a:cubicBezTo>
                    <a:pt x="1439" y="247"/>
                    <a:pt x="985" y="862"/>
                    <a:pt x="764" y="1358"/>
                  </a:cubicBezTo>
                  <a:cubicBezTo>
                    <a:pt x="528" y="1844"/>
                    <a:pt x="0" y="2797"/>
                    <a:pt x="236" y="2871"/>
                  </a:cubicBezTo>
                  <a:cubicBezTo>
                    <a:pt x="281" y="2884"/>
                    <a:pt x="336" y="2891"/>
                    <a:pt x="401" y="2891"/>
                  </a:cubicBezTo>
                  <a:cubicBezTo>
                    <a:pt x="697" y="2891"/>
                    <a:pt x="1213" y="2735"/>
                    <a:pt x="2055" y="2196"/>
                  </a:cubicBezTo>
                  <a:cubicBezTo>
                    <a:pt x="2184" y="2111"/>
                    <a:pt x="2313" y="2080"/>
                    <a:pt x="2449" y="2080"/>
                  </a:cubicBezTo>
                  <a:cubicBezTo>
                    <a:pt x="2831" y="2080"/>
                    <a:pt x="3273" y="2324"/>
                    <a:pt x="3952" y="2324"/>
                  </a:cubicBezTo>
                  <a:cubicBezTo>
                    <a:pt x="4124" y="2324"/>
                    <a:pt x="4311" y="2309"/>
                    <a:pt x="4517" y="2269"/>
                  </a:cubicBezTo>
                  <a:cubicBezTo>
                    <a:pt x="5439" y="2094"/>
                    <a:pt x="5980" y="1270"/>
                    <a:pt x="5980" y="1270"/>
                  </a:cubicBezTo>
                  <a:cubicBezTo>
                    <a:pt x="5980" y="1270"/>
                    <a:pt x="4508" y="0"/>
                    <a:pt x="3161"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2" name="Google Shape;1477;p57">
              <a:extLst>
                <a:ext uri="{FF2B5EF4-FFF2-40B4-BE49-F238E27FC236}">
                  <a16:creationId xmlns:a16="http://schemas.microsoft.com/office/drawing/2014/main" id="{4377E7F4-D04E-4DF8-8628-F2C31F78224D}"/>
                </a:ext>
              </a:extLst>
            </p:cNvPr>
            <p:cNvSpPr>
              <a:spLocks/>
            </p:cNvSpPr>
            <p:nvPr/>
          </p:nvSpPr>
          <p:spPr bwMode="auto">
            <a:xfrm>
              <a:off x="6944049" y="3591195"/>
              <a:ext cx="38380" cy="120678"/>
            </a:xfrm>
            <a:custGeom>
              <a:avLst/>
              <a:gdLst>
                <a:gd name="T0" fmla="*/ 1562492 w 630"/>
                <a:gd name="T1" fmla="*/ 3716 h 1981"/>
                <a:gd name="T2" fmla="*/ 103931 w 630"/>
                <a:gd name="T3" fmla="*/ 1254296 h 1981"/>
                <a:gd name="T4" fmla="*/ 1358347 w 630"/>
                <a:gd name="T5" fmla="*/ 7351428 h 1981"/>
                <a:gd name="T6" fmla="*/ 2167434 w 630"/>
                <a:gd name="T7" fmla="*/ 4037505 h 1981"/>
                <a:gd name="T8" fmla="*/ 2063504 w 630"/>
                <a:gd name="T9" fmla="*/ 55679 h 1981"/>
                <a:gd name="T10" fmla="*/ 1562492 w 630"/>
                <a:gd name="T11" fmla="*/ 3716 h 19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1981" extrusionOk="0">
                  <a:moveTo>
                    <a:pt x="421" y="1"/>
                  </a:moveTo>
                  <a:cubicBezTo>
                    <a:pt x="275" y="1"/>
                    <a:pt x="58" y="51"/>
                    <a:pt x="28" y="338"/>
                  </a:cubicBezTo>
                  <a:cubicBezTo>
                    <a:pt x="0" y="764"/>
                    <a:pt x="338" y="1861"/>
                    <a:pt x="366" y="1981"/>
                  </a:cubicBezTo>
                  <a:cubicBezTo>
                    <a:pt x="366" y="1981"/>
                    <a:pt x="528" y="1643"/>
                    <a:pt x="584" y="1088"/>
                  </a:cubicBezTo>
                  <a:cubicBezTo>
                    <a:pt x="630" y="542"/>
                    <a:pt x="556" y="15"/>
                    <a:pt x="556" y="15"/>
                  </a:cubicBezTo>
                  <a:cubicBezTo>
                    <a:pt x="556" y="15"/>
                    <a:pt x="498" y="1"/>
                    <a:pt x="421"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3" name="Google Shape;1478;p57">
              <a:extLst>
                <a:ext uri="{FF2B5EF4-FFF2-40B4-BE49-F238E27FC236}">
                  <a16:creationId xmlns:a16="http://schemas.microsoft.com/office/drawing/2014/main" id="{734FDBB8-E927-47A7-B0AD-52392D8C0A80}"/>
                </a:ext>
              </a:extLst>
            </p:cNvPr>
            <p:cNvSpPr>
              <a:spLocks/>
            </p:cNvSpPr>
            <p:nvPr/>
          </p:nvSpPr>
          <p:spPr bwMode="auto">
            <a:xfrm>
              <a:off x="6984073" y="3940865"/>
              <a:ext cx="265368" cy="450546"/>
            </a:xfrm>
            <a:custGeom>
              <a:avLst/>
              <a:gdLst>
                <a:gd name="T0" fmla="*/ 3603607 w 4356"/>
                <a:gd name="T1" fmla="*/ 0 h 7396"/>
                <a:gd name="T2" fmla="*/ 3317892 w 4356"/>
                <a:gd name="T3" fmla="*/ 29667 h 7396"/>
                <a:gd name="T4" fmla="*/ 708866 w 4356"/>
                <a:gd name="T5" fmla="*/ 1335921 h 7396"/>
                <a:gd name="T6" fmla="*/ 226379 w 4356"/>
                <a:gd name="T7" fmla="*/ 2850026 h 7396"/>
                <a:gd name="T8" fmla="*/ 4193740 w 4356"/>
                <a:gd name="T9" fmla="*/ 14168380 h 7396"/>
                <a:gd name="T10" fmla="*/ 12952286 w 4356"/>
                <a:gd name="T11" fmla="*/ 27442430 h 7396"/>
                <a:gd name="T12" fmla="*/ 16166248 w 4356"/>
                <a:gd name="T13" fmla="*/ 26240101 h 7396"/>
                <a:gd name="T14" fmla="*/ 8161041 w 4356"/>
                <a:gd name="T15" fmla="*/ 13945727 h 7396"/>
                <a:gd name="T16" fmla="*/ 3711253 w 4356"/>
                <a:gd name="T17" fmla="*/ 3295333 h 7396"/>
                <a:gd name="T18" fmla="*/ 4141776 w 4356"/>
                <a:gd name="T19" fmla="*/ 460171 h 7396"/>
                <a:gd name="T20" fmla="*/ 3603607 w 4356"/>
                <a:gd name="T21" fmla="*/ 0 h 73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56" h="7396" extrusionOk="0">
                  <a:moveTo>
                    <a:pt x="971" y="0"/>
                  </a:moveTo>
                  <a:cubicBezTo>
                    <a:pt x="949" y="0"/>
                    <a:pt x="924" y="3"/>
                    <a:pt x="894" y="8"/>
                  </a:cubicBezTo>
                  <a:cubicBezTo>
                    <a:pt x="588" y="65"/>
                    <a:pt x="311" y="226"/>
                    <a:pt x="191" y="360"/>
                  </a:cubicBezTo>
                  <a:cubicBezTo>
                    <a:pt x="1" y="578"/>
                    <a:pt x="61" y="768"/>
                    <a:pt x="61" y="768"/>
                  </a:cubicBezTo>
                  <a:cubicBezTo>
                    <a:pt x="61" y="768"/>
                    <a:pt x="15" y="1767"/>
                    <a:pt x="1130" y="3818"/>
                  </a:cubicBezTo>
                  <a:cubicBezTo>
                    <a:pt x="2245" y="5868"/>
                    <a:pt x="3490" y="7395"/>
                    <a:pt x="3490" y="7395"/>
                  </a:cubicBezTo>
                  <a:lnTo>
                    <a:pt x="4356" y="7071"/>
                  </a:lnTo>
                  <a:cubicBezTo>
                    <a:pt x="4356" y="7071"/>
                    <a:pt x="3023" y="5179"/>
                    <a:pt x="2199" y="3758"/>
                  </a:cubicBezTo>
                  <a:cubicBezTo>
                    <a:pt x="1394" y="2351"/>
                    <a:pt x="1042" y="1398"/>
                    <a:pt x="1000" y="888"/>
                  </a:cubicBezTo>
                  <a:cubicBezTo>
                    <a:pt x="940" y="152"/>
                    <a:pt x="1116" y="124"/>
                    <a:pt x="1116" y="124"/>
                  </a:cubicBezTo>
                  <a:cubicBezTo>
                    <a:pt x="1116" y="124"/>
                    <a:pt x="1127" y="0"/>
                    <a:pt x="971"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4" name="Google Shape;1479;p57">
              <a:extLst>
                <a:ext uri="{FF2B5EF4-FFF2-40B4-BE49-F238E27FC236}">
                  <a16:creationId xmlns:a16="http://schemas.microsoft.com/office/drawing/2014/main" id="{3AAE7C80-8FA9-4986-9BE8-0E831BCE1D77}"/>
                </a:ext>
              </a:extLst>
            </p:cNvPr>
            <p:cNvSpPr>
              <a:spLocks/>
            </p:cNvSpPr>
            <p:nvPr/>
          </p:nvSpPr>
          <p:spPr bwMode="auto">
            <a:xfrm>
              <a:off x="7175237" y="4358094"/>
              <a:ext cx="82120" cy="247934"/>
            </a:xfrm>
            <a:custGeom>
              <a:avLst/>
              <a:gdLst>
                <a:gd name="T0" fmla="*/ 1736887 w 1348"/>
                <a:gd name="T1" fmla="*/ 3716 h 4070"/>
                <a:gd name="T2" fmla="*/ 55681 w 1348"/>
                <a:gd name="T3" fmla="*/ 1580869 h 4070"/>
                <a:gd name="T4" fmla="*/ 1202437 w 1348"/>
                <a:gd name="T5" fmla="*/ 14858557 h 4070"/>
                <a:gd name="T6" fmla="*/ 3132257 w 1348"/>
                <a:gd name="T7" fmla="*/ 15103506 h 4070"/>
                <a:gd name="T8" fmla="*/ 4676149 w 1348"/>
                <a:gd name="T9" fmla="*/ 14687866 h 4070"/>
                <a:gd name="T10" fmla="*/ 4022966 w 1348"/>
                <a:gd name="T11" fmla="*/ 4089449 h 4070"/>
                <a:gd name="T12" fmla="*/ 1736887 w 1348"/>
                <a:gd name="T13" fmla="*/ 3716 h 4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8" h="4070" extrusionOk="0">
                  <a:moveTo>
                    <a:pt x="468" y="1"/>
                  </a:moveTo>
                  <a:cubicBezTo>
                    <a:pt x="468" y="1"/>
                    <a:pt x="1" y="120"/>
                    <a:pt x="15" y="426"/>
                  </a:cubicBezTo>
                  <a:cubicBezTo>
                    <a:pt x="43" y="736"/>
                    <a:pt x="191" y="3944"/>
                    <a:pt x="324" y="4004"/>
                  </a:cubicBezTo>
                  <a:cubicBezTo>
                    <a:pt x="400" y="4035"/>
                    <a:pt x="630" y="4070"/>
                    <a:pt x="844" y="4070"/>
                  </a:cubicBezTo>
                  <a:cubicBezTo>
                    <a:pt x="1038" y="4070"/>
                    <a:pt x="1218" y="4042"/>
                    <a:pt x="1260" y="3958"/>
                  </a:cubicBezTo>
                  <a:cubicBezTo>
                    <a:pt x="1348" y="3782"/>
                    <a:pt x="1218" y="1746"/>
                    <a:pt x="1084" y="1102"/>
                  </a:cubicBezTo>
                  <a:cubicBezTo>
                    <a:pt x="968" y="458"/>
                    <a:pt x="718" y="1"/>
                    <a:pt x="468" y="1"/>
                  </a:cubicBezTo>
                  <a:close/>
                </a:path>
              </a:pathLst>
            </a:custGeom>
            <a:solidFill>
              <a:srgbClr val="E74C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5" name="Google Shape;1480;p57">
              <a:extLst>
                <a:ext uri="{FF2B5EF4-FFF2-40B4-BE49-F238E27FC236}">
                  <a16:creationId xmlns:a16="http://schemas.microsoft.com/office/drawing/2014/main" id="{665F47CB-D9A9-440A-978A-1E45F106E890}"/>
                </a:ext>
              </a:extLst>
            </p:cNvPr>
            <p:cNvSpPr>
              <a:spLocks/>
            </p:cNvSpPr>
            <p:nvPr/>
          </p:nvSpPr>
          <p:spPr bwMode="auto">
            <a:xfrm>
              <a:off x="7175237" y="4358094"/>
              <a:ext cx="82120" cy="247934"/>
            </a:xfrm>
            <a:custGeom>
              <a:avLst/>
              <a:gdLst>
                <a:gd name="T0" fmla="*/ 1736887 w 1348"/>
                <a:gd name="T1" fmla="*/ 3716 h 4070"/>
                <a:gd name="T2" fmla="*/ 55681 w 1348"/>
                <a:gd name="T3" fmla="*/ 1580869 h 4070"/>
                <a:gd name="T4" fmla="*/ 1202437 w 1348"/>
                <a:gd name="T5" fmla="*/ 14858557 h 4070"/>
                <a:gd name="T6" fmla="*/ 3132257 w 1348"/>
                <a:gd name="T7" fmla="*/ 15103506 h 4070"/>
                <a:gd name="T8" fmla="*/ 4676149 w 1348"/>
                <a:gd name="T9" fmla="*/ 14687866 h 4070"/>
                <a:gd name="T10" fmla="*/ 4022966 w 1348"/>
                <a:gd name="T11" fmla="*/ 4089449 h 4070"/>
                <a:gd name="T12" fmla="*/ 1736887 w 1348"/>
                <a:gd name="T13" fmla="*/ 3716 h 4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8" h="4070" extrusionOk="0">
                  <a:moveTo>
                    <a:pt x="468" y="1"/>
                  </a:moveTo>
                  <a:cubicBezTo>
                    <a:pt x="468" y="1"/>
                    <a:pt x="1" y="120"/>
                    <a:pt x="15" y="426"/>
                  </a:cubicBezTo>
                  <a:cubicBezTo>
                    <a:pt x="43" y="736"/>
                    <a:pt x="191" y="3944"/>
                    <a:pt x="324" y="4004"/>
                  </a:cubicBezTo>
                  <a:cubicBezTo>
                    <a:pt x="400" y="4035"/>
                    <a:pt x="630" y="4070"/>
                    <a:pt x="844" y="4070"/>
                  </a:cubicBezTo>
                  <a:cubicBezTo>
                    <a:pt x="1038" y="4070"/>
                    <a:pt x="1218" y="4042"/>
                    <a:pt x="1260" y="3958"/>
                  </a:cubicBezTo>
                  <a:cubicBezTo>
                    <a:pt x="1348" y="3782"/>
                    <a:pt x="1218" y="1746"/>
                    <a:pt x="1084" y="1102"/>
                  </a:cubicBezTo>
                  <a:cubicBezTo>
                    <a:pt x="968" y="458"/>
                    <a:pt x="718" y="1"/>
                    <a:pt x="46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6" name="Google Shape;1481;p57">
              <a:extLst>
                <a:ext uri="{FF2B5EF4-FFF2-40B4-BE49-F238E27FC236}">
                  <a16:creationId xmlns:a16="http://schemas.microsoft.com/office/drawing/2014/main" id="{EAF24797-9479-4ADD-802A-4935921B5AE0}"/>
                </a:ext>
              </a:extLst>
            </p:cNvPr>
            <p:cNvSpPr>
              <a:spLocks/>
            </p:cNvSpPr>
            <p:nvPr/>
          </p:nvSpPr>
          <p:spPr bwMode="auto">
            <a:xfrm>
              <a:off x="7175237" y="4358094"/>
              <a:ext cx="59823" cy="53729"/>
            </a:xfrm>
            <a:custGeom>
              <a:avLst/>
              <a:gdLst>
                <a:gd name="T0" fmla="*/ 1736816 w 982"/>
                <a:gd name="T1" fmla="*/ 3716 h 882"/>
                <a:gd name="T2" fmla="*/ 55680 w 982"/>
                <a:gd name="T3" fmla="*/ 1580863 h 882"/>
                <a:gd name="T4" fmla="*/ 159609 w 982"/>
                <a:gd name="T5" fmla="*/ 2835149 h 882"/>
                <a:gd name="T6" fmla="*/ 1254394 w 982"/>
                <a:gd name="T7" fmla="*/ 3213628 h 882"/>
                <a:gd name="T8" fmla="*/ 1825881 w 982"/>
                <a:gd name="T9" fmla="*/ 3269306 h 882"/>
                <a:gd name="T10" fmla="*/ 3644390 w 982"/>
                <a:gd name="T11" fmla="*/ 2612496 h 882"/>
                <a:gd name="T12" fmla="*/ 1736816 w 982"/>
                <a:gd name="T13" fmla="*/ 3716 h 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882" extrusionOk="0">
                  <a:moveTo>
                    <a:pt x="468" y="1"/>
                  </a:moveTo>
                  <a:cubicBezTo>
                    <a:pt x="468" y="1"/>
                    <a:pt x="1" y="120"/>
                    <a:pt x="15" y="426"/>
                  </a:cubicBezTo>
                  <a:cubicBezTo>
                    <a:pt x="15" y="472"/>
                    <a:pt x="29" y="602"/>
                    <a:pt x="43" y="764"/>
                  </a:cubicBezTo>
                  <a:cubicBezTo>
                    <a:pt x="131" y="824"/>
                    <a:pt x="236" y="852"/>
                    <a:pt x="338" y="866"/>
                  </a:cubicBezTo>
                  <a:cubicBezTo>
                    <a:pt x="390" y="876"/>
                    <a:pt x="441" y="881"/>
                    <a:pt x="492" y="881"/>
                  </a:cubicBezTo>
                  <a:cubicBezTo>
                    <a:pt x="672" y="881"/>
                    <a:pt x="845" y="819"/>
                    <a:pt x="982" y="704"/>
                  </a:cubicBezTo>
                  <a:cubicBezTo>
                    <a:pt x="852" y="282"/>
                    <a:pt x="658" y="1"/>
                    <a:pt x="468" y="1"/>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7" name="Google Shape;1482;p57">
              <a:extLst>
                <a:ext uri="{FF2B5EF4-FFF2-40B4-BE49-F238E27FC236}">
                  <a16:creationId xmlns:a16="http://schemas.microsoft.com/office/drawing/2014/main" id="{8C2D424B-6C33-4002-B087-E93026E10AB6}"/>
                </a:ext>
              </a:extLst>
            </p:cNvPr>
            <p:cNvSpPr>
              <a:spLocks/>
            </p:cNvSpPr>
            <p:nvPr/>
          </p:nvSpPr>
          <p:spPr bwMode="auto">
            <a:xfrm>
              <a:off x="7205697" y="4314416"/>
              <a:ext cx="257204" cy="290516"/>
            </a:xfrm>
            <a:custGeom>
              <a:avLst/>
              <a:gdLst>
                <a:gd name="T0" fmla="*/ 12336167 w 4222"/>
                <a:gd name="T1" fmla="*/ 0 h 4769"/>
                <a:gd name="T2" fmla="*/ 0 w 4222"/>
                <a:gd name="T3" fmla="*/ 3432645 h 4769"/>
                <a:gd name="T4" fmla="*/ 2011516 w 4222"/>
                <a:gd name="T5" fmla="*/ 7455278 h 4769"/>
                <a:gd name="T6" fmla="*/ 2167349 w 4222"/>
                <a:gd name="T7" fmla="*/ 17675240 h 4769"/>
                <a:gd name="T8" fmla="*/ 2467989 w 4222"/>
                <a:gd name="T9" fmla="*/ 17693819 h 4769"/>
                <a:gd name="T10" fmla="*/ 4672438 w 4222"/>
                <a:gd name="T11" fmla="*/ 17192833 h 4769"/>
                <a:gd name="T12" fmla="*/ 14358770 w 4222"/>
                <a:gd name="T13" fmla="*/ 13003165 h 4769"/>
                <a:gd name="T14" fmla="*/ 15011953 w 4222"/>
                <a:gd name="T15" fmla="*/ 6698255 h 4769"/>
                <a:gd name="T16" fmla="*/ 12336167 w 4222"/>
                <a:gd name="T17" fmla="*/ 0 h 47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22" h="4769" extrusionOk="0">
                  <a:moveTo>
                    <a:pt x="3324" y="0"/>
                  </a:moveTo>
                  <a:lnTo>
                    <a:pt x="0" y="925"/>
                  </a:lnTo>
                  <a:cubicBezTo>
                    <a:pt x="0" y="925"/>
                    <a:pt x="334" y="1013"/>
                    <a:pt x="542" y="2009"/>
                  </a:cubicBezTo>
                  <a:cubicBezTo>
                    <a:pt x="746" y="3022"/>
                    <a:pt x="584" y="4763"/>
                    <a:pt x="584" y="4763"/>
                  </a:cubicBezTo>
                  <a:cubicBezTo>
                    <a:pt x="584" y="4763"/>
                    <a:pt x="612" y="4768"/>
                    <a:pt x="665" y="4768"/>
                  </a:cubicBezTo>
                  <a:cubicBezTo>
                    <a:pt x="769" y="4768"/>
                    <a:pt x="970" y="4749"/>
                    <a:pt x="1259" y="4633"/>
                  </a:cubicBezTo>
                  <a:cubicBezTo>
                    <a:pt x="2037" y="4355"/>
                    <a:pt x="3500" y="3725"/>
                    <a:pt x="3869" y="3504"/>
                  </a:cubicBezTo>
                  <a:cubicBezTo>
                    <a:pt x="4221" y="3286"/>
                    <a:pt x="4204" y="2712"/>
                    <a:pt x="4045" y="1805"/>
                  </a:cubicBezTo>
                  <a:cubicBezTo>
                    <a:pt x="3869" y="880"/>
                    <a:pt x="3324" y="0"/>
                    <a:pt x="3324"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8" name="Google Shape;1483;p57">
              <a:extLst>
                <a:ext uri="{FF2B5EF4-FFF2-40B4-BE49-F238E27FC236}">
                  <a16:creationId xmlns:a16="http://schemas.microsoft.com/office/drawing/2014/main" id="{8210ADB9-475D-4292-B2B4-7A4754155049}"/>
                </a:ext>
              </a:extLst>
            </p:cNvPr>
            <p:cNvSpPr>
              <a:spLocks/>
            </p:cNvSpPr>
            <p:nvPr/>
          </p:nvSpPr>
          <p:spPr bwMode="auto">
            <a:xfrm>
              <a:off x="7176090" y="4305583"/>
              <a:ext cx="283156" cy="218450"/>
            </a:xfrm>
            <a:custGeom>
              <a:avLst/>
              <a:gdLst>
                <a:gd name="T0" fmla="*/ 13033888 w 4648"/>
                <a:gd name="T1" fmla="*/ 0 h 3586"/>
                <a:gd name="T2" fmla="*/ 12625663 w 4648"/>
                <a:gd name="T3" fmla="*/ 55679 h 3586"/>
                <a:gd name="T4" fmla="*/ 979776 w 4648"/>
                <a:gd name="T5" fmla="*/ 3477168 h 3586"/>
                <a:gd name="T6" fmla="*/ 3716 w 4648"/>
                <a:gd name="T7" fmla="*/ 4508806 h 3586"/>
                <a:gd name="T8" fmla="*/ 1191290 w 4648"/>
                <a:gd name="T9" fmla="*/ 3792599 h 3586"/>
                <a:gd name="T10" fmla="*/ 2130249 w 4648"/>
                <a:gd name="T11" fmla="*/ 4182227 h 3586"/>
                <a:gd name="T12" fmla="*/ 3763209 w 4648"/>
                <a:gd name="T13" fmla="*/ 7993345 h 3586"/>
                <a:gd name="T14" fmla="*/ 4089801 w 4648"/>
                <a:gd name="T15" fmla="*/ 12991988 h 3586"/>
                <a:gd name="T16" fmla="*/ 4327328 w 4648"/>
                <a:gd name="T17" fmla="*/ 13303702 h 3586"/>
                <a:gd name="T18" fmla="*/ 4468358 w 4648"/>
                <a:gd name="T19" fmla="*/ 13266604 h 3586"/>
                <a:gd name="T20" fmla="*/ 11152253 w 4648"/>
                <a:gd name="T21" fmla="*/ 11151367 h 3586"/>
                <a:gd name="T22" fmla="*/ 17246138 w 4648"/>
                <a:gd name="T23" fmla="*/ 8594539 h 3586"/>
                <a:gd name="T24" fmla="*/ 15394232 w 4648"/>
                <a:gd name="T25" fmla="*/ 2393569 h 3586"/>
                <a:gd name="T26" fmla="*/ 14310526 w 4648"/>
                <a:gd name="T27" fmla="*/ 656812 h 3586"/>
                <a:gd name="T28" fmla="*/ 13033888 w 4648"/>
                <a:gd name="T29" fmla="*/ 0 h 35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48" h="3586" extrusionOk="0">
                  <a:moveTo>
                    <a:pt x="3512" y="0"/>
                  </a:moveTo>
                  <a:cubicBezTo>
                    <a:pt x="3475" y="0"/>
                    <a:pt x="3438" y="5"/>
                    <a:pt x="3402" y="15"/>
                  </a:cubicBezTo>
                  <a:cubicBezTo>
                    <a:pt x="2667" y="219"/>
                    <a:pt x="574" y="821"/>
                    <a:pt x="264" y="937"/>
                  </a:cubicBezTo>
                  <a:cubicBezTo>
                    <a:pt x="1" y="1025"/>
                    <a:pt x="1" y="1215"/>
                    <a:pt x="1" y="1215"/>
                  </a:cubicBezTo>
                  <a:cubicBezTo>
                    <a:pt x="1" y="1215"/>
                    <a:pt x="124" y="1022"/>
                    <a:pt x="321" y="1022"/>
                  </a:cubicBezTo>
                  <a:cubicBezTo>
                    <a:pt x="396" y="1022"/>
                    <a:pt x="481" y="1050"/>
                    <a:pt x="574" y="1127"/>
                  </a:cubicBezTo>
                  <a:cubicBezTo>
                    <a:pt x="820" y="1334"/>
                    <a:pt x="940" y="1760"/>
                    <a:pt x="1014" y="2154"/>
                  </a:cubicBezTo>
                  <a:cubicBezTo>
                    <a:pt x="1070" y="2565"/>
                    <a:pt x="1084" y="3237"/>
                    <a:pt x="1102" y="3501"/>
                  </a:cubicBezTo>
                  <a:cubicBezTo>
                    <a:pt x="1102" y="3547"/>
                    <a:pt x="1127" y="3585"/>
                    <a:pt x="1166" y="3585"/>
                  </a:cubicBezTo>
                  <a:cubicBezTo>
                    <a:pt x="1178" y="3585"/>
                    <a:pt x="1190" y="3582"/>
                    <a:pt x="1204" y="3575"/>
                  </a:cubicBezTo>
                  <a:cubicBezTo>
                    <a:pt x="1510" y="3487"/>
                    <a:pt x="2435" y="3223"/>
                    <a:pt x="3005" y="3005"/>
                  </a:cubicBezTo>
                  <a:cubicBezTo>
                    <a:pt x="3652" y="2769"/>
                    <a:pt x="4647" y="2418"/>
                    <a:pt x="4647" y="2316"/>
                  </a:cubicBezTo>
                  <a:cubicBezTo>
                    <a:pt x="4647" y="2214"/>
                    <a:pt x="4486" y="1288"/>
                    <a:pt x="4148" y="645"/>
                  </a:cubicBezTo>
                  <a:cubicBezTo>
                    <a:pt x="4032" y="423"/>
                    <a:pt x="3944" y="279"/>
                    <a:pt x="3856" y="177"/>
                  </a:cubicBezTo>
                  <a:cubicBezTo>
                    <a:pt x="3776" y="62"/>
                    <a:pt x="3643" y="0"/>
                    <a:pt x="3512" y="0"/>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9" name="Google Shape;1484;p57">
              <a:extLst>
                <a:ext uri="{FF2B5EF4-FFF2-40B4-BE49-F238E27FC236}">
                  <a16:creationId xmlns:a16="http://schemas.microsoft.com/office/drawing/2014/main" id="{5F9AE0FD-C639-4421-B773-9F5A0EC5C909}"/>
                </a:ext>
              </a:extLst>
            </p:cNvPr>
            <p:cNvSpPr>
              <a:spLocks/>
            </p:cNvSpPr>
            <p:nvPr/>
          </p:nvSpPr>
          <p:spPr bwMode="auto">
            <a:xfrm>
              <a:off x="7335942" y="4470732"/>
              <a:ext cx="43801" cy="40997"/>
            </a:xfrm>
            <a:custGeom>
              <a:avLst/>
              <a:gdLst>
                <a:gd name="T0" fmla="*/ 1822158 w 719"/>
                <a:gd name="T1" fmla="*/ 3716 h 673"/>
                <a:gd name="T2" fmla="*/ 1580979 w 719"/>
                <a:gd name="T3" fmla="*/ 59394 h 673"/>
                <a:gd name="T4" fmla="*/ 434233 w 719"/>
                <a:gd name="T5" fmla="*/ 437870 h 673"/>
                <a:gd name="T6" fmla="*/ 55680 w 719"/>
                <a:gd name="T7" fmla="*/ 1142921 h 673"/>
                <a:gd name="T8" fmla="*/ 159609 w 719"/>
                <a:gd name="T9" fmla="*/ 1951896 h 673"/>
                <a:gd name="T10" fmla="*/ 809009 w 719"/>
                <a:gd name="T11" fmla="*/ 2493690 h 673"/>
                <a:gd name="T12" fmla="*/ 1035385 w 719"/>
                <a:gd name="T13" fmla="*/ 2449160 h 673"/>
                <a:gd name="T14" fmla="*/ 2182191 w 719"/>
                <a:gd name="T15" fmla="*/ 2018722 h 673"/>
                <a:gd name="T16" fmla="*/ 2612647 w 719"/>
                <a:gd name="T17" fmla="*/ 1246845 h 673"/>
                <a:gd name="T18" fmla="*/ 2445668 w 719"/>
                <a:gd name="T19" fmla="*/ 489832 h 673"/>
                <a:gd name="T20" fmla="*/ 1822158 w 719"/>
                <a:gd name="T21" fmla="*/ 3716 h 6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9" h="673" extrusionOk="0">
                  <a:moveTo>
                    <a:pt x="491" y="1"/>
                  </a:moveTo>
                  <a:cubicBezTo>
                    <a:pt x="469" y="1"/>
                    <a:pt x="447" y="5"/>
                    <a:pt x="426" y="16"/>
                  </a:cubicBezTo>
                  <a:lnTo>
                    <a:pt x="117" y="118"/>
                  </a:lnTo>
                  <a:cubicBezTo>
                    <a:pt x="43" y="146"/>
                    <a:pt x="1" y="234"/>
                    <a:pt x="15" y="308"/>
                  </a:cubicBezTo>
                  <a:lnTo>
                    <a:pt x="43" y="526"/>
                  </a:lnTo>
                  <a:cubicBezTo>
                    <a:pt x="68" y="610"/>
                    <a:pt x="138" y="672"/>
                    <a:pt x="218" y="672"/>
                  </a:cubicBezTo>
                  <a:cubicBezTo>
                    <a:pt x="238" y="672"/>
                    <a:pt x="258" y="668"/>
                    <a:pt x="279" y="660"/>
                  </a:cubicBezTo>
                  <a:lnTo>
                    <a:pt x="588" y="544"/>
                  </a:lnTo>
                  <a:cubicBezTo>
                    <a:pt x="676" y="512"/>
                    <a:pt x="718" y="424"/>
                    <a:pt x="704" y="336"/>
                  </a:cubicBezTo>
                  <a:lnTo>
                    <a:pt x="659" y="132"/>
                  </a:lnTo>
                  <a:cubicBezTo>
                    <a:pt x="637" y="54"/>
                    <a:pt x="564" y="1"/>
                    <a:pt x="491" y="1"/>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0" name="Google Shape;1485;p57">
              <a:extLst>
                <a:ext uri="{FF2B5EF4-FFF2-40B4-BE49-F238E27FC236}">
                  <a16:creationId xmlns:a16="http://schemas.microsoft.com/office/drawing/2014/main" id="{2631E449-73E6-45DB-8B80-4B81B2ABE8F7}"/>
                </a:ext>
              </a:extLst>
            </p:cNvPr>
            <p:cNvSpPr>
              <a:spLocks/>
            </p:cNvSpPr>
            <p:nvPr/>
          </p:nvSpPr>
          <p:spPr bwMode="auto">
            <a:xfrm>
              <a:off x="7026960" y="3990209"/>
              <a:ext cx="389401" cy="273093"/>
            </a:xfrm>
            <a:custGeom>
              <a:avLst/>
              <a:gdLst>
                <a:gd name="T0" fmla="*/ 17249879 w 6392"/>
                <a:gd name="T1" fmla="*/ 3716 h 4483"/>
                <a:gd name="T2" fmla="*/ 15457368 w 6392"/>
                <a:gd name="T3" fmla="*/ 497269 h 4483"/>
                <a:gd name="T4" fmla="*/ 14035981 w 6392"/>
                <a:gd name="T5" fmla="*/ 4204463 h 4483"/>
                <a:gd name="T6" fmla="*/ 14310609 w 6392"/>
                <a:gd name="T7" fmla="*/ 7948816 h 4483"/>
                <a:gd name="T8" fmla="*/ 11920532 w 6392"/>
                <a:gd name="T9" fmla="*/ 9581647 h 4483"/>
                <a:gd name="T10" fmla="*/ 0 w 6392"/>
                <a:gd name="T11" fmla="*/ 13719344 h 4483"/>
                <a:gd name="T12" fmla="*/ 7559813 w 6392"/>
                <a:gd name="T13" fmla="*/ 16161160 h 4483"/>
                <a:gd name="T14" fmla="*/ 11445477 w 6392"/>
                <a:gd name="T15" fmla="*/ 16636134 h 4483"/>
                <a:gd name="T16" fmla="*/ 19480345 w 6392"/>
                <a:gd name="T17" fmla="*/ 13340803 h 4483"/>
                <a:gd name="T18" fmla="*/ 19751318 w 6392"/>
                <a:gd name="T19" fmla="*/ 823848 h 4483"/>
                <a:gd name="T20" fmla="*/ 17249879 w 6392"/>
                <a:gd name="T21" fmla="*/ 3716 h 4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92" h="4483" extrusionOk="0">
                  <a:moveTo>
                    <a:pt x="4648" y="1"/>
                  </a:moveTo>
                  <a:cubicBezTo>
                    <a:pt x="4491" y="1"/>
                    <a:pt x="4323" y="36"/>
                    <a:pt x="4165" y="134"/>
                  </a:cubicBezTo>
                  <a:cubicBezTo>
                    <a:pt x="3680" y="429"/>
                    <a:pt x="3782" y="1133"/>
                    <a:pt x="3782" y="1133"/>
                  </a:cubicBezTo>
                  <a:cubicBezTo>
                    <a:pt x="3782" y="1133"/>
                    <a:pt x="3856" y="2012"/>
                    <a:pt x="3856" y="2142"/>
                  </a:cubicBezTo>
                  <a:cubicBezTo>
                    <a:pt x="3856" y="2258"/>
                    <a:pt x="3708" y="2420"/>
                    <a:pt x="3212" y="2582"/>
                  </a:cubicBezTo>
                  <a:cubicBezTo>
                    <a:pt x="2727" y="2744"/>
                    <a:pt x="0" y="3697"/>
                    <a:pt x="0" y="3697"/>
                  </a:cubicBezTo>
                  <a:cubicBezTo>
                    <a:pt x="0" y="3697"/>
                    <a:pt x="1439" y="4211"/>
                    <a:pt x="2037" y="4355"/>
                  </a:cubicBezTo>
                  <a:cubicBezTo>
                    <a:pt x="2280" y="4408"/>
                    <a:pt x="2652" y="4483"/>
                    <a:pt x="3084" y="4483"/>
                  </a:cubicBezTo>
                  <a:cubicBezTo>
                    <a:pt x="3749" y="4483"/>
                    <a:pt x="4556" y="4305"/>
                    <a:pt x="5249" y="3595"/>
                  </a:cubicBezTo>
                  <a:cubicBezTo>
                    <a:pt x="6392" y="2420"/>
                    <a:pt x="5396" y="310"/>
                    <a:pt x="5322" y="222"/>
                  </a:cubicBezTo>
                  <a:cubicBezTo>
                    <a:pt x="5272" y="162"/>
                    <a:pt x="4984" y="1"/>
                    <a:pt x="4648" y="1"/>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1" name="Google Shape;1486;p57">
              <a:extLst>
                <a:ext uri="{FF2B5EF4-FFF2-40B4-BE49-F238E27FC236}">
                  <a16:creationId xmlns:a16="http://schemas.microsoft.com/office/drawing/2014/main" id="{C6370503-0EB5-4008-93B5-A1C8CE97072D}"/>
                </a:ext>
              </a:extLst>
            </p:cNvPr>
            <p:cNvSpPr>
              <a:spLocks/>
            </p:cNvSpPr>
            <p:nvPr/>
          </p:nvSpPr>
          <p:spPr bwMode="auto">
            <a:xfrm>
              <a:off x="7209108" y="3922103"/>
              <a:ext cx="150046" cy="148700"/>
            </a:xfrm>
            <a:custGeom>
              <a:avLst/>
              <a:gdLst>
                <a:gd name="T0" fmla="*/ 1636677 w 2463"/>
                <a:gd name="T1" fmla="*/ 0 h 2441"/>
                <a:gd name="T2" fmla="*/ 0 w 2463"/>
                <a:gd name="T3" fmla="*/ 192987 h 2441"/>
                <a:gd name="T4" fmla="*/ 170698 w 2463"/>
                <a:gd name="T5" fmla="*/ 1109554 h 2441"/>
                <a:gd name="T6" fmla="*/ 1198723 w 2463"/>
                <a:gd name="T7" fmla="*/ 1651356 h 2441"/>
                <a:gd name="T8" fmla="*/ 3265922 w 2463"/>
                <a:gd name="T9" fmla="*/ 1224628 h 2441"/>
                <a:gd name="T10" fmla="*/ 3265922 w 2463"/>
                <a:gd name="T11" fmla="*/ 1224628 h 2441"/>
                <a:gd name="T12" fmla="*/ 2508808 w 2463"/>
                <a:gd name="T13" fmla="*/ 3183983 h 2441"/>
                <a:gd name="T14" fmla="*/ 2234181 w 2463"/>
                <a:gd name="T15" fmla="*/ 3614488 h 2441"/>
                <a:gd name="T16" fmla="*/ 2456843 w 2463"/>
                <a:gd name="T17" fmla="*/ 5469979 h 2441"/>
                <a:gd name="T18" fmla="*/ 3110028 w 2463"/>
                <a:gd name="T19" fmla="*/ 9058456 h 2441"/>
                <a:gd name="T20" fmla="*/ 6476102 w 2463"/>
                <a:gd name="T21" fmla="*/ 5414300 h 2441"/>
                <a:gd name="T22" fmla="*/ 7515276 w 2463"/>
                <a:gd name="T23" fmla="*/ 5243609 h 2441"/>
                <a:gd name="T24" fmla="*/ 9140805 w 2463"/>
                <a:gd name="T25" fmla="*/ 5792782 h 2441"/>
                <a:gd name="T26" fmla="*/ 5169794 w 2463"/>
                <a:gd name="T27" fmla="*/ 783036 h 2441"/>
                <a:gd name="T28" fmla="*/ 1636677 w 2463"/>
                <a:gd name="T29" fmla="*/ 0 h 24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3" h="2441" extrusionOk="0">
                  <a:moveTo>
                    <a:pt x="441" y="0"/>
                  </a:moveTo>
                  <a:cubicBezTo>
                    <a:pt x="255" y="0"/>
                    <a:pt x="100" y="23"/>
                    <a:pt x="0" y="52"/>
                  </a:cubicBezTo>
                  <a:cubicBezTo>
                    <a:pt x="0" y="123"/>
                    <a:pt x="32" y="242"/>
                    <a:pt x="46" y="299"/>
                  </a:cubicBezTo>
                  <a:cubicBezTo>
                    <a:pt x="73" y="409"/>
                    <a:pt x="187" y="445"/>
                    <a:pt x="323" y="445"/>
                  </a:cubicBezTo>
                  <a:cubicBezTo>
                    <a:pt x="566" y="445"/>
                    <a:pt x="880" y="330"/>
                    <a:pt x="880" y="330"/>
                  </a:cubicBezTo>
                  <a:cubicBezTo>
                    <a:pt x="880" y="330"/>
                    <a:pt x="792" y="636"/>
                    <a:pt x="676" y="858"/>
                  </a:cubicBezTo>
                  <a:cubicBezTo>
                    <a:pt x="662" y="886"/>
                    <a:pt x="630" y="932"/>
                    <a:pt x="602" y="974"/>
                  </a:cubicBezTo>
                  <a:cubicBezTo>
                    <a:pt x="630" y="1048"/>
                    <a:pt x="676" y="1196"/>
                    <a:pt x="662" y="1474"/>
                  </a:cubicBezTo>
                  <a:cubicBezTo>
                    <a:pt x="630" y="1955"/>
                    <a:pt x="838" y="2441"/>
                    <a:pt x="838" y="2441"/>
                  </a:cubicBezTo>
                  <a:cubicBezTo>
                    <a:pt x="838" y="2441"/>
                    <a:pt x="1130" y="1663"/>
                    <a:pt x="1745" y="1459"/>
                  </a:cubicBezTo>
                  <a:cubicBezTo>
                    <a:pt x="1849" y="1426"/>
                    <a:pt x="1942" y="1413"/>
                    <a:pt x="2025" y="1413"/>
                  </a:cubicBezTo>
                  <a:cubicBezTo>
                    <a:pt x="2306" y="1413"/>
                    <a:pt x="2463" y="1561"/>
                    <a:pt x="2463" y="1561"/>
                  </a:cubicBezTo>
                  <a:cubicBezTo>
                    <a:pt x="2463" y="1561"/>
                    <a:pt x="2125" y="562"/>
                    <a:pt x="1393" y="211"/>
                  </a:cubicBezTo>
                  <a:cubicBezTo>
                    <a:pt x="1068" y="52"/>
                    <a:pt x="720" y="0"/>
                    <a:pt x="441"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2" name="Google Shape;1487;p57">
              <a:extLst>
                <a:ext uri="{FF2B5EF4-FFF2-40B4-BE49-F238E27FC236}">
                  <a16:creationId xmlns:a16="http://schemas.microsoft.com/office/drawing/2014/main" id="{1C81A558-E4D6-4AD9-A345-49DD70B46863}"/>
                </a:ext>
              </a:extLst>
            </p:cNvPr>
            <p:cNvSpPr>
              <a:spLocks/>
            </p:cNvSpPr>
            <p:nvPr/>
          </p:nvSpPr>
          <p:spPr bwMode="auto">
            <a:xfrm>
              <a:off x="7008318" y="3943789"/>
              <a:ext cx="268779" cy="342356"/>
            </a:xfrm>
            <a:custGeom>
              <a:avLst/>
              <a:gdLst>
                <a:gd name="T0" fmla="*/ 901860 w 4412"/>
                <a:gd name="T1" fmla="*/ 3716 h 5620"/>
                <a:gd name="T2" fmla="*/ 274627 w 4412"/>
                <a:gd name="T3" fmla="*/ 660528 h 5620"/>
                <a:gd name="T4" fmla="*/ 0 w 4412"/>
                <a:gd name="T5" fmla="*/ 19590012 h 5620"/>
                <a:gd name="T6" fmla="*/ 653184 w 4412"/>
                <a:gd name="T7" fmla="*/ 20295071 h 5620"/>
                <a:gd name="T8" fmla="*/ 15119611 w 4412"/>
                <a:gd name="T9" fmla="*/ 20840586 h 5620"/>
                <a:gd name="T10" fmla="*/ 15182724 w 4412"/>
                <a:gd name="T11" fmla="*/ 20851734 h 5620"/>
                <a:gd name="T12" fmla="*/ 15498168 w 4412"/>
                <a:gd name="T13" fmla="*/ 20514069 h 5620"/>
                <a:gd name="T14" fmla="*/ 16370298 w 4412"/>
                <a:gd name="T15" fmla="*/ 660528 h 5620"/>
                <a:gd name="T16" fmla="*/ 16043706 w 4412"/>
                <a:gd name="T17" fmla="*/ 334010 h 5620"/>
                <a:gd name="T18" fmla="*/ 979776 w 4412"/>
                <a:gd name="T19" fmla="*/ 7432 h 5620"/>
                <a:gd name="T20" fmla="*/ 901860 w 4412"/>
                <a:gd name="T21" fmla="*/ 3716 h 5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12" h="5620" extrusionOk="0">
                  <a:moveTo>
                    <a:pt x="243" y="1"/>
                  </a:moveTo>
                  <a:cubicBezTo>
                    <a:pt x="150" y="1"/>
                    <a:pt x="74" y="84"/>
                    <a:pt x="74" y="178"/>
                  </a:cubicBezTo>
                  <a:lnTo>
                    <a:pt x="0" y="5279"/>
                  </a:lnTo>
                  <a:cubicBezTo>
                    <a:pt x="0" y="5381"/>
                    <a:pt x="74" y="5455"/>
                    <a:pt x="176" y="5469"/>
                  </a:cubicBezTo>
                  <a:lnTo>
                    <a:pt x="4074" y="5616"/>
                  </a:lnTo>
                  <a:cubicBezTo>
                    <a:pt x="4080" y="5618"/>
                    <a:pt x="4086" y="5619"/>
                    <a:pt x="4091" y="5619"/>
                  </a:cubicBezTo>
                  <a:cubicBezTo>
                    <a:pt x="4130" y="5619"/>
                    <a:pt x="4164" y="5580"/>
                    <a:pt x="4176" y="5528"/>
                  </a:cubicBezTo>
                  <a:lnTo>
                    <a:pt x="4411" y="178"/>
                  </a:lnTo>
                  <a:cubicBezTo>
                    <a:pt x="4411" y="136"/>
                    <a:pt x="4366" y="90"/>
                    <a:pt x="4323" y="90"/>
                  </a:cubicBezTo>
                  <a:lnTo>
                    <a:pt x="264" y="2"/>
                  </a:lnTo>
                  <a:cubicBezTo>
                    <a:pt x="257" y="1"/>
                    <a:pt x="250" y="1"/>
                    <a:pt x="243"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3" name="Google Shape;1488;p57">
              <a:extLst>
                <a:ext uri="{FF2B5EF4-FFF2-40B4-BE49-F238E27FC236}">
                  <a16:creationId xmlns:a16="http://schemas.microsoft.com/office/drawing/2014/main" id="{DBC381F3-8068-452B-9AFE-1251651BD581}"/>
                </a:ext>
              </a:extLst>
            </p:cNvPr>
            <p:cNvSpPr>
              <a:spLocks/>
            </p:cNvSpPr>
            <p:nvPr/>
          </p:nvSpPr>
          <p:spPr bwMode="auto">
            <a:xfrm>
              <a:off x="7009171" y="3945617"/>
              <a:ext cx="258057" cy="345707"/>
            </a:xfrm>
            <a:custGeom>
              <a:avLst/>
              <a:gdLst>
                <a:gd name="T0" fmla="*/ 705149 w 4236"/>
                <a:gd name="T1" fmla="*/ 3716 h 5675"/>
                <a:gd name="T2" fmla="*/ 55681 w 4236"/>
                <a:gd name="T3" fmla="*/ 549232 h 5675"/>
                <a:gd name="T4" fmla="*/ 3716 w 4236"/>
                <a:gd name="T5" fmla="*/ 20183806 h 5675"/>
                <a:gd name="T6" fmla="*/ 14585155 w 4236"/>
                <a:gd name="T7" fmla="*/ 21055902 h 5675"/>
                <a:gd name="T8" fmla="*/ 15720825 w 4236"/>
                <a:gd name="T9" fmla="*/ 497270 h 5675"/>
                <a:gd name="T10" fmla="*/ 705149 w 4236"/>
                <a:gd name="T11" fmla="*/ 3716 h 56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36" h="5675" extrusionOk="0">
                  <a:moveTo>
                    <a:pt x="190" y="1"/>
                  </a:moveTo>
                  <a:lnTo>
                    <a:pt x="15" y="148"/>
                  </a:lnTo>
                  <a:lnTo>
                    <a:pt x="1" y="5439"/>
                  </a:lnTo>
                  <a:lnTo>
                    <a:pt x="3930" y="5674"/>
                  </a:lnTo>
                  <a:lnTo>
                    <a:pt x="4236" y="134"/>
                  </a:lnTo>
                  <a:lnTo>
                    <a:pt x="19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4" name="Google Shape;1489;p57">
              <a:extLst>
                <a:ext uri="{FF2B5EF4-FFF2-40B4-BE49-F238E27FC236}">
                  <a16:creationId xmlns:a16="http://schemas.microsoft.com/office/drawing/2014/main" id="{2429AAA8-F61F-4695-B973-F7C4AC0F3ED0}"/>
                </a:ext>
              </a:extLst>
            </p:cNvPr>
            <p:cNvSpPr>
              <a:spLocks/>
            </p:cNvSpPr>
            <p:nvPr/>
          </p:nvSpPr>
          <p:spPr bwMode="auto">
            <a:xfrm>
              <a:off x="7001008" y="3950125"/>
              <a:ext cx="218886" cy="342905"/>
            </a:xfrm>
            <a:custGeom>
              <a:avLst/>
              <a:gdLst>
                <a:gd name="T0" fmla="*/ 983494 w 3593"/>
                <a:gd name="T1" fmla="*/ 0 h 5629"/>
                <a:gd name="T2" fmla="*/ 278344 w 3593"/>
                <a:gd name="T3" fmla="*/ 705060 h 5629"/>
                <a:gd name="T4" fmla="*/ 3716 w 3593"/>
                <a:gd name="T5" fmla="*/ 19634646 h 5629"/>
                <a:gd name="T6" fmla="*/ 656902 w 3593"/>
                <a:gd name="T7" fmla="*/ 20287744 h 5629"/>
                <a:gd name="T8" fmla="*/ 12143269 w 3593"/>
                <a:gd name="T9" fmla="*/ 20888939 h 5629"/>
                <a:gd name="T10" fmla="*/ 12469862 w 3593"/>
                <a:gd name="T11" fmla="*/ 20562360 h 5629"/>
                <a:gd name="T12" fmla="*/ 13330846 w 3593"/>
                <a:gd name="T13" fmla="*/ 705060 h 5629"/>
                <a:gd name="T14" fmla="*/ 13004253 w 3593"/>
                <a:gd name="T15" fmla="*/ 326579 h 5629"/>
                <a:gd name="T16" fmla="*/ 983494 w 3593"/>
                <a:gd name="T17" fmla="*/ 0 h 5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3" h="5629" extrusionOk="0">
                  <a:moveTo>
                    <a:pt x="265" y="0"/>
                  </a:moveTo>
                  <a:cubicBezTo>
                    <a:pt x="163" y="0"/>
                    <a:pt x="75" y="88"/>
                    <a:pt x="75" y="190"/>
                  </a:cubicBezTo>
                  <a:lnTo>
                    <a:pt x="1" y="5291"/>
                  </a:lnTo>
                  <a:cubicBezTo>
                    <a:pt x="1" y="5396"/>
                    <a:pt x="75" y="5467"/>
                    <a:pt x="177" y="5467"/>
                  </a:cubicBezTo>
                  <a:lnTo>
                    <a:pt x="3272" y="5629"/>
                  </a:lnTo>
                  <a:cubicBezTo>
                    <a:pt x="3314" y="5629"/>
                    <a:pt x="3360" y="5600"/>
                    <a:pt x="3360" y="5541"/>
                  </a:cubicBezTo>
                  <a:lnTo>
                    <a:pt x="3592" y="190"/>
                  </a:lnTo>
                  <a:cubicBezTo>
                    <a:pt x="3592" y="134"/>
                    <a:pt x="3564" y="88"/>
                    <a:pt x="3504" y="88"/>
                  </a:cubicBezTo>
                  <a:lnTo>
                    <a:pt x="265" y="0"/>
                  </a:ln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5" name="Google Shape;1490;p57">
              <a:extLst>
                <a:ext uri="{FF2B5EF4-FFF2-40B4-BE49-F238E27FC236}">
                  <a16:creationId xmlns:a16="http://schemas.microsoft.com/office/drawing/2014/main" id="{A3E84427-AD84-46AC-B806-A238907FCFBD}"/>
                </a:ext>
              </a:extLst>
            </p:cNvPr>
            <p:cNvSpPr>
              <a:spLocks/>
            </p:cNvSpPr>
            <p:nvPr/>
          </p:nvSpPr>
          <p:spPr bwMode="auto">
            <a:xfrm>
              <a:off x="7211910" y="3956339"/>
              <a:ext cx="16936" cy="333280"/>
            </a:xfrm>
            <a:custGeom>
              <a:avLst/>
              <a:gdLst>
                <a:gd name="T0" fmla="*/ 927825 w 278"/>
                <a:gd name="T1" fmla="*/ 0 h 5471"/>
                <a:gd name="T2" fmla="*/ 0 w 278"/>
                <a:gd name="T3" fmla="*/ 20235780 h 5471"/>
                <a:gd name="T4" fmla="*/ 103931 w 278"/>
                <a:gd name="T5" fmla="*/ 20298890 h 5471"/>
                <a:gd name="T6" fmla="*/ 1031756 w 278"/>
                <a:gd name="T7" fmla="*/ 0 h 5471"/>
                <a:gd name="T8" fmla="*/ 927825 w 278"/>
                <a:gd name="T9" fmla="*/ 0 h 5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5471" extrusionOk="0">
                  <a:moveTo>
                    <a:pt x="250" y="0"/>
                  </a:moveTo>
                  <a:lnTo>
                    <a:pt x="0" y="5453"/>
                  </a:lnTo>
                  <a:lnTo>
                    <a:pt x="28" y="5470"/>
                  </a:lnTo>
                  <a:lnTo>
                    <a:pt x="278" y="0"/>
                  </a:lnTo>
                  <a:lnTo>
                    <a:pt x="250"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6" name="Google Shape;1491;p57">
              <a:extLst>
                <a:ext uri="{FF2B5EF4-FFF2-40B4-BE49-F238E27FC236}">
                  <a16:creationId xmlns:a16="http://schemas.microsoft.com/office/drawing/2014/main" id="{F79BCF7C-B23A-4E4D-8F7B-7E8E7BCAB3CB}"/>
                </a:ext>
              </a:extLst>
            </p:cNvPr>
            <p:cNvSpPr>
              <a:spLocks/>
            </p:cNvSpPr>
            <p:nvPr/>
          </p:nvSpPr>
          <p:spPr bwMode="auto">
            <a:xfrm>
              <a:off x="7218977" y="3956339"/>
              <a:ext cx="16997" cy="333280"/>
            </a:xfrm>
            <a:custGeom>
              <a:avLst/>
              <a:gdLst>
                <a:gd name="T0" fmla="*/ 927829 w 279"/>
                <a:gd name="T1" fmla="*/ 0 h 5471"/>
                <a:gd name="T2" fmla="*/ 0 w 279"/>
                <a:gd name="T3" fmla="*/ 20298890 h 5471"/>
                <a:gd name="T4" fmla="*/ 51966 w 279"/>
                <a:gd name="T5" fmla="*/ 20298890 h 5471"/>
                <a:gd name="T6" fmla="*/ 1031761 w 279"/>
                <a:gd name="T7" fmla="*/ 0 h 5471"/>
                <a:gd name="T8" fmla="*/ 927829 w 279"/>
                <a:gd name="T9" fmla="*/ 0 h 5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5471" extrusionOk="0">
                  <a:moveTo>
                    <a:pt x="250" y="0"/>
                  </a:moveTo>
                  <a:lnTo>
                    <a:pt x="0" y="5470"/>
                  </a:lnTo>
                  <a:lnTo>
                    <a:pt x="14" y="5470"/>
                  </a:lnTo>
                  <a:lnTo>
                    <a:pt x="278" y="0"/>
                  </a:lnTo>
                  <a:lnTo>
                    <a:pt x="250"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7" name="Google Shape;1492;p57">
              <a:extLst>
                <a:ext uri="{FF2B5EF4-FFF2-40B4-BE49-F238E27FC236}">
                  <a16:creationId xmlns:a16="http://schemas.microsoft.com/office/drawing/2014/main" id="{2C6544E9-B301-4848-A24F-06F0AF712AB8}"/>
                </a:ext>
              </a:extLst>
            </p:cNvPr>
            <p:cNvSpPr>
              <a:spLocks/>
            </p:cNvSpPr>
            <p:nvPr/>
          </p:nvSpPr>
          <p:spPr bwMode="auto">
            <a:xfrm>
              <a:off x="7227079" y="3956339"/>
              <a:ext cx="16144" cy="334132"/>
            </a:xfrm>
            <a:custGeom>
              <a:avLst/>
              <a:gdLst>
                <a:gd name="T0" fmla="*/ 864770 w 265"/>
                <a:gd name="T1" fmla="*/ 0 h 5485"/>
                <a:gd name="T2" fmla="*/ 3716 w 265"/>
                <a:gd name="T3" fmla="*/ 20298778 h 5485"/>
                <a:gd name="T4" fmla="*/ 55682 w 265"/>
                <a:gd name="T5" fmla="*/ 20350740 h 5485"/>
                <a:gd name="T6" fmla="*/ 983505 w 265"/>
                <a:gd name="T7" fmla="*/ 0 h 5485"/>
                <a:gd name="T8" fmla="*/ 864770 w 265"/>
                <a:gd name="T9" fmla="*/ 0 h 54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5485" extrusionOk="0">
                  <a:moveTo>
                    <a:pt x="233" y="0"/>
                  </a:moveTo>
                  <a:lnTo>
                    <a:pt x="1" y="5470"/>
                  </a:lnTo>
                  <a:lnTo>
                    <a:pt x="15" y="5484"/>
                  </a:lnTo>
                  <a:lnTo>
                    <a:pt x="265" y="0"/>
                  </a:lnTo>
                  <a:lnTo>
                    <a:pt x="233"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8" name="Google Shape;1493;p57">
              <a:extLst>
                <a:ext uri="{FF2B5EF4-FFF2-40B4-BE49-F238E27FC236}">
                  <a16:creationId xmlns:a16="http://schemas.microsoft.com/office/drawing/2014/main" id="{8DDB46C7-3F18-4638-8D8D-93BC08C4757B}"/>
                </a:ext>
              </a:extLst>
            </p:cNvPr>
            <p:cNvSpPr>
              <a:spLocks/>
            </p:cNvSpPr>
            <p:nvPr/>
          </p:nvSpPr>
          <p:spPr bwMode="auto">
            <a:xfrm>
              <a:off x="7234146" y="3956339"/>
              <a:ext cx="16997" cy="334132"/>
            </a:xfrm>
            <a:custGeom>
              <a:avLst/>
              <a:gdLst>
                <a:gd name="T0" fmla="*/ 983511 w 279"/>
                <a:gd name="T1" fmla="*/ 0 h 5485"/>
                <a:gd name="T2" fmla="*/ 3716 w 279"/>
                <a:gd name="T3" fmla="*/ 20350740 h 5485"/>
                <a:gd name="T4" fmla="*/ 107648 w 279"/>
                <a:gd name="T5" fmla="*/ 20350740 h 5485"/>
                <a:gd name="T6" fmla="*/ 1035477 w 279"/>
                <a:gd name="T7" fmla="*/ 0 h 5485"/>
                <a:gd name="T8" fmla="*/ 983511 w 279"/>
                <a:gd name="T9" fmla="*/ 0 h 54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5485" extrusionOk="0">
                  <a:moveTo>
                    <a:pt x="265" y="0"/>
                  </a:moveTo>
                  <a:lnTo>
                    <a:pt x="1" y="5484"/>
                  </a:lnTo>
                  <a:lnTo>
                    <a:pt x="29" y="5484"/>
                  </a:lnTo>
                  <a:lnTo>
                    <a:pt x="279" y="0"/>
                  </a:lnTo>
                  <a:lnTo>
                    <a:pt x="265"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9" name="Google Shape;1494;p57">
              <a:extLst>
                <a:ext uri="{FF2B5EF4-FFF2-40B4-BE49-F238E27FC236}">
                  <a16:creationId xmlns:a16="http://schemas.microsoft.com/office/drawing/2014/main" id="{2A560D0A-81FA-4571-A711-6E7AC9982961}"/>
                </a:ext>
              </a:extLst>
            </p:cNvPr>
            <p:cNvSpPr>
              <a:spLocks/>
            </p:cNvSpPr>
            <p:nvPr/>
          </p:nvSpPr>
          <p:spPr bwMode="auto">
            <a:xfrm>
              <a:off x="7242126" y="3955486"/>
              <a:ext cx="18032" cy="335838"/>
            </a:xfrm>
            <a:custGeom>
              <a:avLst/>
              <a:gdLst>
                <a:gd name="T0" fmla="*/ 979759 w 296"/>
                <a:gd name="T1" fmla="*/ 0 h 5513"/>
                <a:gd name="T2" fmla="*/ 0 w 296"/>
                <a:gd name="T3" fmla="*/ 20402722 h 5513"/>
                <a:gd name="T4" fmla="*/ 118731 w 296"/>
                <a:gd name="T5" fmla="*/ 20454685 h 5513"/>
                <a:gd name="T6" fmla="*/ 1098490 w 296"/>
                <a:gd name="T7" fmla="*/ 0 h 5513"/>
                <a:gd name="T8" fmla="*/ 979759 w 296"/>
                <a:gd name="T9" fmla="*/ 0 h 5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5513" extrusionOk="0">
                  <a:moveTo>
                    <a:pt x="264" y="0"/>
                  </a:moveTo>
                  <a:lnTo>
                    <a:pt x="0" y="5498"/>
                  </a:lnTo>
                  <a:lnTo>
                    <a:pt x="32" y="5512"/>
                  </a:lnTo>
                  <a:lnTo>
                    <a:pt x="296" y="0"/>
                  </a:lnTo>
                  <a:lnTo>
                    <a:pt x="264"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0" name="Google Shape;1495;p57">
              <a:extLst>
                <a:ext uri="{FF2B5EF4-FFF2-40B4-BE49-F238E27FC236}">
                  <a16:creationId xmlns:a16="http://schemas.microsoft.com/office/drawing/2014/main" id="{A707E149-1A42-4F41-9725-293B65A680A0}"/>
                </a:ext>
              </a:extLst>
            </p:cNvPr>
            <p:cNvSpPr>
              <a:spLocks/>
            </p:cNvSpPr>
            <p:nvPr/>
          </p:nvSpPr>
          <p:spPr bwMode="auto">
            <a:xfrm>
              <a:off x="6914442" y="4765271"/>
              <a:ext cx="175998" cy="61527"/>
            </a:xfrm>
            <a:custGeom>
              <a:avLst/>
              <a:gdLst>
                <a:gd name="T0" fmla="*/ 3815179 w 2889"/>
                <a:gd name="T1" fmla="*/ 0 h 1010"/>
                <a:gd name="T2" fmla="*/ 2286146 w 2889"/>
                <a:gd name="T3" fmla="*/ 719927 h 1010"/>
                <a:gd name="T4" fmla="*/ 2887366 w 2889"/>
                <a:gd name="T5" fmla="*/ 2612522 h 1010"/>
                <a:gd name="T6" fmla="*/ 2731472 w 2889"/>
                <a:gd name="T7" fmla="*/ 2779497 h 1010"/>
                <a:gd name="T8" fmla="*/ 894428 w 2889"/>
                <a:gd name="T9" fmla="*/ 2905719 h 1010"/>
                <a:gd name="T10" fmla="*/ 3716 w 2889"/>
                <a:gd name="T11" fmla="*/ 2831460 h 1010"/>
                <a:gd name="T12" fmla="*/ 3716 w 2889"/>
                <a:gd name="T13" fmla="*/ 2831460 h 1010"/>
                <a:gd name="T14" fmla="*/ 3251059 w 2889"/>
                <a:gd name="T15" fmla="*/ 3744375 h 1010"/>
                <a:gd name="T16" fmla="*/ 6802697 w 2889"/>
                <a:gd name="T17" fmla="*/ 3588547 h 1010"/>
                <a:gd name="T18" fmla="*/ 10721805 w 2889"/>
                <a:gd name="T19" fmla="*/ 2182076 h 1010"/>
                <a:gd name="T20" fmla="*/ 10721805 w 2889"/>
                <a:gd name="T21" fmla="*/ 2182076 h 1010"/>
                <a:gd name="T22" fmla="*/ 5448140 w 2889"/>
                <a:gd name="T23" fmla="*/ 2831460 h 1010"/>
                <a:gd name="T24" fmla="*/ 5366446 w 2889"/>
                <a:gd name="T25" fmla="*/ 2853756 h 1010"/>
                <a:gd name="T26" fmla="*/ 5277381 w 2889"/>
                <a:gd name="T27" fmla="*/ 2779497 h 1010"/>
                <a:gd name="T28" fmla="*/ 4297604 w 2889"/>
                <a:gd name="T29" fmla="*/ 601198 h 1010"/>
                <a:gd name="T30" fmla="*/ 3815179 w 2889"/>
                <a:gd name="T31" fmla="*/ 0 h 1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9" h="1010" extrusionOk="0">
                  <a:moveTo>
                    <a:pt x="1028" y="0"/>
                  </a:moveTo>
                  <a:cubicBezTo>
                    <a:pt x="894" y="60"/>
                    <a:pt x="764" y="120"/>
                    <a:pt x="616" y="194"/>
                  </a:cubicBezTo>
                  <a:cubicBezTo>
                    <a:pt x="736" y="338"/>
                    <a:pt x="792" y="528"/>
                    <a:pt x="778" y="704"/>
                  </a:cubicBezTo>
                  <a:cubicBezTo>
                    <a:pt x="778" y="735"/>
                    <a:pt x="764" y="749"/>
                    <a:pt x="736" y="749"/>
                  </a:cubicBezTo>
                  <a:cubicBezTo>
                    <a:pt x="604" y="759"/>
                    <a:pt x="420" y="783"/>
                    <a:pt x="241" y="783"/>
                  </a:cubicBezTo>
                  <a:cubicBezTo>
                    <a:pt x="158" y="783"/>
                    <a:pt x="76" y="778"/>
                    <a:pt x="1" y="763"/>
                  </a:cubicBezTo>
                  <a:cubicBezTo>
                    <a:pt x="10" y="947"/>
                    <a:pt x="346" y="1009"/>
                    <a:pt x="876" y="1009"/>
                  </a:cubicBezTo>
                  <a:cubicBezTo>
                    <a:pt x="1149" y="1009"/>
                    <a:pt x="1474" y="993"/>
                    <a:pt x="1833" y="967"/>
                  </a:cubicBezTo>
                  <a:cubicBezTo>
                    <a:pt x="2597" y="911"/>
                    <a:pt x="2815" y="851"/>
                    <a:pt x="2889" y="588"/>
                  </a:cubicBezTo>
                  <a:cubicBezTo>
                    <a:pt x="2421" y="704"/>
                    <a:pt x="1921" y="690"/>
                    <a:pt x="1468" y="763"/>
                  </a:cubicBezTo>
                  <a:cubicBezTo>
                    <a:pt x="1459" y="768"/>
                    <a:pt x="1452" y="769"/>
                    <a:pt x="1446" y="769"/>
                  </a:cubicBezTo>
                  <a:cubicBezTo>
                    <a:pt x="1431" y="769"/>
                    <a:pt x="1422" y="759"/>
                    <a:pt x="1422" y="749"/>
                  </a:cubicBezTo>
                  <a:cubicBezTo>
                    <a:pt x="1366" y="545"/>
                    <a:pt x="1292" y="338"/>
                    <a:pt x="1158" y="162"/>
                  </a:cubicBezTo>
                  <a:cubicBezTo>
                    <a:pt x="1130" y="106"/>
                    <a:pt x="1070" y="46"/>
                    <a:pt x="102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1" name="Google Shape;1496;p57">
              <a:extLst>
                <a:ext uri="{FF2B5EF4-FFF2-40B4-BE49-F238E27FC236}">
                  <a16:creationId xmlns:a16="http://schemas.microsoft.com/office/drawing/2014/main" id="{F3CAC39C-8BDF-4C43-A666-3498AD88E6AE}"/>
                </a:ext>
              </a:extLst>
            </p:cNvPr>
            <p:cNvSpPr>
              <a:spLocks/>
            </p:cNvSpPr>
            <p:nvPr/>
          </p:nvSpPr>
          <p:spPr bwMode="auto">
            <a:xfrm>
              <a:off x="7147214" y="4771668"/>
              <a:ext cx="171855" cy="66156"/>
            </a:xfrm>
            <a:custGeom>
              <a:avLst/>
              <a:gdLst>
                <a:gd name="T0" fmla="*/ 3065489 w 2821"/>
                <a:gd name="T1" fmla="*/ 3716 h 1086"/>
                <a:gd name="T2" fmla="*/ 1814803 w 2821"/>
                <a:gd name="T3" fmla="*/ 979669 h 1086"/>
                <a:gd name="T4" fmla="*/ 2846543 w 2821"/>
                <a:gd name="T5" fmla="*/ 2716356 h 1086"/>
                <a:gd name="T6" fmla="*/ 2738897 w 2821"/>
                <a:gd name="T7" fmla="*/ 2820280 h 1086"/>
                <a:gd name="T8" fmla="*/ 304295 w 2821"/>
                <a:gd name="T9" fmla="*/ 3273016 h 1086"/>
                <a:gd name="T10" fmla="*/ 25952 w 2821"/>
                <a:gd name="T11" fmla="*/ 3265584 h 1086"/>
                <a:gd name="T12" fmla="*/ 25952 w 2821"/>
                <a:gd name="T13" fmla="*/ 3265584 h 1086"/>
                <a:gd name="T14" fmla="*/ 1469631 w 2821"/>
                <a:gd name="T15" fmla="*/ 4026318 h 1086"/>
                <a:gd name="T16" fmla="*/ 6880597 w 2821"/>
                <a:gd name="T17" fmla="*/ 3094895 h 1086"/>
                <a:gd name="T18" fmla="*/ 10417422 w 2821"/>
                <a:gd name="T19" fmla="*/ 812695 h 1086"/>
                <a:gd name="T20" fmla="*/ 10417422 w 2821"/>
                <a:gd name="T21" fmla="*/ 812695 h 1086"/>
                <a:gd name="T22" fmla="*/ 4973073 w 2821"/>
                <a:gd name="T23" fmla="*/ 2549382 h 1086"/>
                <a:gd name="T24" fmla="*/ 4802315 w 2821"/>
                <a:gd name="T25" fmla="*/ 2441741 h 1086"/>
                <a:gd name="T26" fmla="*/ 3065489 w 2821"/>
                <a:gd name="T27" fmla="*/ 3716 h 10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21" h="1086" extrusionOk="0">
                  <a:moveTo>
                    <a:pt x="826" y="1"/>
                  </a:moveTo>
                  <a:cubicBezTo>
                    <a:pt x="724" y="71"/>
                    <a:pt x="608" y="159"/>
                    <a:pt x="489" y="264"/>
                  </a:cubicBezTo>
                  <a:cubicBezTo>
                    <a:pt x="636" y="381"/>
                    <a:pt x="753" y="542"/>
                    <a:pt x="767" y="732"/>
                  </a:cubicBezTo>
                  <a:cubicBezTo>
                    <a:pt x="767" y="746"/>
                    <a:pt x="753" y="760"/>
                    <a:pt x="738" y="760"/>
                  </a:cubicBezTo>
                  <a:cubicBezTo>
                    <a:pt x="555" y="827"/>
                    <a:pt x="311" y="882"/>
                    <a:pt x="82" y="882"/>
                  </a:cubicBezTo>
                  <a:cubicBezTo>
                    <a:pt x="57" y="882"/>
                    <a:pt x="32" y="881"/>
                    <a:pt x="7" y="880"/>
                  </a:cubicBezTo>
                  <a:cubicBezTo>
                    <a:pt x="1" y="1025"/>
                    <a:pt x="143" y="1085"/>
                    <a:pt x="396" y="1085"/>
                  </a:cubicBezTo>
                  <a:cubicBezTo>
                    <a:pt x="724" y="1085"/>
                    <a:pt x="1239" y="984"/>
                    <a:pt x="1854" y="834"/>
                  </a:cubicBezTo>
                  <a:cubicBezTo>
                    <a:pt x="2701" y="644"/>
                    <a:pt x="2821" y="571"/>
                    <a:pt x="2807" y="219"/>
                  </a:cubicBezTo>
                  <a:cubicBezTo>
                    <a:pt x="2350" y="454"/>
                    <a:pt x="1822" y="556"/>
                    <a:pt x="1340" y="687"/>
                  </a:cubicBezTo>
                  <a:cubicBezTo>
                    <a:pt x="1312" y="687"/>
                    <a:pt x="1294" y="673"/>
                    <a:pt x="1294" y="658"/>
                  </a:cubicBezTo>
                  <a:cubicBezTo>
                    <a:pt x="1192" y="367"/>
                    <a:pt x="1016" y="191"/>
                    <a:pt x="826"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2" name="Google Shape;1497;p57">
              <a:extLst>
                <a:ext uri="{FF2B5EF4-FFF2-40B4-BE49-F238E27FC236}">
                  <a16:creationId xmlns:a16="http://schemas.microsoft.com/office/drawing/2014/main" id="{F4B48DD2-BAFF-40C0-BAAA-1472EA11144D}"/>
                </a:ext>
              </a:extLst>
            </p:cNvPr>
            <p:cNvSpPr>
              <a:spLocks/>
            </p:cNvSpPr>
            <p:nvPr/>
          </p:nvSpPr>
          <p:spPr bwMode="auto">
            <a:xfrm>
              <a:off x="7228785" y="4260808"/>
              <a:ext cx="15291" cy="15290"/>
            </a:xfrm>
            <a:custGeom>
              <a:avLst/>
              <a:gdLst>
                <a:gd name="T0" fmla="*/ 434240 w 251"/>
                <a:gd name="T1" fmla="*/ 55678 h 251"/>
                <a:gd name="T2" fmla="*/ 434240 w 251"/>
                <a:gd name="T3" fmla="*/ 55678 h 251"/>
                <a:gd name="T4" fmla="*/ 55681 w 251"/>
                <a:gd name="T5" fmla="*/ 122442 h 251"/>
                <a:gd name="T6" fmla="*/ 3716 w 251"/>
                <a:gd name="T7" fmla="*/ 931411 h 251"/>
                <a:gd name="T8" fmla="*/ 382275 w 251"/>
                <a:gd name="T9" fmla="*/ 931411 h 251"/>
                <a:gd name="T10" fmla="*/ 434240 w 251"/>
                <a:gd name="T11" fmla="*/ 55678 h 251"/>
                <a:gd name="T12" fmla="*/ 931533 w 251"/>
                <a:gd name="T13" fmla="*/ 3716 h 251"/>
                <a:gd name="T14" fmla="*/ 486205 w 251"/>
                <a:gd name="T15" fmla="*/ 55678 h 251"/>
                <a:gd name="T16" fmla="*/ 434240 w 251"/>
                <a:gd name="T17" fmla="*/ 931411 h 251"/>
                <a:gd name="T18" fmla="*/ 879568 w 251"/>
                <a:gd name="T19" fmla="*/ 931411 h 251"/>
                <a:gd name="T20" fmla="*/ 931533 w 251"/>
                <a:gd name="T21" fmla="*/ 3716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251" extrusionOk="0">
                  <a:moveTo>
                    <a:pt x="117" y="15"/>
                  </a:moveTo>
                  <a:lnTo>
                    <a:pt x="117" y="15"/>
                  </a:lnTo>
                  <a:cubicBezTo>
                    <a:pt x="75" y="33"/>
                    <a:pt x="43" y="33"/>
                    <a:pt x="15" y="33"/>
                  </a:cubicBezTo>
                  <a:lnTo>
                    <a:pt x="1" y="251"/>
                  </a:lnTo>
                  <a:lnTo>
                    <a:pt x="103" y="251"/>
                  </a:lnTo>
                  <a:lnTo>
                    <a:pt x="117" y="15"/>
                  </a:lnTo>
                  <a:close/>
                  <a:moveTo>
                    <a:pt x="251" y="1"/>
                  </a:moveTo>
                  <a:cubicBezTo>
                    <a:pt x="205" y="15"/>
                    <a:pt x="177" y="15"/>
                    <a:pt x="131" y="15"/>
                  </a:cubicBezTo>
                  <a:lnTo>
                    <a:pt x="117" y="251"/>
                  </a:lnTo>
                  <a:lnTo>
                    <a:pt x="237" y="251"/>
                  </a:lnTo>
                  <a:lnTo>
                    <a:pt x="251" y="1"/>
                  </a:lnTo>
                  <a:close/>
                </a:path>
              </a:pathLst>
            </a:custGeom>
            <a:solidFill>
              <a:srgbClr val="E8D5C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3" name="Google Shape;1498;p57">
              <a:extLst>
                <a:ext uri="{FF2B5EF4-FFF2-40B4-BE49-F238E27FC236}">
                  <a16:creationId xmlns:a16="http://schemas.microsoft.com/office/drawing/2014/main" id="{04A5504D-05D4-4BC1-B6BD-D69937A7D936}"/>
                </a:ext>
              </a:extLst>
            </p:cNvPr>
            <p:cNvSpPr>
              <a:spLocks/>
            </p:cNvSpPr>
            <p:nvPr/>
          </p:nvSpPr>
          <p:spPr bwMode="auto">
            <a:xfrm>
              <a:off x="7262656" y="4218835"/>
              <a:ext cx="74201" cy="56410"/>
            </a:xfrm>
            <a:custGeom>
              <a:avLst/>
              <a:gdLst>
                <a:gd name="T0" fmla="*/ 4520352 w 1218"/>
                <a:gd name="T1" fmla="*/ 0 h 926"/>
                <a:gd name="T2" fmla="*/ 4520352 w 1218"/>
                <a:gd name="T3" fmla="*/ 0 h 926"/>
                <a:gd name="T4" fmla="*/ 55681 w 1218"/>
                <a:gd name="T5" fmla="*/ 2352772 h 926"/>
                <a:gd name="T6" fmla="*/ 3716 w 1218"/>
                <a:gd name="T7" fmla="*/ 3436380 h 926"/>
                <a:gd name="T8" fmla="*/ 4416422 w 1218"/>
                <a:gd name="T9" fmla="*/ 1373090 h 926"/>
                <a:gd name="T10" fmla="*/ 4520352 w 1218"/>
                <a:gd name="T11" fmla="*/ 0 h 9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8" h="926" extrusionOk="0">
                  <a:moveTo>
                    <a:pt x="1218" y="0"/>
                  </a:moveTo>
                  <a:lnTo>
                    <a:pt x="1218" y="0"/>
                  </a:lnTo>
                  <a:cubicBezTo>
                    <a:pt x="824" y="338"/>
                    <a:pt x="412" y="528"/>
                    <a:pt x="15" y="634"/>
                  </a:cubicBezTo>
                  <a:lnTo>
                    <a:pt x="1" y="926"/>
                  </a:lnTo>
                  <a:cubicBezTo>
                    <a:pt x="574" y="852"/>
                    <a:pt x="968" y="588"/>
                    <a:pt x="1190" y="370"/>
                  </a:cubicBezTo>
                  <a:cubicBezTo>
                    <a:pt x="1204" y="250"/>
                    <a:pt x="1204" y="134"/>
                    <a:pt x="1218" y="0"/>
                  </a:cubicBezTo>
                  <a:close/>
                </a:path>
              </a:pathLst>
            </a:custGeom>
            <a:solidFill>
              <a:srgbClr val="E7BE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4" name="Google Shape;1499;p57">
              <a:extLst>
                <a:ext uri="{FF2B5EF4-FFF2-40B4-BE49-F238E27FC236}">
                  <a16:creationId xmlns:a16="http://schemas.microsoft.com/office/drawing/2014/main" id="{10710591-6CFE-44D9-837F-BA999FA87289}"/>
                </a:ext>
              </a:extLst>
            </p:cNvPr>
            <p:cNvSpPr>
              <a:spLocks/>
            </p:cNvSpPr>
            <p:nvPr/>
          </p:nvSpPr>
          <p:spPr bwMode="auto">
            <a:xfrm>
              <a:off x="7249376" y="4257396"/>
              <a:ext cx="14194" cy="18702"/>
            </a:xfrm>
            <a:custGeom>
              <a:avLst/>
              <a:gdLst>
                <a:gd name="T0" fmla="*/ 864677 w 233"/>
                <a:gd name="T1" fmla="*/ 3716 h 307"/>
                <a:gd name="T2" fmla="*/ 864677 w 233"/>
                <a:gd name="T3" fmla="*/ 3716 h 307"/>
                <a:gd name="T4" fmla="*/ 55679 w 233"/>
                <a:gd name="T5" fmla="*/ 159546 h 307"/>
                <a:gd name="T6" fmla="*/ 3716 w 233"/>
                <a:gd name="T7" fmla="*/ 1139299 h 307"/>
                <a:gd name="T8" fmla="*/ 812713 w 233"/>
                <a:gd name="T9" fmla="*/ 1087335 h 307"/>
                <a:gd name="T10" fmla="*/ 864677 w 233"/>
                <a:gd name="T11" fmla="*/ 3716 h 3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 h="307" extrusionOk="0">
                  <a:moveTo>
                    <a:pt x="233" y="1"/>
                  </a:moveTo>
                  <a:lnTo>
                    <a:pt x="233" y="1"/>
                  </a:lnTo>
                  <a:cubicBezTo>
                    <a:pt x="162" y="15"/>
                    <a:pt x="89" y="29"/>
                    <a:pt x="15" y="43"/>
                  </a:cubicBezTo>
                  <a:lnTo>
                    <a:pt x="1" y="307"/>
                  </a:lnTo>
                  <a:cubicBezTo>
                    <a:pt x="75" y="307"/>
                    <a:pt x="145" y="293"/>
                    <a:pt x="219" y="293"/>
                  </a:cubicBezTo>
                  <a:lnTo>
                    <a:pt x="233" y="1"/>
                  </a:lnTo>
                  <a:close/>
                </a:path>
              </a:pathLst>
            </a:custGeom>
            <a:solidFill>
              <a:srgbClr val="418C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5" name="Google Shape;1500;p57">
              <a:extLst>
                <a:ext uri="{FF2B5EF4-FFF2-40B4-BE49-F238E27FC236}">
                  <a16:creationId xmlns:a16="http://schemas.microsoft.com/office/drawing/2014/main" id="{45FB4E3B-581A-4895-9F76-D5BFA63F1C1D}"/>
                </a:ext>
              </a:extLst>
            </p:cNvPr>
            <p:cNvSpPr>
              <a:spLocks/>
            </p:cNvSpPr>
            <p:nvPr/>
          </p:nvSpPr>
          <p:spPr bwMode="auto">
            <a:xfrm>
              <a:off x="7244015" y="4259955"/>
              <a:ext cx="6275" cy="16143"/>
            </a:xfrm>
            <a:custGeom>
              <a:avLst/>
              <a:gdLst>
                <a:gd name="T0" fmla="*/ 382288 w 103"/>
                <a:gd name="T1" fmla="*/ 3716 h 265"/>
                <a:gd name="T2" fmla="*/ 55683 w 103"/>
                <a:gd name="T3" fmla="*/ 55678 h 265"/>
                <a:gd name="T4" fmla="*/ 3716 w 103"/>
                <a:gd name="T5" fmla="*/ 983383 h 265"/>
                <a:gd name="T6" fmla="*/ 330321 w 103"/>
                <a:gd name="T7" fmla="*/ 983383 h 265"/>
                <a:gd name="T8" fmla="*/ 382288 w 103"/>
                <a:gd name="T9" fmla="*/ 3716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265" extrusionOk="0">
                  <a:moveTo>
                    <a:pt x="103" y="1"/>
                  </a:moveTo>
                  <a:cubicBezTo>
                    <a:pt x="75" y="15"/>
                    <a:pt x="43" y="15"/>
                    <a:pt x="15" y="15"/>
                  </a:cubicBezTo>
                  <a:lnTo>
                    <a:pt x="1" y="265"/>
                  </a:lnTo>
                  <a:lnTo>
                    <a:pt x="89" y="265"/>
                  </a:lnTo>
                  <a:lnTo>
                    <a:pt x="103" y="1"/>
                  </a:lnTo>
                  <a:close/>
                </a:path>
              </a:pathLst>
            </a:custGeom>
            <a:solidFill>
              <a:srgbClr val="E8D5C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6" name="Google Shape;1501;p57">
              <a:extLst>
                <a:ext uri="{FF2B5EF4-FFF2-40B4-BE49-F238E27FC236}">
                  <a16:creationId xmlns:a16="http://schemas.microsoft.com/office/drawing/2014/main" id="{C91948C4-03D3-427C-B0C2-F1BEA4E5D21B}"/>
                </a:ext>
              </a:extLst>
            </p:cNvPr>
            <p:cNvSpPr>
              <a:spLocks/>
            </p:cNvSpPr>
            <p:nvPr/>
          </p:nvSpPr>
          <p:spPr bwMode="auto">
            <a:xfrm>
              <a:off x="6996744" y="4187767"/>
              <a:ext cx="5422" cy="66887"/>
            </a:xfrm>
            <a:custGeom>
              <a:avLst/>
              <a:gdLst>
                <a:gd name="T0" fmla="*/ 3716 w 89"/>
                <a:gd name="T1" fmla="*/ 0 h 1098"/>
                <a:gd name="T2" fmla="*/ 159614 w 89"/>
                <a:gd name="T3" fmla="*/ 4074564 h 1098"/>
                <a:gd name="T4" fmla="*/ 263485 w 89"/>
                <a:gd name="T5" fmla="*/ 4074564 h 1098"/>
                <a:gd name="T6" fmla="*/ 326599 w 89"/>
                <a:gd name="T7" fmla="*/ 51962 h 1098"/>
                <a:gd name="T8" fmla="*/ 3716 w 89"/>
                <a:gd name="T9" fmla="*/ 0 h 10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98" extrusionOk="0">
                  <a:moveTo>
                    <a:pt x="1" y="0"/>
                  </a:moveTo>
                  <a:cubicBezTo>
                    <a:pt x="15" y="366"/>
                    <a:pt x="29" y="746"/>
                    <a:pt x="43" y="1098"/>
                  </a:cubicBezTo>
                  <a:lnTo>
                    <a:pt x="71" y="1098"/>
                  </a:lnTo>
                  <a:lnTo>
                    <a:pt x="88" y="14"/>
                  </a:lnTo>
                  <a:cubicBezTo>
                    <a:pt x="57" y="0"/>
                    <a:pt x="29" y="0"/>
                    <a:pt x="1" y="0"/>
                  </a:cubicBezTo>
                  <a:close/>
                </a:path>
              </a:pathLst>
            </a:custGeom>
            <a:solidFill>
              <a:srgbClr val="E7BE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7" name="Google Shape;1502;p57">
              <a:extLst>
                <a:ext uri="{FF2B5EF4-FFF2-40B4-BE49-F238E27FC236}">
                  <a16:creationId xmlns:a16="http://schemas.microsoft.com/office/drawing/2014/main" id="{0FDA3144-6B49-41A8-B401-B94839FA8492}"/>
                </a:ext>
              </a:extLst>
            </p:cNvPr>
            <p:cNvSpPr>
              <a:spLocks/>
            </p:cNvSpPr>
            <p:nvPr/>
          </p:nvSpPr>
          <p:spPr bwMode="auto">
            <a:xfrm>
              <a:off x="7206549" y="4262757"/>
              <a:ext cx="21444" cy="13341"/>
            </a:xfrm>
            <a:custGeom>
              <a:avLst/>
              <a:gdLst>
                <a:gd name="T0" fmla="*/ 0 w 352"/>
                <a:gd name="T1" fmla="*/ 3716 h 219"/>
                <a:gd name="T2" fmla="*/ 0 w 352"/>
                <a:gd name="T3" fmla="*/ 705063 h 219"/>
                <a:gd name="T4" fmla="*/ 378560 w 352"/>
                <a:gd name="T5" fmla="*/ 760742 h 219"/>
                <a:gd name="T6" fmla="*/ 378560 w 352"/>
                <a:gd name="T7" fmla="*/ 3716 h 219"/>
                <a:gd name="T8" fmla="*/ 0 w 352"/>
                <a:gd name="T9" fmla="*/ 3716 h 219"/>
                <a:gd name="T10" fmla="*/ 482490 w 352"/>
                <a:gd name="T11" fmla="*/ 3716 h 219"/>
                <a:gd name="T12" fmla="*/ 430525 w 352"/>
                <a:gd name="T13" fmla="*/ 760742 h 219"/>
                <a:gd name="T14" fmla="*/ 757119 w 352"/>
                <a:gd name="T15" fmla="*/ 760742 h 219"/>
                <a:gd name="T16" fmla="*/ 809085 w 352"/>
                <a:gd name="T17" fmla="*/ 3716 h 219"/>
                <a:gd name="T18" fmla="*/ 482490 w 352"/>
                <a:gd name="T19" fmla="*/ 3716 h 219"/>
                <a:gd name="T20" fmla="*/ 927819 w 352"/>
                <a:gd name="T21" fmla="*/ 3716 h 219"/>
                <a:gd name="T22" fmla="*/ 861050 w 352"/>
                <a:gd name="T23" fmla="*/ 760742 h 219"/>
                <a:gd name="T24" fmla="*/ 1254413 w 352"/>
                <a:gd name="T25" fmla="*/ 812704 h 219"/>
                <a:gd name="T26" fmla="*/ 1306378 w 352"/>
                <a:gd name="T27" fmla="*/ 3716 h 219"/>
                <a:gd name="T28" fmla="*/ 927819 w 352"/>
                <a:gd name="T29" fmla="*/ 3716 h 2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2" h="219" extrusionOk="0">
                  <a:moveTo>
                    <a:pt x="0" y="1"/>
                  </a:moveTo>
                  <a:lnTo>
                    <a:pt x="0" y="190"/>
                  </a:lnTo>
                  <a:cubicBezTo>
                    <a:pt x="28" y="190"/>
                    <a:pt x="56" y="190"/>
                    <a:pt x="102" y="205"/>
                  </a:cubicBezTo>
                  <a:lnTo>
                    <a:pt x="102" y="1"/>
                  </a:lnTo>
                  <a:lnTo>
                    <a:pt x="0" y="1"/>
                  </a:lnTo>
                  <a:close/>
                  <a:moveTo>
                    <a:pt x="130" y="1"/>
                  </a:moveTo>
                  <a:lnTo>
                    <a:pt x="116" y="205"/>
                  </a:lnTo>
                  <a:lnTo>
                    <a:pt x="204" y="205"/>
                  </a:lnTo>
                  <a:lnTo>
                    <a:pt x="218" y="1"/>
                  </a:lnTo>
                  <a:lnTo>
                    <a:pt x="130" y="1"/>
                  </a:lnTo>
                  <a:close/>
                  <a:moveTo>
                    <a:pt x="250" y="1"/>
                  </a:moveTo>
                  <a:lnTo>
                    <a:pt x="232" y="205"/>
                  </a:lnTo>
                  <a:cubicBezTo>
                    <a:pt x="278" y="205"/>
                    <a:pt x="306" y="219"/>
                    <a:pt x="338" y="219"/>
                  </a:cubicBezTo>
                  <a:lnTo>
                    <a:pt x="352" y="1"/>
                  </a:lnTo>
                  <a:lnTo>
                    <a:pt x="250" y="1"/>
                  </a:lnTo>
                  <a:close/>
                </a:path>
              </a:pathLst>
            </a:custGeom>
            <a:solidFill>
              <a:srgbClr val="E8D5C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8" name="Google Shape;1503;p57">
              <a:extLst>
                <a:ext uri="{FF2B5EF4-FFF2-40B4-BE49-F238E27FC236}">
                  <a16:creationId xmlns:a16="http://schemas.microsoft.com/office/drawing/2014/main" id="{7633A462-9EF1-45B1-A991-9AD0A94DB07F}"/>
                </a:ext>
              </a:extLst>
            </p:cNvPr>
            <p:cNvSpPr>
              <a:spLocks/>
            </p:cNvSpPr>
            <p:nvPr/>
          </p:nvSpPr>
          <p:spPr bwMode="auto">
            <a:xfrm>
              <a:off x="7212763" y="4262757"/>
              <a:ext cx="1767" cy="12488"/>
            </a:xfrm>
            <a:custGeom>
              <a:avLst/>
              <a:gdLst>
                <a:gd name="T0" fmla="*/ 0 w 29"/>
                <a:gd name="T1" fmla="*/ 3716 h 205"/>
                <a:gd name="T2" fmla="*/ 0 w 29"/>
                <a:gd name="T3" fmla="*/ 760732 h 205"/>
                <a:gd name="T4" fmla="*/ 51974 w 29"/>
                <a:gd name="T5" fmla="*/ 760732 h 205"/>
                <a:gd name="T6" fmla="*/ 103948 w 29"/>
                <a:gd name="T7" fmla="*/ 3716 h 205"/>
                <a:gd name="T8" fmla="*/ 0 w 29"/>
                <a:gd name="T9" fmla="*/ 3716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5" extrusionOk="0">
                  <a:moveTo>
                    <a:pt x="0" y="1"/>
                  </a:moveTo>
                  <a:lnTo>
                    <a:pt x="0" y="205"/>
                  </a:lnTo>
                  <a:lnTo>
                    <a:pt x="14" y="205"/>
                  </a:lnTo>
                  <a:lnTo>
                    <a:pt x="28" y="1"/>
                  </a:lnTo>
                  <a:lnTo>
                    <a:pt x="0" y="1"/>
                  </a:ln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9" name="Google Shape;1504;p57">
              <a:extLst>
                <a:ext uri="{FF2B5EF4-FFF2-40B4-BE49-F238E27FC236}">
                  <a16:creationId xmlns:a16="http://schemas.microsoft.com/office/drawing/2014/main" id="{69D70F06-1529-4D6F-83DE-16BAEA55F51C}"/>
                </a:ext>
              </a:extLst>
            </p:cNvPr>
            <p:cNvSpPr>
              <a:spLocks/>
            </p:cNvSpPr>
            <p:nvPr/>
          </p:nvSpPr>
          <p:spPr bwMode="auto">
            <a:xfrm>
              <a:off x="7218977" y="4262757"/>
              <a:ext cx="2802" cy="12488"/>
            </a:xfrm>
            <a:custGeom>
              <a:avLst/>
              <a:gdLst>
                <a:gd name="T0" fmla="*/ 51959 w 46"/>
                <a:gd name="T1" fmla="*/ 3716 h 205"/>
                <a:gd name="T2" fmla="*/ 0 w 46"/>
                <a:gd name="T3" fmla="*/ 760732 h 205"/>
                <a:gd name="T4" fmla="*/ 103918 w 46"/>
                <a:gd name="T5" fmla="*/ 760732 h 205"/>
                <a:gd name="T6" fmla="*/ 170678 w 46"/>
                <a:gd name="T7" fmla="*/ 3716 h 205"/>
                <a:gd name="T8" fmla="*/ 51959 w 46"/>
                <a:gd name="T9" fmla="*/ 3716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05" extrusionOk="0">
                  <a:moveTo>
                    <a:pt x="14" y="1"/>
                  </a:moveTo>
                  <a:lnTo>
                    <a:pt x="0" y="205"/>
                  </a:lnTo>
                  <a:lnTo>
                    <a:pt x="28" y="205"/>
                  </a:lnTo>
                  <a:lnTo>
                    <a:pt x="46" y="1"/>
                  </a:lnTo>
                  <a:lnTo>
                    <a:pt x="14" y="1"/>
                  </a:ln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0" name="Google Shape;1505;p57">
              <a:extLst>
                <a:ext uri="{FF2B5EF4-FFF2-40B4-BE49-F238E27FC236}">
                  <a16:creationId xmlns:a16="http://schemas.microsoft.com/office/drawing/2014/main" id="{1557ED65-C5BE-4B91-8C63-D394D68BA5BE}"/>
                </a:ext>
              </a:extLst>
            </p:cNvPr>
            <p:cNvSpPr>
              <a:spLocks/>
            </p:cNvSpPr>
            <p:nvPr/>
          </p:nvSpPr>
          <p:spPr bwMode="auto">
            <a:xfrm>
              <a:off x="7227079" y="4262757"/>
              <a:ext cx="2680" cy="13341"/>
            </a:xfrm>
            <a:custGeom>
              <a:avLst/>
              <a:gdLst>
                <a:gd name="T0" fmla="*/ 55671 w 44"/>
                <a:gd name="T1" fmla="*/ 3716 h 219"/>
                <a:gd name="T2" fmla="*/ 3715 w 44"/>
                <a:gd name="T3" fmla="*/ 812704 h 219"/>
                <a:gd name="T4" fmla="*/ 107565 w 44"/>
                <a:gd name="T5" fmla="*/ 812704 h 219"/>
                <a:gd name="T6" fmla="*/ 159521 w 44"/>
                <a:gd name="T7" fmla="*/ 3716 h 219"/>
                <a:gd name="T8" fmla="*/ 55671 w 44"/>
                <a:gd name="T9" fmla="*/ 3716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219" extrusionOk="0">
                  <a:moveTo>
                    <a:pt x="15" y="1"/>
                  </a:moveTo>
                  <a:lnTo>
                    <a:pt x="1" y="219"/>
                  </a:lnTo>
                  <a:lnTo>
                    <a:pt x="29" y="219"/>
                  </a:lnTo>
                  <a:lnTo>
                    <a:pt x="43" y="1"/>
                  </a:lnTo>
                  <a:lnTo>
                    <a:pt x="15" y="1"/>
                  </a:ln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1" name="Google Shape;1506;p57">
              <a:extLst>
                <a:ext uri="{FF2B5EF4-FFF2-40B4-BE49-F238E27FC236}">
                  <a16:creationId xmlns:a16="http://schemas.microsoft.com/office/drawing/2014/main" id="{19DC4E2C-FE66-4510-A3F0-A5A80C0477BE}"/>
                </a:ext>
              </a:extLst>
            </p:cNvPr>
            <p:cNvSpPr>
              <a:spLocks/>
            </p:cNvSpPr>
            <p:nvPr/>
          </p:nvSpPr>
          <p:spPr bwMode="auto">
            <a:xfrm>
              <a:off x="7235060" y="4261661"/>
              <a:ext cx="1767" cy="14437"/>
            </a:xfrm>
            <a:custGeom>
              <a:avLst/>
              <a:gdLst>
                <a:gd name="T0" fmla="*/ 51974 w 29"/>
                <a:gd name="T1" fmla="*/ 3716 h 237"/>
                <a:gd name="T2" fmla="*/ 0 w 29"/>
                <a:gd name="T3" fmla="*/ 879439 h 237"/>
                <a:gd name="T4" fmla="*/ 51974 w 29"/>
                <a:gd name="T5" fmla="*/ 879439 h 237"/>
                <a:gd name="T6" fmla="*/ 103948 w 29"/>
                <a:gd name="T7" fmla="*/ 3716 h 237"/>
                <a:gd name="T8" fmla="*/ 51974 w 29"/>
                <a:gd name="T9" fmla="*/ 3716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37" extrusionOk="0">
                  <a:moveTo>
                    <a:pt x="14" y="1"/>
                  </a:moveTo>
                  <a:lnTo>
                    <a:pt x="0" y="237"/>
                  </a:lnTo>
                  <a:lnTo>
                    <a:pt x="14" y="237"/>
                  </a:lnTo>
                  <a:lnTo>
                    <a:pt x="28" y="1"/>
                  </a:lnTo>
                  <a:lnTo>
                    <a:pt x="14" y="1"/>
                  </a:ln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2" name="Google Shape;1507;p57">
              <a:extLst>
                <a:ext uri="{FF2B5EF4-FFF2-40B4-BE49-F238E27FC236}">
                  <a16:creationId xmlns:a16="http://schemas.microsoft.com/office/drawing/2014/main" id="{C87CD64F-3E99-46EB-84A4-72E42481A098}"/>
                </a:ext>
              </a:extLst>
            </p:cNvPr>
            <p:cNvSpPr>
              <a:spLocks/>
            </p:cNvSpPr>
            <p:nvPr/>
          </p:nvSpPr>
          <p:spPr bwMode="auto">
            <a:xfrm>
              <a:off x="7243162" y="4260808"/>
              <a:ext cx="1767" cy="15290"/>
            </a:xfrm>
            <a:custGeom>
              <a:avLst/>
              <a:gdLst>
                <a:gd name="T0" fmla="*/ 55691 w 29"/>
                <a:gd name="T1" fmla="*/ 3716 h 251"/>
                <a:gd name="T2" fmla="*/ 3717 w 29"/>
                <a:gd name="T3" fmla="*/ 931411 h 251"/>
                <a:gd name="T4" fmla="*/ 55691 w 29"/>
                <a:gd name="T5" fmla="*/ 931411 h 251"/>
                <a:gd name="T6" fmla="*/ 107665 w 29"/>
                <a:gd name="T7" fmla="*/ 3716 h 251"/>
                <a:gd name="T8" fmla="*/ 55691 w 29"/>
                <a:gd name="T9" fmla="*/ 3716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1" extrusionOk="0">
                  <a:moveTo>
                    <a:pt x="15" y="1"/>
                  </a:moveTo>
                  <a:lnTo>
                    <a:pt x="1" y="251"/>
                  </a:lnTo>
                  <a:lnTo>
                    <a:pt x="15" y="251"/>
                  </a:lnTo>
                  <a:lnTo>
                    <a:pt x="29" y="1"/>
                  </a:lnTo>
                  <a:lnTo>
                    <a:pt x="15" y="1"/>
                  </a:ln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3" name="Google Shape;1508;p57">
              <a:extLst>
                <a:ext uri="{FF2B5EF4-FFF2-40B4-BE49-F238E27FC236}">
                  <a16:creationId xmlns:a16="http://schemas.microsoft.com/office/drawing/2014/main" id="{FF8A0714-F07D-422D-BD6F-1884AAFC6D14}"/>
                </a:ext>
              </a:extLst>
            </p:cNvPr>
            <p:cNvSpPr>
              <a:spLocks/>
            </p:cNvSpPr>
            <p:nvPr/>
          </p:nvSpPr>
          <p:spPr bwMode="auto">
            <a:xfrm>
              <a:off x="7026960" y="4008058"/>
              <a:ext cx="377826" cy="255244"/>
            </a:xfrm>
            <a:custGeom>
              <a:avLst/>
              <a:gdLst>
                <a:gd name="T0" fmla="*/ 18619353 w 6202"/>
                <a:gd name="T1" fmla="*/ 3716 h 4190"/>
                <a:gd name="T2" fmla="*/ 17572747 w 6202"/>
                <a:gd name="T3" fmla="*/ 178123 h 4190"/>
                <a:gd name="T4" fmla="*/ 15015690 w 6202"/>
                <a:gd name="T5" fmla="*/ 2345321 h 4190"/>
                <a:gd name="T6" fmla="*/ 14310601 w 6202"/>
                <a:gd name="T7" fmla="*/ 6861495 h 4190"/>
                <a:gd name="T8" fmla="*/ 11920526 w 6202"/>
                <a:gd name="T9" fmla="*/ 8494325 h 4190"/>
                <a:gd name="T10" fmla="*/ 0 w 6202"/>
                <a:gd name="T11" fmla="*/ 12632019 h 4190"/>
                <a:gd name="T12" fmla="*/ 7559810 w 6202"/>
                <a:gd name="T13" fmla="*/ 15073833 h 4190"/>
                <a:gd name="T14" fmla="*/ 11445472 w 6202"/>
                <a:gd name="T15" fmla="*/ 15548807 h 4190"/>
                <a:gd name="T16" fmla="*/ 19480336 w 6202"/>
                <a:gd name="T17" fmla="*/ 12253479 h 4190"/>
                <a:gd name="T18" fmla="*/ 20133520 w 6202"/>
                <a:gd name="T19" fmla="*/ 504701 h 4190"/>
                <a:gd name="T20" fmla="*/ 18619353 w 6202"/>
                <a:gd name="T21" fmla="*/ 3716 h 4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02" h="4190" extrusionOk="0">
                  <a:moveTo>
                    <a:pt x="5017" y="1"/>
                  </a:moveTo>
                  <a:cubicBezTo>
                    <a:pt x="4934" y="1"/>
                    <a:pt x="4840" y="14"/>
                    <a:pt x="4735" y="48"/>
                  </a:cubicBezTo>
                  <a:cubicBezTo>
                    <a:pt x="4411" y="165"/>
                    <a:pt x="4193" y="414"/>
                    <a:pt x="4046" y="632"/>
                  </a:cubicBezTo>
                  <a:cubicBezTo>
                    <a:pt x="3989" y="910"/>
                    <a:pt x="3856" y="1747"/>
                    <a:pt x="3856" y="1849"/>
                  </a:cubicBezTo>
                  <a:cubicBezTo>
                    <a:pt x="3856" y="1965"/>
                    <a:pt x="3708" y="2127"/>
                    <a:pt x="3212" y="2289"/>
                  </a:cubicBezTo>
                  <a:cubicBezTo>
                    <a:pt x="2727" y="2451"/>
                    <a:pt x="0" y="3404"/>
                    <a:pt x="0" y="3404"/>
                  </a:cubicBezTo>
                  <a:cubicBezTo>
                    <a:pt x="0" y="3404"/>
                    <a:pt x="1439" y="3918"/>
                    <a:pt x="2037" y="4062"/>
                  </a:cubicBezTo>
                  <a:cubicBezTo>
                    <a:pt x="2280" y="4115"/>
                    <a:pt x="2652" y="4190"/>
                    <a:pt x="3084" y="4190"/>
                  </a:cubicBezTo>
                  <a:cubicBezTo>
                    <a:pt x="3749" y="4190"/>
                    <a:pt x="4556" y="4012"/>
                    <a:pt x="5249" y="3302"/>
                  </a:cubicBezTo>
                  <a:cubicBezTo>
                    <a:pt x="6202" y="2335"/>
                    <a:pt x="5674" y="706"/>
                    <a:pt x="5425" y="136"/>
                  </a:cubicBezTo>
                  <a:cubicBezTo>
                    <a:pt x="5362" y="84"/>
                    <a:pt x="5224" y="1"/>
                    <a:pt x="5017" y="1"/>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4" name="Google Shape;1509;p57">
              <a:extLst>
                <a:ext uri="{FF2B5EF4-FFF2-40B4-BE49-F238E27FC236}">
                  <a16:creationId xmlns:a16="http://schemas.microsoft.com/office/drawing/2014/main" id="{B5299A4D-4C89-4340-A67E-C70C028D28E4}"/>
                </a:ext>
              </a:extLst>
            </p:cNvPr>
            <p:cNvSpPr>
              <a:spLocks/>
            </p:cNvSpPr>
            <p:nvPr/>
          </p:nvSpPr>
          <p:spPr bwMode="auto">
            <a:xfrm>
              <a:off x="7259245" y="4085972"/>
              <a:ext cx="7128" cy="34784"/>
            </a:xfrm>
            <a:custGeom>
              <a:avLst/>
              <a:gdLst>
                <a:gd name="T0" fmla="*/ 55684 w 117"/>
                <a:gd name="T1" fmla="*/ 3716 h 571"/>
                <a:gd name="T2" fmla="*/ 0 w 117"/>
                <a:gd name="T3" fmla="*/ 263469 h 571"/>
                <a:gd name="T4" fmla="*/ 159618 w 117"/>
                <a:gd name="T5" fmla="*/ 2115245 h 571"/>
                <a:gd name="T6" fmla="*/ 434260 w 117"/>
                <a:gd name="T7" fmla="*/ 55679 h 571"/>
                <a:gd name="T8" fmla="*/ 55684 w 117"/>
                <a:gd name="T9" fmla="*/ 3716 h 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71" extrusionOk="0">
                  <a:moveTo>
                    <a:pt x="15" y="1"/>
                  </a:moveTo>
                  <a:lnTo>
                    <a:pt x="0" y="71"/>
                  </a:lnTo>
                  <a:cubicBezTo>
                    <a:pt x="29" y="293"/>
                    <a:pt x="43" y="511"/>
                    <a:pt x="43" y="570"/>
                  </a:cubicBezTo>
                  <a:cubicBezTo>
                    <a:pt x="43" y="511"/>
                    <a:pt x="71" y="278"/>
                    <a:pt x="117" y="15"/>
                  </a:cubicBezTo>
                  <a:cubicBezTo>
                    <a:pt x="71" y="15"/>
                    <a:pt x="43" y="1"/>
                    <a:pt x="15" y="1"/>
                  </a:cubicBezTo>
                  <a:close/>
                </a:path>
              </a:pathLst>
            </a:custGeom>
            <a:solidFill>
              <a:srgbClr val="418C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5" name="Google Shape;1510;p57">
              <a:extLst>
                <a:ext uri="{FF2B5EF4-FFF2-40B4-BE49-F238E27FC236}">
                  <a16:creationId xmlns:a16="http://schemas.microsoft.com/office/drawing/2014/main" id="{398CCF07-08DE-4F59-B3A6-EC8B7C7D2FCA}"/>
                </a:ext>
              </a:extLst>
            </p:cNvPr>
            <p:cNvSpPr>
              <a:spLocks/>
            </p:cNvSpPr>
            <p:nvPr/>
          </p:nvSpPr>
          <p:spPr bwMode="auto">
            <a:xfrm>
              <a:off x="7259245" y="4085972"/>
              <a:ext cx="914" cy="4325"/>
            </a:xfrm>
            <a:custGeom>
              <a:avLst/>
              <a:gdLst>
                <a:gd name="T0" fmla="*/ 0 w 15"/>
                <a:gd name="T1" fmla="*/ 3716 h 71"/>
                <a:gd name="T2" fmla="*/ 0 w 15"/>
                <a:gd name="T3" fmla="*/ 263460 h 71"/>
                <a:gd name="T4" fmla="*/ 55693 w 15"/>
                <a:gd name="T5" fmla="*/ 3716 h 71"/>
                <a:gd name="T6" fmla="*/ 0 w 15"/>
                <a:gd name="T7" fmla="*/ 3716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71" extrusionOk="0">
                  <a:moveTo>
                    <a:pt x="0" y="1"/>
                  </a:moveTo>
                  <a:lnTo>
                    <a:pt x="0" y="71"/>
                  </a:lnTo>
                  <a:lnTo>
                    <a:pt x="15" y="1"/>
                  </a:lnTo>
                  <a:lnTo>
                    <a:pt x="0" y="1"/>
                  </a:lnTo>
                  <a:close/>
                </a:path>
              </a:pathLst>
            </a:custGeom>
            <a:solidFill>
              <a:srgbClr val="E8D5C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6" name="Google Shape;1511;p57">
              <a:extLst>
                <a:ext uri="{FF2B5EF4-FFF2-40B4-BE49-F238E27FC236}">
                  <a16:creationId xmlns:a16="http://schemas.microsoft.com/office/drawing/2014/main" id="{C23D5529-E96F-49D8-B9CE-3ADABF996698}"/>
                </a:ext>
              </a:extLst>
            </p:cNvPr>
            <p:cNvSpPr>
              <a:spLocks/>
            </p:cNvSpPr>
            <p:nvPr/>
          </p:nvSpPr>
          <p:spPr bwMode="auto">
            <a:xfrm>
              <a:off x="7026960" y="4215424"/>
              <a:ext cx="914" cy="61"/>
            </a:xfrm>
            <a:custGeom>
              <a:avLst/>
              <a:gdLst>
                <a:gd name="T0" fmla="*/ 0 w 15"/>
                <a:gd name="T1" fmla="*/ 0 h 1"/>
                <a:gd name="T2" fmla="*/ 55693 w 15"/>
                <a:gd name="T3" fmla="*/ 0 h 1"/>
                <a:gd name="T4" fmla="*/ 0 w 15"/>
                <a:gd name="T5" fmla="*/ 0 h 1"/>
                <a:gd name="T6" fmla="*/ 0 w 15"/>
                <a:gd name="T7" fmla="*/ 0 h 1"/>
                <a:gd name="T8" fmla="*/ 0 w 15"/>
                <a:gd name="T9" fmla="*/ 0 h 1"/>
                <a:gd name="T10" fmla="*/ 0 w 15"/>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 extrusionOk="0">
                  <a:moveTo>
                    <a:pt x="0" y="0"/>
                  </a:moveTo>
                  <a:lnTo>
                    <a:pt x="15" y="0"/>
                  </a:lnTo>
                  <a:lnTo>
                    <a:pt x="0" y="0"/>
                  </a:lnTo>
                  <a:close/>
                  <a:moveTo>
                    <a:pt x="0" y="0"/>
                  </a:moveTo>
                  <a:close/>
                  <a:moveTo>
                    <a:pt x="0" y="0"/>
                  </a:moveTo>
                  <a:close/>
                  <a:moveTo>
                    <a:pt x="0" y="0"/>
                  </a:moveTo>
                  <a:close/>
                </a:path>
              </a:pathLst>
            </a:custGeom>
            <a:solidFill>
              <a:srgbClr val="3B75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7" name="Google Shape;1512;p57">
              <a:extLst>
                <a:ext uri="{FF2B5EF4-FFF2-40B4-BE49-F238E27FC236}">
                  <a16:creationId xmlns:a16="http://schemas.microsoft.com/office/drawing/2014/main" id="{33F13AB5-2734-41D9-B49E-AFB0F7890B4C}"/>
                </a:ext>
              </a:extLst>
            </p:cNvPr>
            <p:cNvSpPr>
              <a:spLocks/>
            </p:cNvSpPr>
            <p:nvPr/>
          </p:nvSpPr>
          <p:spPr bwMode="auto">
            <a:xfrm>
              <a:off x="7026960" y="4086825"/>
              <a:ext cx="277795" cy="161614"/>
            </a:xfrm>
            <a:custGeom>
              <a:avLst/>
              <a:gdLst>
                <a:gd name="T0" fmla="*/ 14585151 w 4560"/>
                <a:gd name="T1" fmla="*/ 3716 h 2653"/>
                <a:gd name="T2" fmla="*/ 14310524 w 4560"/>
                <a:gd name="T3" fmla="*/ 2063274 h 2653"/>
                <a:gd name="T4" fmla="*/ 14035897 w 4560"/>
                <a:gd name="T5" fmla="*/ 2612506 h 2653"/>
                <a:gd name="T6" fmla="*/ 13657340 w 4560"/>
                <a:gd name="T7" fmla="*/ 2939084 h 2653"/>
                <a:gd name="T8" fmla="*/ 13553472 w 4560"/>
                <a:gd name="T9" fmla="*/ 2990986 h 2653"/>
                <a:gd name="T10" fmla="*/ 13174915 w 4560"/>
                <a:gd name="T11" fmla="*/ 3213700 h 2653"/>
                <a:gd name="T12" fmla="*/ 13056121 w 4560"/>
                <a:gd name="T13" fmla="*/ 3265602 h 2653"/>
                <a:gd name="T14" fmla="*/ 12677626 w 4560"/>
                <a:gd name="T15" fmla="*/ 3421490 h 2653"/>
                <a:gd name="T16" fmla="*/ 12573696 w 4560"/>
                <a:gd name="T17" fmla="*/ 3421490 h 2653"/>
                <a:gd name="T18" fmla="*/ 12195140 w 4560"/>
                <a:gd name="T19" fmla="*/ 3592180 h 2653"/>
                <a:gd name="T20" fmla="*/ 12076407 w 4560"/>
                <a:gd name="T21" fmla="*/ 3644143 h 2653"/>
                <a:gd name="T22" fmla="*/ 11920512 w 4560"/>
                <a:gd name="T23" fmla="*/ 3696105 h 2653"/>
                <a:gd name="T24" fmla="*/ 11749815 w 4560"/>
                <a:gd name="T25" fmla="*/ 3748068 h 2653"/>
                <a:gd name="T26" fmla="*/ 11645885 w 4560"/>
                <a:gd name="T27" fmla="*/ 3748068 h 2653"/>
                <a:gd name="T28" fmla="*/ 11267329 w 4560"/>
                <a:gd name="T29" fmla="*/ 3918759 h 2653"/>
                <a:gd name="T30" fmla="*/ 5065860 w 4560"/>
                <a:gd name="T31" fmla="*/ 6033995 h 2653"/>
                <a:gd name="T32" fmla="*/ 0 w 4560"/>
                <a:gd name="T33" fmla="*/ 7833802 h 2653"/>
                <a:gd name="T34" fmla="*/ 55681 w 4560"/>
                <a:gd name="T35" fmla="*/ 7833802 h 2653"/>
                <a:gd name="T36" fmla="*/ 5993671 w 4560"/>
                <a:gd name="T37" fmla="*/ 9845113 h 2653"/>
                <a:gd name="T38" fmla="*/ 7507836 w 4560"/>
                <a:gd name="T39" fmla="*/ 9192017 h 2653"/>
                <a:gd name="T40" fmla="*/ 11749815 w 4560"/>
                <a:gd name="T41" fmla="*/ 7128682 h 2653"/>
                <a:gd name="T42" fmla="*/ 15783934 w 4560"/>
                <a:gd name="T43" fmla="*/ 6033995 h 2653"/>
                <a:gd name="T44" fmla="*/ 16047413 w 4560"/>
                <a:gd name="T45" fmla="*/ 927712 h 2653"/>
                <a:gd name="T46" fmla="*/ 14585151 w 4560"/>
                <a:gd name="T47" fmla="*/ 3716 h 26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60" h="2653" extrusionOk="0">
                  <a:moveTo>
                    <a:pt x="3930" y="1"/>
                  </a:moveTo>
                  <a:cubicBezTo>
                    <a:pt x="3884" y="264"/>
                    <a:pt x="3856" y="497"/>
                    <a:pt x="3856" y="556"/>
                  </a:cubicBezTo>
                  <a:cubicBezTo>
                    <a:pt x="3856" y="602"/>
                    <a:pt x="3828" y="644"/>
                    <a:pt x="3782" y="704"/>
                  </a:cubicBezTo>
                  <a:cubicBezTo>
                    <a:pt x="3754" y="732"/>
                    <a:pt x="3726" y="760"/>
                    <a:pt x="3680" y="792"/>
                  </a:cubicBezTo>
                  <a:cubicBezTo>
                    <a:pt x="3666" y="792"/>
                    <a:pt x="3666" y="792"/>
                    <a:pt x="3652" y="806"/>
                  </a:cubicBezTo>
                  <a:cubicBezTo>
                    <a:pt x="3620" y="820"/>
                    <a:pt x="3592" y="834"/>
                    <a:pt x="3550" y="866"/>
                  </a:cubicBezTo>
                  <a:cubicBezTo>
                    <a:pt x="3532" y="866"/>
                    <a:pt x="3532" y="866"/>
                    <a:pt x="3518" y="880"/>
                  </a:cubicBezTo>
                  <a:cubicBezTo>
                    <a:pt x="3490" y="894"/>
                    <a:pt x="3444" y="908"/>
                    <a:pt x="3416" y="922"/>
                  </a:cubicBezTo>
                  <a:lnTo>
                    <a:pt x="3388" y="922"/>
                  </a:lnTo>
                  <a:cubicBezTo>
                    <a:pt x="3356" y="936"/>
                    <a:pt x="3314" y="954"/>
                    <a:pt x="3286" y="968"/>
                  </a:cubicBezTo>
                  <a:cubicBezTo>
                    <a:pt x="3268" y="968"/>
                    <a:pt x="3268" y="982"/>
                    <a:pt x="3254" y="982"/>
                  </a:cubicBezTo>
                  <a:cubicBezTo>
                    <a:pt x="3240" y="982"/>
                    <a:pt x="3226" y="982"/>
                    <a:pt x="3212" y="996"/>
                  </a:cubicBezTo>
                  <a:cubicBezTo>
                    <a:pt x="3198" y="996"/>
                    <a:pt x="3180" y="996"/>
                    <a:pt x="3166" y="1010"/>
                  </a:cubicBezTo>
                  <a:lnTo>
                    <a:pt x="3138" y="1010"/>
                  </a:lnTo>
                  <a:cubicBezTo>
                    <a:pt x="3110" y="1024"/>
                    <a:pt x="3078" y="1042"/>
                    <a:pt x="3036" y="1056"/>
                  </a:cubicBezTo>
                  <a:cubicBezTo>
                    <a:pt x="2670" y="1172"/>
                    <a:pt x="1995" y="1408"/>
                    <a:pt x="1365" y="1626"/>
                  </a:cubicBezTo>
                  <a:cubicBezTo>
                    <a:pt x="648" y="1875"/>
                    <a:pt x="0" y="2111"/>
                    <a:pt x="0" y="2111"/>
                  </a:cubicBezTo>
                  <a:lnTo>
                    <a:pt x="15" y="2111"/>
                  </a:lnTo>
                  <a:cubicBezTo>
                    <a:pt x="120" y="2153"/>
                    <a:pt x="982" y="2463"/>
                    <a:pt x="1615" y="2653"/>
                  </a:cubicBezTo>
                  <a:cubicBezTo>
                    <a:pt x="1717" y="2593"/>
                    <a:pt x="1847" y="2537"/>
                    <a:pt x="2023" y="2477"/>
                  </a:cubicBezTo>
                  <a:cubicBezTo>
                    <a:pt x="2508" y="2315"/>
                    <a:pt x="3166" y="1921"/>
                    <a:pt x="3166" y="1921"/>
                  </a:cubicBezTo>
                  <a:cubicBezTo>
                    <a:pt x="3166" y="1921"/>
                    <a:pt x="3958" y="1847"/>
                    <a:pt x="4253" y="1626"/>
                  </a:cubicBezTo>
                  <a:cubicBezTo>
                    <a:pt x="4559" y="1422"/>
                    <a:pt x="4411" y="483"/>
                    <a:pt x="4324" y="250"/>
                  </a:cubicBezTo>
                  <a:cubicBezTo>
                    <a:pt x="4267" y="103"/>
                    <a:pt x="4077" y="29"/>
                    <a:pt x="3930" y="1"/>
                  </a:cubicBezTo>
                  <a:close/>
                </a:path>
              </a:pathLst>
            </a:custGeom>
            <a:solidFill>
              <a:srgbClr val="DC907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8" name="Google Shape;1513;p57">
              <a:extLst>
                <a:ext uri="{FF2B5EF4-FFF2-40B4-BE49-F238E27FC236}">
                  <a16:creationId xmlns:a16="http://schemas.microsoft.com/office/drawing/2014/main" id="{976EDDBC-F4C4-436A-A59B-CD0471C6B2B7}"/>
                </a:ext>
              </a:extLst>
            </p:cNvPr>
            <p:cNvSpPr>
              <a:spLocks/>
            </p:cNvSpPr>
            <p:nvPr/>
          </p:nvSpPr>
          <p:spPr bwMode="auto">
            <a:xfrm>
              <a:off x="6919803" y="4077078"/>
              <a:ext cx="373379" cy="159969"/>
            </a:xfrm>
            <a:custGeom>
              <a:avLst/>
              <a:gdLst>
                <a:gd name="T0" fmla="*/ 2779721 w 6129"/>
                <a:gd name="T1" fmla="*/ 0 h 2626"/>
                <a:gd name="T2" fmla="*/ 875848 w 6129"/>
                <a:gd name="T3" fmla="*/ 805267 h 2626"/>
                <a:gd name="T4" fmla="*/ 55681 w 6129"/>
                <a:gd name="T5" fmla="*/ 2983611 h 2626"/>
                <a:gd name="T6" fmla="*/ 5771017 w 6129"/>
                <a:gd name="T7" fmla="*/ 9288436 h 2626"/>
                <a:gd name="T8" fmla="*/ 9051745 w 6129"/>
                <a:gd name="T9" fmla="*/ 9744890 h 2626"/>
                <a:gd name="T10" fmla="*/ 18003277 w 6129"/>
                <a:gd name="T11" fmla="*/ 7173202 h 2626"/>
                <a:gd name="T12" fmla="*/ 22248978 w 6129"/>
                <a:gd name="T13" fmla="*/ 5269535 h 2626"/>
                <a:gd name="T14" fmla="*/ 22037402 w 6129"/>
                <a:gd name="T15" fmla="*/ 1354498 h 2626"/>
                <a:gd name="T16" fmla="*/ 21057625 w 6129"/>
                <a:gd name="T17" fmla="*/ 916624 h 2626"/>
                <a:gd name="T18" fmla="*/ 20356192 w 6129"/>
                <a:gd name="T19" fmla="*/ 1027920 h 2626"/>
                <a:gd name="T20" fmla="*/ 13932050 w 6129"/>
                <a:gd name="T21" fmla="*/ 3258165 h 2626"/>
                <a:gd name="T22" fmla="*/ 12774143 w 6129"/>
                <a:gd name="T23" fmla="*/ 3313844 h 2626"/>
                <a:gd name="T24" fmla="*/ 6583752 w 6129"/>
                <a:gd name="T25" fmla="*/ 1900013 h 2626"/>
                <a:gd name="T26" fmla="*/ 3213959 w 6129"/>
                <a:gd name="T27" fmla="*/ 48247 h 2626"/>
                <a:gd name="T28" fmla="*/ 2779721 w 6129"/>
                <a:gd name="T29" fmla="*/ 0 h 2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29" h="2626" extrusionOk="0">
                  <a:moveTo>
                    <a:pt x="749" y="0"/>
                  </a:moveTo>
                  <a:cubicBezTo>
                    <a:pt x="464" y="0"/>
                    <a:pt x="236" y="217"/>
                    <a:pt x="236" y="217"/>
                  </a:cubicBezTo>
                  <a:cubicBezTo>
                    <a:pt x="236" y="217"/>
                    <a:pt x="32" y="512"/>
                    <a:pt x="15" y="804"/>
                  </a:cubicBezTo>
                  <a:cubicBezTo>
                    <a:pt x="1" y="1082"/>
                    <a:pt x="15" y="2064"/>
                    <a:pt x="1555" y="2503"/>
                  </a:cubicBezTo>
                  <a:cubicBezTo>
                    <a:pt x="1850" y="2590"/>
                    <a:pt x="2148" y="2626"/>
                    <a:pt x="2439" y="2626"/>
                  </a:cubicBezTo>
                  <a:cubicBezTo>
                    <a:pt x="3722" y="2626"/>
                    <a:pt x="4851" y="1933"/>
                    <a:pt x="4851" y="1933"/>
                  </a:cubicBezTo>
                  <a:cubicBezTo>
                    <a:pt x="4851" y="1933"/>
                    <a:pt x="5864" y="1758"/>
                    <a:pt x="5995" y="1420"/>
                  </a:cubicBezTo>
                  <a:cubicBezTo>
                    <a:pt x="6128" y="1082"/>
                    <a:pt x="6068" y="512"/>
                    <a:pt x="5938" y="365"/>
                  </a:cubicBezTo>
                  <a:cubicBezTo>
                    <a:pt x="5858" y="276"/>
                    <a:pt x="5768" y="247"/>
                    <a:pt x="5674" y="247"/>
                  </a:cubicBezTo>
                  <a:cubicBezTo>
                    <a:pt x="5612" y="247"/>
                    <a:pt x="5548" y="260"/>
                    <a:pt x="5485" y="277"/>
                  </a:cubicBezTo>
                  <a:cubicBezTo>
                    <a:pt x="5309" y="305"/>
                    <a:pt x="4517" y="804"/>
                    <a:pt x="3754" y="878"/>
                  </a:cubicBezTo>
                  <a:cubicBezTo>
                    <a:pt x="3650" y="888"/>
                    <a:pt x="3545" y="893"/>
                    <a:pt x="3442" y="893"/>
                  </a:cubicBezTo>
                  <a:cubicBezTo>
                    <a:pt x="2774" y="893"/>
                    <a:pt x="2142" y="701"/>
                    <a:pt x="1774" y="512"/>
                  </a:cubicBezTo>
                  <a:cubicBezTo>
                    <a:pt x="1334" y="305"/>
                    <a:pt x="1204" y="87"/>
                    <a:pt x="866" y="13"/>
                  </a:cubicBezTo>
                  <a:cubicBezTo>
                    <a:pt x="826" y="4"/>
                    <a:pt x="787" y="0"/>
                    <a:pt x="749" y="0"/>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9" name="Google Shape;1514;p57">
              <a:extLst>
                <a:ext uri="{FF2B5EF4-FFF2-40B4-BE49-F238E27FC236}">
                  <a16:creationId xmlns:a16="http://schemas.microsoft.com/office/drawing/2014/main" id="{465E21C1-4EAE-4BAD-AE92-4153FF416957}"/>
                </a:ext>
              </a:extLst>
            </p:cNvPr>
            <p:cNvSpPr>
              <a:spLocks/>
            </p:cNvSpPr>
            <p:nvPr/>
          </p:nvSpPr>
          <p:spPr bwMode="auto">
            <a:xfrm>
              <a:off x="7111820" y="3799291"/>
              <a:ext cx="58118" cy="24245"/>
            </a:xfrm>
            <a:custGeom>
              <a:avLst/>
              <a:gdLst>
                <a:gd name="T0" fmla="*/ 3488603 w 954"/>
                <a:gd name="T1" fmla="*/ 0 h 398"/>
                <a:gd name="T2" fmla="*/ 3436638 w 954"/>
                <a:gd name="T3" fmla="*/ 51962 h 398"/>
                <a:gd name="T4" fmla="*/ 3369869 w 954"/>
                <a:gd name="T5" fmla="*/ 51962 h 398"/>
                <a:gd name="T6" fmla="*/ 3317904 w 954"/>
                <a:gd name="T7" fmla="*/ 222652 h 398"/>
                <a:gd name="T8" fmla="*/ 3110044 w 954"/>
                <a:gd name="T9" fmla="*/ 549228 h 398"/>
                <a:gd name="T10" fmla="*/ 2887380 w 954"/>
                <a:gd name="T11" fmla="*/ 757017 h 398"/>
                <a:gd name="T12" fmla="*/ 2612751 w 954"/>
                <a:gd name="T13" fmla="*/ 979669 h 398"/>
                <a:gd name="T14" fmla="*/ 2286157 w 954"/>
                <a:gd name="T15" fmla="*/ 1083593 h 398"/>
                <a:gd name="T16" fmla="*/ 2130262 w 954"/>
                <a:gd name="T17" fmla="*/ 1150358 h 398"/>
                <a:gd name="T18" fmla="*/ 1907598 w 954"/>
                <a:gd name="T19" fmla="*/ 1202321 h 398"/>
                <a:gd name="T20" fmla="*/ 1202446 w 954"/>
                <a:gd name="T21" fmla="*/ 1202321 h 398"/>
                <a:gd name="T22" fmla="*/ 601223 w 954"/>
                <a:gd name="T23" fmla="*/ 979669 h 398"/>
                <a:gd name="T24" fmla="*/ 274629 w 954"/>
                <a:gd name="T25" fmla="*/ 653092 h 398"/>
                <a:gd name="T26" fmla="*/ 170699 w 954"/>
                <a:gd name="T27" fmla="*/ 549228 h 398"/>
                <a:gd name="T28" fmla="*/ 92782 w 954"/>
                <a:gd name="T29" fmla="*/ 526933 h 398"/>
                <a:gd name="T30" fmla="*/ 51965 w 954"/>
                <a:gd name="T31" fmla="*/ 549228 h 398"/>
                <a:gd name="T32" fmla="*/ 51965 w 954"/>
                <a:gd name="T33" fmla="*/ 601191 h 398"/>
                <a:gd name="T34" fmla="*/ 51965 w 954"/>
                <a:gd name="T35" fmla="*/ 653092 h 398"/>
                <a:gd name="T36" fmla="*/ 170699 w 954"/>
                <a:gd name="T37" fmla="*/ 757017 h 398"/>
                <a:gd name="T38" fmla="*/ 497293 w 954"/>
                <a:gd name="T39" fmla="*/ 1150358 h 398"/>
                <a:gd name="T40" fmla="*/ 1150481 w 954"/>
                <a:gd name="T41" fmla="*/ 1410109 h 398"/>
                <a:gd name="T42" fmla="*/ 1581005 w 954"/>
                <a:gd name="T43" fmla="*/ 1476935 h 398"/>
                <a:gd name="T44" fmla="*/ 1736900 w 954"/>
                <a:gd name="T45" fmla="*/ 1476935 h 398"/>
                <a:gd name="T46" fmla="*/ 1959564 w 954"/>
                <a:gd name="T47" fmla="*/ 1410109 h 398"/>
                <a:gd name="T48" fmla="*/ 2182227 w 954"/>
                <a:gd name="T49" fmla="*/ 1410109 h 398"/>
                <a:gd name="T50" fmla="*/ 2338122 w 954"/>
                <a:gd name="T51" fmla="*/ 1358207 h 398"/>
                <a:gd name="T52" fmla="*/ 2716681 w 954"/>
                <a:gd name="T53" fmla="*/ 1202321 h 398"/>
                <a:gd name="T54" fmla="*/ 3043275 w 954"/>
                <a:gd name="T55" fmla="*/ 979669 h 398"/>
                <a:gd name="T56" fmla="*/ 3265939 w 954"/>
                <a:gd name="T57" fmla="*/ 705054 h 398"/>
                <a:gd name="T58" fmla="*/ 3488603 w 954"/>
                <a:gd name="T59" fmla="*/ 274614 h 398"/>
                <a:gd name="T60" fmla="*/ 3540568 w 954"/>
                <a:gd name="T61" fmla="*/ 103925 h 398"/>
                <a:gd name="T62" fmla="*/ 3540568 w 954"/>
                <a:gd name="T63" fmla="*/ 51962 h 398"/>
                <a:gd name="T64" fmla="*/ 3488603 w 954"/>
                <a:gd name="T65" fmla="*/ 0 h 3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54" h="398" extrusionOk="0">
                  <a:moveTo>
                    <a:pt x="940" y="0"/>
                  </a:moveTo>
                  <a:cubicBezTo>
                    <a:pt x="926" y="0"/>
                    <a:pt x="926" y="0"/>
                    <a:pt x="926" y="14"/>
                  </a:cubicBezTo>
                  <a:lnTo>
                    <a:pt x="908" y="14"/>
                  </a:lnTo>
                  <a:cubicBezTo>
                    <a:pt x="908" y="28"/>
                    <a:pt x="908" y="46"/>
                    <a:pt x="894" y="60"/>
                  </a:cubicBezTo>
                  <a:cubicBezTo>
                    <a:pt x="880" y="74"/>
                    <a:pt x="866" y="116"/>
                    <a:pt x="838" y="148"/>
                  </a:cubicBezTo>
                  <a:cubicBezTo>
                    <a:pt x="820" y="176"/>
                    <a:pt x="792" y="190"/>
                    <a:pt x="778" y="204"/>
                  </a:cubicBezTo>
                  <a:cubicBezTo>
                    <a:pt x="750" y="222"/>
                    <a:pt x="732" y="250"/>
                    <a:pt x="704" y="264"/>
                  </a:cubicBezTo>
                  <a:cubicBezTo>
                    <a:pt x="676" y="278"/>
                    <a:pt x="644" y="278"/>
                    <a:pt x="616" y="292"/>
                  </a:cubicBezTo>
                  <a:cubicBezTo>
                    <a:pt x="602" y="292"/>
                    <a:pt x="588" y="310"/>
                    <a:pt x="574" y="310"/>
                  </a:cubicBezTo>
                  <a:lnTo>
                    <a:pt x="514" y="324"/>
                  </a:lnTo>
                  <a:lnTo>
                    <a:pt x="324" y="324"/>
                  </a:lnTo>
                  <a:cubicBezTo>
                    <a:pt x="264" y="310"/>
                    <a:pt x="204" y="292"/>
                    <a:pt x="162" y="264"/>
                  </a:cubicBezTo>
                  <a:cubicBezTo>
                    <a:pt x="134" y="236"/>
                    <a:pt x="88" y="204"/>
                    <a:pt x="74" y="176"/>
                  </a:cubicBezTo>
                  <a:lnTo>
                    <a:pt x="46" y="148"/>
                  </a:lnTo>
                  <a:cubicBezTo>
                    <a:pt x="34" y="148"/>
                    <a:pt x="31" y="142"/>
                    <a:pt x="25" y="142"/>
                  </a:cubicBezTo>
                  <a:cubicBezTo>
                    <a:pt x="22" y="142"/>
                    <a:pt x="19" y="143"/>
                    <a:pt x="14" y="148"/>
                  </a:cubicBezTo>
                  <a:cubicBezTo>
                    <a:pt x="14" y="148"/>
                    <a:pt x="0" y="162"/>
                    <a:pt x="14" y="162"/>
                  </a:cubicBezTo>
                  <a:lnTo>
                    <a:pt x="14" y="176"/>
                  </a:lnTo>
                  <a:cubicBezTo>
                    <a:pt x="14" y="176"/>
                    <a:pt x="14" y="190"/>
                    <a:pt x="46" y="204"/>
                  </a:cubicBezTo>
                  <a:cubicBezTo>
                    <a:pt x="60" y="236"/>
                    <a:pt x="88" y="264"/>
                    <a:pt x="134" y="310"/>
                  </a:cubicBezTo>
                  <a:cubicBezTo>
                    <a:pt x="176" y="338"/>
                    <a:pt x="236" y="366"/>
                    <a:pt x="310" y="380"/>
                  </a:cubicBezTo>
                  <a:cubicBezTo>
                    <a:pt x="352" y="398"/>
                    <a:pt x="380" y="398"/>
                    <a:pt x="426" y="398"/>
                  </a:cubicBezTo>
                  <a:lnTo>
                    <a:pt x="468" y="398"/>
                  </a:lnTo>
                  <a:cubicBezTo>
                    <a:pt x="500" y="398"/>
                    <a:pt x="514" y="398"/>
                    <a:pt x="528" y="380"/>
                  </a:cubicBezTo>
                  <a:lnTo>
                    <a:pt x="588" y="380"/>
                  </a:lnTo>
                  <a:cubicBezTo>
                    <a:pt x="602" y="366"/>
                    <a:pt x="616" y="366"/>
                    <a:pt x="630" y="366"/>
                  </a:cubicBezTo>
                  <a:cubicBezTo>
                    <a:pt x="676" y="352"/>
                    <a:pt x="704" y="338"/>
                    <a:pt x="732" y="324"/>
                  </a:cubicBezTo>
                  <a:cubicBezTo>
                    <a:pt x="764" y="292"/>
                    <a:pt x="792" y="278"/>
                    <a:pt x="820" y="264"/>
                  </a:cubicBezTo>
                  <a:cubicBezTo>
                    <a:pt x="838" y="236"/>
                    <a:pt x="866" y="204"/>
                    <a:pt x="880" y="190"/>
                  </a:cubicBezTo>
                  <a:cubicBezTo>
                    <a:pt x="908" y="148"/>
                    <a:pt x="926" y="102"/>
                    <a:pt x="940" y="74"/>
                  </a:cubicBezTo>
                  <a:cubicBezTo>
                    <a:pt x="940" y="60"/>
                    <a:pt x="954" y="46"/>
                    <a:pt x="954" y="28"/>
                  </a:cubicBezTo>
                  <a:lnTo>
                    <a:pt x="954" y="14"/>
                  </a:lnTo>
                  <a:cubicBezTo>
                    <a:pt x="954" y="14"/>
                    <a:pt x="954" y="0"/>
                    <a:pt x="940"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0" name="Google Shape;1515;p57">
              <a:extLst>
                <a:ext uri="{FF2B5EF4-FFF2-40B4-BE49-F238E27FC236}">
                  <a16:creationId xmlns:a16="http://schemas.microsoft.com/office/drawing/2014/main" id="{0DF3FB3A-C8DB-4E12-A1C5-944FA1FECC4A}"/>
                </a:ext>
              </a:extLst>
            </p:cNvPr>
            <p:cNvSpPr>
              <a:spLocks/>
            </p:cNvSpPr>
            <p:nvPr/>
          </p:nvSpPr>
          <p:spPr bwMode="auto">
            <a:xfrm>
              <a:off x="7172435" y="3642366"/>
              <a:ext cx="112580" cy="56105"/>
            </a:xfrm>
            <a:custGeom>
              <a:avLst/>
              <a:gdLst>
                <a:gd name="T0" fmla="*/ 2044899 w 1848"/>
                <a:gd name="T1" fmla="*/ 0 h 921"/>
                <a:gd name="T2" fmla="*/ 1310083 w 1848"/>
                <a:gd name="T3" fmla="*/ 267184 h 921"/>
                <a:gd name="T4" fmla="*/ 4364424 w 1848"/>
                <a:gd name="T5" fmla="*/ 3254516 h 921"/>
                <a:gd name="T6" fmla="*/ 5600246 w 1848"/>
                <a:gd name="T7" fmla="*/ 3417775 h 921"/>
                <a:gd name="T8" fmla="*/ 6205181 w 1848"/>
                <a:gd name="T9" fmla="*/ 2326743 h 921"/>
                <a:gd name="T10" fmla="*/ 2044899 w 1848"/>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8" h="921" extrusionOk="0">
                  <a:moveTo>
                    <a:pt x="551" y="0"/>
                  </a:moveTo>
                  <a:cubicBezTo>
                    <a:pt x="473" y="0"/>
                    <a:pt x="405" y="21"/>
                    <a:pt x="353" y="72"/>
                  </a:cubicBezTo>
                  <a:cubicBezTo>
                    <a:pt x="1" y="392"/>
                    <a:pt x="1028" y="831"/>
                    <a:pt x="1176" y="877"/>
                  </a:cubicBezTo>
                  <a:cubicBezTo>
                    <a:pt x="1241" y="894"/>
                    <a:pt x="1382" y="921"/>
                    <a:pt x="1509" y="921"/>
                  </a:cubicBezTo>
                  <a:cubicBezTo>
                    <a:pt x="1695" y="921"/>
                    <a:pt x="1848" y="862"/>
                    <a:pt x="1672" y="627"/>
                  </a:cubicBezTo>
                  <a:cubicBezTo>
                    <a:pt x="1672" y="627"/>
                    <a:pt x="972" y="0"/>
                    <a:pt x="551"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1" name="Google Shape;1516;p57">
              <a:extLst>
                <a:ext uri="{FF2B5EF4-FFF2-40B4-BE49-F238E27FC236}">
                  <a16:creationId xmlns:a16="http://schemas.microsoft.com/office/drawing/2014/main" id="{E96F643B-617C-4E07-8809-EA0F48AFFAA4}"/>
                </a:ext>
              </a:extLst>
            </p:cNvPr>
            <p:cNvSpPr>
              <a:spLocks/>
            </p:cNvSpPr>
            <p:nvPr/>
          </p:nvSpPr>
          <p:spPr bwMode="auto">
            <a:xfrm>
              <a:off x="6988763" y="3668683"/>
              <a:ext cx="99970" cy="70542"/>
            </a:xfrm>
            <a:custGeom>
              <a:avLst/>
              <a:gdLst>
                <a:gd name="T0" fmla="*/ 4089815 w 1641"/>
                <a:gd name="T1" fmla="*/ 3716 h 1158"/>
                <a:gd name="T2" fmla="*/ 319161 w 1641"/>
                <a:gd name="T3" fmla="*/ 3336064 h 1158"/>
                <a:gd name="T4" fmla="*/ 701435 w 1641"/>
                <a:gd name="T5" fmla="*/ 4293498 h 1158"/>
                <a:gd name="T6" fmla="*/ 2326968 w 1641"/>
                <a:gd name="T7" fmla="*/ 3766565 h 1158"/>
                <a:gd name="T8" fmla="*/ 4561154 w 1641"/>
                <a:gd name="T9" fmla="*/ 126159 h 1158"/>
                <a:gd name="T10" fmla="*/ 4089815 w 1641"/>
                <a:gd name="T11" fmla="*/ 3716 h 1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1" h="1158" extrusionOk="0">
                  <a:moveTo>
                    <a:pt x="1102" y="1"/>
                  </a:moveTo>
                  <a:cubicBezTo>
                    <a:pt x="683" y="1"/>
                    <a:pt x="86" y="899"/>
                    <a:pt x="86" y="899"/>
                  </a:cubicBezTo>
                  <a:cubicBezTo>
                    <a:pt x="1" y="1096"/>
                    <a:pt x="72" y="1157"/>
                    <a:pt x="189" y="1157"/>
                  </a:cubicBezTo>
                  <a:cubicBezTo>
                    <a:pt x="333" y="1157"/>
                    <a:pt x="548" y="1064"/>
                    <a:pt x="627" y="1015"/>
                  </a:cubicBezTo>
                  <a:cubicBezTo>
                    <a:pt x="761" y="927"/>
                    <a:pt x="1641" y="269"/>
                    <a:pt x="1229" y="34"/>
                  </a:cubicBezTo>
                  <a:cubicBezTo>
                    <a:pt x="1189" y="11"/>
                    <a:pt x="1146" y="1"/>
                    <a:pt x="1102"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2" name="Google Shape;1517;p57">
              <a:extLst>
                <a:ext uri="{FF2B5EF4-FFF2-40B4-BE49-F238E27FC236}">
                  <a16:creationId xmlns:a16="http://schemas.microsoft.com/office/drawing/2014/main" id="{CE77F64F-2FC5-47B2-80DC-53D49CCC29D6}"/>
                </a:ext>
              </a:extLst>
            </p:cNvPr>
            <p:cNvSpPr>
              <a:spLocks/>
            </p:cNvSpPr>
            <p:nvPr/>
          </p:nvSpPr>
          <p:spPr bwMode="auto">
            <a:xfrm>
              <a:off x="7104754" y="3685070"/>
              <a:ext cx="44593" cy="110626"/>
            </a:xfrm>
            <a:custGeom>
              <a:avLst/>
              <a:gdLst>
                <a:gd name="T0" fmla="*/ 2011437 w 732"/>
                <a:gd name="T1" fmla="*/ 0 h 1816"/>
                <a:gd name="T2" fmla="*/ 2011437 w 732"/>
                <a:gd name="T3" fmla="*/ 103925 h 1816"/>
                <a:gd name="T4" fmla="*/ 2063401 w 732"/>
                <a:gd name="T5" fmla="*/ 482405 h 1816"/>
                <a:gd name="T6" fmla="*/ 2286061 w 732"/>
                <a:gd name="T7" fmla="*/ 1632830 h 1816"/>
                <a:gd name="T8" fmla="*/ 2493918 w 732"/>
                <a:gd name="T9" fmla="*/ 3213637 h 1816"/>
                <a:gd name="T10" fmla="*/ 2493918 w 732"/>
                <a:gd name="T11" fmla="*/ 3644140 h 1816"/>
                <a:gd name="T12" fmla="*/ 2389990 w 732"/>
                <a:gd name="T13" fmla="*/ 4074582 h 1816"/>
                <a:gd name="T14" fmla="*/ 2338026 w 732"/>
                <a:gd name="T15" fmla="*/ 4189655 h 1816"/>
                <a:gd name="T16" fmla="*/ 2286061 w 732"/>
                <a:gd name="T17" fmla="*/ 4189655 h 1816"/>
                <a:gd name="T18" fmla="*/ 2286061 w 732"/>
                <a:gd name="T19" fmla="*/ 4241618 h 1816"/>
                <a:gd name="T20" fmla="*/ 2167329 w 732"/>
                <a:gd name="T21" fmla="*/ 4241618 h 1816"/>
                <a:gd name="T22" fmla="*/ 1736812 w 732"/>
                <a:gd name="T23" fmla="*/ 4189655 h 1816"/>
                <a:gd name="T24" fmla="*/ 809010 w 732"/>
                <a:gd name="T25" fmla="*/ 4022620 h 1816"/>
                <a:gd name="T26" fmla="*/ 274625 w 732"/>
                <a:gd name="T27" fmla="*/ 4241618 h 1816"/>
                <a:gd name="T28" fmla="*/ 51964 w 732"/>
                <a:gd name="T29" fmla="*/ 4675776 h 1816"/>
                <a:gd name="T30" fmla="*/ 103928 w 732"/>
                <a:gd name="T31" fmla="*/ 5599771 h 1816"/>
                <a:gd name="T32" fmla="*/ 653178 w 732"/>
                <a:gd name="T33" fmla="*/ 6200965 h 1816"/>
                <a:gd name="T34" fmla="*/ 1736812 w 732"/>
                <a:gd name="T35" fmla="*/ 6631407 h 1816"/>
                <a:gd name="T36" fmla="*/ 2167329 w 732"/>
                <a:gd name="T37" fmla="*/ 6735332 h 1816"/>
                <a:gd name="T38" fmla="*/ 2234097 w 732"/>
                <a:gd name="T39" fmla="*/ 6683370 h 1816"/>
                <a:gd name="T40" fmla="*/ 2167329 w 732"/>
                <a:gd name="T41" fmla="*/ 6631407 h 1816"/>
                <a:gd name="T42" fmla="*/ 1736812 w 732"/>
                <a:gd name="T43" fmla="*/ 6527543 h 1816"/>
                <a:gd name="T44" fmla="*/ 1306356 w 732"/>
                <a:gd name="T45" fmla="*/ 6356853 h 1816"/>
                <a:gd name="T46" fmla="*/ 757106 w 732"/>
                <a:gd name="T47" fmla="*/ 6030274 h 1816"/>
                <a:gd name="T48" fmla="*/ 326589 w 732"/>
                <a:gd name="T49" fmla="*/ 5495907 h 1816"/>
                <a:gd name="T50" fmla="*/ 274625 w 732"/>
                <a:gd name="T51" fmla="*/ 4727739 h 1816"/>
                <a:gd name="T52" fmla="*/ 430517 w 732"/>
                <a:gd name="T53" fmla="*/ 4401160 h 1816"/>
                <a:gd name="T54" fmla="*/ 809010 w 732"/>
                <a:gd name="T55" fmla="*/ 4297235 h 1816"/>
                <a:gd name="T56" fmla="*/ 1684848 w 732"/>
                <a:gd name="T57" fmla="*/ 4453123 h 1816"/>
                <a:gd name="T58" fmla="*/ 2234097 w 732"/>
                <a:gd name="T59" fmla="*/ 4516172 h 1816"/>
                <a:gd name="T60" fmla="*/ 2338026 w 732"/>
                <a:gd name="T61" fmla="*/ 4453123 h 1816"/>
                <a:gd name="T62" fmla="*/ 2389990 w 732"/>
                <a:gd name="T63" fmla="*/ 4453123 h 1816"/>
                <a:gd name="T64" fmla="*/ 2493918 w 732"/>
                <a:gd name="T65" fmla="*/ 4401160 h 1816"/>
                <a:gd name="T66" fmla="*/ 2664615 w 732"/>
                <a:gd name="T67" fmla="*/ 4126545 h 1816"/>
                <a:gd name="T68" fmla="*/ 2716579 w 732"/>
                <a:gd name="T69" fmla="*/ 3644140 h 1816"/>
                <a:gd name="T70" fmla="*/ 2716579 w 732"/>
                <a:gd name="T71" fmla="*/ 3213637 h 1816"/>
                <a:gd name="T72" fmla="*/ 2612650 w 732"/>
                <a:gd name="T73" fmla="*/ 2337888 h 1816"/>
                <a:gd name="T74" fmla="*/ 2493918 w 732"/>
                <a:gd name="T75" fmla="*/ 1580867 h 1816"/>
                <a:gd name="T76" fmla="*/ 2234097 w 732"/>
                <a:gd name="T77" fmla="*/ 482405 h 1816"/>
                <a:gd name="T78" fmla="*/ 2115365 w 732"/>
                <a:gd name="T79" fmla="*/ 51963 h 1816"/>
                <a:gd name="T80" fmla="*/ 2011437 w 732"/>
                <a:gd name="T81" fmla="*/ 0 h 18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2" h="1816" extrusionOk="0">
                  <a:moveTo>
                    <a:pt x="542" y="0"/>
                  </a:moveTo>
                  <a:lnTo>
                    <a:pt x="542" y="28"/>
                  </a:lnTo>
                  <a:cubicBezTo>
                    <a:pt x="542" y="28"/>
                    <a:pt x="542" y="57"/>
                    <a:pt x="556" y="130"/>
                  </a:cubicBezTo>
                  <a:cubicBezTo>
                    <a:pt x="570" y="204"/>
                    <a:pt x="602" y="306"/>
                    <a:pt x="616" y="440"/>
                  </a:cubicBezTo>
                  <a:cubicBezTo>
                    <a:pt x="644" y="556"/>
                    <a:pt x="658" y="704"/>
                    <a:pt x="672" y="866"/>
                  </a:cubicBezTo>
                  <a:lnTo>
                    <a:pt x="672" y="982"/>
                  </a:lnTo>
                  <a:cubicBezTo>
                    <a:pt x="658" y="1024"/>
                    <a:pt x="658" y="1056"/>
                    <a:pt x="644" y="1098"/>
                  </a:cubicBezTo>
                  <a:cubicBezTo>
                    <a:pt x="644" y="1112"/>
                    <a:pt x="630" y="1129"/>
                    <a:pt x="630" y="1129"/>
                  </a:cubicBezTo>
                  <a:lnTo>
                    <a:pt x="616" y="1129"/>
                  </a:lnTo>
                  <a:lnTo>
                    <a:pt x="616" y="1143"/>
                  </a:lnTo>
                  <a:lnTo>
                    <a:pt x="584" y="1143"/>
                  </a:lnTo>
                  <a:cubicBezTo>
                    <a:pt x="556" y="1143"/>
                    <a:pt x="514" y="1143"/>
                    <a:pt x="468" y="1129"/>
                  </a:cubicBezTo>
                  <a:cubicBezTo>
                    <a:pt x="380" y="1112"/>
                    <a:pt x="306" y="1084"/>
                    <a:pt x="218" y="1084"/>
                  </a:cubicBezTo>
                  <a:cubicBezTo>
                    <a:pt x="162" y="1084"/>
                    <a:pt x="116" y="1098"/>
                    <a:pt x="74" y="1143"/>
                  </a:cubicBezTo>
                  <a:cubicBezTo>
                    <a:pt x="28" y="1172"/>
                    <a:pt x="28" y="1217"/>
                    <a:pt x="14" y="1260"/>
                  </a:cubicBezTo>
                  <a:cubicBezTo>
                    <a:pt x="0" y="1347"/>
                    <a:pt x="0" y="1421"/>
                    <a:pt x="28" y="1509"/>
                  </a:cubicBezTo>
                  <a:cubicBezTo>
                    <a:pt x="74" y="1583"/>
                    <a:pt x="116" y="1625"/>
                    <a:pt x="176" y="1671"/>
                  </a:cubicBezTo>
                  <a:cubicBezTo>
                    <a:pt x="292" y="1745"/>
                    <a:pt x="394" y="1773"/>
                    <a:pt x="468" y="1787"/>
                  </a:cubicBezTo>
                  <a:cubicBezTo>
                    <a:pt x="542" y="1801"/>
                    <a:pt x="584" y="1815"/>
                    <a:pt x="584" y="1815"/>
                  </a:cubicBezTo>
                  <a:lnTo>
                    <a:pt x="602" y="1801"/>
                  </a:lnTo>
                  <a:cubicBezTo>
                    <a:pt x="602" y="1787"/>
                    <a:pt x="602" y="1787"/>
                    <a:pt x="584" y="1787"/>
                  </a:cubicBezTo>
                  <a:cubicBezTo>
                    <a:pt x="584" y="1787"/>
                    <a:pt x="542" y="1773"/>
                    <a:pt x="468" y="1759"/>
                  </a:cubicBezTo>
                  <a:cubicBezTo>
                    <a:pt x="440" y="1745"/>
                    <a:pt x="394" y="1727"/>
                    <a:pt x="352" y="1713"/>
                  </a:cubicBezTo>
                  <a:cubicBezTo>
                    <a:pt x="306" y="1685"/>
                    <a:pt x="264" y="1671"/>
                    <a:pt x="204" y="1625"/>
                  </a:cubicBezTo>
                  <a:cubicBezTo>
                    <a:pt x="162" y="1597"/>
                    <a:pt x="116" y="1537"/>
                    <a:pt x="88" y="1481"/>
                  </a:cubicBezTo>
                  <a:cubicBezTo>
                    <a:pt x="74" y="1421"/>
                    <a:pt x="57" y="1347"/>
                    <a:pt x="74" y="1274"/>
                  </a:cubicBezTo>
                  <a:cubicBezTo>
                    <a:pt x="88" y="1245"/>
                    <a:pt x="102" y="1200"/>
                    <a:pt x="116" y="1186"/>
                  </a:cubicBezTo>
                  <a:cubicBezTo>
                    <a:pt x="145" y="1172"/>
                    <a:pt x="176" y="1158"/>
                    <a:pt x="218" y="1158"/>
                  </a:cubicBezTo>
                  <a:cubicBezTo>
                    <a:pt x="292" y="1158"/>
                    <a:pt x="366" y="1186"/>
                    <a:pt x="454" y="1200"/>
                  </a:cubicBezTo>
                  <a:cubicBezTo>
                    <a:pt x="496" y="1200"/>
                    <a:pt x="542" y="1217"/>
                    <a:pt x="602" y="1217"/>
                  </a:cubicBezTo>
                  <a:lnTo>
                    <a:pt x="630" y="1200"/>
                  </a:lnTo>
                  <a:lnTo>
                    <a:pt x="644" y="1200"/>
                  </a:lnTo>
                  <a:cubicBezTo>
                    <a:pt x="658" y="1186"/>
                    <a:pt x="658" y="1186"/>
                    <a:pt x="672" y="1186"/>
                  </a:cubicBezTo>
                  <a:cubicBezTo>
                    <a:pt x="690" y="1172"/>
                    <a:pt x="704" y="1143"/>
                    <a:pt x="718" y="1112"/>
                  </a:cubicBezTo>
                  <a:cubicBezTo>
                    <a:pt x="732" y="1070"/>
                    <a:pt x="732" y="1024"/>
                    <a:pt x="732" y="982"/>
                  </a:cubicBezTo>
                  <a:lnTo>
                    <a:pt x="732" y="866"/>
                  </a:lnTo>
                  <a:cubicBezTo>
                    <a:pt x="732" y="778"/>
                    <a:pt x="718" y="704"/>
                    <a:pt x="704" y="630"/>
                  </a:cubicBezTo>
                  <a:cubicBezTo>
                    <a:pt x="690" y="556"/>
                    <a:pt x="690" y="482"/>
                    <a:pt x="672" y="426"/>
                  </a:cubicBezTo>
                  <a:cubicBezTo>
                    <a:pt x="644" y="306"/>
                    <a:pt x="616" y="204"/>
                    <a:pt x="602" y="130"/>
                  </a:cubicBezTo>
                  <a:cubicBezTo>
                    <a:pt x="570" y="57"/>
                    <a:pt x="570" y="14"/>
                    <a:pt x="570" y="14"/>
                  </a:cubicBezTo>
                  <a:cubicBezTo>
                    <a:pt x="556" y="14"/>
                    <a:pt x="556" y="0"/>
                    <a:pt x="542"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3" name="Google Shape;1518;p57">
              <a:extLst>
                <a:ext uri="{FF2B5EF4-FFF2-40B4-BE49-F238E27FC236}">
                  <a16:creationId xmlns:a16="http://schemas.microsoft.com/office/drawing/2014/main" id="{1B0764DA-4539-4A3F-85D6-65A626F96881}"/>
                </a:ext>
              </a:extLst>
            </p:cNvPr>
            <p:cNvSpPr>
              <a:spLocks/>
            </p:cNvSpPr>
            <p:nvPr/>
          </p:nvSpPr>
          <p:spPr bwMode="auto">
            <a:xfrm>
              <a:off x="7014532" y="3738617"/>
              <a:ext cx="76759" cy="50379"/>
            </a:xfrm>
            <a:custGeom>
              <a:avLst/>
              <a:gdLst>
                <a:gd name="T0" fmla="*/ 2011512 w 1260"/>
                <a:gd name="T1" fmla="*/ 3716 h 827"/>
                <a:gd name="T2" fmla="*/ 1254400 w 1260"/>
                <a:gd name="T3" fmla="*/ 211507 h 827"/>
                <a:gd name="T4" fmla="*/ 653183 w 1260"/>
                <a:gd name="T5" fmla="*/ 656815 h 827"/>
                <a:gd name="T6" fmla="*/ 274627 w 1260"/>
                <a:gd name="T7" fmla="*/ 1191247 h 827"/>
                <a:gd name="T8" fmla="*/ 55681 w 1260"/>
                <a:gd name="T9" fmla="*/ 1792384 h 827"/>
                <a:gd name="T10" fmla="*/ 0 w 1260"/>
                <a:gd name="T11" fmla="*/ 2063285 h 827"/>
                <a:gd name="T12" fmla="*/ 0 w 1260"/>
                <a:gd name="T13" fmla="*/ 2285940 h 827"/>
                <a:gd name="T14" fmla="*/ 55681 w 1260"/>
                <a:gd name="T15" fmla="*/ 2664483 h 827"/>
                <a:gd name="T16" fmla="*/ 159610 w 1260"/>
                <a:gd name="T17" fmla="*/ 2939100 h 827"/>
                <a:gd name="T18" fmla="*/ 159610 w 1260"/>
                <a:gd name="T19" fmla="*/ 2991063 h 827"/>
                <a:gd name="T20" fmla="*/ 282059 w 1260"/>
                <a:gd name="T21" fmla="*/ 3065261 h 827"/>
                <a:gd name="T22" fmla="*/ 326591 w 1260"/>
                <a:gd name="T23" fmla="*/ 3043026 h 827"/>
                <a:gd name="T24" fmla="*/ 378556 w 1260"/>
                <a:gd name="T25" fmla="*/ 2939100 h 827"/>
                <a:gd name="T26" fmla="*/ 326591 w 1260"/>
                <a:gd name="T27" fmla="*/ 2887137 h 827"/>
                <a:gd name="T28" fmla="*/ 326591 w 1260"/>
                <a:gd name="T29" fmla="*/ 2664483 h 827"/>
                <a:gd name="T30" fmla="*/ 326591 w 1260"/>
                <a:gd name="T31" fmla="*/ 2285940 h 827"/>
                <a:gd name="T32" fmla="*/ 326591 w 1260"/>
                <a:gd name="T33" fmla="*/ 2063285 h 827"/>
                <a:gd name="T34" fmla="*/ 378556 w 1260"/>
                <a:gd name="T35" fmla="*/ 1844347 h 827"/>
                <a:gd name="T36" fmla="*/ 601218 w 1260"/>
                <a:gd name="T37" fmla="*/ 1413902 h 827"/>
                <a:gd name="T38" fmla="*/ 927809 w 1260"/>
                <a:gd name="T39" fmla="*/ 927717 h 827"/>
                <a:gd name="T40" fmla="*/ 2063416 w 1260"/>
                <a:gd name="T41" fmla="*/ 434161 h 827"/>
                <a:gd name="T42" fmla="*/ 2393723 w 1260"/>
                <a:gd name="T43" fmla="*/ 393346 h 827"/>
                <a:gd name="T44" fmla="*/ 2716598 w 1260"/>
                <a:gd name="T45" fmla="*/ 434161 h 827"/>
                <a:gd name="T46" fmla="*/ 3265852 w 1260"/>
                <a:gd name="T47" fmla="*/ 601198 h 827"/>
                <a:gd name="T48" fmla="*/ 4141757 w 1260"/>
                <a:gd name="T49" fmla="*/ 1306260 h 827"/>
                <a:gd name="T50" fmla="*/ 4349555 w 1260"/>
                <a:gd name="T51" fmla="*/ 1684803 h 827"/>
                <a:gd name="T52" fmla="*/ 4401519 w 1260"/>
                <a:gd name="T53" fmla="*/ 2011322 h 827"/>
                <a:gd name="T54" fmla="*/ 4464632 w 1260"/>
                <a:gd name="T55" fmla="*/ 2234038 h 827"/>
                <a:gd name="T56" fmla="*/ 4464632 w 1260"/>
                <a:gd name="T57" fmla="*/ 2337902 h 827"/>
                <a:gd name="T58" fmla="*/ 4572217 w 1260"/>
                <a:gd name="T59" fmla="*/ 2441828 h 827"/>
                <a:gd name="T60" fmla="*/ 4676146 w 1260"/>
                <a:gd name="T61" fmla="*/ 2337902 h 827"/>
                <a:gd name="T62" fmla="*/ 4676146 w 1260"/>
                <a:gd name="T63" fmla="*/ 2234038 h 827"/>
                <a:gd name="T64" fmla="*/ 4676146 w 1260"/>
                <a:gd name="T65" fmla="*/ 2011322 h 827"/>
                <a:gd name="T66" fmla="*/ 4572217 w 1260"/>
                <a:gd name="T67" fmla="*/ 1632840 h 827"/>
                <a:gd name="T68" fmla="*/ 4520252 w 1260"/>
                <a:gd name="T69" fmla="*/ 1358223 h 827"/>
                <a:gd name="T70" fmla="*/ 4401519 w 1260"/>
                <a:gd name="T71" fmla="*/ 1139284 h 827"/>
                <a:gd name="T72" fmla="*/ 3421746 w 1260"/>
                <a:gd name="T73" fmla="*/ 278333 h 827"/>
                <a:gd name="T74" fmla="*/ 2768563 w 1260"/>
                <a:gd name="T75" fmla="*/ 55679 h 827"/>
                <a:gd name="T76" fmla="*/ 2011512 w 1260"/>
                <a:gd name="T77" fmla="*/ 3716 h 8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0" h="827" extrusionOk="0">
                  <a:moveTo>
                    <a:pt x="542" y="1"/>
                  </a:moveTo>
                  <a:cubicBezTo>
                    <a:pt x="468" y="15"/>
                    <a:pt x="412" y="29"/>
                    <a:pt x="338" y="57"/>
                  </a:cubicBezTo>
                  <a:cubicBezTo>
                    <a:pt x="278" y="89"/>
                    <a:pt x="219" y="131"/>
                    <a:pt x="176" y="177"/>
                  </a:cubicBezTo>
                  <a:cubicBezTo>
                    <a:pt x="131" y="219"/>
                    <a:pt x="102" y="279"/>
                    <a:pt x="74" y="321"/>
                  </a:cubicBezTo>
                  <a:cubicBezTo>
                    <a:pt x="43" y="381"/>
                    <a:pt x="29" y="426"/>
                    <a:pt x="15" y="483"/>
                  </a:cubicBezTo>
                  <a:cubicBezTo>
                    <a:pt x="15" y="514"/>
                    <a:pt x="0" y="528"/>
                    <a:pt x="0" y="556"/>
                  </a:cubicBezTo>
                  <a:lnTo>
                    <a:pt x="0" y="616"/>
                  </a:lnTo>
                  <a:cubicBezTo>
                    <a:pt x="0" y="658"/>
                    <a:pt x="15" y="704"/>
                    <a:pt x="15" y="718"/>
                  </a:cubicBezTo>
                  <a:cubicBezTo>
                    <a:pt x="29" y="746"/>
                    <a:pt x="29" y="778"/>
                    <a:pt x="43" y="792"/>
                  </a:cubicBezTo>
                  <a:lnTo>
                    <a:pt x="43" y="806"/>
                  </a:lnTo>
                  <a:cubicBezTo>
                    <a:pt x="55" y="816"/>
                    <a:pt x="66" y="826"/>
                    <a:pt x="76" y="826"/>
                  </a:cubicBezTo>
                  <a:cubicBezTo>
                    <a:pt x="80" y="826"/>
                    <a:pt x="84" y="824"/>
                    <a:pt x="88" y="820"/>
                  </a:cubicBezTo>
                  <a:cubicBezTo>
                    <a:pt x="88" y="820"/>
                    <a:pt x="102" y="806"/>
                    <a:pt x="102" y="792"/>
                  </a:cubicBezTo>
                  <a:lnTo>
                    <a:pt x="88" y="778"/>
                  </a:lnTo>
                  <a:lnTo>
                    <a:pt x="88" y="718"/>
                  </a:lnTo>
                  <a:cubicBezTo>
                    <a:pt x="88" y="690"/>
                    <a:pt x="74" y="658"/>
                    <a:pt x="88" y="616"/>
                  </a:cubicBezTo>
                  <a:lnTo>
                    <a:pt x="88" y="556"/>
                  </a:lnTo>
                  <a:cubicBezTo>
                    <a:pt x="88" y="542"/>
                    <a:pt x="102" y="528"/>
                    <a:pt x="102" y="497"/>
                  </a:cubicBezTo>
                  <a:cubicBezTo>
                    <a:pt x="117" y="454"/>
                    <a:pt x="131" y="409"/>
                    <a:pt x="162" y="381"/>
                  </a:cubicBezTo>
                  <a:cubicBezTo>
                    <a:pt x="176" y="338"/>
                    <a:pt x="219" y="293"/>
                    <a:pt x="250" y="250"/>
                  </a:cubicBezTo>
                  <a:cubicBezTo>
                    <a:pt x="338" y="177"/>
                    <a:pt x="440" y="131"/>
                    <a:pt x="556" y="117"/>
                  </a:cubicBezTo>
                  <a:cubicBezTo>
                    <a:pt x="586" y="110"/>
                    <a:pt x="616" y="106"/>
                    <a:pt x="645" y="106"/>
                  </a:cubicBezTo>
                  <a:cubicBezTo>
                    <a:pt x="675" y="106"/>
                    <a:pt x="704" y="110"/>
                    <a:pt x="732" y="117"/>
                  </a:cubicBezTo>
                  <a:cubicBezTo>
                    <a:pt x="778" y="117"/>
                    <a:pt x="834" y="131"/>
                    <a:pt x="880" y="162"/>
                  </a:cubicBezTo>
                  <a:cubicBezTo>
                    <a:pt x="982" y="205"/>
                    <a:pt x="1070" y="279"/>
                    <a:pt x="1116" y="352"/>
                  </a:cubicBezTo>
                  <a:cubicBezTo>
                    <a:pt x="1144" y="381"/>
                    <a:pt x="1158" y="426"/>
                    <a:pt x="1172" y="454"/>
                  </a:cubicBezTo>
                  <a:cubicBezTo>
                    <a:pt x="1186" y="483"/>
                    <a:pt x="1186" y="514"/>
                    <a:pt x="1186" y="542"/>
                  </a:cubicBezTo>
                  <a:cubicBezTo>
                    <a:pt x="1203" y="570"/>
                    <a:pt x="1203" y="585"/>
                    <a:pt x="1203" y="602"/>
                  </a:cubicBezTo>
                  <a:lnTo>
                    <a:pt x="1203" y="630"/>
                  </a:lnTo>
                  <a:cubicBezTo>
                    <a:pt x="1203" y="644"/>
                    <a:pt x="1218" y="658"/>
                    <a:pt x="1232" y="658"/>
                  </a:cubicBezTo>
                  <a:cubicBezTo>
                    <a:pt x="1246" y="658"/>
                    <a:pt x="1260" y="644"/>
                    <a:pt x="1260" y="630"/>
                  </a:cubicBezTo>
                  <a:lnTo>
                    <a:pt x="1260" y="602"/>
                  </a:lnTo>
                  <a:lnTo>
                    <a:pt x="1260" y="542"/>
                  </a:lnTo>
                  <a:cubicBezTo>
                    <a:pt x="1246" y="514"/>
                    <a:pt x="1246" y="468"/>
                    <a:pt x="1232" y="440"/>
                  </a:cubicBezTo>
                  <a:cubicBezTo>
                    <a:pt x="1232" y="409"/>
                    <a:pt x="1218" y="395"/>
                    <a:pt x="1218" y="366"/>
                  </a:cubicBezTo>
                  <a:cubicBezTo>
                    <a:pt x="1203" y="352"/>
                    <a:pt x="1186" y="321"/>
                    <a:pt x="1186" y="307"/>
                  </a:cubicBezTo>
                  <a:cubicBezTo>
                    <a:pt x="1130" y="219"/>
                    <a:pt x="1042" y="131"/>
                    <a:pt x="922" y="75"/>
                  </a:cubicBezTo>
                  <a:cubicBezTo>
                    <a:pt x="880" y="43"/>
                    <a:pt x="806" y="15"/>
                    <a:pt x="746" y="15"/>
                  </a:cubicBezTo>
                  <a:cubicBezTo>
                    <a:pt x="676" y="1"/>
                    <a:pt x="602" y="1"/>
                    <a:pt x="542"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4" name="Google Shape;1519;p57">
              <a:extLst>
                <a:ext uri="{FF2B5EF4-FFF2-40B4-BE49-F238E27FC236}">
                  <a16:creationId xmlns:a16="http://schemas.microsoft.com/office/drawing/2014/main" id="{DD320AB4-DA6D-4A61-B098-4A38E0ABF5F8}"/>
                </a:ext>
              </a:extLst>
            </p:cNvPr>
            <p:cNvSpPr>
              <a:spLocks/>
            </p:cNvSpPr>
            <p:nvPr/>
          </p:nvSpPr>
          <p:spPr bwMode="auto">
            <a:xfrm>
              <a:off x="6997597" y="3776995"/>
              <a:ext cx="21505" cy="5422"/>
            </a:xfrm>
            <a:custGeom>
              <a:avLst/>
              <a:gdLst>
                <a:gd name="T0" fmla="*/ 1087434 w 353"/>
                <a:gd name="T1" fmla="*/ 0 h 89"/>
                <a:gd name="T2" fmla="*/ 107647 w 353"/>
                <a:gd name="T3" fmla="*/ 103932 h 89"/>
                <a:gd name="T4" fmla="*/ 3716 w 353"/>
                <a:gd name="T5" fmla="*/ 222668 h 89"/>
                <a:gd name="T6" fmla="*/ 107647 w 353"/>
                <a:gd name="T7" fmla="*/ 326599 h 89"/>
                <a:gd name="T8" fmla="*/ 1139399 w 353"/>
                <a:gd name="T9" fmla="*/ 326599 h 89"/>
                <a:gd name="T10" fmla="*/ 1306383 w 353"/>
                <a:gd name="T11" fmla="*/ 159614 h 89"/>
                <a:gd name="T12" fmla="*/ 1087434 w 353"/>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 h="89" extrusionOk="0">
                  <a:moveTo>
                    <a:pt x="293" y="0"/>
                  </a:moveTo>
                  <a:lnTo>
                    <a:pt x="29" y="28"/>
                  </a:lnTo>
                  <a:cubicBezTo>
                    <a:pt x="15" y="28"/>
                    <a:pt x="1" y="43"/>
                    <a:pt x="1" y="60"/>
                  </a:cubicBezTo>
                  <a:cubicBezTo>
                    <a:pt x="1" y="74"/>
                    <a:pt x="15" y="88"/>
                    <a:pt x="29" y="88"/>
                  </a:cubicBezTo>
                  <a:lnTo>
                    <a:pt x="307" y="88"/>
                  </a:lnTo>
                  <a:cubicBezTo>
                    <a:pt x="321" y="88"/>
                    <a:pt x="352" y="74"/>
                    <a:pt x="352" y="43"/>
                  </a:cubicBezTo>
                  <a:cubicBezTo>
                    <a:pt x="338" y="14"/>
                    <a:pt x="321" y="0"/>
                    <a:pt x="293"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5" name="Google Shape;1520;p57">
              <a:extLst>
                <a:ext uri="{FF2B5EF4-FFF2-40B4-BE49-F238E27FC236}">
                  <a16:creationId xmlns:a16="http://schemas.microsoft.com/office/drawing/2014/main" id="{5C11EFFD-E928-4385-B325-4D4D17AF2884}"/>
                </a:ext>
              </a:extLst>
            </p:cNvPr>
            <p:cNvSpPr>
              <a:spLocks/>
            </p:cNvSpPr>
            <p:nvPr/>
          </p:nvSpPr>
          <p:spPr bwMode="auto">
            <a:xfrm>
              <a:off x="6997597" y="3767979"/>
              <a:ext cx="22358" cy="8224"/>
            </a:xfrm>
            <a:custGeom>
              <a:avLst/>
              <a:gdLst>
                <a:gd name="T0" fmla="*/ 159613 w 367"/>
                <a:gd name="T1" fmla="*/ 3716 h 135"/>
                <a:gd name="T2" fmla="*/ 55682 w 367"/>
                <a:gd name="T3" fmla="*/ 118730 h 135"/>
                <a:gd name="T4" fmla="*/ 107647 w 367"/>
                <a:gd name="T5" fmla="*/ 274621 h 135"/>
                <a:gd name="T6" fmla="*/ 1087440 w 367"/>
                <a:gd name="T7" fmla="*/ 497278 h 135"/>
                <a:gd name="T8" fmla="*/ 1139405 w 367"/>
                <a:gd name="T9" fmla="*/ 497278 h 135"/>
                <a:gd name="T10" fmla="*/ 1306390 w 367"/>
                <a:gd name="T11" fmla="*/ 326584 h 135"/>
                <a:gd name="T12" fmla="*/ 1139405 w 367"/>
                <a:gd name="T13" fmla="*/ 170694 h 135"/>
                <a:gd name="T14" fmla="*/ 159613 w 367"/>
                <a:gd name="T15" fmla="*/ 371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135" extrusionOk="0">
                  <a:moveTo>
                    <a:pt x="43" y="1"/>
                  </a:moveTo>
                  <a:cubicBezTo>
                    <a:pt x="29" y="1"/>
                    <a:pt x="15" y="15"/>
                    <a:pt x="15" y="32"/>
                  </a:cubicBezTo>
                  <a:cubicBezTo>
                    <a:pt x="1" y="46"/>
                    <a:pt x="15" y="60"/>
                    <a:pt x="29" y="74"/>
                  </a:cubicBezTo>
                  <a:lnTo>
                    <a:pt x="293" y="134"/>
                  </a:lnTo>
                  <a:lnTo>
                    <a:pt x="307" y="134"/>
                  </a:lnTo>
                  <a:cubicBezTo>
                    <a:pt x="338" y="134"/>
                    <a:pt x="352" y="120"/>
                    <a:pt x="352" y="88"/>
                  </a:cubicBezTo>
                  <a:cubicBezTo>
                    <a:pt x="366" y="60"/>
                    <a:pt x="338" y="46"/>
                    <a:pt x="307" y="46"/>
                  </a:cubicBezTo>
                  <a:lnTo>
                    <a:pt x="43" y="1"/>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6" name="Google Shape;1521;p57">
              <a:extLst>
                <a:ext uri="{FF2B5EF4-FFF2-40B4-BE49-F238E27FC236}">
                  <a16:creationId xmlns:a16="http://schemas.microsoft.com/office/drawing/2014/main" id="{4398D118-75CA-4AFB-8A58-5101D1E97DB9}"/>
                </a:ext>
              </a:extLst>
            </p:cNvPr>
            <p:cNvSpPr>
              <a:spLocks/>
            </p:cNvSpPr>
            <p:nvPr/>
          </p:nvSpPr>
          <p:spPr bwMode="auto">
            <a:xfrm>
              <a:off x="6999302" y="3756405"/>
              <a:ext cx="20652" cy="11635"/>
            </a:xfrm>
            <a:custGeom>
              <a:avLst/>
              <a:gdLst>
                <a:gd name="T0" fmla="*/ 170699 w 339"/>
                <a:gd name="T1" fmla="*/ 3716 h 191"/>
                <a:gd name="T2" fmla="*/ 55681 w 339"/>
                <a:gd name="T3" fmla="*/ 107639 h 191"/>
                <a:gd name="T4" fmla="*/ 107646 w 339"/>
                <a:gd name="T5" fmla="*/ 274610 h 191"/>
                <a:gd name="T6" fmla="*/ 983498 w 339"/>
                <a:gd name="T7" fmla="*/ 708760 h 191"/>
                <a:gd name="T8" fmla="*/ 1035463 w 339"/>
                <a:gd name="T9" fmla="*/ 708760 h 191"/>
                <a:gd name="T10" fmla="*/ 1254411 w 339"/>
                <a:gd name="T11" fmla="*/ 601121 h 191"/>
                <a:gd name="T12" fmla="*/ 1150481 w 339"/>
                <a:gd name="T13" fmla="*/ 382188 h 191"/>
                <a:gd name="T14" fmla="*/ 170699 w 339"/>
                <a:gd name="T15" fmla="*/ 3716 h 1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9" h="191" extrusionOk="0">
                  <a:moveTo>
                    <a:pt x="46" y="1"/>
                  </a:moveTo>
                  <a:cubicBezTo>
                    <a:pt x="29" y="1"/>
                    <a:pt x="15" y="15"/>
                    <a:pt x="15" y="29"/>
                  </a:cubicBezTo>
                  <a:cubicBezTo>
                    <a:pt x="1" y="46"/>
                    <a:pt x="15" y="60"/>
                    <a:pt x="29" y="74"/>
                  </a:cubicBezTo>
                  <a:lnTo>
                    <a:pt x="265" y="191"/>
                  </a:lnTo>
                  <a:lnTo>
                    <a:pt x="279" y="191"/>
                  </a:lnTo>
                  <a:cubicBezTo>
                    <a:pt x="293" y="191"/>
                    <a:pt x="324" y="176"/>
                    <a:pt x="338" y="162"/>
                  </a:cubicBezTo>
                  <a:cubicBezTo>
                    <a:pt x="338" y="134"/>
                    <a:pt x="338" y="103"/>
                    <a:pt x="310" y="103"/>
                  </a:cubicBezTo>
                  <a:lnTo>
                    <a:pt x="46" y="1"/>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7" name="Google Shape;1522;p57">
              <a:extLst>
                <a:ext uri="{FF2B5EF4-FFF2-40B4-BE49-F238E27FC236}">
                  <a16:creationId xmlns:a16="http://schemas.microsoft.com/office/drawing/2014/main" id="{A083E523-9D09-4A4A-B658-DDF4A2418D95}"/>
                </a:ext>
              </a:extLst>
            </p:cNvPr>
            <p:cNvSpPr>
              <a:spLocks/>
            </p:cNvSpPr>
            <p:nvPr/>
          </p:nvSpPr>
          <p:spPr bwMode="auto">
            <a:xfrm>
              <a:off x="7181451" y="3713762"/>
              <a:ext cx="77856" cy="52572"/>
            </a:xfrm>
            <a:custGeom>
              <a:avLst/>
              <a:gdLst>
                <a:gd name="T0" fmla="*/ 2416034 w 1278"/>
                <a:gd name="T1" fmla="*/ 3716 h 863"/>
                <a:gd name="T2" fmla="*/ 2011524 w 1278"/>
                <a:gd name="T3" fmla="*/ 40815 h 863"/>
                <a:gd name="T4" fmla="*/ 1306373 w 1278"/>
                <a:gd name="T5" fmla="*/ 315432 h 863"/>
                <a:gd name="T6" fmla="*/ 653186 w 1278"/>
                <a:gd name="T7" fmla="*/ 745877 h 863"/>
                <a:gd name="T8" fmla="*/ 55681 w 1278"/>
                <a:gd name="T9" fmla="*/ 1896308 h 863"/>
                <a:gd name="T10" fmla="*/ 3716 w 1278"/>
                <a:gd name="T11" fmla="*/ 2170925 h 863"/>
                <a:gd name="T12" fmla="*/ 3716 w 1278"/>
                <a:gd name="T13" fmla="*/ 2378715 h 863"/>
                <a:gd name="T14" fmla="*/ 55681 w 1278"/>
                <a:gd name="T15" fmla="*/ 2820308 h 863"/>
                <a:gd name="T16" fmla="*/ 107646 w 1278"/>
                <a:gd name="T17" fmla="*/ 3031875 h 863"/>
                <a:gd name="T18" fmla="*/ 170698 w 1278"/>
                <a:gd name="T19" fmla="*/ 3146888 h 863"/>
                <a:gd name="T20" fmla="*/ 274628 w 1278"/>
                <a:gd name="T21" fmla="*/ 3198851 h 863"/>
                <a:gd name="T22" fmla="*/ 330309 w 1278"/>
                <a:gd name="T23" fmla="*/ 3094925 h 863"/>
                <a:gd name="T24" fmla="*/ 330309 w 1278"/>
                <a:gd name="T25" fmla="*/ 2979913 h 863"/>
                <a:gd name="T26" fmla="*/ 274628 w 1278"/>
                <a:gd name="T27" fmla="*/ 2768406 h 863"/>
                <a:gd name="T28" fmla="*/ 274628 w 1278"/>
                <a:gd name="T29" fmla="*/ 2378715 h 863"/>
                <a:gd name="T30" fmla="*/ 330309 w 1278"/>
                <a:gd name="T31" fmla="*/ 1948271 h 863"/>
                <a:gd name="T32" fmla="*/ 927814 w 1278"/>
                <a:gd name="T33" fmla="*/ 1020494 h 863"/>
                <a:gd name="T34" fmla="*/ 1477071 w 1278"/>
                <a:gd name="T35" fmla="*/ 642012 h 863"/>
                <a:gd name="T36" fmla="*/ 2063489 w 1278"/>
                <a:gd name="T37" fmla="*/ 486123 h 863"/>
                <a:gd name="T38" fmla="*/ 2445702 w 1278"/>
                <a:gd name="T39" fmla="*/ 437877 h 863"/>
                <a:gd name="T40" fmla="*/ 3317896 w 1278"/>
                <a:gd name="T41" fmla="*/ 642012 h 863"/>
                <a:gd name="T42" fmla="*/ 3815188 w 1278"/>
                <a:gd name="T43" fmla="*/ 968592 h 863"/>
                <a:gd name="T44" fmla="*/ 4193746 w 1278"/>
                <a:gd name="T45" fmla="*/ 1347074 h 863"/>
                <a:gd name="T46" fmla="*/ 4297676 w 1278"/>
                <a:gd name="T47" fmla="*/ 1569728 h 863"/>
                <a:gd name="T48" fmla="*/ 4349580 w 1278"/>
                <a:gd name="T49" fmla="*/ 1673654 h 863"/>
                <a:gd name="T50" fmla="*/ 4416409 w 1278"/>
                <a:gd name="T51" fmla="*/ 1725617 h 863"/>
                <a:gd name="T52" fmla="*/ 4468374 w 1278"/>
                <a:gd name="T53" fmla="*/ 2052196 h 863"/>
                <a:gd name="T54" fmla="*/ 4520339 w 1278"/>
                <a:gd name="T55" fmla="*/ 2326753 h 863"/>
                <a:gd name="T56" fmla="*/ 4520339 w 1278"/>
                <a:gd name="T57" fmla="*/ 2378715 h 863"/>
                <a:gd name="T58" fmla="*/ 4624269 w 1278"/>
                <a:gd name="T59" fmla="*/ 2493789 h 863"/>
                <a:gd name="T60" fmla="*/ 4739286 w 1278"/>
                <a:gd name="T61" fmla="*/ 2378715 h 863"/>
                <a:gd name="T62" fmla="*/ 4739286 w 1278"/>
                <a:gd name="T63" fmla="*/ 2326753 h 863"/>
                <a:gd name="T64" fmla="*/ 4739286 w 1278"/>
                <a:gd name="T65" fmla="*/ 2052196 h 863"/>
                <a:gd name="T66" fmla="*/ 4676173 w 1278"/>
                <a:gd name="T67" fmla="*/ 1673654 h 863"/>
                <a:gd name="T68" fmla="*/ 4624269 w 1278"/>
                <a:gd name="T69" fmla="*/ 1399037 h 863"/>
                <a:gd name="T70" fmla="*/ 4468374 w 1278"/>
                <a:gd name="T71" fmla="*/ 1191246 h 863"/>
                <a:gd name="T72" fmla="*/ 4089816 w 1278"/>
                <a:gd name="T73" fmla="*/ 642012 h 863"/>
                <a:gd name="T74" fmla="*/ 3540559 w 1278"/>
                <a:gd name="T75" fmla="*/ 263469 h 863"/>
                <a:gd name="T76" fmla="*/ 2783443 w 1278"/>
                <a:gd name="T77" fmla="*/ 40815 h 863"/>
                <a:gd name="T78" fmla="*/ 2416034 w 1278"/>
                <a:gd name="T79" fmla="*/ 3716 h 8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78" h="863" extrusionOk="0">
                  <a:moveTo>
                    <a:pt x="651" y="1"/>
                  </a:moveTo>
                  <a:cubicBezTo>
                    <a:pt x="616" y="1"/>
                    <a:pt x="579" y="4"/>
                    <a:pt x="542" y="11"/>
                  </a:cubicBezTo>
                  <a:cubicBezTo>
                    <a:pt x="468" y="25"/>
                    <a:pt x="412" y="43"/>
                    <a:pt x="352" y="85"/>
                  </a:cubicBezTo>
                  <a:cubicBezTo>
                    <a:pt x="279" y="113"/>
                    <a:pt x="236" y="145"/>
                    <a:pt x="176" y="201"/>
                  </a:cubicBezTo>
                  <a:cubicBezTo>
                    <a:pt x="89" y="289"/>
                    <a:pt x="29" y="409"/>
                    <a:pt x="15" y="511"/>
                  </a:cubicBezTo>
                  <a:cubicBezTo>
                    <a:pt x="1" y="525"/>
                    <a:pt x="1" y="553"/>
                    <a:pt x="1" y="585"/>
                  </a:cubicBezTo>
                  <a:lnTo>
                    <a:pt x="1" y="641"/>
                  </a:lnTo>
                  <a:cubicBezTo>
                    <a:pt x="1" y="687"/>
                    <a:pt x="1" y="729"/>
                    <a:pt x="15" y="760"/>
                  </a:cubicBezTo>
                  <a:cubicBezTo>
                    <a:pt x="15" y="789"/>
                    <a:pt x="29" y="803"/>
                    <a:pt x="29" y="817"/>
                  </a:cubicBezTo>
                  <a:cubicBezTo>
                    <a:pt x="29" y="834"/>
                    <a:pt x="46" y="848"/>
                    <a:pt x="46" y="848"/>
                  </a:cubicBezTo>
                  <a:cubicBezTo>
                    <a:pt x="46" y="862"/>
                    <a:pt x="60" y="862"/>
                    <a:pt x="74" y="862"/>
                  </a:cubicBezTo>
                  <a:cubicBezTo>
                    <a:pt x="89" y="862"/>
                    <a:pt x="89" y="848"/>
                    <a:pt x="89" y="834"/>
                  </a:cubicBezTo>
                  <a:lnTo>
                    <a:pt x="89" y="803"/>
                  </a:lnTo>
                  <a:cubicBezTo>
                    <a:pt x="89" y="789"/>
                    <a:pt x="74" y="774"/>
                    <a:pt x="74" y="746"/>
                  </a:cubicBezTo>
                  <a:lnTo>
                    <a:pt x="74" y="641"/>
                  </a:lnTo>
                  <a:cubicBezTo>
                    <a:pt x="74" y="613"/>
                    <a:pt x="74" y="570"/>
                    <a:pt x="89" y="525"/>
                  </a:cubicBezTo>
                  <a:cubicBezTo>
                    <a:pt x="117" y="437"/>
                    <a:pt x="176" y="349"/>
                    <a:pt x="250" y="275"/>
                  </a:cubicBezTo>
                  <a:cubicBezTo>
                    <a:pt x="293" y="233"/>
                    <a:pt x="338" y="201"/>
                    <a:pt x="398" y="173"/>
                  </a:cubicBezTo>
                  <a:cubicBezTo>
                    <a:pt x="440" y="145"/>
                    <a:pt x="500" y="131"/>
                    <a:pt x="556" y="131"/>
                  </a:cubicBezTo>
                  <a:cubicBezTo>
                    <a:pt x="590" y="122"/>
                    <a:pt x="625" y="118"/>
                    <a:pt x="659" y="118"/>
                  </a:cubicBezTo>
                  <a:cubicBezTo>
                    <a:pt x="746" y="118"/>
                    <a:pt x="831" y="143"/>
                    <a:pt x="894" y="173"/>
                  </a:cubicBezTo>
                  <a:cubicBezTo>
                    <a:pt x="954" y="187"/>
                    <a:pt x="996" y="219"/>
                    <a:pt x="1028" y="261"/>
                  </a:cubicBezTo>
                  <a:cubicBezTo>
                    <a:pt x="1070" y="289"/>
                    <a:pt x="1102" y="321"/>
                    <a:pt x="1130" y="363"/>
                  </a:cubicBezTo>
                  <a:cubicBezTo>
                    <a:pt x="1144" y="377"/>
                    <a:pt x="1144" y="395"/>
                    <a:pt x="1158" y="423"/>
                  </a:cubicBezTo>
                  <a:cubicBezTo>
                    <a:pt x="1158" y="423"/>
                    <a:pt x="1172" y="437"/>
                    <a:pt x="1172" y="451"/>
                  </a:cubicBezTo>
                  <a:lnTo>
                    <a:pt x="1190" y="465"/>
                  </a:lnTo>
                  <a:cubicBezTo>
                    <a:pt x="1204" y="511"/>
                    <a:pt x="1204" y="539"/>
                    <a:pt x="1204" y="553"/>
                  </a:cubicBezTo>
                  <a:cubicBezTo>
                    <a:pt x="1218" y="585"/>
                    <a:pt x="1218" y="613"/>
                    <a:pt x="1218" y="627"/>
                  </a:cubicBezTo>
                  <a:lnTo>
                    <a:pt x="1218" y="641"/>
                  </a:lnTo>
                  <a:cubicBezTo>
                    <a:pt x="1218" y="658"/>
                    <a:pt x="1232" y="672"/>
                    <a:pt x="1246" y="672"/>
                  </a:cubicBezTo>
                  <a:cubicBezTo>
                    <a:pt x="1260" y="672"/>
                    <a:pt x="1277" y="658"/>
                    <a:pt x="1277" y="641"/>
                  </a:cubicBezTo>
                  <a:lnTo>
                    <a:pt x="1277" y="627"/>
                  </a:lnTo>
                  <a:lnTo>
                    <a:pt x="1277" y="553"/>
                  </a:lnTo>
                  <a:cubicBezTo>
                    <a:pt x="1277" y="525"/>
                    <a:pt x="1277" y="483"/>
                    <a:pt x="1260" y="451"/>
                  </a:cubicBezTo>
                  <a:cubicBezTo>
                    <a:pt x="1260" y="423"/>
                    <a:pt x="1246" y="409"/>
                    <a:pt x="1246" y="377"/>
                  </a:cubicBezTo>
                  <a:cubicBezTo>
                    <a:pt x="1232" y="363"/>
                    <a:pt x="1218" y="335"/>
                    <a:pt x="1204" y="321"/>
                  </a:cubicBezTo>
                  <a:cubicBezTo>
                    <a:pt x="1172" y="261"/>
                    <a:pt x="1144" y="219"/>
                    <a:pt x="1102" y="173"/>
                  </a:cubicBezTo>
                  <a:cubicBezTo>
                    <a:pt x="1056" y="131"/>
                    <a:pt x="1014" y="99"/>
                    <a:pt x="954" y="71"/>
                  </a:cubicBezTo>
                  <a:cubicBezTo>
                    <a:pt x="894" y="43"/>
                    <a:pt x="820" y="11"/>
                    <a:pt x="750" y="11"/>
                  </a:cubicBezTo>
                  <a:cubicBezTo>
                    <a:pt x="720" y="4"/>
                    <a:pt x="687" y="1"/>
                    <a:pt x="651"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8" name="Google Shape;1523;p57">
              <a:extLst>
                <a:ext uri="{FF2B5EF4-FFF2-40B4-BE49-F238E27FC236}">
                  <a16:creationId xmlns:a16="http://schemas.microsoft.com/office/drawing/2014/main" id="{F9CFFE5E-0176-483D-A28E-F6E735EEC514}"/>
                </a:ext>
              </a:extLst>
            </p:cNvPr>
            <p:cNvSpPr>
              <a:spLocks/>
            </p:cNvSpPr>
            <p:nvPr/>
          </p:nvSpPr>
          <p:spPr bwMode="auto">
            <a:xfrm>
              <a:off x="7254736" y="3738251"/>
              <a:ext cx="22358" cy="9199"/>
            </a:xfrm>
            <a:custGeom>
              <a:avLst/>
              <a:gdLst>
                <a:gd name="T0" fmla="*/ 1243336 w 367"/>
                <a:gd name="T1" fmla="*/ 3716 h 151"/>
                <a:gd name="T2" fmla="*/ 1191371 w 367"/>
                <a:gd name="T3" fmla="*/ 25952 h 151"/>
                <a:gd name="T4" fmla="*/ 159613 w 367"/>
                <a:gd name="T5" fmla="*/ 181848 h 151"/>
                <a:gd name="T6" fmla="*/ 159613 w 367"/>
                <a:gd name="T7" fmla="*/ 233813 h 151"/>
                <a:gd name="T8" fmla="*/ 55682 w 367"/>
                <a:gd name="T9" fmla="*/ 456478 h 151"/>
                <a:gd name="T10" fmla="*/ 274632 w 367"/>
                <a:gd name="T11" fmla="*/ 560408 h 151"/>
                <a:gd name="T12" fmla="*/ 1254424 w 367"/>
                <a:gd name="T13" fmla="*/ 233813 h 151"/>
                <a:gd name="T14" fmla="*/ 1306390 w 367"/>
                <a:gd name="T15" fmla="*/ 77917 h 151"/>
                <a:gd name="T16" fmla="*/ 1243336 w 367"/>
                <a:gd name="T17" fmla="*/ 371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7" h="151" extrusionOk="0">
                  <a:moveTo>
                    <a:pt x="335" y="1"/>
                  </a:moveTo>
                  <a:cubicBezTo>
                    <a:pt x="331" y="1"/>
                    <a:pt x="326" y="3"/>
                    <a:pt x="321" y="7"/>
                  </a:cubicBezTo>
                  <a:lnTo>
                    <a:pt x="43" y="49"/>
                  </a:lnTo>
                  <a:lnTo>
                    <a:pt x="43" y="63"/>
                  </a:lnTo>
                  <a:cubicBezTo>
                    <a:pt x="15" y="63"/>
                    <a:pt x="1" y="95"/>
                    <a:pt x="15" y="123"/>
                  </a:cubicBezTo>
                  <a:cubicBezTo>
                    <a:pt x="15" y="137"/>
                    <a:pt x="43" y="151"/>
                    <a:pt x="74" y="151"/>
                  </a:cubicBezTo>
                  <a:lnTo>
                    <a:pt x="338" y="63"/>
                  </a:lnTo>
                  <a:cubicBezTo>
                    <a:pt x="352" y="63"/>
                    <a:pt x="366" y="35"/>
                    <a:pt x="352" y="21"/>
                  </a:cubicBezTo>
                  <a:cubicBezTo>
                    <a:pt x="352" y="11"/>
                    <a:pt x="345" y="1"/>
                    <a:pt x="335"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9" name="Google Shape;1524;p57">
              <a:extLst>
                <a:ext uri="{FF2B5EF4-FFF2-40B4-BE49-F238E27FC236}">
                  <a16:creationId xmlns:a16="http://schemas.microsoft.com/office/drawing/2014/main" id="{D17F0985-21C2-4FC6-B21B-5F8F196314F7}"/>
                </a:ext>
              </a:extLst>
            </p:cNvPr>
            <p:cNvSpPr>
              <a:spLocks/>
            </p:cNvSpPr>
            <p:nvPr/>
          </p:nvSpPr>
          <p:spPr bwMode="auto">
            <a:xfrm>
              <a:off x="7251934" y="3728444"/>
              <a:ext cx="20652" cy="13158"/>
            </a:xfrm>
            <a:custGeom>
              <a:avLst/>
              <a:gdLst>
                <a:gd name="T0" fmla="*/ 1146765 w 339"/>
                <a:gd name="T1" fmla="*/ 0 h 216"/>
                <a:gd name="T2" fmla="*/ 1098516 w 339"/>
                <a:gd name="T3" fmla="*/ 22296 h 216"/>
                <a:gd name="T4" fmla="*/ 174415 w 339"/>
                <a:gd name="T5" fmla="*/ 452733 h 216"/>
                <a:gd name="T6" fmla="*/ 122450 w 339"/>
                <a:gd name="T7" fmla="*/ 452733 h 216"/>
                <a:gd name="T8" fmla="*/ 55681 w 339"/>
                <a:gd name="T9" fmla="*/ 675383 h 216"/>
                <a:gd name="T10" fmla="*/ 244961 w 339"/>
                <a:gd name="T11" fmla="*/ 797826 h 216"/>
                <a:gd name="T12" fmla="*/ 330310 w 339"/>
                <a:gd name="T13" fmla="*/ 779307 h 216"/>
                <a:gd name="T14" fmla="*/ 1202446 w 339"/>
                <a:gd name="T15" fmla="*/ 244946 h 216"/>
                <a:gd name="T16" fmla="*/ 1258127 w 339"/>
                <a:gd name="T17" fmla="*/ 74197 h 216"/>
                <a:gd name="T18" fmla="*/ 1146765 w 339"/>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216" extrusionOk="0">
                  <a:moveTo>
                    <a:pt x="309" y="0"/>
                  </a:moveTo>
                  <a:cubicBezTo>
                    <a:pt x="305" y="0"/>
                    <a:pt x="300" y="2"/>
                    <a:pt x="296" y="6"/>
                  </a:cubicBezTo>
                  <a:lnTo>
                    <a:pt x="47" y="122"/>
                  </a:lnTo>
                  <a:lnTo>
                    <a:pt x="33" y="122"/>
                  </a:lnTo>
                  <a:cubicBezTo>
                    <a:pt x="15" y="136"/>
                    <a:pt x="1" y="168"/>
                    <a:pt x="15" y="182"/>
                  </a:cubicBezTo>
                  <a:cubicBezTo>
                    <a:pt x="28" y="202"/>
                    <a:pt x="46" y="215"/>
                    <a:pt x="66" y="215"/>
                  </a:cubicBezTo>
                  <a:cubicBezTo>
                    <a:pt x="74" y="215"/>
                    <a:pt x="81" y="214"/>
                    <a:pt x="89" y="210"/>
                  </a:cubicBezTo>
                  <a:lnTo>
                    <a:pt x="324" y="66"/>
                  </a:lnTo>
                  <a:cubicBezTo>
                    <a:pt x="339" y="48"/>
                    <a:pt x="339" y="34"/>
                    <a:pt x="339" y="20"/>
                  </a:cubicBezTo>
                  <a:cubicBezTo>
                    <a:pt x="329" y="10"/>
                    <a:pt x="319" y="0"/>
                    <a:pt x="309"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60" name="Google Shape;1525;p57">
              <a:extLst>
                <a:ext uri="{FF2B5EF4-FFF2-40B4-BE49-F238E27FC236}">
                  <a16:creationId xmlns:a16="http://schemas.microsoft.com/office/drawing/2014/main" id="{8A7A45FE-E9FD-48D2-A6FB-8A4A77CACAC8}"/>
                </a:ext>
              </a:extLst>
            </p:cNvPr>
            <p:cNvSpPr>
              <a:spLocks/>
            </p:cNvSpPr>
            <p:nvPr/>
          </p:nvSpPr>
          <p:spPr bwMode="auto">
            <a:xfrm>
              <a:off x="7249376" y="3717417"/>
              <a:ext cx="17850" cy="16326"/>
            </a:xfrm>
            <a:custGeom>
              <a:avLst/>
              <a:gdLst>
                <a:gd name="T0" fmla="*/ 979801 w 293"/>
                <a:gd name="T1" fmla="*/ 0 h 268"/>
                <a:gd name="T2" fmla="*/ 864781 w 293"/>
                <a:gd name="T3" fmla="*/ 40815 h 268"/>
                <a:gd name="T4" fmla="*/ 55682 w 293"/>
                <a:gd name="T5" fmla="*/ 642014 h 268"/>
                <a:gd name="T6" fmla="*/ 55682 w 293"/>
                <a:gd name="T7" fmla="*/ 693977 h 268"/>
                <a:gd name="T8" fmla="*/ 55682 w 293"/>
                <a:gd name="T9" fmla="*/ 916632 h 268"/>
                <a:gd name="T10" fmla="*/ 166986 w 293"/>
                <a:gd name="T11" fmla="*/ 994546 h 268"/>
                <a:gd name="T12" fmla="*/ 330316 w 293"/>
                <a:gd name="T13" fmla="*/ 916632 h 268"/>
                <a:gd name="T14" fmla="*/ 1035483 w 293"/>
                <a:gd name="T15" fmla="*/ 196704 h 268"/>
                <a:gd name="T16" fmla="*/ 1087449 w 293"/>
                <a:gd name="T17" fmla="*/ 40815 h 268"/>
                <a:gd name="T18" fmla="*/ 979801 w 293"/>
                <a:gd name="T19" fmla="*/ 0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3" h="268" extrusionOk="0">
                  <a:moveTo>
                    <a:pt x="264" y="0"/>
                  </a:moveTo>
                  <a:cubicBezTo>
                    <a:pt x="253" y="0"/>
                    <a:pt x="242" y="4"/>
                    <a:pt x="233" y="11"/>
                  </a:cubicBezTo>
                  <a:lnTo>
                    <a:pt x="15" y="173"/>
                  </a:lnTo>
                  <a:lnTo>
                    <a:pt x="15" y="187"/>
                  </a:lnTo>
                  <a:cubicBezTo>
                    <a:pt x="1" y="201"/>
                    <a:pt x="1" y="229"/>
                    <a:pt x="15" y="247"/>
                  </a:cubicBezTo>
                  <a:cubicBezTo>
                    <a:pt x="22" y="261"/>
                    <a:pt x="32" y="268"/>
                    <a:pt x="45" y="268"/>
                  </a:cubicBezTo>
                  <a:cubicBezTo>
                    <a:pt x="58" y="268"/>
                    <a:pt x="73" y="261"/>
                    <a:pt x="89" y="247"/>
                  </a:cubicBezTo>
                  <a:lnTo>
                    <a:pt x="279" y="53"/>
                  </a:lnTo>
                  <a:cubicBezTo>
                    <a:pt x="293" y="53"/>
                    <a:pt x="293" y="25"/>
                    <a:pt x="293" y="11"/>
                  </a:cubicBezTo>
                  <a:cubicBezTo>
                    <a:pt x="286" y="4"/>
                    <a:pt x="275" y="0"/>
                    <a:pt x="264"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grpSp>
        <p:nvGrpSpPr>
          <p:cNvPr id="15365" name="Google Shape;1526;p57">
            <a:extLst>
              <a:ext uri="{FF2B5EF4-FFF2-40B4-BE49-F238E27FC236}">
                <a16:creationId xmlns:a16="http://schemas.microsoft.com/office/drawing/2014/main" id="{E3DE484E-B474-4E7C-8916-A96934992E30}"/>
              </a:ext>
            </a:extLst>
          </p:cNvPr>
          <p:cNvGrpSpPr>
            <a:grpSpLocks/>
          </p:cNvGrpSpPr>
          <p:nvPr/>
        </p:nvGrpSpPr>
        <p:grpSpPr bwMode="auto">
          <a:xfrm>
            <a:off x="7175500" y="1922463"/>
            <a:ext cx="1262063" cy="2493962"/>
            <a:chOff x="6285325" y="2108025"/>
            <a:chExt cx="341500" cy="579525"/>
          </a:xfrm>
        </p:grpSpPr>
        <p:sp>
          <p:nvSpPr>
            <p:cNvPr id="15432" name="Google Shape;1527;p57">
              <a:extLst>
                <a:ext uri="{FF2B5EF4-FFF2-40B4-BE49-F238E27FC236}">
                  <a16:creationId xmlns:a16="http://schemas.microsoft.com/office/drawing/2014/main" id="{948A5072-2D9A-4EB3-AE41-9DBB6D13C29C}"/>
                </a:ext>
              </a:extLst>
            </p:cNvPr>
            <p:cNvSpPr>
              <a:spLocks/>
            </p:cNvSpPr>
            <p:nvPr/>
          </p:nvSpPr>
          <p:spPr bwMode="auto">
            <a:xfrm>
              <a:off x="6361125" y="2668175"/>
              <a:ext cx="64925" cy="17600"/>
            </a:xfrm>
            <a:custGeom>
              <a:avLst/>
              <a:gdLst>
                <a:gd name="T0" fmla="*/ 761250 w 2597"/>
                <a:gd name="T1" fmla="*/ 0 h 704"/>
                <a:gd name="T2" fmla="*/ 64375 w 2597"/>
                <a:gd name="T3" fmla="*/ 301250 h 704"/>
                <a:gd name="T4" fmla="*/ 110625 w 2597"/>
                <a:gd name="T5" fmla="*/ 440000 h 704"/>
                <a:gd name="T6" fmla="*/ 1548125 w 2597"/>
                <a:gd name="T7" fmla="*/ 440000 h 704"/>
                <a:gd name="T8" fmla="*/ 1493125 w 2597"/>
                <a:gd name="T9" fmla="*/ 0 h 704"/>
                <a:gd name="T10" fmla="*/ 761250 w 2597"/>
                <a:gd name="T11" fmla="*/ 0 h 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97" h="704" extrusionOk="0">
                  <a:moveTo>
                    <a:pt x="1218" y="0"/>
                  </a:moveTo>
                  <a:cubicBezTo>
                    <a:pt x="1218" y="0"/>
                    <a:pt x="574" y="204"/>
                    <a:pt x="103" y="482"/>
                  </a:cubicBezTo>
                  <a:cubicBezTo>
                    <a:pt x="1" y="542"/>
                    <a:pt x="46" y="704"/>
                    <a:pt x="177" y="704"/>
                  </a:cubicBezTo>
                  <a:lnTo>
                    <a:pt x="2477" y="704"/>
                  </a:lnTo>
                  <a:cubicBezTo>
                    <a:pt x="2597" y="394"/>
                    <a:pt x="2389" y="0"/>
                    <a:pt x="2389" y="0"/>
                  </a:cubicBezTo>
                  <a:lnTo>
                    <a:pt x="1218" y="0"/>
                  </a:ln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3" name="Google Shape;1528;p57">
              <a:extLst>
                <a:ext uri="{FF2B5EF4-FFF2-40B4-BE49-F238E27FC236}">
                  <a16:creationId xmlns:a16="http://schemas.microsoft.com/office/drawing/2014/main" id="{CECD1E71-605A-4204-A2E8-22DC01300AB5}"/>
                </a:ext>
              </a:extLst>
            </p:cNvPr>
            <p:cNvSpPr>
              <a:spLocks/>
            </p:cNvSpPr>
            <p:nvPr/>
          </p:nvSpPr>
          <p:spPr bwMode="auto">
            <a:xfrm>
              <a:off x="6360425" y="2667600"/>
              <a:ext cx="66325" cy="19950"/>
            </a:xfrm>
            <a:custGeom>
              <a:avLst/>
              <a:gdLst>
                <a:gd name="T0" fmla="*/ 693750 w 2653"/>
                <a:gd name="T1" fmla="*/ 0 h 798"/>
                <a:gd name="T2" fmla="*/ 677500 w 2653"/>
                <a:gd name="T3" fmla="*/ 3750 h 798"/>
                <a:gd name="T4" fmla="*/ 81875 w 2653"/>
                <a:gd name="T5" fmla="*/ 278750 h 798"/>
                <a:gd name="T6" fmla="*/ 37500 w 2653"/>
                <a:gd name="T7" fmla="*/ 454375 h 798"/>
                <a:gd name="T8" fmla="*/ 110000 w 2653"/>
                <a:gd name="T9" fmla="*/ 498125 h 798"/>
                <a:gd name="T10" fmla="*/ 1620625 w 2653"/>
                <a:gd name="T11" fmla="*/ 463125 h 798"/>
                <a:gd name="T12" fmla="*/ 1631250 w 2653"/>
                <a:gd name="T13" fmla="*/ 251875 h 798"/>
                <a:gd name="T14" fmla="*/ 1631250 w 2653"/>
                <a:gd name="T15" fmla="*/ 251875 h 798"/>
                <a:gd name="T16" fmla="*/ 1255625 w 2653"/>
                <a:gd name="T17" fmla="*/ 289375 h 798"/>
                <a:gd name="T18" fmla="*/ 1226875 w 2653"/>
                <a:gd name="T19" fmla="*/ 290000 h 798"/>
                <a:gd name="T20" fmla="*/ 851250 w 2653"/>
                <a:gd name="T21" fmla="*/ 124375 h 798"/>
                <a:gd name="T22" fmla="*/ 723750 w 2653"/>
                <a:gd name="T23" fmla="*/ 14375 h 798"/>
                <a:gd name="T24" fmla="*/ 693750 w 2653"/>
                <a:gd name="T25" fmla="*/ 0 h 7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3" h="798" extrusionOk="0">
                  <a:moveTo>
                    <a:pt x="1110" y="0"/>
                  </a:moveTo>
                  <a:cubicBezTo>
                    <a:pt x="1102" y="0"/>
                    <a:pt x="1093" y="2"/>
                    <a:pt x="1084" y="6"/>
                  </a:cubicBezTo>
                  <a:cubicBezTo>
                    <a:pt x="922" y="66"/>
                    <a:pt x="307" y="315"/>
                    <a:pt x="131" y="446"/>
                  </a:cubicBezTo>
                  <a:cubicBezTo>
                    <a:pt x="0" y="533"/>
                    <a:pt x="29" y="653"/>
                    <a:pt x="60" y="727"/>
                  </a:cubicBezTo>
                  <a:cubicBezTo>
                    <a:pt x="74" y="769"/>
                    <a:pt x="117" y="797"/>
                    <a:pt x="176" y="797"/>
                  </a:cubicBezTo>
                  <a:lnTo>
                    <a:pt x="2593" y="741"/>
                  </a:lnTo>
                  <a:cubicBezTo>
                    <a:pt x="2653" y="593"/>
                    <a:pt x="2611" y="403"/>
                    <a:pt x="2610" y="403"/>
                  </a:cubicBezTo>
                  <a:lnTo>
                    <a:pt x="2009" y="463"/>
                  </a:lnTo>
                  <a:cubicBezTo>
                    <a:pt x="1994" y="464"/>
                    <a:pt x="1978" y="464"/>
                    <a:pt x="1963" y="464"/>
                  </a:cubicBezTo>
                  <a:cubicBezTo>
                    <a:pt x="1731" y="464"/>
                    <a:pt x="1514" y="364"/>
                    <a:pt x="1362" y="199"/>
                  </a:cubicBezTo>
                  <a:cubicBezTo>
                    <a:pt x="1291" y="111"/>
                    <a:pt x="1203" y="52"/>
                    <a:pt x="1158" y="23"/>
                  </a:cubicBezTo>
                  <a:cubicBezTo>
                    <a:pt x="1148" y="11"/>
                    <a:pt x="1130" y="0"/>
                    <a:pt x="1110"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4" name="Google Shape;1529;p57">
              <a:extLst>
                <a:ext uri="{FF2B5EF4-FFF2-40B4-BE49-F238E27FC236}">
                  <a16:creationId xmlns:a16="http://schemas.microsoft.com/office/drawing/2014/main" id="{7196D163-6FA5-4D07-BD10-8766873EA684}"/>
                </a:ext>
              </a:extLst>
            </p:cNvPr>
            <p:cNvSpPr>
              <a:spLocks/>
            </p:cNvSpPr>
            <p:nvPr/>
          </p:nvSpPr>
          <p:spPr bwMode="auto">
            <a:xfrm>
              <a:off x="6507025" y="2658225"/>
              <a:ext cx="62275" cy="27125"/>
            </a:xfrm>
            <a:custGeom>
              <a:avLst/>
              <a:gdLst>
                <a:gd name="T0" fmla="*/ 786250 w 2491"/>
                <a:gd name="T1" fmla="*/ 0 h 1085"/>
                <a:gd name="T2" fmla="*/ 732500 w 2491"/>
                <a:gd name="T3" fmla="*/ 625 h 1085"/>
                <a:gd name="T4" fmla="*/ 35000 w 2491"/>
                <a:gd name="T5" fmla="*/ 238125 h 1085"/>
                <a:gd name="T6" fmla="*/ 118750 w 2491"/>
                <a:gd name="T7" fmla="*/ 677500 h 1085"/>
                <a:gd name="T8" fmla="*/ 1493125 w 2491"/>
                <a:gd name="T9" fmla="*/ 203125 h 1085"/>
                <a:gd name="T10" fmla="*/ 1484375 w 2491"/>
                <a:gd name="T11" fmla="*/ 55625 h 1085"/>
                <a:gd name="T12" fmla="*/ 786250 w 2491"/>
                <a:gd name="T13" fmla="*/ 0 h 1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1" h="1085" extrusionOk="0">
                  <a:moveTo>
                    <a:pt x="1258" y="0"/>
                  </a:moveTo>
                  <a:cubicBezTo>
                    <a:pt x="1203" y="0"/>
                    <a:pt x="1172" y="1"/>
                    <a:pt x="1172" y="1"/>
                  </a:cubicBezTo>
                  <a:lnTo>
                    <a:pt x="56" y="381"/>
                  </a:lnTo>
                  <a:cubicBezTo>
                    <a:pt x="56" y="381"/>
                    <a:pt x="0" y="821"/>
                    <a:pt x="190" y="1084"/>
                  </a:cubicBezTo>
                  <a:lnTo>
                    <a:pt x="2389" y="325"/>
                  </a:lnTo>
                  <a:cubicBezTo>
                    <a:pt x="2491" y="279"/>
                    <a:pt x="2491" y="117"/>
                    <a:pt x="2375" y="89"/>
                  </a:cubicBezTo>
                  <a:cubicBezTo>
                    <a:pt x="1961" y="9"/>
                    <a:pt x="1457" y="0"/>
                    <a:pt x="1258" y="0"/>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5" name="Google Shape;1530;p57">
              <a:extLst>
                <a:ext uri="{FF2B5EF4-FFF2-40B4-BE49-F238E27FC236}">
                  <a16:creationId xmlns:a16="http://schemas.microsoft.com/office/drawing/2014/main" id="{0A11361F-7B55-44F3-9C2F-8B1C00BB61E5}"/>
                </a:ext>
              </a:extLst>
            </p:cNvPr>
            <p:cNvSpPr>
              <a:spLocks/>
            </p:cNvSpPr>
            <p:nvPr/>
          </p:nvSpPr>
          <p:spPr bwMode="auto">
            <a:xfrm>
              <a:off x="6508075" y="2656400"/>
              <a:ext cx="62725" cy="29750"/>
            </a:xfrm>
            <a:custGeom>
              <a:avLst/>
              <a:gdLst>
                <a:gd name="T0" fmla="*/ 806875 w 2509"/>
                <a:gd name="T1" fmla="*/ 0 h 1190"/>
                <a:gd name="T2" fmla="*/ 760625 w 2509"/>
                <a:gd name="T3" fmla="*/ 20000 h 1190"/>
                <a:gd name="T4" fmla="*/ 688125 w 2509"/>
                <a:gd name="T5" fmla="*/ 165000 h 1190"/>
                <a:gd name="T6" fmla="*/ 367500 w 2509"/>
                <a:gd name="T7" fmla="*/ 459375 h 1190"/>
                <a:gd name="T8" fmla="*/ 0 w 2509"/>
                <a:gd name="T9" fmla="*/ 549375 h 1190"/>
                <a:gd name="T10" fmla="*/ 72500 w 2509"/>
                <a:gd name="T11" fmla="*/ 743125 h 1190"/>
                <a:gd name="T12" fmla="*/ 1512500 w 2509"/>
                <a:gd name="T13" fmla="*/ 275000 h 1190"/>
                <a:gd name="T14" fmla="*/ 1567500 w 2509"/>
                <a:gd name="T15" fmla="*/ 202500 h 1190"/>
                <a:gd name="T16" fmla="*/ 1466875 w 2509"/>
                <a:gd name="T17" fmla="*/ 55000 h 1190"/>
                <a:gd name="T18" fmla="*/ 806875 w 2509"/>
                <a:gd name="T19" fmla="*/ 0 h 1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9" h="1190" extrusionOk="0">
                  <a:moveTo>
                    <a:pt x="1291" y="0"/>
                  </a:moveTo>
                  <a:cubicBezTo>
                    <a:pt x="1260" y="0"/>
                    <a:pt x="1232" y="14"/>
                    <a:pt x="1217" y="32"/>
                  </a:cubicBezTo>
                  <a:cubicBezTo>
                    <a:pt x="1189" y="74"/>
                    <a:pt x="1144" y="162"/>
                    <a:pt x="1101" y="264"/>
                  </a:cubicBezTo>
                  <a:cubicBezTo>
                    <a:pt x="996" y="500"/>
                    <a:pt x="820" y="675"/>
                    <a:pt x="588" y="735"/>
                  </a:cubicBezTo>
                  <a:lnTo>
                    <a:pt x="0" y="879"/>
                  </a:lnTo>
                  <a:cubicBezTo>
                    <a:pt x="0" y="879"/>
                    <a:pt x="14" y="1087"/>
                    <a:pt x="116" y="1189"/>
                  </a:cubicBezTo>
                  <a:lnTo>
                    <a:pt x="2420" y="440"/>
                  </a:lnTo>
                  <a:cubicBezTo>
                    <a:pt x="2463" y="412"/>
                    <a:pt x="2491" y="384"/>
                    <a:pt x="2508" y="324"/>
                  </a:cubicBezTo>
                  <a:cubicBezTo>
                    <a:pt x="2508" y="250"/>
                    <a:pt x="2477" y="134"/>
                    <a:pt x="2347" y="88"/>
                  </a:cubicBezTo>
                  <a:cubicBezTo>
                    <a:pt x="2139" y="32"/>
                    <a:pt x="1467" y="0"/>
                    <a:pt x="1291"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6" name="Google Shape;1531;p57">
              <a:extLst>
                <a:ext uri="{FF2B5EF4-FFF2-40B4-BE49-F238E27FC236}">
                  <a16:creationId xmlns:a16="http://schemas.microsoft.com/office/drawing/2014/main" id="{9D29A785-34E2-417E-BBA8-C09B8AF47D9F}"/>
                </a:ext>
              </a:extLst>
            </p:cNvPr>
            <p:cNvSpPr>
              <a:spLocks/>
            </p:cNvSpPr>
            <p:nvPr/>
          </p:nvSpPr>
          <p:spPr bwMode="auto">
            <a:xfrm>
              <a:off x="6357075" y="2501800"/>
              <a:ext cx="66425" cy="166400"/>
            </a:xfrm>
            <a:custGeom>
              <a:avLst/>
              <a:gdLst>
                <a:gd name="T0" fmla="*/ 506250 w 2657"/>
                <a:gd name="T1" fmla="*/ 0 h 6656"/>
                <a:gd name="T2" fmla="*/ 862500 w 2657"/>
                <a:gd name="T3" fmla="*/ 4159375 h 6656"/>
                <a:gd name="T4" fmla="*/ 1594375 w 2657"/>
                <a:gd name="T5" fmla="*/ 4159375 h 6656"/>
                <a:gd name="T6" fmla="*/ 1660625 w 2657"/>
                <a:gd name="T7" fmla="*/ 0 h 6656"/>
                <a:gd name="T8" fmla="*/ 506250 w 2657"/>
                <a:gd name="T9" fmla="*/ 0 h 66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7" h="6656" extrusionOk="0">
                  <a:moveTo>
                    <a:pt x="810" y="0"/>
                  </a:moveTo>
                  <a:cubicBezTo>
                    <a:pt x="1" y="2857"/>
                    <a:pt x="1380" y="6655"/>
                    <a:pt x="1380" y="6655"/>
                  </a:cubicBezTo>
                  <a:lnTo>
                    <a:pt x="2551" y="6655"/>
                  </a:lnTo>
                  <a:lnTo>
                    <a:pt x="2657" y="0"/>
                  </a:lnTo>
                  <a:lnTo>
                    <a:pt x="810"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7" name="Google Shape;1532;p57">
              <a:extLst>
                <a:ext uri="{FF2B5EF4-FFF2-40B4-BE49-F238E27FC236}">
                  <a16:creationId xmlns:a16="http://schemas.microsoft.com/office/drawing/2014/main" id="{863A208A-3246-4B16-A36E-E193E450D24A}"/>
                </a:ext>
              </a:extLst>
            </p:cNvPr>
            <p:cNvSpPr>
              <a:spLocks/>
            </p:cNvSpPr>
            <p:nvPr/>
          </p:nvSpPr>
          <p:spPr bwMode="auto">
            <a:xfrm>
              <a:off x="6451625" y="2496250"/>
              <a:ext cx="86200" cy="171500"/>
            </a:xfrm>
            <a:custGeom>
              <a:avLst/>
              <a:gdLst>
                <a:gd name="T0" fmla="*/ 1099375 w 3448"/>
                <a:gd name="T1" fmla="*/ 625 h 6860"/>
                <a:gd name="T2" fmla="*/ 0 w 3448"/>
                <a:gd name="T3" fmla="*/ 376250 h 6860"/>
                <a:gd name="T4" fmla="*/ 1420000 w 3448"/>
                <a:gd name="T5" fmla="*/ 4287500 h 6860"/>
                <a:gd name="T6" fmla="*/ 2117500 w 3448"/>
                <a:gd name="T7" fmla="*/ 4050000 h 6860"/>
                <a:gd name="T8" fmla="*/ 1099375 w 3448"/>
                <a:gd name="T9" fmla="*/ 625 h 6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8" h="6860" extrusionOk="0">
                  <a:moveTo>
                    <a:pt x="1759" y="1"/>
                  </a:moveTo>
                  <a:lnTo>
                    <a:pt x="0" y="602"/>
                  </a:lnTo>
                  <a:lnTo>
                    <a:pt x="2272" y="6860"/>
                  </a:lnTo>
                  <a:lnTo>
                    <a:pt x="3388" y="6480"/>
                  </a:lnTo>
                  <a:cubicBezTo>
                    <a:pt x="3388" y="6480"/>
                    <a:pt x="3447" y="2435"/>
                    <a:pt x="1759"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8" name="Google Shape;1533;p57">
              <a:extLst>
                <a:ext uri="{FF2B5EF4-FFF2-40B4-BE49-F238E27FC236}">
                  <a16:creationId xmlns:a16="http://schemas.microsoft.com/office/drawing/2014/main" id="{B30EEA2E-14E2-4D83-945B-3D4DE9D4195F}"/>
                </a:ext>
              </a:extLst>
            </p:cNvPr>
            <p:cNvSpPr>
              <a:spLocks/>
            </p:cNvSpPr>
            <p:nvPr/>
          </p:nvSpPr>
          <p:spPr bwMode="auto">
            <a:xfrm>
              <a:off x="6371075" y="2493000"/>
              <a:ext cx="137025" cy="52800"/>
            </a:xfrm>
            <a:custGeom>
              <a:avLst/>
              <a:gdLst>
                <a:gd name="T0" fmla="*/ 72500 w 5481"/>
                <a:gd name="T1" fmla="*/ 625 h 2112"/>
                <a:gd name="T2" fmla="*/ 0 w 5481"/>
                <a:gd name="T3" fmla="*/ 1319375 h 2112"/>
                <a:gd name="T4" fmla="*/ 3370000 w 5481"/>
                <a:gd name="T5" fmla="*/ 1319375 h 2112"/>
                <a:gd name="T6" fmla="*/ 3333125 w 5481"/>
                <a:gd name="T7" fmla="*/ 625 h 2112"/>
                <a:gd name="T8" fmla="*/ 72500 w 5481"/>
                <a:gd name="T9" fmla="*/ 625 h 2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81" h="2112" extrusionOk="0">
                  <a:moveTo>
                    <a:pt x="116" y="1"/>
                  </a:moveTo>
                  <a:cubicBezTo>
                    <a:pt x="116" y="1"/>
                    <a:pt x="0" y="1436"/>
                    <a:pt x="0" y="2111"/>
                  </a:cubicBezTo>
                  <a:lnTo>
                    <a:pt x="5392" y="2111"/>
                  </a:lnTo>
                  <a:cubicBezTo>
                    <a:pt x="5392" y="2111"/>
                    <a:pt x="5480" y="806"/>
                    <a:pt x="5333" y="1"/>
                  </a:cubicBezTo>
                  <a:lnTo>
                    <a:pt x="116" y="1"/>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9" name="Google Shape;1534;p57">
              <a:extLst>
                <a:ext uri="{FF2B5EF4-FFF2-40B4-BE49-F238E27FC236}">
                  <a16:creationId xmlns:a16="http://schemas.microsoft.com/office/drawing/2014/main" id="{47EAC5ED-E514-4129-BF79-F086FAD6324E}"/>
                </a:ext>
              </a:extLst>
            </p:cNvPr>
            <p:cNvSpPr>
              <a:spLocks/>
            </p:cNvSpPr>
            <p:nvPr/>
          </p:nvSpPr>
          <p:spPr bwMode="auto">
            <a:xfrm>
              <a:off x="6415025" y="2534775"/>
              <a:ext cx="95975" cy="129025"/>
            </a:xfrm>
            <a:custGeom>
              <a:avLst/>
              <a:gdLst>
                <a:gd name="T0" fmla="*/ 9375 w 3839"/>
                <a:gd name="T1" fmla="*/ 0 h 5161"/>
                <a:gd name="T2" fmla="*/ 9375 w 3839"/>
                <a:gd name="T3" fmla="*/ 26875 h 5161"/>
                <a:gd name="T4" fmla="*/ 625 w 3839"/>
                <a:gd name="T5" fmla="*/ 824375 h 5161"/>
                <a:gd name="T6" fmla="*/ 625 w 3839"/>
                <a:gd name="T7" fmla="*/ 1620625 h 5161"/>
                <a:gd name="T8" fmla="*/ 625 w 3839"/>
                <a:gd name="T9" fmla="*/ 2418750 h 5161"/>
                <a:gd name="T10" fmla="*/ 9375 w 3839"/>
                <a:gd name="T11" fmla="*/ 3225625 h 5161"/>
                <a:gd name="T12" fmla="*/ 26875 w 3839"/>
                <a:gd name="T13" fmla="*/ 2418750 h 5161"/>
                <a:gd name="T14" fmla="*/ 35625 w 3839"/>
                <a:gd name="T15" fmla="*/ 1620625 h 5161"/>
                <a:gd name="T16" fmla="*/ 46875 w 3839"/>
                <a:gd name="T17" fmla="*/ 824375 h 5161"/>
                <a:gd name="T18" fmla="*/ 55000 w 3839"/>
                <a:gd name="T19" fmla="*/ 46875 h 5161"/>
                <a:gd name="T20" fmla="*/ 55000 w 3839"/>
                <a:gd name="T21" fmla="*/ 46875 h 5161"/>
                <a:gd name="T22" fmla="*/ 706250 w 3839"/>
                <a:gd name="T23" fmla="*/ 63750 h 5161"/>
                <a:gd name="T24" fmla="*/ 1371250 w 3839"/>
                <a:gd name="T25" fmla="*/ 72500 h 5161"/>
                <a:gd name="T26" fmla="*/ 1371250 w 3839"/>
                <a:gd name="T27" fmla="*/ 72500 h 5161"/>
                <a:gd name="T28" fmla="*/ 1620625 w 3839"/>
                <a:gd name="T29" fmla="*/ 851250 h 5161"/>
                <a:gd name="T30" fmla="*/ 1878125 w 3839"/>
                <a:gd name="T31" fmla="*/ 1640000 h 5161"/>
                <a:gd name="T32" fmla="*/ 2143750 w 3839"/>
                <a:gd name="T33" fmla="*/ 2427500 h 5161"/>
                <a:gd name="T34" fmla="*/ 2398750 w 3839"/>
                <a:gd name="T35" fmla="*/ 3214375 h 5161"/>
                <a:gd name="T36" fmla="*/ 2161875 w 3839"/>
                <a:gd name="T37" fmla="*/ 2418750 h 5161"/>
                <a:gd name="T38" fmla="*/ 1915625 w 3839"/>
                <a:gd name="T39" fmla="*/ 1631250 h 5161"/>
                <a:gd name="T40" fmla="*/ 1658125 w 3839"/>
                <a:gd name="T41" fmla="*/ 833125 h 5161"/>
                <a:gd name="T42" fmla="*/ 1410000 w 3839"/>
                <a:gd name="T43" fmla="*/ 46250 h 5161"/>
                <a:gd name="T44" fmla="*/ 1401250 w 3839"/>
                <a:gd name="T45" fmla="*/ 26875 h 5161"/>
                <a:gd name="T46" fmla="*/ 1383125 w 3839"/>
                <a:gd name="T47" fmla="*/ 26875 h 5161"/>
                <a:gd name="T48" fmla="*/ 706250 w 3839"/>
                <a:gd name="T49" fmla="*/ 8750 h 5161"/>
                <a:gd name="T50" fmla="*/ 35625 w 3839"/>
                <a:gd name="T51" fmla="*/ 0 h 5161"/>
                <a:gd name="T52" fmla="*/ 9375 w 3839"/>
                <a:gd name="T53" fmla="*/ 0 h 51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839" h="5161" extrusionOk="0">
                  <a:moveTo>
                    <a:pt x="15" y="0"/>
                  </a:moveTo>
                  <a:lnTo>
                    <a:pt x="15" y="43"/>
                  </a:lnTo>
                  <a:lnTo>
                    <a:pt x="1" y="1319"/>
                  </a:lnTo>
                  <a:lnTo>
                    <a:pt x="1" y="2593"/>
                  </a:lnTo>
                  <a:lnTo>
                    <a:pt x="1" y="3870"/>
                  </a:lnTo>
                  <a:lnTo>
                    <a:pt x="15" y="5161"/>
                  </a:lnTo>
                  <a:lnTo>
                    <a:pt x="43" y="3870"/>
                  </a:lnTo>
                  <a:lnTo>
                    <a:pt x="57" y="2593"/>
                  </a:lnTo>
                  <a:lnTo>
                    <a:pt x="75" y="1319"/>
                  </a:lnTo>
                  <a:lnTo>
                    <a:pt x="88" y="75"/>
                  </a:lnTo>
                  <a:lnTo>
                    <a:pt x="1130" y="102"/>
                  </a:lnTo>
                  <a:lnTo>
                    <a:pt x="2194" y="116"/>
                  </a:lnTo>
                  <a:lnTo>
                    <a:pt x="2593" y="1362"/>
                  </a:lnTo>
                  <a:lnTo>
                    <a:pt x="3005" y="2624"/>
                  </a:lnTo>
                  <a:lnTo>
                    <a:pt x="3430" y="3884"/>
                  </a:lnTo>
                  <a:lnTo>
                    <a:pt x="3838" y="5143"/>
                  </a:lnTo>
                  <a:lnTo>
                    <a:pt x="3459" y="3870"/>
                  </a:lnTo>
                  <a:lnTo>
                    <a:pt x="3065" y="2610"/>
                  </a:lnTo>
                  <a:lnTo>
                    <a:pt x="2653" y="1333"/>
                  </a:lnTo>
                  <a:lnTo>
                    <a:pt x="2256" y="74"/>
                  </a:lnTo>
                  <a:lnTo>
                    <a:pt x="2242" y="43"/>
                  </a:lnTo>
                  <a:lnTo>
                    <a:pt x="2213" y="43"/>
                  </a:lnTo>
                  <a:lnTo>
                    <a:pt x="1130" y="14"/>
                  </a:lnTo>
                  <a:lnTo>
                    <a:pt x="57" y="0"/>
                  </a:lnTo>
                  <a:lnTo>
                    <a:pt x="15" y="0"/>
                  </a:ln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0" name="Google Shape;1535;p57">
              <a:extLst>
                <a:ext uri="{FF2B5EF4-FFF2-40B4-BE49-F238E27FC236}">
                  <a16:creationId xmlns:a16="http://schemas.microsoft.com/office/drawing/2014/main" id="{81B1D383-0B10-4343-9279-EEF788AAB24B}"/>
                </a:ext>
              </a:extLst>
            </p:cNvPr>
            <p:cNvSpPr>
              <a:spLocks/>
            </p:cNvSpPr>
            <p:nvPr/>
          </p:nvSpPr>
          <p:spPr bwMode="auto">
            <a:xfrm>
              <a:off x="6373275" y="2498100"/>
              <a:ext cx="19450" cy="28250"/>
            </a:xfrm>
            <a:custGeom>
              <a:avLst/>
              <a:gdLst>
                <a:gd name="T0" fmla="*/ 485625 w 778"/>
                <a:gd name="T1" fmla="*/ 625 h 1130"/>
                <a:gd name="T2" fmla="*/ 485625 w 778"/>
                <a:gd name="T3" fmla="*/ 625 h 1130"/>
                <a:gd name="T4" fmla="*/ 420000 w 778"/>
                <a:gd name="T5" fmla="*/ 220000 h 1130"/>
                <a:gd name="T6" fmla="*/ 330000 w 778"/>
                <a:gd name="T7" fmla="*/ 422500 h 1130"/>
                <a:gd name="T8" fmla="*/ 191250 w 778"/>
                <a:gd name="T9" fmla="*/ 596250 h 1130"/>
                <a:gd name="T10" fmla="*/ 0 w 778"/>
                <a:gd name="T11" fmla="*/ 706250 h 1130"/>
                <a:gd name="T12" fmla="*/ 220000 w 778"/>
                <a:gd name="T13" fmla="*/ 633750 h 1130"/>
                <a:gd name="T14" fmla="*/ 376250 w 778"/>
                <a:gd name="T15" fmla="*/ 448750 h 1130"/>
                <a:gd name="T16" fmla="*/ 457500 w 778"/>
                <a:gd name="T17" fmla="*/ 228750 h 1130"/>
                <a:gd name="T18" fmla="*/ 485625 w 778"/>
                <a:gd name="T19" fmla="*/ 625 h 1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8" h="1130" extrusionOk="0">
                  <a:moveTo>
                    <a:pt x="777" y="1"/>
                  </a:moveTo>
                  <a:lnTo>
                    <a:pt x="777" y="1"/>
                  </a:lnTo>
                  <a:cubicBezTo>
                    <a:pt x="746" y="120"/>
                    <a:pt x="704" y="236"/>
                    <a:pt x="672" y="352"/>
                  </a:cubicBezTo>
                  <a:cubicBezTo>
                    <a:pt x="630" y="454"/>
                    <a:pt x="584" y="574"/>
                    <a:pt x="528" y="676"/>
                  </a:cubicBezTo>
                  <a:cubicBezTo>
                    <a:pt x="468" y="778"/>
                    <a:pt x="394" y="880"/>
                    <a:pt x="306" y="954"/>
                  </a:cubicBezTo>
                  <a:cubicBezTo>
                    <a:pt x="218" y="1028"/>
                    <a:pt x="116" y="1087"/>
                    <a:pt x="0" y="1130"/>
                  </a:cubicBezTo>
                  <a:cubicBezTo>
                    <a:pt x="116" y="1130"/>
                    <a:pt x="250" y="1087"/>
                    <a:pt x="352" y="1014"/>
                  </a:cubicBezTo>
                  <a:cubicBezTo>
                    <a:pt x="454" y="926"/>
                    <a:pt x="528" y="824"/>
                    <a:pt x="602" y="718"/>
                  </a:cubicBezTo>
                  <a:cubicBezTo>
                    <a:pt x="658" y="602"/>
                    <a:pt x="704" y="486"/>
                    <a:pt x="732" y="366"/>
                  </a:cubicBezTo>
                  <a:cubicBezTo>
                    <a:pt x="760" y="250"/>
                    <a:pt x="777" y="120"/>
                    <a:pt x="777"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1" name="Google Shape;1536;p57">
              <a:extLst>
                <a:ext uri="{FF2B5EF4-FFF2-40B4-BE49-F238E27FC236}">
                  <a16:creationId xmlns:a16="http://schemas.microsoft.com/office/drawing/2014/main" id="{6AA634AA-6A8F-4A27-B76F-CD697BE5AEE0}"/>
                </a:ext>
              </a:extLst>
            </p:cNvPr>
            <p:cNvSpPr>
              <a:spLocks/>
            </p:cNvSpPr>
            <p:nvPr/>
          </p:nvSpPr>
          <p:spPr bwMode="auto">
            <a:xfrm>
              <a:off x="6481350" y="2497050"/>
              <a:ext cx="27450" cy="25250"/>
            </a:xfrm>
            <a:custGeom>
              <a:avLst/>
              <a:gdLst>
                <a:gd name="T0" fmla="*/ 0 w 1098"/>
                <a:gd name="T1" fmla="*/ 0 h 1010"/>
                <a:gd name="T2" fmla="*/ 0 w 1098"/>
                <a:gd name="T3" fmla="*/ 0 h 1010"/>
                <a:gd name="T4" fmla="*/ 92500 w 1098"/>
                <a:gd name="T5" fmla="*/ 228750 h 1010"/>
                <a:gd name="T6" fmla="*/ 228750 w 1098"/>
                <a:gd name="T7" fmla="*/ 440000 h 1010"/>
                <a:gd name="T8" fmla="*/ 440000 w 1098"/>
                <a:gd name="T9" fmla="*/ 596250 h 1010"/>
                <a:gd name="T10" fmla="*/ 601875 w 1098"/>
                <a:gd name="T11" fmla="*/ 631250 h 1010"/>
                <a:gd name="T12" fmla="*/ 686250 w 1098"/>
                <a:gd name="T13" fmla="*/ 622500 h 1010"/>
                <a:gd name="T14" fmla="*/ 457500 w 1098"/>
                <a:gd name="T15" fmla="*/ 558750 h 1010"/>
                <a:gd name="T16" fmla="*/ 402500 w 1098"/>
                <a:gd name="T17" fmla="*/ 521250 h 1010"/>
                <a:gd name="T18" fmla="*/ 356250 w 1098"/>
                <a:gd name="T19" fmla="*/ 486250 h 1010"/>
                <a:gd name="T20" fmla="*/ 312500 w 1098"/>
                <a:gd name="T21" fmla="*/ 448750 h 1010"/>
                <a:gd name="T22" fmla="*/ 275000 w 1098"/>
                <a:gd name="T23" fmla="*/ 402500 h 1010"/>
                <a:gd name="T24" fmla="*/ 118750 w 1098"/>
                <a:gd name="T25" fmla="*/ 211250 h 1010"/>
                <a:gd name="T26" fmla="*/ 0 w 1098"/>
                <a:gd name="T27" fmla="*/ 0 h 10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98" h="1010" extrusionOk="0">
                  <a:moveTo>
                    <a:pt x="0" y="0"/>
                  </a:moveTo>
                  <a:lnTo>
                    <a:pt x="0" y="0"/>
                  </a:lnTo>
                  <a:cubicBezTo>
                    <a:pt x="28" y="130"/>
                    <a:pt x="74" y="250"/>
                    <a:pt x="148" y="366"/>
                  </a:cubicBezTo>
                  <a:cubicBezTo>
                    <a:pt x="204" y="482"/>
                    <a:pt x="278" y="602"/>
                    <a:pt x="366" y="704"/>
                  </a:cubicBezTo>
                  <a:cubicBezTo>
                    <a:pt x="468" y="806"/>
                    <a:pt x="570" y="894"/>
                    <a:pt x="704" y="954"/>
                  </a:cubicBezTo>
                  <a:cubicBezTo>
                    <a:pt x="781" y="991"/>
                    <a:pt x="872" y="1010"/>
                    <a:pt x="963" y="1010"/>
                  </a:cubicBezTo>
                  <a:cubicBezTo>
                    <a:pt x="1009" y="1010"/>
                    <a:pt x="1054" y="1005"/>
                    <a:pt x="1098" y="996"/>
                  </a:cubicBezTo>
                  <a:cubicBezTo>
                    <a:pt x="967" y="996"/>
                    <a:pt x="834" y="954"/>
                    <a:pt x="732" y="894"/>
                  </a:cubicBezTo>
                  <a:cubicBezTo>
                    <a:pt x="704" y="880"/>
                    <a:pt x="675" y="848"/>
                    <a:pt x="644" y="834"/>
                  </a:cubicBezTo>
                  <a:lnTo>
                    <a:pt x="570" y="778"/>
                  </a:lnTo>
                  <a:cubicBezTo>
                    <a:pt x="542" y="760"/>
                    <a:pt x="528" y="732"/>
                    <a:pt x="500" y="718"/>
                  </a:cubicBezTo>
                  <a:cubicBezTo>
                    <a:pt x="482" y="690"/>
                    <a:pt x="454" y="672"/>
                    <a:pt x="440" y="644"/>
                  </a:cubicBezTo>
                  <a:cubicBezTo>
                    <a:pt x="352" y="556"/>
                    <a:pt x="264" y="454"/>
                    <a:pt x="190" y="338"/>
                  </a:cubicBezTo>
                  <a:cubicBezTo>
                    <a:pt x="130" y="232"/>
                    <a:pt x="60" y="116"/>
                    <a:pt x="0"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2" name="Google Shape;1537;p57">
              <a:extLst>
                <a:ext uri="{FF2B5EF4-FFF2-40B4-BE49-F238E27FC236}">
                  <a16:creationId xmlns:a16="http://schemas.microsoft.com/office/drawing/2014/main" id="{CEA9A8D0-EF3F-48EB-B0A8-CA647068AE08}"/>
                </a:ext>
              </a:extLst>
            </p:cNvPr>
            <p:cNvSpPr>
              <a:spLocks/>
            </p:cNvSpPr>
            <p:nvPr/>
          </p:nvSpPr>
          <p:spPr bwMode="auto">
            <a:xfrm>
              <a:off x="6360075" y="2351950"/>
              <a:ext cx="159375" cy="128950"/>
            </a:xfrm>
            <a:custGeom>
              <a:avLst/>
              <a:gdLst>
                <a:gd name="T0" fmla="*/ 770000 w 6375"/>
                <a:gd name="T1" fmla="*/ 0 h 5158"/>
                <a:gd name="T2" fmla="*/ 385000 w 6375"/>
                <a:gd name="T3" fmla="*/ 310000 h 5158"/>
                <a:gd name="T4" fmla="*/ 26875 w 6375"/>
                <a:gd name="T5" fmla="*/ 2829375 h 5158"/>
                <a:gd name="T6" fmla="*/ 411250 w 6375"/>
                <a:gd name="T7" fmla="*/ 3223125 h 5158"/>
                <a:gd name="T8" fmla="*/ 3572500 w 6375"/>
                <a:gd name="T9" fmla="*/ 3223125 h 5158"/>
                <a:gd name="T10" fmla="*/ 3957500 w 6375"/>
                <a:gd name="T11" fmla="*/ 2829375 h 5158"/>
                <a:gd name="T12" fmla="*/ 3599375 w 6375"/>
                <a:gd name="T13" fmla="*/ 310000 h 5158"/>
                <a:gd name="T14" fmla="*/ 3214375 w 6375"/>
                <a:gd name="T15" fmla="*/ 0 h 5158"/>
                <a:gd name="T16" fmla="*/ 770000 w 6375"/>
                <a:gd name="T17" fmla="*/ 0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75" h="5158" extrusionOk="0">
                  <a:moveTo>
                    <a:pt x="1232" y="0"/>
                  </a:moveTo>
                  <a:cubicBezTo>
                    <a:pt x="908" y="0"/>
                    <a:pt x="658" y="218"/>
                    <a:pt x="616" y="496"/>
                  </a:cubicBezTo>
                  <a:lnTo>
                    <a:pt x="43" y="4527"/>
                  </a:lnTo>
                  <a:cubicBezTo>
                    <a:pt x="0" y="4865"/>
                    <a:pt x="292" y="5157"/>
                    <a:pt x="658" y="5157"/>
                  </a:cubicBezTo>
                  <a:lnTo>
                    <a:pt x="5716" y="5157"/>
                  </a:lnTo>
                  <a:cubicBezTo>
                    <a:pt x="6082" y="5157"/>
                    <a:pt x="6374" y="4865"/>
                    <a:pt x="6332" y="4527"/>
                  </a:cubicBezTo>
                  <a:lnTo>
                    <a:pt x="5759" y="496"/>
                  </a:lnTo>
                  <a:cubicBezTo>
                    <a:pt x="5730" y="218"/>
                    <a:pt x="5467" y="0"/>
                    <a:pt x="5143" y="0"/>
                  </a:cubicBezTo>
                  <a:lnTo>
                    <a:pt x="1232" y="0"/>
                  </a:ln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3" name="Google Shape;1538;p57">
              <a:extLst>
                <a:ext uri="{FF2B5EF4-FFF2-40B4-BE49-F238E27FC236}">
                  <a16:creationId xmlns:a16="http://schemas.microsoft.com/office/drawing/2014/main" id="{29950DC9-1AEF-440B-92A1-F7E7CDAD7825}"/>
                </a:ext>
              </a:extLst>
            </p:cNvPr>
            <p:cNvSpPr>
              <a:spLocks/>
            </p:cNvSpPr>
            <p:nvPr/>
          </p:nvSpPr>
          <p:spPr bwMode="auto">
            <a:xfrm>
              <a:off x="6368075" y="2340175"/>
              <a:ext cx="135275" cy="153550"/>
            </a:xfrm>
            <a:custGeom>
              <a:avLst/>
              <a:gdLst>
                <a:gd name="T0" fmla="*/ 1348125 w 5411"/>
                <a:gd name="T1" fmla="*/ 0 h 6142"/>
                <a:gd name="T2" fmla="*/ 624375 w 5411"/>
                <a:gd name="T3" fmla="*/ 239375 h 6142"/>
                <a:gd name="T4" fmla="*/ 46250 w 5411"/>
                <a:gd name="T5" fmla="*/ 980625 h 6142"/>
                <a:gd name="T6" fmla="*/ 156250 w 5411"/>
                <a:gd name="T7" fmla="*/ 3838750 h 6142"/>
                <a:gd name="T8" fmla="*/ 3381250 w 5411"/>
                <a:gd name="T9" fmla="*/ 3838750 h 6142"/>
                <a:gd name="T10" fmla="*/ 3381250 w 5411"/>
                <a:gd name="T11" fmla="*/ 440000 h 6142"/>
                <a:gd name="T12" fmla="*/ 3353125 w 5411"/>
                <a:gd name="T13" fmla="*/ 413125 h 6142"/>
                <a:gd name="T14" fmla="*/ 3289375 w 5411"/>
                <a:gd name="T15" fmla="*/ 312500 h 6142"/>
                <a:gd name="T16" fmla="*/ 2933125 w 5411"/>
                <a:gd name="T17" fmla="*/ 239375 h 6142"/>
                <a:gd name="T18" fmla="*/ 2210000 w 5411"/>
                <a:gd name="T19" fmla="*/ 0 h 6142"/>
                <a:gd name="T20" fmla="*/ 1348125 w 5411"/>
                <a:gd name="T21" fmla="*/ 0 h 6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11" h="6142" extrusionOk="0">
                  <a:moveTo>
                    <a:pt x="2157" y="0"/>
                  </a:moveTo>
                  <a:cubicBezTo>
                    <a:pt x="2157" y="0"/>
                    <a:pt x="1569" y="352"/>
                    <a:pt x="999" y="383"/>
                  </a:cubicBezTo>
                  <a:cubicBezTo>
                    <a:pt x="1" y="426"/>
                    <a:pt x="106" y="967"/>
                    <a:pt x="74" y="1569"/>
                  </a:cubicBezTo>
                  <a:cubicBezTo>
                    <a:pt x="46" y="2170"/>
                    <a:pt x="250" y="6142"/>
                    <a:pt x="250" y="6142"/>
                  </a:cubicBezTo>
                  <a:lnTo>
                    <a:pt x="5410" y="6142"/>
                  </a:lnTo>
                  <a:lnTo>
                    <a:pt x="5410" y="704"/>
                  </a:lnTo>
                  <a:lnTo>
                    <a:pt x="5365" y="661"/>
                  </a:lnTo>
                  <a:cubicBezTo>
                    <a:pt x="5308" y="616"/>
                    <a:pt x="5277" y="559"/>
                    <a:pt x="5263" y="500"/>
                  </a:cubicBezTo>
                  <a:cubicBezTo>
                    <a:pt x="5133" y="426"/>
                    <a:pt x="4957" y="383"/>
                    <a:pt x="4693" y="383"/>
                  </a:cubicBezTo>
                  <a:cubicBezTo>
                    <a:pt x="4120" y="352"/>
                    <a:pt x="3536" y="0"/>
                    <a:pt x="3536" y="0"/>
                  </a:cubicBezTo>
                  <a:lnTo>
                    <a:pt x="2157" y="0"/>
                  </a:ln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4" name="Google Shape;1539;p57">
              <a:extLst>
                <a:ext uri="{FF2B5EF4-FFF2-40B4-BE49-F238E27FC236}">
                  <a16:creationId xmlns:a16="http://schemas.microsoft.com/office/drawing/2014/main" id="{FA9A9003-0B51-4D2B-847D-47760E1ACAAB}"/>
                </a:ext>
              </a:extLst>
            </p:cNvPr>
            <p:cNvSpPr>
              <a:spLocks/>
            </p:cNvSpPr>
            <p:nvPr/>
          </p:nvSpPr>
          <p:spPr bwMode="auto">
            <a:xfrm>
              <a:off x="6368075" y="2346750"/>
              <a:ext cx="141525" cy="146975"/>
            </a:xfrm>
            <a:custGeom>
              <a:avLst/>
              <a:gdLst>
                <a:gd name="T0" fmla="*/ 2611875 w 5661"/>
                <a:gd name="T1" fmla="*/ 625 h 5879"/>
                <a:gd name="T2" fmla="*/ 2062500 w 5661"/>
                <a:gd name="T3" fmla="*/ 1495625 h 5879"/>
                <a:gd name="T4" fmla="*/ 1513125 w 5661"/>
                <a:gd name="T5" fmla="*/ 1495625 h 5879"/>
                <a:gd name="T6" fmla="*/ 825000 w 5661"/>
                <a:gd name="T7" fmla="*/ 38125 h 5879"/>
                <a:gd name="T8" fmla="*/ 696875 w 5661"/>
                <a:gd name="T9" fmla="*/ 28125 h 5879"/>
                <a:gd name="T10" fmla="*/ 330000 w 5661"/>
                <a:gd name="T11" fmla="*/ 101875 h 5879"/>
                <a:gd name="T12" fmla="*/ 37500 w 5661"/>
                <a:gd name="T13" fmla="*/ 570000 h 5879"/>
                <a:gd name="T14" fmla="*/ 156250 w 5661"/>
                <a:gd name="T15" fmla="*/ 3674375 h 5879"/>
                <a:gd name="T16" fmla="*/ 3408125 w 5661"/>
                <a:gd name="T17" fmla="*/ 3674375 h 5879"/>
                <a:gd name="T18" fmla="*/ 3454375 w 5661"/>
                <a:gd name="T19" fmla="*/ 266250 h 5879"/>
                <a:gd name="T20" fmla="*/ 2611875 w 5661"/>
                <a:gd name="T21" fmla="*/ 625 h 58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1" h="5879" extrusionOk="0">
                  <a:moveTo>
                    <a:pt x="4179" y="1"/>
                  </a:moveTo>
                  <a:lnTo>
                    <a:pt x="3300" y="2393"/>
                  </a:lnTo>
                  <a:lnTo>
                    <a:pt x="2421" y="2393"/>
                  </a:lnTo>
                  <a:lnTo>
                    <a:pt x="1320" y="61"/>
                  </a:lnTo>
                  <a:cubicBezTo>
                    <a:pt x="1320" y="61"/>
                    <a:pt x="1240" y="45"/>
                    <a:pt x="1115" y="45"/>
                  </a:cubicBezTo>
                  <a:cubicBezTo>
                    <a:pt x="966" y="45"/>
                    <a:pt x="752" y="67"/>
                    <a:pt x="528" y="163"/>
                  </a:cubicBezTo>
                  <a:cubicBezTo>
                    <a:pt x="120" y="339"/>
                    <a:pt x="60" y="912"/>
                    <a:pt x="60" y="912"/>
                  </a:cubicBezTo>
                  <a:cubicBezTo>
                    <a:pt x="1" y="1936"/>
                    <a:pt x="250" y="5879"/>
                    <a:pt x="250" y="5879"/>
                  </a:cubicBezTo>
                  <a:lnTo>
                    <a:pt x="5453" y="5879"/>
                  </a:lnTo>
                  <a:cubicBezTo>
                    <a:pt x="5453" y="5879"/>
                    <a:pt x="5660" y="792"/>
                    <a:pt x="5527" y="426"/>
                  </a:cubicBezTo>
                  <a:cubicBezTo>
                    <a:pt x="5382" y="61"/>
                    <a:pt x="4179" y="1"/>
                    <a:pt x="4179"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5" name="Google Shape;1540;p57">
              <a:extLst>
                <a:ext uri="{FF2B5EF4-FFF2-40B4-BE49-F238E27FC236}">
                  <a16:creationId xmlns:a16="http://schemas.microsoft.com/office/drawing/2014/main" id="{4FA2AEDE-FC5F-4F62-905E-154FB6287ED0}"/>
                </a:ext>
              </a:extLst>
            </p:cNvPr>
            <p:cNvSpPr>
              <a:spLocks/>
            </p:cNvSpPr>
            <p:nvPr/>
          </p:nvSpPr>
          <p:spPr bwMode="auto">
            <a:xfrm>
              <a:off x="6371425" y="2346675"/>
              <a:ext cx="54275" cy="124725"/>
            </a:xfrm>
            <a:custGeom>
              <a:avLst/>
              <a:gdLst>
                <a:gd name="T0" fmla="*/ 680000 w 2171"/>
                <a:gd name="T1" fmla="*/ 0 h 4989"/>
                <a:gd name="T2" fmla="*/ 257500 w 2171"/>
                <a:gd name="T3" fmla="*/ 103750 h 4989"/>
                <a:gd name="T4" fmla="*/ 228750 w 2171"/>
                <a:gd name="T5" fmla="*/ 150000 h 4989"/>
                <a:gd name="T6" fmla="*/ 8750 w 2171"/>
                <a:gd name="T7" fmla="*/ 2750625 h 4989"/>
                <a:gd name="T8" fmla="*/ 0 w 2171"/>
                <a:gd name="T9" fmla="*/ 2779375 h 4989"/>
                <a:gd name="T10" fmla="*/ 0 w 2171"/>
                <a:gd name="T11" fmla="*/ 3071250 h 4989"/>
                <a:gd name="T12" fmla="*/ 46250 w 2171"/>
                <a:gd name="T13" fmla="*/ 3117500 h 4989"/>
                <a:gd name="T14" fmla="*/ 760625 w 2171"/>
                <a:gd name="T15" fmla="*/ 40000 h 4989"/>
                <a:gd name="T16" fmla="*/ 723125 w 2171"/>
                <a:gd name="T17" fmla="*/ 2500 h 4989"/>
                <a:gd name="T18" fmla="*/ 680000 w 2171"/>
                <a:gd name="T19" fmla="*/ 0 h 49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 h="4989" extrusionOk="0">
                  <a:moveTo>
                    <a:pt x="1088" y="0"/>
                  </a:moveTo>
                  <a:cubicBezTo>
                    <a:pt x="855" y="0"/>
                    <a:pt x="542" y="115"/>
                    <a:pt x="412" y="166"/>
                  </a:cubicBezTo>
                  <a:cubicBezTo>
                    <a:pt x="366" y="166"/>
                    <a:pt x="352" y="211"/>
                    <a:pt x="366" y="240"/>
                  </a:cubicBezTo>
                  <a:cubicBezTo>
                    <a:pt x="1143" y="2628"/>
                    <a:pt x="130" y="4225"/>
                    <a:pt x="14" y="4401"/>
                  </a:cubicBezTo>
                  <a:cubicBezTo>
                    <a:pt x="0" y="4418"/>
                    <a:pt x="0" y="4432"/>
                    <a:pt x="0" y="4447"/>
                  </a:cubicBezTo>
                  <a:lnTo>
                    <a:pt x="0" y="4914"/>
                  </a:lnTo>
                  <a:cubicBezTo>
                    <a:pt x="0" y="4960"/>
                    <a:pt x="28" y="4988"/>
                    <a:pt x="74" y="4988"/>
                  </a:cubicBezTo>
                  <a:cubicBezTo>
                    <a:pt x="2170" y="4738"/>
                    <a:pt x="1333" y="549"/>
                    <a:pt x="1217" y="64"/>
                  </a:cubicBezTo>
                  <a:cubicBezTo>
                    <a:pt x="1217" y="36"/>
                    <a:pt x="1186" y="4"/>
                    <a:pt x="1157" y="4"/>
                  </a:cubicBezTo>
                  <a:cubicBezTo>
                    <a:pt x="1135" y="1"/>
                    <a:pt x="1112" y="0"/>
                    <a:pt x="1088"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6" name="Google Shape;1541;p57">
              <a:extLst>
                <a:ext uri="{FF2B5EF4-FFF2-40B4-BE49-F238E27FC236}">
                  <a16:creationId xmlns:a16="http://schemas.microsoft.com/office/drawing/2014/main" id="{2459DD85-989A-48A0-BA63-9E18BF1542F9}"/>
                </a:ext>
              </a:extLst>
            </p:cNvPr>
            <p:cNvSpPr>
              <a:spLocks/>
            </p:cNvSpPr>
            <p:nvPr/>
          </p:nvSpPr>
          <p:spPr bwMode="auto">
            <a:xfrm>
              <a:off x="6383475" y="2352650"/>
              <a:ext cx="9950" cy="83225"/>
            </a:xfrm>
            <a:custGeom>
              <a:avLst/>
              <a:gdLst>
                <a:gd name="T0" fmla="*/ 0 w 398"/>
                <a:gd name="T1" fmla="*/ 625 h 3329"/>
                <a:gd name="T2" fmla="*/ 0 w 398"/>
                <a:gd name="T3" fmla="*/ 625 h 3329"/>
                <a:gd name="T4" fmla="*/ 75000 w 398"/>
                <a:gd name="T5" fmla="*/ 257500 h 3329"/>
                <a:gd name="T6" fmla="*/ 101250 w 398"/>
                <a:gd name="T7" fmla="*/ 385000 h 3329"/>
                <a:gd name="T8" fmla="*/ 130000 w 398"/>
                <a:gd name="T9" fmla="*/ 512500 h 3329"/>
                <a:gd name="T10" fmla="*/ 185000 w 398"/>
                <a:gd name="T11" fmla="*/ 1035625 h 3329"/>
                <a:gd name="T12" fmla="*/ 193750 w 398"/>
                <a:gd name="T13" fmla="*/ 1301875 h 3329"/>
                <a:gd name="T14" fmla="*/ 185000 w 398"/>
                <a:gd name="T15" fmla="*/ 1429375 h 3329"/>
                <a:gd name="T16" fmla="*/ 185000 w 398"/>
                <a:gd name="T17" fmla="*/ 1493125 h 3329"/>
                <a:gd name="T18" fmla="*/ 175625 w 398"/>
                <a:gd name="T19" fmla="*/ 1556875 h 3329"/>
                <a:gd name="T20" fmla="*/ 165000 w 398"/>
                <a:gd name="T21" fmla="*/ 1695625 h 3329"/>
                <a:gd name="T22" fmla="*/ 138750 w 398"/>
                <a:gd name="T23" fmla="*/ 1823125 h 3329"/>
                <a:gd name="T24" fmla="*/ 130000 w 398"/>
                <a:gd name="T25" fmla="*/ 1886875 h 3329"/>
                <a:gd name="T26" fmla="*/ 110000 w 398"/>
                <a:gd name="T27" fmla="*/ 1952500 h 3329"/>
                <a:gd name="T28" fmla="*/ 83750 w 398"/>
                <a:gd name="T29" fmla="*/ 2080000 h 3329"/>
                <a:gd name="T30" fmla="*/ 211250 w 398"/>
                <a:gd name="T31" fmla="*/ 1568125 h 3329"/>
                <a:gd name="T32" fmla="*/ 230625 w 398"/>
                <a:gd name="T33" fmla="*/ 1501875 h 3329"/>
                <a:gd name="T34" fmla="*/ 230625 w 398"/>
                <a:gd name="T35" fmla="*/ 1429375 h 3329"/>
                <a:gd name="T36" fmla="*/ 239375 w 398"/>
                <a:gd name="T37" fmla="*/ 1301875 h 3329"/>
                <a:gd name="T38" fmla="*/ 239375 w 398"/>
                <a:gd name="T39" fmla="*/ 1035625 h 3329"/>
                <a:gd name="T40" fmla="*/ 165000 w 398"/>
                <a:gd name="T41" fmla="*/ 503750 h 3329"/>
                <a:gd name="T42" fmla="*/ 0 w 398"/>
                <a:gd name="T43" fmla="*/ 625 h 33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8" h="3329" extrusionOk="0">
                  <a:moveTo>
                    <a:pt x="0" y="1"/>
                  </a:moveTo>
                  <a:lnTo>
                    <a:pt x="0" y="1"/>
                  </a:lnTo>
                  <a:cubicBezTo>
                    <a:pt x="46" y="148"/>
                    <a:pt x="88" y="278"/>
                    <a:pt x="120" y="412"/>
                  </a:cubicBezTo>
                  <a:lnTo>
                    <a:pt x="162" y="616"/>
                  </a:lnTo>
                  <a:lnTo>
                    <a:pt x="208" y="820"/>
                  </a:lnTo>
                  <a:cubicBezTo>
                    <a:pt x="250" y="1102"/>
                    <a:pt x="281" y="1379"/>
                    <a:pt x="296" y="1657"/>
                  </a:cubicBezTo>
                  <a:cubicBezTo>
                    <a:pt x="310" y="1805"/>
                    <a:pt x="310" y="1935"/>
                    <a:pt x="310" y="2083"/>
                  </a:cubicBezTo>
                  <a:cubicBezTo>
                    <a:pt x="310" y="2157"/>
                    <a:pt x="296" y="2213"/>
                    <a:pt x="296" y="2287"/>
                  </a:cubicBezTo>
                  <a:lnTo>
                    <a:pt x="296" y="2389"/>
                  </a:lnTo>
                  <a:lnTo>
                    <a:pt x="281" y="2491"/>
                  </a:lnTo>
                  <a:cubicBezTo>
                    <a:pt x="281" y="2565"/>
                    <a:pt x="264" y="2639"/>
                    <a:pt x="264" y="2713"/>
                  </a:cubicBezTo>
                  <a:lnTo>
                    <a:pt x="222" y="2917"/>
                  </a:lnTo>
                  <a:cubicBezTo>
                    <a:pt x="222" y="2948"/>
                    <a:pt x="208" y="2990"/>
                    <a:pt x="208" y="3019"/>
                  </a:cubicBezTo>
                  <a:lnTo>
                    <a:pt x="176" y="3124"/>
                  </a:lnTo>
                  <a:cubicBezTo>
                    <a:pt x="162" y="3194"/>
                    <a:pt x="148" y="3254"/>
                    <a:pt x="134" y="3328"/>
                  </a:cubicBezTo>
                  <a:cubicBezTo>
                    <a:pt x="236" y="3064"/>
                    <a:pt x="310" y="2786"/>
                    <a:pt x="338" y="2509"/>
                  </a:cubicBezTo>
                  <a:lnTo>
                    <a:pt x="369" y="2403"/>
                  </a:lnTo>
                  <a:lnTo>
                    <a:pt x="369" y="2287"/>
                  </a:lnTo>
                  <a:cubicBezTo>
                    <a:pt x="369" y="2227"/>
                    <a:pt x="383" y="2157"/>
                    <a:pt x="383" y="2083"/>
                  </a:cubicBezTo>
                  <a:cubicBezTo>
                    <a:pt x="383" y="1935"/>
                    <a:pt x="398" y="1805"/>
                    <a:pt x="383" y="1657"/>
                  </a:cubicBezTo>
                  <a:cubicBezTo>
                    <a:pt x="369" y="1379"/>
                    <a:pt x="324" y="1084"/>
                    <a:pt x="264" y="806"/>
                  </a:cubicBezTo>
                  <a:cubicBezTo>
                    <a:pt x="208" y="542"/>
                    <a:pt x="120" y="264"/>
                    <a:pt x="0"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7" name="Google Shape;1542;p57">
              <a:extLst>
                <a:ext uri="{FF2B5EF4-FFF2-40B4-BE49-F238E27FC236}">
                  <a16:creationId xmlns:a16="http://schemas.microsoft.com/office/drawing/2014/main" id="{BB07992A-0703-4473-8165-DA7E4C4822C3}"/>
                </a:ext>
              </a:extLst>
            </p:cNvPr>
            <p:cNvSpPr>
              <a:spLocks/>
            </p:cNvSpPr>
            <p:nvPr/>
          </p:nvSpPr>
          <p:spPr bwMode="auto">
            <a:xfrm>
              <a:off x="6452400" y="2346550"/>
              <a:ext cx="54650" cy="124850"/>
            </a:xfrm>
            <a:custGeom>
              <a:avLst/>
              <a:gdLst>
                <a:gd name="T0" fmla="*/ 572500 w 2186"/>
                <a:gd name="T1" fmla="*/ 0 h 4994"/>
                <a:gd name="T2" fmla="*/ 466875 w 2186"/>
                <a:gd name="T3" fmla="*/ 5625 h 4994"/>
                <a:gd name="T4" fmla="*/ 431250 w 2186"/>
                <a:gd name="T5" fmla="*/ 43125 h 4994"/>
                <a:gd name="T6" fmla="*/ 1310625 w 2186"/>
                <a:gd name="T7" fmla="*/ 3120625 h 4994"/>
                <a:gd name="T8" fmla="*/ 1365625 w 2186"/>
                <a:gd name="T9" fmla="*/ 3074375 h 4994"/>
                <a:gd name="T10" fmla="*/ 1365625 w 2186"/>
                <a:gd name="T11" fmla="*/ 2782500 h 4994"/>
                <a:gd name="T12" fmla="*/ 1355000 w 2186"/>
                <a:gd name="T13" fmla="*/ 2753750 h 4994"/>
                <a:gd name="T14" fmla="*/ 981250 w 2186"/>
                <a:gd name="T15" fmla="*/ 98125 h 4994"/>
                <a:gd name="T16" fmla="*/ 952500 w 2186"/>
                <a:gd name="T17" fmla="*/ 43125 h 4994"/>
                <a:gd name="T18" fmla="*/ 572500 w 2186"/>
                <a:gd name="T19" fmla="*/ 0 h 49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6" h="4994" extrusionOk="0">
                  <a:moveTo>
                    <a:pt x="916" y="0"/>
                  </a:moveTo>
                  <a:cubicBezTo>
                    <a:pt x="855" y="0"/>
                    <a:pt x="797" y="3"/>
                    <a:pt x="747" y="9"/>
                  </a:cubicBezTo>
                  <a:cubicBezTo>
                    <a:pt x="718" y="9"/>
                    <a:pt x="690" y="41"/>
                    <a:pt x="690" y="69"/>
                  </a:cubicBezTo>
                  <a:cubicBezTo>
                    <a:pt x="585" y="554"/>
                    <a:pt x="1" y="4743"/>
                    <a:pt x="2097" y="4993"/>
                  </a:cubicBezTo>
                  <a:cubicBezTo>
                    <a:pt x="2139" y="4993"/>
                    <a:pt x="2185" y="4965"/>
                    <a:pt x="2185" y="4919"/>
                  </a:cubicBezTo>
                  <a:lnTo>
                    <a:pt x="2185" y="4452"/>
                  </a:lnTo>
                  <a:cubicBezTo>
                    <a:pt x="2185" y="4437"/>
                    <a:pt x="2168" y="4423"/>
                    <a:pt x="2168" y="4406"/>
                  </a:cubicBezTo>
                  <a:cubicBezTo>
                    <a:pt x="2037" y="4230"/>
                    <a:pt x="792" y="2545"/>
                    <a:pt x="1570" y="157"/>
                  </a:cubicBezTo>
                  <a:cubicBezTo>
                    <a:pt x="1584" y="128"/>
                    <a:pt x="1570" y="83"/>
                    <a:pt x="1524" y="69"/>
                  </a:cubicBezTo>
                  <a:cubicBezTo>
                    <a:pt x="1408" y="36"/>
                    <a:pt x="1140" y="0"/>
                    <a:pt x="916"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8" name="Google Shape;1543;p57">
              <a:extLst>
                <a:ext uri="{FF2B5EF4-FFF2-40B4-BE49-F238E27FC236}">
                  <a16:creationId xmlns:a16="http://schemas.microsoft.com/office/drawing/2014/main" id="{04140DDA-E7AD-48CC-A24E-DABEA8C22CF6}"/>
                </a:ext>
              </a:extLst>
            </p:cNvPr>
            <p:cNvSpPr>
              <a:spLocks/>
            </p:cNvSpPr>
            <p:nvPr/>
          </p:nvSpPr>
          <p:spPr bwMode="auto">
            <a:xfrm>
              <a:off x="6479850" y="2349750"/>
              <a:ext cx="26400" cy="111000"/>
            </a:xfrm>
            <a:custGeom>
              <a:avLst/>
              <a:gdLst>
                <a:gd name="T0" fmla="*/ 130000 w 1056"/>
                <a:gd name="T1" fmla="*/ 0 h 4440"/>
                <a:gd name="T2" fmla="*/ 20000 w 1056"/>
                <a:gd name="T3" fmla="*/ 732500 h 4440"/>
                <a:gd name="T4" fmla="*/ 37500 w 1056"/>
                <a:gd name="T5" fmla="*/ 1464375 h 4440"/>
                <a:gd name="T6" fmla="*/ 228750 w 1056"/>
                <a:gd name="T7" fmla="*/ 2178750 h 4440"/>
                <a:gd name="T8" fmla="*/ 413750 w 1056"/>
                <a:gd name="T9" fmla="*/ 2500000 h 4440"/>
                <a:gd name="T10" fmla="*/ 660000 w 1056"/>
                <a:gd name="T11" fmla="*/ 2775000 h 4440"/>
                <a:gd name="T12" fmla="*/ 431250 w 1056"/>
                <a:gd name="T13" fmla="*/ 2491250 h 4440"/>
                <a:gd name="T14" fmla="*/ 266250 w 1056"/>
                <a:gd name="T15" fmla="*/ 2161250 h 4440"/>
                <a:gd name="T16" fmla="*/ 156250 w 1056"/>
                <a:gd name="T17" fmla="*/ 1822500 h 4440"/>
                <a:gd name="T18" fmla="*/ 92500 w 1056"/>
                <a:gd name="T19" fmla="*/ 1455625 h 4440"/>
                <a:gd name="T20" fmla="*/ 55000 w 1056"/>
                <a:gd name="T21" fmla="*/ 732500 h 4440"/>
                <a:gd name="T22" fmla="*/ 83750 w 1056"/>
                <a:gd name="T23" fmla="*/ 365000 h 4440"/>
                <a:gd name="T24" fmla="*/ 130000 w 1056"/>
                <a:gd name="T25" fmla="*/ 0 h 44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6" h="4440" extrusionOk="0">
                  <a:moveTo>
                    <a:pt x="208" y="0"/>
                  </a:moveTo>
                  <a:cubicBezTo>
                    <a:pt x="102" y="380"/>
                    <a:pt x="60" y="778"/>
                    <a:pt x="32" y="1172"/>
                  </a:cubicBezTo>
                  <a:cubicBezTo>
                    <a:pt x="0" y="1569"/>
                    <a:pt x="14" y="1963"/>
                    <a:pt x="60" y="2343"/>
                  </a:cubicBezTo>
                  <a:cubicBezTo>
                    <a:pt x="120" y="2741"/>
                    <a:pt x="208" y="3121"/>
                    <a:pt x="366" y="3486"/>
                  </a:cubicBezTo>
                  <a:cubicBezTo>
                    <a:pt x="454" y="3662"/>
                    <a:pt x="542" y="3838"/>
                    <a:pt x="662" y="4000"/>
                  </a:cubicBezTo>
                  <a:cubicBezTo>
                    <a:pt x="778" y="4162"/>
                    <a:pt x="911" y="4309"/>
                    <a:pt x="1056" y="4440"/>
                  </a:cubicBezTo>
                  <a:cubicBezTo>
                    <a:pt x="925" y="4295"/>
                    <a:pt x="806" y="4148"/>
                    <a:pt x="690" y="3986"/>
                  </a:cubicBezTo>
                  <a:cubicBezTo>
                    <a:pt x="588" y="3810"/>
                    <a:pt x="500" y="3648"/>
                    <a:pt x="426" y="3458"/>
                  </a:cubicBezTo>
                  <a:cubicBezTo>
                    <a:pt x="352" y="3282"/>
                    <a:pt x="296" y="3092"/>
                    <a:pt x="250" y="2916"/>
                  </a:cubicBezTo>
                  <a:cubicBezTo>
                    <a:pt x="208" y="2727"/>
                    <a:pt x="162" y="2537"/>
                    <a:pt x="148" y="2329"/>
                  </a:cubicBezTo>
                  <a:cubicBezTo>
                    <a:pt x="88" y="1949"/>
                    <a:pt x="74" y="1569"/>
                    <a:pt x="88" y="1172"/>
                  </a:cubicBezTo>
                  <a:cubicBezTo>
                    <a:pt x="102" y="982"/>
                    <a:pt x="120" y="778"/>
                    <a:pt x="134" y="584"/>
                  </a:cubicBezTo>
                  <a:cubicBezTo>
                    <a:pt x="148" y="394"/>
                    <a:pt x="176" y="204"/>
                    <a:pt x="20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9" name="Google Shape;1544;p57">
              <a:extLst>
                <a:ext uri="{FF2B5EF4-FFF2-40B4-BE49-F238E27FC236}">
                  <a16:creationId xmlns:a16="http://schemas.microsoft.com/office/drawing/2014/main" id="{E4008D5C-BD16-4F36-AB38-735011F0FAF3}"/>
                </a:ext>
              </a:extLst>
            </p:cNvPr>
            <p:cNvSpPr>
              <a:spLocks/>
            </p:cNvSpPr>
            <p:nvPr/>
          </p:nvSpPr>
          <p:spPr bwMode="auto">
            <a:xfrm>
              <a:off x="6416875" y="2329600"/>
              <a:ext cx="42150" cy="31175"/>
            </a:xfrm>
            <a:custGeom>
              <a:avLst/>
              <a:gdLst>
                <a:gd name="T0" fmla="*/ 625 w 1686"/>
                <a:gd name="T1" fmla="*/ 625 h 1247"/>
                <a:gd name="T2" fmla="*/ 625 w 1686"/>
                <a:gd name="T3" fmla="*/ 356875 h 1247"/>
                <a:gd name="T4" fmla="*/ 530000 w 1686"/>
                <a:gd name="T5" fmla="*/ 778750 h 1247"/>
                <a:gd name="T6" fmla="*/ 1053750 w 1686"/>
                <a:gd name="T7" fmla="*/ 356875 h 1247"/>
                <a:gd name="T8" fmla="*/ 1053750 w 1686"/>
                <a:gd name="T9" fmla="*/ 625 h 1247"/>
                <a:gd name="T10" fmla="*/ 625 w 1686"/>
                <a:gd name="T11" fmla="*/ 625 h 12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6" h="1247" extrusionOk="0">
                  <a:moveTo>
                    <a:pt x="1" y="1"/>
                  </a:moveTo>
                  <a:lnTo>
                    <a:pt x="1" y="571"/>
                  </a:lnTo>
                  <a:cubicBezTo>
                    <a:pt x="1" y="1025"/>
                    <a:pt x="381" y="1246"/>
                    <a:pt x="848" y="1246"/>
                  </a:cubicBezTo>
                  <a:cubicBezTo>
                    <a:pt x="1320" y="1246"/>
                    <a:pt x="1686" y="1025"/>
                    <a:pt x="1686" y="571"/>
                  </a:cubicBezTo>
                  <a:lnTo>
                    <a:pt x="1686" y="1"/>
                  </a:lnTo>
                  <a:lnTo>
                    <a:pt x="1" y="1"/>
                  </a:ln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0" name="Google Shape;1545;p57">
              <a:extLst>
                <a:ext uri="{FF2B5EF4-FFF2-40B4-BE49-F238E27FC236}">
                  <a16:creationId xmlns:a16="http://schemas.microsoft.com/office/drawing/2014/main" id="{987FDDDC-DBC4-4C94-A54E-E655AEA1D9AA}"/>
                </a:ext>
              </a:extLst>
            </p:cNvPr>
            <p:cNvSpPr>
              <a:spLocks/>
            </p:cNvSpPr>
            <p:nvPr/>
          </p:nvSpPr>
          <p:spPr bwMode="auto">
            <a:xfrm>
              <a:off x="6416875" y="2335425"/>
              <a:ext cx="42150" cy="9275"/>
            </a:xfrm>
            <a:custGeom>
              <a:avLst/>
              <a:gdLst>
                <a:gd name="T0" fmla="*/ 1053750 w 1686"/>
                <a:gd name="T1" fmla="*/ 0 h 371"/>
                <a:gd name="T2" fmla="*/ 613750 w 1686"/>
                <a:gd name="T3" fmla="*/ 55000 h 371"/>
                <a:gd name="T4" fmla="*/ 474375 w 1686"/>
                <a:gd name="T5" fmla="*/ 58125 h 371"/>
                <a:gd name="T6" fmla="*/ 625 w 1686"/>
                <a:gd name="T7" fmla="*/ 8750 h 371"/>
                <a:gd name="T8" fmla="*/ 625 w 1686"/>
                <a:gd name="T9" fmla="*/ 185000 h 371"/>
                <a:gd name="T10" fmla="*/ 496250 w 1686"/>
                <a:gd name="T11" fmla="*/ 231875 h 371"/>
                <a:gd name="T12" fmla="*/ 613750 w 1686"/>
                <a:gd name="T13" fmla="*/ 228750 h 371"/>
                <a:gd name="T14" fmla="*/ 1053750 w 1686"/>
                <a:gd name="T15" fmla="*/ 165000 h 371"/>
                <a:gd name="T16" fmla="*/ 1053750 w 1686"/>
                <a:gd name="T17" fmla="*/ 0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86" h="371" extrusionOk="0">
                  <a:moveTo>
                    <a:pt x="1686" y="0"/>
                  </a:moveTo>
                  <a:cubicBezTo>
                    <a:pt x="1464" y="46"/>
                    <a:pt x="1232" y="74"/>
                    <a:pt x="982" y="88"/>
                  </a:cubicBezTo>
                  <a:cubicBezTo>
                    <a:pt x="907" y="91"/>
                    <a:pt x="833" y="93"/>
                    <a:pt x="759" y="93"/>
                  </a:cubicBezTo>
                  <a:cubicBezTo>
                    <a:pt x="501" y="93"/>
                    <a:pt x="250" y="72"/>
                    <a:pt x="1" y="14"/>
                  </a:cubicBezTo>
                  <a:lnTo>
                    <a:pt x="1" y="296"/>
                  </a:lnTo>
                  <a:cubicBezTo>
                    <a:pt x="261" y="341"/>
                    <a:pt x="523" y="371"/>
                    <a:pt x="794" y="371"/>
                  </a:cubicBezTo>
                  <a:cubicBezTo>
                    <a:pt x="856" y="371"/>
                    <a:pt x="919" y="369"/>
                    <a:pt x="982" y="366"/>
                  </a:cubicBezTo>
                  <a:cubicBezTo>
                    <a:pt x="1232" y="352"/>
                    <a:pt x="1464" y="324"/>
                    <a:pt x="1686" y="264"/>
                  </a:cubicBezTo>
                  <a:lnTo>
                    <a:pt x="1686" y="0"/>
                  </a:lnTo>
                  <a:close/>
                </a:path>
              </a:pathLst>
            </a:custGeom>
            <a:solidFill>
              <a:srgbClr val="FF94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1" name="Google Shape;1546;p57">
              <a:extLst>
                <a:ext uri="{FF2B5EF4-FFF2-40B4-BE49-F238E27FC236}">
                  <a16:creationId xmlns:a16="http://schemas.microsoft.com/office/drawing/2014/main" id="{8D6879C8-9066-4A37-9FFF-6B9FBAFC09B0}"/>
                </a:ext>
              </a:extLst>
            </p:cNvPr>
            <p:cNvSpPr>
              <a:spLocks/>
            </p:cNvSpPr>
            <p:nvPr/>
          </p:nvSpPr>
          <p:spPr bwMode="auto">
            <a:xfrm>
              <a:off x="6428225" y="2360400"/>
              <a:ext cx="22000" cy="20850"/>
            </a:xfrm>
            <a:custGeom>
              <a:avLst/>
              <a:gdLst>
                <a:gd name="T0" fmla="*/ 90625 w 880"/>
                <a:gd name="T1" fmla="*/ 0 h 834"/>
                <a:gd name="T2" fmla="*/ 18125 w 880"/>
                <a:gd name="T3" fmla="*/ 98750 h 834"/>
                <a:gd name="T4" fmla="*/ 110000 w 880"/>
                <a:gd name="T5" fmla="*/ 457500 h 834"/>
                <a:gd name="T6" fmla="*/ 191875 w 880"/>
                <a:gd name="T7" fmla="*/ 521250 h 834"/>
                <a:gd name="T8" fmla="*/ 356250 w 880"/>
                <a:gd name="T9" fmla="*/ 521250 h 834"/>
                <a:gd name="T10" fmla="*/ 440000 w 880"/>
                <a:gd name="T11" fmla="*/ 457500 h 834"/>
                <a:gd name="T12" fmla="*/ 530000 w 880"/>
                <a:gd name="T13" fmla="*/ 98750 h 834"/>
                <a:gd name="T14" fmla="*/ 457500 w 880"/>
                <a:gd name="T15" fmla="*/ 0 h 834"/>
                <a:gd name="T16" fmla="*/ 90625 w 880"/>
                <a:gd name="T17" fmla="*/ 0 h 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0" h="834" extrusionOk="0">
                  <a:moveTo>
                    <a:pt x="145" y="0"/>
                  </a:moveTo>
                  <a:cubicBezTo>
                    <a:pt x="57" y="0"/>
                    <a:pt x="1" y="70"/>
                    <a:pt x="29" y="158"/>
                  </a:cubicBezTo>
                  <a:lnTo>
                    <a:pt x="176" y="732"/>
                  </a:lnTo>
                  <a:cubicBezTo>
                    <a:pt x="190" y="792"/>
                    <a:pt x="250" y="834"/>
                    <a:pt x="307" y="834"/>
                  </a:cubicBezTo>
                  <a:lnTo>
                    <a:pt x="570" y="834"/>
                  </a:lnTo>
                  <a:cubicBezTo>
                    <a:pt x="630" y="834"/>
                    <a:pt x="690" y="792"/>
                    <a:pt x="704" y="732"/>
                  </a:cubicBezTo>
                  <a:lnTo>
                    <a:pt x="848" y="158"/>
                  </a:lnTo>
                  <a:cubicBezTo>
                    <a:pt x="880" y="70"/>
                    <a:pt x="820" y="0"/>
                    <a:pt x="732" y="0"/>
                  </a:cubicBezTo>
                  <a:lnTo>
                    <a:pt x="145"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2" name="Google Shape;1547;p57">
              <a:extLst>
                <a:ext uri="{FF2B5EF4-FFF2-40B4-BE49-F238E27FC236}">
                  <a16:creationId xmlns:a16="http://schemas.microsoft.com/office/drawing/2014/main" id="{C6671EC8-9C56-4B1D-8020-22F3A5E077C8}"/>
                </a:ext>
              </a:extLst>
            </p:cNvPr>
            <p:cNvSpPr>
              <a:spLocks/>
            </p:cNvSpPr>
            <p:nvPr/>
          </p:nvSpPr>
          <p:spPr bwMode="auto">
            <a:xfrm>
              <a:off x="6427425" y="2377975"/>
              <a:ext cx="23525" cy="109150"/>
            </a:xfrm>
            <a:custGeom>
              <a:avLst/>
              <a:gdLst>
                <a:gd name="T0" fmla="*/ 193750 w 941"/>
                <a:gd name="T1" fmla="*/ 625 h 4366"/>
                <a:gd name="T2" fmla="*/ 625 w 941"/>
                <a:gd name="T3" fmla="*/ 2343750 h 4366"/>
                <a:gd name="T4" fmla="*/ 286250 w 941"/>
                <a:gd name="T5" fmla="*/ 2728750 h 4366"/>
                <a:gd name="T6" fmla="*/ 587500 w 941"/>
                <a:gd name="T7" fmla="*/ 2343750 h 4366"/>
                <a:gd name="T8" fmla="*/ 396250 w 941"/>
                <a:gd name="T9" fmla="*/ 625 h 4366"/>
                <a:gd name="T10" fmla="*/ 193750 w 941"/>
                <a:gd name="T11" fmla="*/ 625 h 4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1" h="4366" extrusionOk="0">
                  <a:moveTo>
                    <a:pt x="310" y="1"/>
                  </a:moveTo>
                  <a:lnTo>
                    <a:pt x="1" y="3750"/>
                  </a:lnTo>
                  <a:lnTo>
                    <a:pt x="458" y="4366"/>
                  </a:lnTo>
                  <a:lnTo>
                    <a:pt x="940" y="3750"/>
                  </a:lnTo>
                  <a:lnTo>
                    <a:pt x="634" y="1"/>
                  </a:lnTo>
                  <a:lnTo>
                    <a:pt x="310" y="1"/>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3" name="Google Shape;1548;p57">
              <a:extLst>
                <a:ext uri="{FF2B5EF4-FFF2-40B4-BE49-F238E27FC236}">
                  <a16:creationId xmlns:a16="http://schemas.microsoft.com/office/drawing/2014/main" id="{339CA433-9A97-4CC4-8FA6-A3E73A7E5533}"/>
                </a:ext>
              </a:extLst>
            </p:cNvPr>
            <p:cNvSpPr>
              <a:spLocks/>
            </p:cNvSpPr>
            <p:nvPr/>
          </p:nvSpPr>
          <p:spPr bwMode="auto">
            <a:xfrm>
              <a:off x="6406250" y="2339550"/>
              <a:ext cx="36600" cy="33825"/>
            </a:xfrm>
            <a:custGeom>
              <a:avLst/>
              <a:gdLst>
                <a:gd name="T0" fmla="*/ 241875 w 1464"/>
                <a:gd name="T1" fmla="*/ 0 h 1353"/>
                <a:gd name="T2" fmla="*/ 211250 w 1464"/>
                <a:gd name="T3" fmla="*/ 6875 h 1353"/>
                <a:gd name="T4" fmla="*/ 35000 w 1464"/>
                <a:gd name="T5" fmla="*/ 125625 h 1353"/>
                <a:gd name="T6" fmla="*/ 17500 w 1464"/>
                <a:gd name="T7" fmla="*/ 209375 h 1353"/>
                <a:gd name="T8" fmla="*/ 596250 w 1464"/>
                <a:gd name="T9" fmla="*/ 845000 h 1353"/>
                <a:gd name="T10" fmla="*/ 686250 w 1464"/>
                <a:gd name="T11" fmla="*/ 831250 h 1353"/>
                <a:gd name="T12" fmla="*/ 795625 w 1464"/>
                <a:gd name="T13" fmla="*/ 318750 h 1353"/>
                <a:gd name="T14" fmla="*/ 275000 w 1464"/>
                <a:gd name="T15" fmla="*/ 6875 h 1353"/>
                <a:gd name="T16" fmla="*/ 241875 w 1464"/>
                <a:gd name="T17" fmla="*/ 0 h 1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4" h="1353" extrusionOk="0">
                  <a:moveTo>
                    <a:pt x="387" y="0"/>
                  </a:moveTo>
                  <a:cubicBezTo>
                    <a:pt x="369" y="0"/>
                    <a:pt x="352" y="4"/>
                    <a:pt x="338" y="11"/>
                  </a:cubicBezTo>
                  <a:lnTo>
                    <a:pt x="56" y="201"/>
                  </a:lnTo>
                  <a:cubicBezTo>
                    <a:pt x="14" y="233"/>
                    <a:pt x="0" y="289"/>
                    <a:pt x="28" y="335"/>
                  </a:cubicBezTo>
                  <a:cubicBezTo>
                    <a:pt x="176" y="575"/>
                    <a:pt x="470" y="1352"/>
                    <a:pt x="954" y="1352"/>
                  </a:cubicBezTo>
                  <a:cubicBezTo>
                    <a:pt x="1000" y="1352"/>
                    <a:pt x="1048" y="1345"/>
                    <a:pt x="1098" y="1330"/>
                  </a:cubicBezTo>
                  <a:cubicBezTo>
                    <a:pt x="1098" y="1330"/>
                    <a:pt x="1463" y="658"/>
                    <a:pt x="1273" y="510"/>
                  </a:cubicBezTo>
                  <a:cubicBezTo>
                    <a:pt x="1129" y="394"/>
                    <a:pt x="602" y="99"/>
                    <a:pt x="440" y="11"/>
                  </a:cubicBezTo>
                  <a:cubicBezTo>
                    <a:pt x="424" y="4"/>
                    <a:pt x="406" y="0"/>
                    <a:pt x="387" y="0"/>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4" name="Google Shape;1549;p57">
              <a:extLst>
                <a:ext uri="{FF2B5EF4-FFF2-40B4-BE49-F238E27FC236}">
                  <a16:creationId xmlns:a16="http://schemas.microsoft.com/office/drawing/2014/main" id="{16AA6A82-72D9-4A61-9201-772CA3E3215F}"/>
                </a:ext>
              </a:extLst>
            </p:cNvPr>
            <p:cNvSpPr>
              <a:spLocks/>
            </p:cNvSpPr>
            <p:nvPr/>
          </p:nvSpPr>
          <p:spPr bwMode="auto">
            <a:xfrm>
              <a:off x="6432625" y="2339550"/>
              <a:ext cx="36600" cy="33825"/>
            </a:xfrm>
            <a:custGeom>
              <a:avLst/>
              <a:gdLst>
                <a:gd name="T0" fmla="*/ 673125 w 1464"/>
                <a:gd name="T1" fmla="*/ 0 h 1353"/>
                <a:gd name="T2" fmla="*/ 640000 w 1464"/>
                <a:gd name="T3" fmla="*/ 6875 h 1353"/>
                <a:gd name="T4" fmla="*/ 118750 w 1464"/>
                <a:gd name="T5" fmla="*/ 318750 h 1353"/>
                <a:gd name="T6" fmla="*/ 283750 w 1464"/>
                <a:gd name="T7" fmla="*/ 831250 h 1353"/>
                <a:gd name="T8" fmla="*/ 370625 w 1464"/>
                <a:gd name="T9" fmla="*/ 845000 h 1353"/>
                <a:gd name="T10" fmla="*/ 897500 w 1464"/>
                <a:gd name="T11" fmla="*/ 209375 h 1353"/>
                <a:gd name="T12" fmla="*/ 879375 w 1464"/>
                <a:gd name="T13" fmla="*/ 125625 h 1353"/>
                <a:gd name="T14" fmla="*/ 706250 w 1464"/>
                <a:gd name="T15" fmla="*/ 6875 h 1353"/>
                <a:gd name="T16" fmla="*/ 673125 w 1464"/>
                <a:gd name="T17" fmla="*/ 0 h 1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4" h="1353" extrusionOk="0">
                  <a:moveTo>
                    <a:pt x="1077" y="0"/>
                  </a:moveTo>
                  <a:cubicBezTo>
                    <a:pt x="1058" y="0"/>
                    <a:pt x="1040" y="4"/>
                    <a:pt x="1024" y="11"/>
                  </a:cubicBezTo>
                  <a:cubicBezTo>
                    <a:pt x="866" y="99"/>
                    <a:pt x="338" y="394"/>
                    <a:pt x="190" y="510"/>
                  </a:cubicBezTo>
                  <a:cubicBezTo>
                    <a:pt x="0" y="658"/>
                    <a:pt x="454" y="1330"/>
                    <a:pt x="454" y="1330"/>
                  </a:cubicBezTo>
                  <a:cubicBezTo>
                    <a:pt x="503" y="1345"/>
                    <a:pt x="549" y="1352"/>
                    <a:pt x="593" y="1352"/>
                  </a:cubicBezTo>
                  <a:cubicBezTo>
                    <a:pt x="1055" y="1352"/>
                    <a:pt x="1288" y="575"/>
                    <a:pt x="1436" y="335"/>
                  </a:cubicBezTo>
                  <a:cubicBezTo>
                    <a:pt x="1464" y="289"/>
                    <a:pt x="1450" y="233"/>
                    <a:pt x="1407" y="201"/>
                  </a:cubicBezTo>
                  <a:lnTo>
                    <a:pt x="1130" y="11"/>
                  </a:lnTo>
                  <a:cubicBezTo>
                    <a:pt x="1114" y="4"/>
                    <a:pt x="1095" y="0"/>
                    <a:pt x="1077" y="0"/>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5" name="Google Shape;1550;p57">
              <a:extLst>
                <a:ext uri="{FF2B5EF4-FFF2-40B4-BE49-F238E27FC236}">
                  <a16:creationId xmlns:a16="http://schemas.microsoft.com/office/drawing/2014/main" id="{422128E0-0F48-4CDA-8B3C-3A517ABC918B}"/>
                </a:ext>
              </a:extLst>
            </p:cNvPr>
            <p:cNvSpPr>
              <a:spLocks/>
            </p:cNvSpPr>
            <p:nvPr/>
          </p:nvSpPr>
          <p:spPr bwMode="auto">
            <a:xfrm>
              <a:off x="6413550" y="2351950"/>
              <a:ext cx="25350" cy="22600"/>
            </a:xfrm>
            <a:custGeom>
              <a:avLst/>
              <a:gdLst>
                <a:gd name="T0" fmla="*/ 604375 w 1014"/>
                <a:gd name="T1" fmla="*/ 0 h 904"/>
                <a:gd name="T2" fmla="*/ 595625 w 1014"/>
                <a:gd name="T3" fmla="*/ 266250 h 904"/>
                <a:gd name="T4" fmla="*/ 595625 w 1014"/>
                <a:gd name="T5" fmla="*/ 255000 h 904"/>
                <a:gd name="T6" fmla="*/ 483125 w 1014"/>
                <a:gd name="T7" fmla="*/ 506250 h 904"/>
                <a:gd name="T8" fmla="*/ 483125 w 1014"/>
                <a:gd name="T9" fmla="*/ 506250 h 904"/>
                <a:gd name="T10" fmla="*/ 430000 w 1014"/>
                <a:gd name="T11" fmla="*/ 510000 h 904"/>
                <a:gd name="T12" fmla="*/ 367500 w 1014"/>
                <a:gd name="T13" fmla="*/ 503750 h 904"/>
                <a:gd name="T14" fmla="*/ 237500 w 1014"/>
                <a:gd name="T15" fmla="*/ 457500 h 904"/>
                <a:gd name="T16" fmla="*/ 118750 w 1014"/>
                <a:gd name="T17" fmla="*/ 385000 h 904"/>
                <a:gd name="T18" fmla="*/ 55000 w 1014"/>
                <a:gd name="T19" fmla="*/ 338750 h 904"/>
                <a:gd name="T20" fmla="*/ 0 w 1014"/>
                <a:gd name="T21" fmla="*/ 292500 h 904"/>
                <a:gd name="T22" fmla="*/ 0 w 1014"/>
                <a:gd name="T23" fmla="*/ 292500 h 904"/>
                <a:gd name="T24" fmla="*/ 46250 w 1014"/>
                <a:gd name="T25" fmla="*/ 347500 h 904"/>
                <a:gd name="T26" fmla="*/ 101250 w 1014"/>
                <a:gd name="T27" fmla="*/ 402500 h 904"/>
                <a:gd name="T28" fmla="*/ 211250 w 1014"/>
                <a:gd name="T29" fmla="*/ 495000 h 904"/>
                <a:gd name="T30" fmla="*/ 358125 w 1014"/>
                <a:gd name="T31" fmla="*/ 558750 h 904"/>
                <a:gd name="T32" fmla="*/ 418125 w 1014"/>
                <a:gd name="T33" fmla="*/ 564375 h 904"/>
                <a:gd name="T34" fmla="*/ 512500 w 1014"/>
                <a:gd name="T35" fmla="*/ 550000 h 904"/>
                <a:gd name="T36" fmla="*/ 523125 w 1014"/>
                <a:gd name="T37" fmla="*/ 550000 h 904"/>
                <a:gd name="T38" fmla="*/ 523125 w 1014"/>
                <a:gd name="T39" fmla="*/ 541250 h 904"/>
                <a:gd name="T40" fmla="*/ 633125 w 1014"/>
                <a:gd name="T41" fmla="*/ 275000 h 904"/>
                <a:gd name="T42" fmla="*/ 633125 w 1014"/>
                <a:gd name="T43" fmla="*/ 266250 h 904"/>
                <a:gd name="T44" fmla="*/ 604375 w 1014"/>
                <a:gd name="T45" fmla="*/ 0 h 9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4" h="904" extrusionOk="0">
                  <a:moveTo>
                    <a:pt x="967" y="0"/>
                  </a:moveTo>
                  <a:cubicBezTo>
                    <a:pt x="953" y="145"/>
                    <a:pt x="953" y="278"/>
                    <a:pt x="953" y="426"/>
                  </a:cubicBezTo>
                  <a:lnTo>
                    <a:pt x="953" y="408"/>
                  </a:lnTo>
                  <a:cubicBezTo>
                    <a:pt x="897" y="548"/>
                    <a:pt x="828" y="675"/>
                    <a:pt x="773" y="810"/>
                  </a:cubicBezTo>
                  <a:cubicBezTo>
                    <a:pt x="747" y="814"/>
                    <a:pt x="718" y="816"/>
                    <a:pt x="688" y="816"/>
                  </a:cubicBezTo>
                  <a:cubicBezTo>
                    <a:pt x="652" y="816"/>
                    <a:pt x="616" y="813"/>
                    <a:pt x="588" y="806"/>
                  </a:cubicBezTo>
                  <a:cubicBezTo>
                    <a:pt x="514" y="806"/>
                    <a:pt x="440" y="778"/>
                    <a:pt x="380" y="732"/>
                  </a:cubicBezTo>
                  <a:cubicBezTo>
                    <a:pt x="310" y="704"/>
                    <a:pt x="250" y="658"/>
                    <a:pt x="190" y="616"/>
                  </a:cubicBezTo>
                  <a:lnTo>
                    <a:pt x="88" y="542"/>
                  </a:lnTo>
                  <a:cubicBezTo>
                    <a:pt x="60" y="514"/>
                    <a:pt x="46" y="496"/>
                    <a:pt x="0" y="468"/>
                  </a:cubicBezTo>
                  <a:cubicBezTo>
                    <a:pt x="28" y="496"/>
                    <a:pt x="60" y="528"/>
                    <a:pt x="74" y="556"/>
                  </a:cubicBezTo>
                  <a:lnTo>
                    <a:pt x="162" y="644"/>
                  </a:lnTo>
                  <a:cubicBezTo>
                    <a:pt x="222" y="704"/>
                    <a:pt x="278" y="760"/>
                    <a:pt x="338" y="792"/>
                  </a:cubicBezTo>
                  <a:cubicBezTo>
                    <a:pt x="412" y="834"/>
                    <a:pt x="485" y="866"/>
                    <a:pt x="573" y="894"/>
                  </a:cubicBezTo>
                  <a:cubicBezTo>
                    <a:pt x="603" y="900"/>
                    <a:pt x="635" y="903"/>
                    <a:pt x="669" y="903"/>
                  </a:cubicBezTo>
                  <a:cubicBezTo>
                    <a:pt x="717" y="903"/>
                    <a:pt x="768" y="896"/>
                    <a:pt x="820" y="880"/>
                  </a:cubicBezTo>
                  <a:lnTo>
                    <a:pt x="837" y="880"/>
                  </a:lnTo>
                  <a:lnTo>
                    <a:pt x="837" y="866"/>
                  </a:lnTo>
                  <a:cubicBezTo>
                    <a:pt x="894" y="718"/>
                    <a:pt x="953" y="584"/>
                    <a:pt x="1013" y="440"/>
                  </a:cubicBezTo>
                  <a:lnTo>
                    <a:pt x="1013" y="426"/>
                  </a:lnTo>
                  <a:cubicBezTo>
                    <a:pt x="1013" y="278"/>
                    <a:pt x="996" y="145"/>
                    <a:pt x="967" y="0"/>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6" name="Google Shape;1551;p57">
              <a:extLst>
                <a:ext uri="{FF2B5EF4-FFF2-40B4-BE49-F238E27FC236}">
                  <a16:creationId xmlns:a16="http://schemas.microsoft.com/office/drawing/2014/main" id="{93C88B08-EB58-4F34-A19E-3E981B6295F6}"/>
                </a:ext>
              </a:extLst>
            </p:cNvPr>
            <p:cNvSpPr>
              <a:spLocks/>
            </p:cNvSpPr>
            <p:nvPr/>
          </p:nvSpPr>
          <p:spPr bwMode="auto">
            <a:xfrm>
              <a:off x="6438075" y="2362600"/>
              <a:ext cx="24550" cy="11850"/>
            </a:xfrm>
            <a:custGeom>
              <a:avLst/>
              <a:gdLst>
                <a:gd name="T0" fmla="*/ 0 w 982"/>
                <a:gd name="T1" fmla="*/ 0 h 474"/>
                <a:gd name="T2" fmla="*/ 0 w 982"/>
                <a:gd name="T3" fmla="*/ 0 h 474"/>
                <a:gd name="T4" fmla="*/ 118750 w 982"/>
                <a:gd name="T5" fmla="*/ 263750 h 474"/>
                <a:gd name="T6" fmla="*/ 130000 w 982"/>
                <a:gd name="T7" fmla="*/ 275000 h 474"/>
                <a:gd name="T8" fmla="*/ 138750 w 982"/>
                <a:gd name="T9" fmla="*/ 283750 h 474"/>
                <a:gd name="T10" fmla="*/ 235000 w 982"/>
                <a:gd name="T11" fmla="*/ 296250 h 474"/>
                <a:gd name="T12" fmla="*/ 275000 w 982"/>
                <a:gd name="T13" fmla="*/ 292500 h 474"/>
                <a:gd name="T14" fmla="*/ 405000 w 982"/>
                <a:gd name="T15" fmla="*/ 275000 h 474"/>
                <a:gd name="T16" fmla="*/ 523750 w 982"/>
                <a:gd name="T17" fmla="*/ 208750 h 474"/>
                <a:gd name="T18" fmla="*/ 613750 w 982"/>
                <a:gd name="T19" fmla="*/ 118750 h 474"/>
                <a:gd name="T20" fmla="*/ 613750 w 982"/>
                <a:gd name="T21" fmla="*/ 118750 h 474"/>
                <a:gd name="T22" fmla="*/ 558750 w 982"/>
                <a:gd name="T23" fmla="*/ 153750 h 474"/>
                <a:gd name="T24" fmla="*/ 503750 w 982"/>
                <a:gd name="T25" fmla="*/ 182500 h 474"/>
                <a:gd name="T26" fmla="*/ 393750 w 982"/>
                <a:gd name="T27" fmla="*/ 228750 h 474"/>
                <a:gd name="T28" fmla="*/ 275000 w 982"/>
                <a:gd name="T29" fmla="*/ 246250 h 474"/>
                <a:gd name="T30" fmla="*/ 160625 w 982"/>
                <a:gd name="T31" fmla="*/ 238125 h 474"/>
                <a:gd name="T32" fmla="*/ 160625 w 982"/>
                <a:gd name="T33" fmla="*/ 238125 h 474"/>
                <a:gd name="T34" fmla="*/ 0 w 982"/>
                <a:gd name="T35" fmla="*/ 0 h 4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82" h="474" extrusionOk="0">
                  <a:moveTo>
                    <a:pt x="0" y="0"/>
                  </a:moveTo>
                  <a:lnTo>
                    <a:pt x="0" y="0"/>
                  </a:lnTo>
                  <a:cubicBezTo>
                    <a:pt x="60" y="144"/>
                    <a:pt x="120" y="292"/>
                    <a:pt x="190" y="422"/>
                  </a:cubicBezTo>
                  <a:lnTo>
                    <a:pt x="208" y="440"/>
                  </a:lnTo>
                  <a:lnTo>
                    <a:pt x="222" y="454"/>
                  </a:lnTo>
                  <a:cubicBezTo>
                    <a:pt x="274" y="464"/>
                    <a:pt x="325" y="474"/>
                    <a:pt x="376" y="474"/>
                  </a:cubicBezTo>
                  <a:cubicBezTo>
                    <a:pt x="397" y="474"/>
                    <a:pt x="419" y="472"/>
                    <a:pt x="440" y="468"/>
                  </a:cubicBezTo>
                  <a:cubicBezTo>
                    <a:pt x="514" y="468"/>
                    <a:pt x="574" y="454"/>
                    <a:pt x="648" y="440"/>
                  </a:cubicBezTo>
                  <a:cubicBezTo>
                    <a:pt x="718" y="408"/>
                    <a:pt x="778" y="380"/>
                    <a:pt x="838" y="334"/>
                  </a:cubicBezTo>
                  <a:cubicBezTo>
                    <a:pt x="894" y="292"/>
                    <a:pt x="940" y="246"/>
                    <a:pt x="982" y="190"/>
                  </a:cubicBezTo>
                  <a:cubicBezTo>
                    <a:pt x="954" y="204"/>
                    <a:pt x="926" y="232"/>
                    <a:pt x="894" y="246"/>
                  </a:cubicBezTo>
                  <a:cubicBezTo>
                    <a:pt x="866" y="264"/>
                    <a:pt x="838" y="278"/>
                    <a:pt x="806" y="292"/>
                  </a:cubicBezTo>
                  <a:cubicBezTo>
                    <a:pt x="750" y="320"/>
                    <a:pt x="690" y="352"/>
                    <a:pt x="630" y="366"/>
                  </a:cubicBezTo>
                  <a:cubicBezTo>
                    <a:pt x="560" y="380"/>
                    <a:pt x="500" y="394"/>
                    <a:pt x="440" y="394"/>
                  </a:cubicBezTo>
                  <a:cubicBezTo>
                    <a:pt x="369" y="394"/>
                    <a:pt x="314" y="394"/>
                    <a:pt x="257" y="381"/>
                  </a:cubicBezTo>
                  <a:cubicBezTo>
                    <a:pt x="185" y="255"/>
                    <a:pt x="99" y="126"/>
                    <a:pt x="0" y="0"/>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7" name="Google Shape;1552;p57">
              <a:extLst>
                <a:ext uri="{FF2B5EF4-FFF2-40B4-BE49-F238E27FC236}">
                  <a16:creationId xmlns:a16="http://schemas.microsoft.com/office/drawing/2014/main" id="{FC1060E0-2B96-4663-A7E5-26CD019E10F3}"/>
                </a:ext>
              </a:extLst>
            </p:cNvPr>
            <p:cNvSpPr>
              <a:spLocks/>
            </p:cNvSpPr>
            <p:nvPr/>
          </p:nvSpPr>
          <p:spPr bwMode="auto">
            <a:xfrm>
              <a:off x="6397100" y="2389725"/>
              <a:ext cx="75125" cy="90025"/>
            </a:xfrm>
            <a:custGeom>
              <a:avLst/>
              <a:gdLst>
                <a:gd name="T0" fmla="*/ 1228750 w 3005"/>
                <a:gd name="T1" fmla="*/ 0 h 3601"/>
                <a:gd name="T2" fmla="*/ 110000 w 3005"/>
                <a:gd name="T3" fmla="*/ 163750 h 3601"/>
                <a:gd name="T4" fmla="*/ 8750 w 3005"/>
                <a:gd name="T5" fmla="*/ 311250 h 3601"/>
                <a:gd name="T6" fmla="*/ 310000 w 3005"/>
                <a:gd name="T7" fmla="*/ 2142500 h 3601"/>
                <a:gd name="T8" fmla="*/ 440000 w 3005"/>
                <a:gd name="T9" fmla="*/ 2243750 h 3601"/>
                <a:gd name="T10" fmla="*/ 610625 w 3005"/>
                <a:gd name="T11" fmla="*/ 2250000 h 3601"/>
                <a:gd name="T12" fmla="*/ 1758750 w 3005"/>
                <a:gd name="T13" fmla="*/ 2113750 h 3601"/>
                <a:gd name="T14" fmla="*/ 1877500 w 3005"/>
                <a:gd name="T15" fmla="*/ 1968750 h 3601"/>
                <a:gd name="T16" fmla="*/ 1693125 w 3005"/>
                <a:gd name="T17" fmla="*/ 146250 h 3601"/>
                <a:gd name="T18" fmla="*/ 1556875 w 3005"/>
                <a:gd name="T19" fmla="*/ 16875 h 3601"/>
                <a:gd name="T20" fmla="*/ 1228750 w 3005"/>
                <a:gd name="T21" fmla="*/ 0 h 3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5" h="3601" extrusionOk="0">
                  <a:moveTo>
                    <a:pt x="1966" y="0"/>
                  </a:moveTo>
                  <a:cubicBezTo>
                    <a:pt x="1181" y="0"/>
                    <a:pt x="500" y="167"/>
                    <a:pt x="176" y="262"/>
                  </a:cubicBezTo>
                  <a:cubicBezTo>
                    <a:pt x="71" y="290"/>
                    <a:pt x="0" y="392"/>
                    <a:pt x="14" y="498"/>
                  </a:cubicBezTo>
                  <a:cubicBezTo>
                    <a:pt x="145" y="1993"/>
                    <a:pt x="394" y="3048"/>
                    <a:pt x="496" y="3428"/>
                  </a:cubicBezTo>
                  <a:cubicBezTo>
                    <a:pt x="510" y="3516"/>
                    <a:pt x="598" y="3590"/>
                    <a:pt x="704" y="3590"/>
                  </a:cubicBezTo>
                  <a:cubicBezTo>
                    <a:pt x="790" y="3597"/>
                    <a:pt x="882" y="3600"/>
                    <a:pt x="977" y="3600"/>
                  </a:cubicBezTo>
                  <a:cubicBezTo>
                    <a:pt x="1635" y="3600"/>
                    <a:pt x="2455" y="3447"/>
                    <a:pt x="2814" y="3382"/>
                  </a:cubicBezTo>
                  <a:cubicBezTo>
                    <a:pt x="2916" y="3354"/>
                    <a:pt x="3004" y="3266"/>
                    <a:pt x="3004" y="3150"/>
                  </a:cubicBezTo>
                  <a:cubicBezTo>
                    <a:pt x="2990" y="2271"/>
                    <a:pt x="2783" y="744"/>
                    <a:pt x="2709" y="234"/>
                  </a:cubicBezTo>
                  <a:cubicBezTo>
                    <a:pt x="2681" y="129"/>
                    <a:pt x="2607" y="41"/>
                    <a:pt x="2491" y="27"/>
                  </a:cubicBezTo>
                  <a:cubicBezTo>
                    <a:pt x="2313" y="8"/>
                    <a:pt x="2137" y="0"/>
                    <a:pt x="1966"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8" name="Google Shape;1553;p57">
              <a:extLst>
                <a:ext uri="{FF2B5EF4-FFF2-40B4-BE49-F238E27FC236}">
                  <a16:creationId xmlns:a16="http://schemas.microsoft.com/office/drawing/2014/main" id="{8CD712EE-3363-4BA8-906A-F8195BCE531B}"/>
                </a:ext>
              </a:extLst>
            </p:cNvPr>
            <p:cNvSpPr>
              <a:spLocks/>
            </p:cNvSpPr>
            <p:nvPr/>
          </p:nvSpPr>
          <p:spPr bwMode="auto">
            <a:xfrm>
              <a:off x="6402550" y="2397325"/>
              <a:ext cx="60075" cy="33450"/>
            </a:xfrm>
            <a:custGeom>
              <a:avLst/>
              <a:gdLst>
                <a:gd name="T0" fmla="*/ 1301875 w 2403"/>
                <a:gd name="T1" fmla="*/ 0 h 1338"/>
                <a:gd name="T2" fmla="*/ 101250 w 2403"/>
                <a:gd name="T3" fmla="*/ 121250 h 1338"/>
                <a:gd name="T4" fmla="*/ 8750 w 2403"/>
                <a:gd name="T5" fmla="*/ 176250 h 1338"/>
                <a:gd name="T6" fmla="*/ 165000 w 2403"/>
                <a:gd name="T7" fmla="*/ 806875 h 1338"/>
                <a:gd name="T8" fmla="*/ 275000 w 2403"/>
                <a:gd name="T9" fmla="*/ 835625 h 1338"/>
                <a:gd name="T10" fmla="*/ 1365625 w 2403"/>
                <a:gd name="T11" fmla="*/ 725625 h 1338"/>
                <a:gd name="T12" fmla="*/ 1475625 w 2403"/>
                <a:gd name="T13" fmla="*/ 670625 h 1338"/>
                <a:gd name="T14" fmla="*/ 1411875 w 2403"/>
                <a:gd name="T15" fmla="*/ 37500 h 1338"/>
                <a:gd name="T16" fmla="*/ 1301875 w 2403"/>
                <a:gd name="T17" fmla="*/ 0 h 1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3" h="1338" extrusionOk="0">
                  <a:moveTo>
                    <a:pt x="2083" y="0"/>
                  </a:moveTo>
                  <a:cubicBezTo>
                    <a:pt x="1260" y="18"/>
                    <a:pt x="486" y="134"/>
                    <a:pt x="162" y="194"/>
                  </a:cubicBezTo>
                  <a:cubicBezTo>
                    <a:pt x="74" y="208"/>
                    <a:pt x="0" y="250"/>
                    <a:pt x="14" y="282"/>
                  </a:cubicBezTo>
                  <a:cubicBezTo>
                    <a:pt x="46" y="809"/>
                    <a:pt x="204" y="1161"/>
                    <a:pt x="264" y="1291"/>
                  </a:cubicBezTo>
                  <a:cubicBezTo>
                    <a:pt x="292" y="1320"/>
                    <a:pt x="352" y="1337"/>
                    <a:pt x="440" y="1337"/>
                  </a:cubicBezTo>
                  <a:cubicBezTo>
                    <a:pt x="996" y="1320"/>
                    <a:pt x="1847" y="1218"/>
                    <a:pt x="2185" y="1161"/>
                  </a:cubicBezTo>
                  <a:cubicBezTo>
                    <a:pt x="2287" y="1144"/>
                    <a:pt x="2361" y="1116"/>
                    <a:pt x="2361" y="1073"/>
                  </a:cubicBezTo>
                  <a:cubicBezTo>
                    <a:pt x="2403" y="764"/>
                    <a:pt x="2287" y="236"/>
                    <a:pt x="2259" y="60"/>
                  </a:cubicBezTo>
                  <a:cubicBezTo>
                    <a:pt x="2245" y="32"/>
                    <a:pt x="2171" y="0"/>
                    <a:pt x="20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9" name="Google Shape;1554;p57">
              <a:extLst>
                <a:ext uri="{FF2B5EF4-FFF2-40B4-BE49-F238E27FC236}">
                  <a16:creationId xmlns:a16="http://schemas.microsoft.com/office/drawing/2014/main" id="{A181686F-B3F4-42D4-BE97-037067F7E728}"/>
                </a:ext>
              </a:extLst>
            </p:cNvPr>
            <p:cNvSpPr>
              <a:spLocks/>
            </p:cNvSpPr>
            <p:nvPr/>
          </p:nvSpPr>
          <p:spPr bwMode="auto">
            <a:xfrm>
              <a:off x="6422675" y="2435650"/>
              <a:ext cx="30450" cy="31000"/>
            </a:xfrm>
            <a:custGeom>
              <a:avLst/>
              <a:gdLst>
                <a:gd name="T0" fmla="*/ 473125 w 1218"/>
                <a:gd name="T1" fmla="*/ 0 h 1240"/>
                <a:gd name="T2" fmla="*/ 422500 w 1218"/>
                <a:gd name="T3" fmla="*/ 5000 h 1240"/>
                <a:gd name="T4" fmla="*/ 413750 w 1218"/>
                <a:gd name="T5" fmla="*/ 5000 h 1240"/>
                <a:gd name="T6" fmla="*/ 625 w 1218"/>
                <a:gd name="T7" fmla="*/ 68750 h 1240"/>
                <a:gd name="T8" fmla="*/ 625 w 1218"/>
                <a:gd name="T9" fmla="*/ 774375 h 1240"/>
                <a:gd name="T10" fmla="*/ 587500 w 1218"/>
                <a:gd name="T11" fmla="*/ 508750 h 1240"/>
                <a:gd name="T12" fmla="*/ 735000 w 1218"/>
                <a:gd name="T13" fmla="*/ 225000 h 1240"/>
                <a:gd name="T14" fmla="*/ 473125 w 1218"/>
                <a:gd name="T15" fmla="*/ 0 h 12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1240" extrusionOk="0">
                  <a:moveTo>
                    <a:pt x="757" y="0"/>
                  </a:moveTo>
                  <a:cubicBezTo>
                    <a:pt x="730" y="0"/>
                    <a:pt x="703" y="3"/>
                    <a:pt x="676" y="8"/>
                  </a:cubicBezTo>
                  <a:lnTo>
                    <a:pt x="662" y="8"/>
                  </a:lnTo>
                  <a:cubicBezTo>
                    <a:pt x="441" y="36"/>
                    <a:pt x="223" y="82"/>
                    <a:pt x="1" y="110"/>
                  </a:cubicBezTo>
                  <a:lnTo>
                    <a:pt x="1" y="1239"/>
                  </a:lnTo>
                  <a:cubicBezTo>
                    <a:pt x="325" y="1106"/>
                    <a:pt x="631" y="975"/>
                    <a:pt x="940" y="814"/>
                  </a:cubicBezTo>
                  <a:cubicBezTo>
                    <a:pt x="1116" y="740"/>
                    <a:pt x="1218" y="550"/>
                    <a:pt x="1176" y="360"/>
                  </a:cubicBezTo>
                  <a:cubicBezTo>
                    <a:pt x="1148" y="151"/>
                    <a:pt x="962" y="0"/>
                    <a:pt x="757" y="0"/>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0" name="Google Shape;1555;p57">
              <a:extLst>
                <a:ext uri="{FF2B5EF4-FFF2-40B4-BE49-F238E27FC236}">
                  <a16:creationId xmlns:a16="http://schemas.microsoft.com/office/drawing/2014/main" id="{CEF68866-39AF-4DD2-A2FE-549489DA7068}"/>
                </a:ext>
              </a:extLst>
            </p:cNvPr>
            <p:cNvSpPr>
              <a:spLocks/>
            </p:cNvSpPr>
            <p:nvPr/>
          </p:nvSpPr>
          <p:spPr bwMode="auto">
            <a:xfrm>
              <a:off x="6438875" y="2414575"/>
              <a:ext cx="37750" cy="43975"/>
            </a:xfrm>
            <a:custGeom>
              <a:avLst/>
              <a:gdLst>
                <a:gd name="T0" fmla="*/ 770625 w 1510"/>
                <a:gd name="T1" fmla="*/ 625 h 1759"/>
                <a:gd name="T2" fmla="*/ 723125 w 1510"/>
                <a:gd name="T3" fmla="*/ 8750 h 1759"/>
                <a:gd name="T4" fmla="*/ 0 w 1510"/>
                <a:gd name="T5" fmla="*/ 531875 h 1759"/>
                <a:gd name="T6" fmla="*/ 90000 w 1510"/>
                <a:gd name="T7" fmla="*/ 1099375 h 1759"/>
                <a:gd name="T8" fmla="*/ 888125 w 1510"/>
                <a:gd name="T9" fmla="*/ 861875 h 1759"/>
                <a:gd name="T10" fmla="*/ 896875 w 1510"/>
                <a:gd name="T11" fmla="*/ 101250 h 1759"/>
                <a:gd name="T12" fmla="*/ 770625 w 1510"/>
                <a:gd name="T13" fmla="*/ 625 h 17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0" h="1759" extrusionOk="0">
                  <a:moveTo>
                    <a:pt x="1233" y="1"/>
                  </a:moveTo>
                  <a:cubicBezTo>
                    <a:pt x="1208" y="1"/>
                    <a:pt x="1182" y="5"/>
                    <a:pt x="1157" y="14"/>
                  </a:cubicBezTo>
                  <a:cubicBezTo>
                    <a:pt x="967" y="102"/>
                    <a:pt x="630" y="323"/>
                    <a:pt x="0" y="851"/>
                  </a:cubicBezTo>
                  <a:lnTo>
                    <a:pt x="144" y="1759"/>
                  </a:lnTo>
                  <a:cubicBezTo>
                    <a:pt x="144" y="1759"/>
                    <a:pt x="1319" y="1555"/>
                    <a:pt x="1421" y="1379"/>
                  </a:cubicBezTo>
                  <a:cubicBezTo>
                    <a:pt x="1509" y="1217"/>
                    <a:pt x="1509" y="528"/>
                    <a:pt x="1435" y="162"/>
                  </a:cubicBezTo>
                  <a:cubicBezTo>
                    <a:pt x="1413" y="59"/>
                    <a:pt x="1326" y="1"/>
                    <a:pt x="1233" y="1"/>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1" name="Google Shape;1556;p57">
              <a:extLst>
                <a:ext uri="{FF2B5EF4-FFF2-40B4-BE49-F238E27FC236}">
                  <a16:creationId xmlns:a16="http://schemas.microsoft.com/office/drawing/2014/main" id="{86109D8B-8862-49B3-9E07-82515F1A07EE}"/>
                </a:ext>
              </a:extLst>
            </p:cNvPr>
            <p:cNvSpPr>
              <a:spLocks/>
            </p:cNvSpPr>
            <p:nvPr/>
          </p:nvSpPr>
          <p:spPr bwMode="auto">
            <a:xfrm>
              <a:off x="6285325" y="2352250"/>
              <a:ext cx="149875" cy="134200"/>
            </a:xfrm>
            <a:custGeom>
              <a:avLst/>
              <a:gdLst>
                <a:gd name="T0" fmla="*/ 2339375 w 5995"/>
                <a:gd name="T1" fmla="*/ 625 h 5368"/>
                <a:gd name="T2" fmla="*/ 2335000 w 5995"/>
                <a:gd name="T3" fmla="*/ 1250 h 5368"/>
                <a:gd name="T4" fmla="*/ 706250 w 5995"/>
                <a:gd name="T5" fmla="*/ 1448125 h 5368"/>
                <a:gd name="T6" fmla="*/ 805000 w 5995"/>
                <a:gd name="T7" fmla="*/ 3180625 h 5368"/>
                <a:gd name="T8" fmla="*/ 1530000 w 5995"/>
                <a:gd name="T9" fmla="*/ 3355000 h 5368"/>
                <a:gd name="T10" fmla="*/ 3746250 w 5995"/>
                <a:gd name="T11" fmla="*/ 2804375 h 5368"/>
                <a:gd name="T12" fmla="*/ 3691250 w 5995"/>
                <a:gd name="T13" fmla="*/ 2061250 h 5368"/>
                <a:gd name="T14" fmla="*/ 1620625 w 5995"/>
                <a:gd name="T15" fmla="*/ 2272500 h 5368"/>
                <a:gd name="T16" fmla="*/ 2491250 w 5995"/>
                <a:gd name="T17" fmla="*/ 1439375 h 5368"/>
                <a:gd name="T18" fmla="*/ 2339375 w 5995"/>
                <a:gd name="T19" fmla="*/ 625 h 5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95" h="5368" extrusionOk="0">
                  <a:moveTo>
                    <a:pt x="3743" y="1"/>
                  </a:moveTo>
                  <a:cubicBezTo>
                    <a:pt x="3741" y="1"/>
                    <a:pt x="3738" y="1"/>
                    <a:pt x="3736" y="2"/>
                  </a:cubicBezTo>
                  <a:cubicBezTo>
                    <a:pt x="2667" y="558"/>
                    <a:pt x="1288" y="2085"/>
                    <a:pt x="1130" y="2317"/>
                  </a:cubicBezTo>
                  <a:cubicBezTo>
                    <a:pt x="936" y="2567"/>
                    <a:pt x="1" y="4209"/>
                    <a:pt x="1288" y="5089"/>
                  </a:cubicBezTo>
                  <a:cubicBezTo>
                    <a:pt x="1587" y="5290"/>
                    <a:pt x="1995" y="5368"/>
                    <a:pt x="2448" y="5368"/>
                  </a:cubicBezTo>
                  <a:cubicBezTo>
                    <a:pt x="3972" y="5368"/>
                    <a:pt x="5994" y="4487"/>
                    <a:pt x="5994" y="4487"/>
                  </a:cubicBezTo>
                  <a:lnTo>
                    <a:pt x="5906" y="3298"/>
                  </a:lnTo>
                  <a:cubicBezTo>
                    <a:pt x="4851" y="3548"/>
                    <a:pt x="2593" y="3636"/>
                    <a:pt x="2593" y="3636"/>
                  </a:cubicBezTo>
                  <a:lnTo>
                    <a:pt x="3986" y="2303"/>
                  </a:lnTo>
                  <a:cubicBezTo>
                    <a:pt x="3986" y="2303"/>
                    <a:pt x="3887" y="1"/>
                    <a:pt x="3743"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2" name="Google Shape;1557;p57">
              <a:extLst>
                <a:ext uri="{FF2B5EF4-FFF2-40B4-BE49-F238E27FC236}">
                  <a16:creationId xmlns:a16="http://schemas.microsoft.com/office/drawing/2014/main" id="{A985C500-C403-4163-A7F8-8CE7186A9502}"/>
                </a:ext>
              </a:extLst>
            </p:cNvPr>
            <p:cNvSpPr>
              <a:spLocks/>
            </p:cNvSpPr>
            <p:nvPr/>
          </p:nvSpPr>
          <p:spPr bwMode="auto">
            <a:xfrm>
              <a:off x="6326300" y="2442800"/>
              <a:ext cx="23850" cy="2200"/>
            </a:xfrm>
            <a:custGeom>
              <a:avLst/>
              <a:gdLst>
                <a:gd name="T0" fmla="*/ 295000 w 954"/>
                <a:gd name="T1" fmla="*/ 0 h 88"/>
                <a:gd name="T2" fmla="*/ 625 w 954"/>
                <a:gd name="T3" fmla="*/ 37500 h 88"/>
                <a:gd name="T4" fmla="*/ 303750 w 954"/>
                <a:gd name="T5" fmla="*/ 55000 h 88"/>
                <a:gd name="T6" fmla="*/ 596250 w 954"/>
                <a:gd name="T7" fmla="*/ 17500 h 88"/>
                <a:gd name="T8" fmla="*/ 295000 w 954"/>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88" extrusionOk="0">
                  <a:moveTo>
                    <a:pt x="472" y="0"/>
                  </a:moveTo>
                  <a:cubicBezTo>
                    <a:pt x="324" y="0"/>
                    <a:pt x="163" y="14"/>
                    <a:pt x="1" y="60"/>
                  </a:cubicBezTo>
                  <a:cubicBezTo>
                    <a:pt x="163" y="88"/>
                    <a:pt x="324" y="88"/>
                    <a:pt x="486" y="88"/>
                  </a:cubicBezTo>
                  <a:cubicBezTo>
                    <a:pt x="634" y="74"/>
                    <a:pt x="792" y="60"/>
                    <a:pt x="954" y="28"/>
                  </a:cubicBezTo>
                  <a:cubicBezTo>
                    <a:pt x="792" y="0"/>
                    <a:pt x="634" y="0"/>
                    <a:pt x="472"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3" name="Google Shape;1558;p57">
              <a:extLst>
                <a:ext uri="{FF2B5EF4-FFF2-40B4-BE49-F238E27FC236}">
                  <a16:creationId xmlns:a16="http://schemas.microsoft.com/office/drawing/2014/main" id="{D9EDA7FD-E8A3-4E2E-B4DD-08FA542956EF}"/>
                </a:ext>
              </a:extLst>
            </p:cNvPr>
            <p:cNvSpPr>
              <a:spLocks/>
            </p:cNvSpPr>
            <p:nvPr/>
          </p:nvSpPr>
          <p:spPr bwMode="auto">
            <a:xfrm>
              <a:off x="6370725" y="2416400"/>
              <a:ext cx="10225" cy="7775"/>
            </a:xfrm>
            <a:custGeom>
              <a:avLst/>
              <a:gdLst>
                <a:gd name="T0" fmla="*/ 255000 w 409"/>
                <a:gd name="T1" fmla="*/ 625 h 311"/>
                <a:gd name="T2" fmla="*/ 255000 w 409"/>
                <a:gd name="T3" fmla="*/ 625 h 311"/>
                <a:gd name="T4" fmla="*/ 110000 w 409"/>
                <a:gd name="T5" fmla="*/ 73125 h 311"/>
                <a:gd name="T6" fmla="*/ 0 w 409"/>
                <a:gd name="T7" fmla="*/ 193750 h 311"/>
                <a:gd name="T8" fmla="*/ 136250 w 409"/>
                <a:gd name="T9" fmla="*/ 110625 h 311"/>
                <a:gd name="T10" fmla="*/ 255000 w 409"/>
                <a:gd name="T11" fmla="*/ 625 h 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9" h="311" extrusionOk="0">
                  <a:moveTo>
                    <a:pt x="408" y="1"/>
                  </a:moveTo>
                  <a:lnTo>
                    <a:pt x="408" y="1"/>
                  </a:lnTo>
                  <a:cubicBezTo>
                    <a:pt x="320" y="15"/>
                    <a:pt x="246" y="61"/>
                    <a:pt x="176" y="117"/>
                  </a:cubicBezTo>
                  <a:cubicBezTo>
                    <a:pt x="102" y="163"/>
                    <a:pt x="42" y="222"/>
                    <a:pt x="0" y="310"/>
                  </a:cubicBezTo>
                  <a:cubicBezTo>
                    <a:pt x="88" y="279"/>
                    <a:pt x="158" y="236"/>
                    <a:pt x="218" y="177"/>
                  </a:cubicBezTo>
                  <a:cubicBezTo>
                    <a:pt x="292" y="134"/>
                    <a:pt x="352" y="75"/>
                    <a:pt x="40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4" name="Google Shape;1559;p57">
              <a:extLst>
                <a:ext uri="{FF2B5EF4-FFF2-40B4-BE49-F238E27FC236}">
                  <a16:creationId xmlns:a16="http://schemas.microsoft.com/office/drawing/2014/main" id="{25F99049-8A63-4B0D-8E77-CA2D245C2F05}"/>
                </a:ext>
              </a:extLst>
            </p:cNvPr>
            <p:cNvSpPr>
              <a:spLocks/>
            </p:cNvSpPr>
            <p:nvPr/>
          </p:nvSpPr>
          <p:spPr bwMode="auto">
            <a:xfrm>
              <a:off x="6422675" y="2439100"/>
              <a:ext cx="4425" cy="25700"/>
            </a:xfrm>
            <a:custGeom>
              <a:avLst/>
              <a:gdLst>
                <a:gd name="T0" fmla="*/ 9375 w 177"/>
                <a:gd name="T1" fmla="*/ 0 h 1028"/>
                <a:gd name="T2" fmla="*/ 38125 w 177"/>
                <a:gd name="T3" fmla="*/ 330000 h 1028"/>
                <a:gd name="T4" fmla="*/ 110625 w 177"/>
                <a:gd name="T5" fmla="*/ 641875 h 1028"/>
                <a:gd name="T6" fmla="*/ 84375 w 177"/>
                <a:gd name="T7" fmla="*/ 321250 h 1028"/>
                <a:gd name="T8" fmla="*/ 9375 w 177"/>
                <a:gd name="T9" fmla="*/ 0 h 10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1028" extrusionOk="0">
                  <a:moveTo>
                    <a:pt x="15" y="0"/>
                  </a:moveTo>
                  <a:cubicBezTo>
                    <a:pt x="1" y="176"/>
                    <a:pt x="33" y="352"/>
                    <a:pt x="61" y="528"/>
                  </a:cubicBezTo>
                  <a:cubicBezTo>
                    <a:pt x="89" y="690"/>
                    <a:pt x="120" y="866"/>
                    <a:pt x="177" y="1027"/>
                  </a:cubicBezTo>
                  <a:cubicBezTo>
                    <a:pt x="177" y="852"/>
                    <a:pt x="163" y="676"/>
                    <a:pt x="135" y="514"/>
                  </a:cubicBezTo>
                  <a:cubicBezTo>
                    <a:pt x="103" y="338"/>
                    <a:pt x="75" y="162"/>
                    <a:pt x="15"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5" name="Google Shape;1560;p57">
              <a:extLst>
                <a:ext uri="{FF2B5EF4-FFF2-40B4-BE49-F238E27FC236}">
                  <a16:creationId xmlns:a16="http://schemas.microsoft.com/office/drawing/2014/main" id="{361765EA-02B4-45E3-AA74-AC5E35149DAD}"/>
                </a:ext>
              </a:extLst>
            </p:cNvPr>
            <p:cNvSpPr>
              <a:spLocks/>
            </p:cNvSpPr>
            <p:nvPr/>
          </p:nvSpPr>
          <p:spPr bwMode="auto">
            <a:xfrm>
              <a:off x="6373975" y="2473925"/>
              <a:ext cx="34500" cy="9600"/>
            </a:xfrm>
            <a:custGeom>
              <a:avLst/>
              <a:gdLst>
                <a:gd name="T0" fmla="*/ 861875 w 1380"/>
                <a:gd name="T1" fmla="*/ 0 h 384"/>
                <a:gd name="T2" fmla="*/ 861875 w 1380"/>
                <a:gd name="T3" fmla="*/ 0 h 384"/>
                <a:gd name="T4" fmla="*/ 422500 w 1380"/>
                <a:gd name="T5" fmla="*/ 92500 h 384"/>
                <a:gd name="T6" fmla="*/ 0 w 1380"/>
                <a:gd name="T7" fmla="*/ 240000 h 384"/>
                <a:gd name="T8" fmla="*/ 431250 w 1380"/>
                <a:gd name="T9" fmla="*/ 147500 h 384"/>
                <a:gd name="T10" fmla="*/ 861875 w 1380"/>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0" h="384" extrusionOk="0">
                  <a:moveTo>
                    <a:pt x="1379" y="0"/>
                  </a:moveTo>
                  <a:lnTo>
                    <a:pt x="1379" y="0"/>
                  </a:lnTo>
                  <a:cubicBezTo>
                    <a:pt x="1129" y="32"/>
                    <a:pt x="908" y="88"/>
                    <a:pt x="676" y="148"/>
                  </a:cubicBezTo>
                  <a:cubicBezTo>
                    <a:pt x="440" y="222"/>
                    <a:pt x="222" y="278"/>
                    <a:pt x="0" y="384"/>
                  </a:cubicBezTo>
                  <a:cubicBezTo>
                    <a:pt x="236" y="352"/>
                    <a:pt x="468" y="296"/>
                    <a:pt x="690" y="236"/>
                  </a:cubicBezTo>
                  <a:cubicBezTo>
                    <a:pt x="925" y="162"/>
                    <a:pt x="1157" y="88"/>
                    <a:pt x="1379"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6" name="Google Shape;1561;p57">
              <a:extLst>
                <a:ext uri="{FF2B5EF4-FFF2-40B4-BE49-F238E27FC236}">
                  <a16:creationId xmlns:a16="http://schemas.microsoft.com/office/drawing/2014/main" id="{EFC6E1F9-3A65-4F84-B141-A740D0E7D2C3}"/>
                </a:ext>
              </a:extLst>
            </p:cNvPr>
            <p:cNvSpPr>
              <a:spLocks/>
            </p:cNvSpPr>
            <p:nvPr/>
          </p:nvSpPr>
          <p:spPr bwMode="auto">
            <a:xfrm>
              <a:off x="6587925" y="2210125"/>
              <a:ext cx="25700" cy="25675"/>
            </a:xfrm>
            <a:custGeom>
              <a:avLst/>
              <a:gdLst>
                <a:gd name="T0" fmla="*/ 385625 w 1028"/>
                <a:gd name="T1" fmla="*/ 625 h 1027"/>
                <a:gd name="T2" fmla="*/ 130000 w 1028"/>
                <a:gd name="T3" fmla="*/ 193125 h 1027"/>
                <a:gd name="T4" fmla="*/ 0 w 1028"/>
                <a:gd name="T5" fmla="*/ 641875 h 1027"/>
                <a:gd name="T6" fmla="*/ 641875 w 1028"/>
                <a:gd name="T7" fmla="*/ 641875 h 1027"/>
                <a:gd name="T8" fmla="*/ 633125 w 1028"/>
                <a:gd name="T9" fmla="*/ 248125 h 1027"/>
                <a:gd name="T10" fmla="*/ 450625 w 1028"/>
                <a:gd name="T11" fmla="*/ 8750 h 1027"/>
                <a:gd name="T12" fmla="*/ 385625 w 1028"/>
                <a:gd name="T13" fmla="*/ 625 h 10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8" h="1027" extrusionOk="0">
                  <a:moveTo>
                    <a:pt x="617" y="1"/>
                  </a:moveTo>
                  <a:cubicBezTo>
                    <a:pt x="430" y="1"/>
                    <a:pt x="255" y="122"/>
                    <a:pt x="208" y="309"/>
                  </a:cubicBezTo>
                  <a:cubicBezTo>
                    <a:pt x="148" y="559"/>
                    <a:pt x="74" y="791"/>
                    <a:pt x="0" y="1027"/>
                  </a:cubicBezTo>
                  <a:lnTo>
                    <a:pt x="1027" y="1027"/>
                  </a:lnTo>
                  <a:cubicBezTo>
                    <a:pt x="1027" y="805"/>
                    <a:pt x="1027" y="601"/>
                    <a:pt x="1013" y="397"/>
                  </a:cubicBezTo>
                  <a:cubicBezTo>
                    <a:pt x="1013" y="221"/>
                    <a:pt x="897" y="59"/>
                    <a:pt x="721" y="14"/>
                  </a:cubicBezTo>
                  <a:cubicBezTo>
                    <a:pt x="687" y="5"/>
                    <a:pt x="651" y="1"/>
                    <a:pt x="617" y="1"/>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7" name="Google Shape;1562;p57">
              <a:extLst>
                <a:ext uri="{FF2B5EF4-FFF2-40B4-BE49-F238E27FC236}">
                  <a16:creationId xmlns:a16="http://schemas.microsoft.com/office/drawing/2014/main" id="{535A3C1A-6EDF-4A4F-B8B9-59BE9721FB75}"/>
                </a:ext>
              </a:extLst>
            </p:cNvPr>
            <p:cNvSpPr>
              <a:spLocks/>
            </p:cNvSpPr>
            <p:nvPr/>
          </p:nvSpPr>
          <p:spPr bwMode="auto">
            <a:xfrm>
              <a:off x="6585725" y="2174750"/>
              <a:ext cx="41100" cy="47150"/>
            </a:xfrm>
            <a:custGeom>
              <a:avLst/>
              <a:gdLst>
                <a:gd name="T0" fmla="*/ 403750 w 1644"/>
                <a:gd name="T1" fmla="*/ 625 h 1886"/>
                <a:gd name="T2" fmla="*/ 257500 w 1644"/>
                <a:gd name="T3" fmla="*/ 481875 h 1886"/>
                <a:gd name="T4" fmla="*/ 89375 w 1644"/>
                <a:gd name="T5" fmla="*/ 396250 h 1886"/>
                <a:gd name="T6" fmla="*/ 75000 w 1644"/>
                <a:gd name="T7" fmla="*/ 398125 h 1886"/>
                <a:gd name="T8" fmla="*/ 37500 w 1644"/>
                <a:gd name="T9" fmla="*/ 563125 h 1886"/>
                <a:gd name="T10" fmla="*/ 211250 w 1644"/>
                <a:gd name="T11" fmla="*/ 1077500 h 1886"/>
                <a:gd name="T12" fmla="*/ 696875 w 1644"/>
                <a:gd name="T13" fmla="*/ 1178750 h 1886"/>
                <a:gd name="T14" fmla="*/ 1000625 w 1644"/>
                <a:gd name="T15" fmla="*/ 481875 h 1886"/>
                <a:gd name="T16" fmla="*/ 955000 w 1644"/>
                <a:gd name="T17" fmla="*/ 470000 h 1886"/>
                <a:gd name="T18" fmla="*/ 835625 w 1644"/>
                <a:gd name="T19" fmla="*/ 528125 h 1886"/>
                <a:gd name="T20" fmla="*/ 890625 w 1644"/>
                <a:gd name="T21" fmla="*/ 178125 h 1886"/>
                <a:gd name="T22" fmla="*/ 871875 w 1644"/>
                <a:gd name="T23" fmla="*/ 170625 h 1886"/>
                <a:gd name="T24" fmla="*/ 651250 w 1644"/>
                <a:gd name="T25" fmla="*/ 464375 h 1886"/>
                <a:gd name="T26" fmla="*/ 688125 w 1644"/>
                <a:gd name="T27" fmla="*/ 33125 h 1886"/>
                <a:gd name="T28" fmla="*/ 671250 w 1644"/>
                <a:gd name="T29" fmla="*/ 28125 h 1886"/>
                <a:gd name="T30" fmla="*/ 468750 w 1644"/>
                <a:gd name="T31" fmla="*/ 398125 h 1886"/>
                <a:gd name="T32" fmla="*/ 422500 w 1644"/>
                <a:gd name="T33" fmla="*/ 5000 h 1886"/>
                <a:gd name="T34" fmla="*/ 403750 w 1644"/>
                <a:gd name="T35" fmla="*/ 625 h 18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44" h="1886" extrusionOk="0">
                  <a:moveTo>
                    <a:pt x="646" y="1"/>
                  </a:moveTo>
                  <a:cubicBezTo>
                    <a:pt x="534" y="1"/>
                    <a:pt x="399" y="286"/>
                    <a:pt x="412" y="771"/>
                  </a:cubicBezTo>
                  <a:cubicBezTo>
                    <a:pt x="412" y="771"/>
                    <a:pt x="239" y="634"/>
                    <a:pt x="143" y="634"/>
                  </a:cubicBezTo>
                  <a:cubicBezTo>
                    <a:pt x="135" y="634"/>
                    <a:pt x="127" y="635"/>
                    <a:pt x="120" y="637"/>
                  </a:cubicBezTo>
                  <a:cubicBezTo>
                    <a:pt x="32" y="683"/>
                    <a:pt x="0" y="785"/>
                    <a:pt x="60" y="901"/>
                  </a:cubicBezTo>
                  <a:cubicBezTo>
                    <a:pt x="120" y="1021"/>
                    <a:pt x="338" y="1724"/>
                    <a:pt x="338" y="1724"/>
                  </a:cubicBezTo>
                  <a:cubicBezTo>
                    <a:pt x="352" y="1738"/>
                    <a:pt x="1115" y="1886"/>
                    <a:pt x="1115" y="1886"/>
                  </a:cubicBezTo>
                  <a:cubicBezTo>
                    <a:pt x="1115" y="1886"/>
                    <a:pt x="1643" y="1095"/>
                    <a:pt x="1601" y="771"/>
                  </a:cubicBezTo>
                  <a:cubicBezTo>
                    <a:pt x="1601" y="771"/>
                    <a:pt x="1574" y="752"/>
                    <a:pt x="1528" y="752"/>
                  </a:cubicBezTo>
                  <a:cubicBezTo>
                    <a:pt x="1482" y="752"/>
                    <a:pt x="1416" y="771"/>
                    <a:pt x="1337" y="845"/>
                  </a:cubicBezTo>
                  <a:cubicBezTo>
                    <a:pt x="1337" y="845"/>
                    <a:pt x="1527" y="373"/>
                    <a:pt x="1425" y="285"/>
                  </a:cubicBezTo>
                  <a:cubicBezTo>
                    <a:pt x="1416" y="277"/>
                    <a:pt x="1406" y="273"/>
                    <a:pt x="1395" y="273"/>
                  </a:cubicBezTo>
                  <a:cubicBezTo>
                    <a:pt x="1275" y="273"/>
                    <a:pt x="1042" y="743"/>
                    <a:pt x="1042" y="743"/>
                  </a:cubicBezTo>
                  <a:cubicBezTo>
                    <a:pt x="1042" y="743"/>
                    <a:pt x="1217" y="110"/>
                    <a:pt x="1101" y="53"/>
                  </a:cubicBezTo>
                  <a:cubicBezTo>
                    <a:pt x="1093" y="48"/>
                    <a:pt x="1084" y="45"/>
                    <a:pt x="1074" y="45"/>
                  </a:cubicBezTo>
                  <a:cubicBezTo>
                    <a:pt x="957" y="45"/>
                    <a:pt x="789" y="448"/>
                    <a:pt x="750" y="637"/>
                  </a:cubicBezTo>
                  <a:cubicBezTo>
                    <a:pt x="750" y="637"/>
                    <a:pt x="792" y="81"/>
                    <a:pt x="676" y="8"/>
                  </a:cubicBezTo>
                  <a:cubicBezTo>
                    <a:pt x="666" y="3"/>
                    <a:pt x="656" y="1"/>
                    <a:pt x="646" y="1"/>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8" name="Google Shape;1563;p57">
              <a:extLst>
                <a:ext uri="{FF2B5EF4-FFF2-40B4-BE49-F238E27FC236}">
                  <a16:creationId xmlns:a16="http://schemas.microsoft.com/office/drawing/2014/main" id="{50A0AD1D-01EE-43E7-898D-E60F8BBD3638}"/>
                </a:ext>
              </a:extLst>
            </p:cNvPr>
            <p:cNvSpPr>
              <a:spLocks/>
            </p:cNvSpPr>
            <p:nvPr/>
          </p:nvSpPr>
          <p:spPr bwMode="auto">
            <a:xfrm>
              <a:off x="6493025" y="2227350"/>
              <a:ext cx="122800" cy="171850"/>
            </a:xfrm>
            <a:custGeom>
              <a:avLst/>
              <a:gdLst>
                <a:gd name="T0" fmla="*/ 2383750 w 4912"/>
                <a:gd name="T1" fmla="*/ 0 h 6874"/>
                <a:gd name="T2" fmla="*/ 625 w 4912"/>
                <a:gd name="T3" fmla="*/ 3078125 h 6874"/>
                <a:gd name="T4" fmla="*/ 266875 w 4912"/>
                <a:gd name="T5" fmla="*/ 4295625 h 6874"/>
                <a:gd name="T6" fmla="*/ 3069375 w 4912"/>
                <a:gd name="T7" fmla="*/ 237500 h 6874"/>
                <a:gd name="T8" fmla="*/ 2383750 w 4912"/>
                <a:gd name="T9" fmla="*/ 0 h 6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2" h="6874" extrusionOk="0">
                  <a:moveTo>
                    <a:pt x="3814" y="0"/>
                  </a:moveTo>
                  <a:cubicBezTo>
                    <a:pt x="3022" y="3458"/>
                    <a:pt x="1" y="4925"/>
                    <a:pt x="1" y="4925"/>
                  </a:cubicBezTo>
                  <a:lnTo>
                    <a:pt x="427" y="6873"/>
                  </a:lnTo>
                  <a:cubicBezTo>
                    <a:pt x="4676" y="5906"/>
                    <a:pt x="4911" y="380"/>
                    <a:pt x="4911" y="380"/>
                  </a:cubicBezTo>
                  <a:cubicBezTo>
                    <a:pt x="4781" y="204"/>
                    <a:pt x="3814" y="0"/>
                    <a:pt x="3814"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9" name="Google Shape;1564;p57">
              <a:extLst>
                <a:ext uri="{FF2B5EF4-FFF2-40B4-BE49-F238E27FC236}">
                  <a16:creationId xmlns:a16="http://schemas.microsoft.com/office/drawing/2014/main" id="{05820EA1-3AF2-4933-A3D5-E2CADCA25426}"/>
                </a:ext>
              </a:extLst>
            </p:cNvPr>
            <p:cNvSpPr>
              <a:spLocks/>
            </p:cNvSpPr>
            <p:nvPr/>
          </p:nvSpPr>
          <p:spPr bwMode="auto">
            <a:xfrm>
              <a:off x="6589075" y="2233575"/>
              <a:ext cx="22350" cy="8475"/>
            </a:xfrm>
            <a:custGeom>
              <a:avLst/>
              <a:gdLst>
                <a:gd name="T0" fmla="*/ 0 w 894"/>
                <a:gd name="T1" fmla="*/ 625 h 339"/>
                <a:gd name="T2" fmla="*/ 0 w 894"/>
                <a:gd name="T3" fmla="*/ 625 h 339"/>
                <a:gd name="T4" fmla="*/ 266250 w 894"/>
                <a:gd name="T5" fmla="*/ 128125 h 339"/>
                <a:gd name="T6" fmla="*/ 558125 w 894"/>
                <a:gd name="T7" fmla="*/ 211250 h 339"/>
                <a:gd name="T8" fmla="*/ 283750 w 894"/>
                <a:gd name="T9" fmla="*/ 81875 h 339"/>
                <a:gd name="T10" fmla="*/ 0 w 894"/>
                <a:gd name="T11" fmla="*/ 625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4" h="339" extrusionOk="0">
                  <a:moveTo>
                    <a:pt x="0" y="1"/>
                  </a:moveTo>
                  <a:lnTo>
                    <a:pt x="0" y="1"/>
                  </a:lnTo>
                  <a:cubicBezTo>
                    <a:pt x="130" y="89"/>
                    <a:pt x="278" y="149"/>
                    <a:pt x="426" y="205"/>
                  </a:cubicBezTo>
                  <a:cubicBezTo>
                    <a:pt x="570" y="265"/>
                    <a:pt x="732" y="307"/>
                    <a:pt x="893" y="338"/>
                  </a:cubicBezTo>
                  <a:cubicBezTo>
                    <a:pt x="746" y="251"/>
                    <a:pt x="602" y="177"/>
                    <a:pt x="454" y="131"/>
                  </a:cubicBezTo>
                  <a:cubicBezTo>
                    <a:pt x="306" y="75"/>
                    <a:pt x="162" y="15"/>
                    <a:pt x="0"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0" name="Google Shape;1565;p57">
              <a:extLst>
                <a:ext uri="{FF2B5EF4-FFF2-40B4-BE49-F238E27FC236}">
                  <a16:creationId xmlns:a16="http://schemas.microsoft.com/office/drawing/2014/main" id="{DAD23B29-F260-4B49-A7B4-B8BCA9B9F636}"/>
                </a:ext>
              </a:extLst>
            </p:cNvPr>
            <p:cNvSpPr>
              <a:spLocks/>
            </p:cNvSpPr>
            <p:nvPr/>
          </p:nvSpPr>
          <p:spPr bwMode="auto">
            <a:xfrm>
              <a:off x="6339925" y="2144150"/>
              <a:ext cx="194200" cy="193625"/>
            </a:xfrm>
            <a:custGeom>
              <a:avLst/>
              <a:gdLst>
                <a:gd name="T0" fmla="*/ 2449375 w 7768"/>
                <a:gd name="T1" fmla="*/ 0 h 7745"/>
                <a:gd name="T2" fmla="*/ 2408125 w 7768"/>
                <a:gd name="T3" fmla="*/ 0 h 7745"/>
                <a:gd name="T4" fmla="*/ 55625 w 7768"/>
                <a:gd name="T5" fmla="*/ 2658125 h 7745"/>
                <a:gd name="T6" fmla="*/ 209375 w 7768"/>
                <a:gd name="T7" fmla="*/ 3381250 h 7745"/>
                <a:gd name="T8" fmla="*/ 1135000 w 7768"/>
                <a:gd name="T9" fmla="*/ 4480625 h 7745"/>
                <a:gd name="T10" fmla="*/ 2404375 w 7768"/>
                <a:gd name="T11" fmla="*/ 4840625 h 7745"/>
                <a:gd name="T12" fmla="*/ 2537500 w 7768"/>
                <a:gd name="T13" fmla="*/ 4836875 h 7745"/>
                <a:gd name="T14" fmla="*/ 3726875 w 7768"/>
                <a:gd name="T15" fmla="*/ 4471875 h 7745"/>
                <a:gd name="T16" fmla="*/ 4672500 w 7768"/>
                <a:gd name="T17" fmla="*/ 3361875 h 7745"/>
                <a:gd name="T18" fmla="*/ 4836875 w 7768"/>
                <a:gd name="T19" fmla="*/ 2427500 h 7745"/>
                <a:gd name="T20" fmla="*/ 2449375 w 7768"/>
                <a:gd name="T21" fmla="*/ 0 h 77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68" h="7745" extrusionOk="0">
                  <a:moveTo>
                    <a:pt x="3919" y="0"/>
                  </a:moveTo>
                  <a:cubicBezTo>
                    <a:pt x="3897" y="0"/>
                    <a:pt x="3875" y="0"/>
                    <a:pt x="3853" y="0"/>
                  </a:cubicBezTo>
                  <a:cubicBezTo>
                    <a:pt x="673" y="32"/>
                    <a:pt x="1" y="2231"/>
                    <a:pt x="89" y="4253"/>
                  </a:cubicBezTo>
                  <a:cubicBezTo>
                    <a:pt x="103" y="4661"/>
                    <a:pt x="191" y="5059"/>
                    <a:pt x="335" y="5410"/>
                  </a:cubicBezTo>
                  <a:cubicBezTo>
                    <a:pt x="616" y="6142"/>
                    <a:pt x="1144" y="6758"/>
                    <a:pt x="1816" y="7169"/>
                  </a:cubicBezTo>
                  <a:cubicBezTo>
                    <a:pt x="2407" y="7529"/>
                    <a:pt x="3104" y="7745"/>
                    <a:pt x="3847" y="7745"/>
                  </a:cubicBezTo>
                  <a:cubicBezTo>
                    <a:pt x="3918" y="7745"/>
                    <a:pt x="3989" y="7743"/>
                    <a:pt x="4060" y="7739"/>
                  </a:cubicBezTo>
                  <a:cubicBezTo>
                    <a:pt x="4764" y="7711"/>
                    <a:pt x="5407" y="7489"/>
                    <a:pt x="5963" y="7155"/>
                  </a:cubicBezTo>
                  <a:cubicBezTo>
                    <a:pt x="6638" y="6730"/>
                    <a:pt x="7180" y="6114"/>
                    <a:pt x="7476" y="5379"/>
                  </a:cubicBezTo>
                  <a:cubicBezTo>
                    <a:pt x="7666" y="4911"/>
                    <a:pt x="7768" y="4411"/>
                    <a:pt x="7739" y="3884"/>
                  </a:cubicBezTo>
                  <a:cubicBezTo>
                    <a:pt x="7652" y="1876"/>
                    <a:pt x="6886" y="0"/>
                    <a:pt x="3919" y="0"/>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1" name="Google Shape;1566;p57">
              <a:extLst>
                <a:ext uri="{FF2B5EF4-FFF2-40B4-BE49-F238E27FC236}">
                  <a16:creationId xmlns:a16="http://schemas.microsoft.com/office/drawing/2014/main" id="{C6548354-2008-418D-89AE-984622F58BC1}"/>
                </a:ext>
              </a:extLst>
            </p:cNvPr>
            <p:cNvSpPr>
              <a:spLocks/>
            </p:cNvSpPr>
            <p:nvPr/>
          </p:nvSpPr>
          <p:spPr bwMode="auto">
            <a:xfrm>
              <a:off x="6308175" y="2234075"/>
              <a:ext cx="61275" cy="47625"/>
            </a:xfrm>
            <a:custGeom>
              <a:avLst/>
              <a:gdLst>
                <a:gd name="T0" fmla="*/ 768125 w 2451"/>
                <a:gd name="T1" fmla="*/ 0 h 1905"/>
                <a:gd name="T2" fmla="*/ 271250 w 2451"/>
                <a:gd name="T3" fmla="*/ 940000 h 1905"/>
                <a:gd name="T4" fmla="*/ 418125 w 2451"/>
                <a:gd name="T5" fmla="*/ 1096250 h 1905"/>
                <a:gd name="T6" fmla="*/ 760000 w 2451"/>
                <a:gd name="T7" fmla="*/ 1190625 h 1905"/>
                <a:gd name="T8" fmla="*/ 1260625 w 2451"/>
                <a:gd name="T9" fmla="*/ 253750 h 1905"/>
                <a:gd name="T10" fmla="*/ 1113125 w 2451"/>
                <a:gd name="T11" fmla="*/ 98125 h 1905"/>
                <a:gd name="T12" fmla="*/ 768125 w 2451"/>
                <a:gd name="T13" fmla="*/ 0 h 19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1" h="1905" extrusionOk="0">
                  <a:moveTo>
                    <a:pt x="1229" y="0"/>
                  </a:moveTo>
                  <a:cubicBezTo>
                    <a:pt x="524" y="0"/>
                    <a:pt x="0" y="767"/>
                    <a:pt x="434" y="1504"/>
                  </a:cubicBezTo>
                  <a:cubicBezTo>
                    <a:pt x="494" y="1606"/>
                    <a:pt x="581" y="1694"/>
                    <a:pt x="669" y="1754"/>
                  </a:cubicBezTo>
                  <a:cubicBezTo>
                    <a:pt x="855" y="1858"/>
                    <a:pt x="1041" y="1905"/>
                    <a:pt x="1216" y="1905"/>
                  </a:cubicBezTo>
                  <a:cubicBezTo>
                    <a:pt x="1924" y="1905"/>
                    <a:pt x="2451" y="1145"/>
                    <a:pt x="2017" y="406"/>
                  </a:cubicBezTo>
                  <a:cubicBezTo>
                    <a:pt x="1957" y="304"/>
                    <a:pt x="1886" y="216"/>
                    <a:pt x="1781" y="157"/>
                  </a:cubicBezTo>
                  <a:cubicBezTo>
                    <a:pt x="1594" y="48"/>
                    <a:pt x="1406" y="0"/>
                    <a:pt x="1229" y="0"/>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2" name="Google Shape;1567;p57">
              <a:extLst>
                <a:ext uri="{FF2B5EF4-FFF2-40B4-BE49-F238E27FC236}">
                  <a16:creationId xmlns:a16="http://schemas.microsoft.com/office/drawing/2014/main" id="{1DEFCCB1-6B5E-45C1-A692-7907816280B2}"/>
                </a:ext>
              </a:extLst>
            </p:cNvPr>
            <p:cNvSpPr>
              <a:spLocks/>
            </p:cNvSpPr>
            <p:nvPr/>
          </p:nvSpPr>
          <p:spPr bwMode="auto">
            <a:xfrm>
              <a:off x="6505975" y="2234075"/>
              <a:ext cx="61350" cy="47625"/>
            </a:xfrm>
            <a:custGeom>
              <a:avLst/>
              <a:gdLst>
                <a:gd name="T0" fmla="*/ 765000 w 2454"/>
                <a:gd name="T1" fmla="*/ 0 h 1905"/>
                <a:gd name="T2" fmla="*/ 263750 w 2454"/>
                <a:gd name="T3" fmla="*/ 940000 h 1905"/>
                <a:gd name="T4" fmla="*/ 420000 w 2454"/>
                <a:gd name="T5" fmla="*/ 1096250 h 1905"/>
                <a:gd name="T6" fmla="*/ 761875 w 2454"/>
                <a:gd name="T7" fmla="*/ 1190625 h 1905"/>
                <a:gd name="T8" fmla="*/ 1261875 w 2454"/>
                <a:gd name="T9" fmla="*/ 253750 h 1905"/>
                <a:gd name="T10" fmla="*/ 1105625 w 2454"/>
                <a:gd name="T11" fmla="*/ 98125 h 1905"/>
                <a:gd name="T12" fmla="*/ 765000 w 2454"/>
                <a:gd name="T13" fmla="*/ 0 h 19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4" h="1905" extrusionOk="0">
                  <a:moveTo>
                    <a:pt x="1224" y="0"/>
                  </a:moveTo>
                  <a:cubicBezTo>
                    <a:pt x="525" y="0"/>
                    <a:pt x="0" y="767"/>
                    <a:pt x="422" y="1504"/>
                  </a:cubicBezTo>
                  <a:cubicBezTo>
                    <a:pt x="482" y="1606"/>
                    <a:pt x="570" y="1694"/>
                    <a:pt x="672" y="1754"/>
                  </a:cubicBezTo>
                  <a:cubicBezTo>
                    <a:pt x="857" y="1858"/>
                    <a:pt x="1043" y="1905"/>
                    <a:pt x="1219" y="1905"/>
                  </a:cubicBezTo>
                  <a:cubicBezTo>
                    <a:pt x="1927" y="1905"/>
                    <a:pt x="2453" y="1145"/>
                    <a:pt x="2019" y="406"/>
                  </a:cubicBezTo>
                  <a:cubicBezTo>
                    <a:pt x="1959" y="304"/>
                    <a:pt x="1871" y="216"/>
                    <a:pt x="1769" y="157"/>
                  </a:cubicBezTo>
                  <a:cubicBezTo>
                    <a:pt x="1585" y="48"/>
                    <a:pt x="1399" y="0"/>
                    <a:pt x="1224" y="0"/>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3" name="Google Shape;1568;p57">
              <a:extLst>
                <a:ext uri="{FF2B5EF4-FFF2-40B4-BE49-F238E27FC236}">
                  <a16:creationId xmlns:a16="http://schemas.microsoft.com/office/drawing/2014/main" id="{737138AE-9345-4173-A226-0D58ED33081D}"/>
                </a:ext>
              </a:extLst>
            </p:cNvPr>
            <p:cNvSpPr>
              <a:spLocks/>
            </p:cNvSpPr>
            <p:nvPr/>
          </p:nvSpPr>
          <p:spPr bwMode="auto">
            <a:xfrm>
              <a:off x="6324900" y="2246075"/>
              <a:ext cx="25625" cy="16475"/>
            </a:xfrm>
            <a:custGeom>
              <a:avLst/>
              <a:gdLst>
                <a:gd name="T0" fmla="*/ 211250 w 1025"/>
                <a:gd name="T1" fmla="*/ 0 h 659"/>
                <a:gd name="T2" fmla="*/ 0 w 1025"/>
                <a:gd name="T3" fmla="*/ 55000 h 659"/>
                <a:gd name="T4" fmla="*/ 376250 w 1025"/>
                <a:gd name="T5" fmla="*/ 145000 h 659"/>
                <a:gd name="T6" fmla="*/ 521250 w 1025"/>
                <a:gd name="T7" fmla="*/ 255000 h 659"/>
                <a:gd name="T8" fmla="*/ 640000 w 1025"/>
                <a:gd name="T9" fmla="*/ 411250 h 659"/>
                <a:gd name="T10" fmla="*/ 596250 w 1025"/>
                <a:gd name="T11" fmla="*/ 200000 h 659"/>
                <a:gd name="T12" fmla="*/ 521250 w 1025"/>
                <a:gd name="T13" fmla="*/ 110000 h 659"/>
                <a:gd name="T14" fmla="*/ 431250 w 1025"/>
                <a:gd name="T15" fmla="*/ 44375 h 659"/>
                <a:gd name="T16" fmla="*/ 211250 w 1025"/>
                <a:gd name="T17" fmla="*/ 0 h 6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5" h="659" extrusionOk="0">
                  <a:moveTo>
                    <a:pt x="338" y="0"/>
                  </a:moveTo>
                  <a:cubicBezTo>
                    <a:pt x="219" y="0"/>
                    <a:pt x="102" y="28"/>
                    <a:pt x="0" y="88"/>
                  </a:cubicBezTo>
                  <a:cubicBezTo>
                    <a:pt x="233" y="116"/>
                    <a:pt x="440" y="145"/>
                    <a:pt x="602" y="232"/>
                  </a:cubicBezTo>
                  <a:cubicBezTo>
                    <a:pt x="690" y="278"/>
                    <a:pt x="760" y="334"/>
                    <a:pt x="834" y="408"/>
                  </a:cubicBezTo>
                  <a:cubicBezTo>
                    <a:pt x="908" y="482"/>
                    <a:pt x="954" y="570"/>
                    <a:pt x="1024" y="658"/>
                  </a:cubicBezTo>
                  <a:cubicBezTo>
                    <a:pt x="1024" y="556"/>
                    <a:pt x="1010" y="422"/>
                    <a:pt x="954" y="320"/>
                  </a:cubicBezTo>
                  <a:cubicBezTo>
                    <a:pt x="922" y="278"/>
                    <a:pt x="880" y="232"/>
                    <a:pt x="834" y="176"/>
                  </a:cubicBezTo>
                  <a:cubicBezTo>
                    <a:pt x="792" y="145"/>
                    <a:pt x="746" y="102"/>
                    <a:pt x="690" y="71"/>
                  </a:cubicBezTo>
                  <a:cubicBezTo>
                    <a:pt x="570" y="28"/>
                    <a:pt x="454" y="0"/>
                    <a:pt x="338" y="0"/>
                  </a:cubicBezTo>
                  <a:close/>
                </a:path>
              </a:pathLst>
            </a:custGeom>
            <a:solidFill>
              <a:srgbClr val="FF94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4" name="Google Shape;1569;p57">
              <a:extLst>
                <a:ext uri="{FF2B5EF4-FFF2-40B4-BE49-F238E27FC236}">
                  <a16:creationId xmlns:a16="http://schemas.microsoft.com/office/drawing/2014/main" id="{417C450C-9803-498D-AE2F-E300409DDE6F}"/>
                </a:ext>
              </a:extLst>
            </p:cNvPr>
            <p:cNvSpPr>
              <a:spLocks/>
            </p:cNvSpPr>
            <p:nvPr/>
          </p:nvSpPr>
          <p:spPr bwMode="auto">
            <a:xfrm>
              <a:off x="6333350" y="2251175"/>
              <a:ext cx="10225" cy="22000"/>
            </a:xfrm>
            <a:custGeom>
              <a:avLst/>
              <a:gdLst>
                <a:gd name="T0" fmla="*/ 255000 w 409"/>
                <a:gd name="T1" fmla="*/ 0 h 880"/>
                <a:gd name="T2" fmla="*/ 255000 w 409"/>
                <a:gd name="T3" fmla="*/ 0 h 880"/>
                <a:gd name="T4" fmla="*/ 90000 w 409"/>
                <a:gd name="T5" fmla="*/ 72500 h 880"/>
                <a:gd name="T6" fmla="*/ 8750 w 409"/>
                <a:gd name="T7" fmla="*/ 246250 h 880"/>
                <a:gd name="T8" fmla="*/ 55000 w 409"/>
                <a:gd name="T9" fmla="*/ 422500 h 880"/>
                <a:gd name="T10" fmla="*/ 182500 w 409"/>
                <a:gd name="T11" fmla="*/ 550000 h 880"/>
                <a:gd name="T12" fmla="*/ 118750 w 409"/>
                <a:gd name="T13" fmla="*/ 257500 h 880"/>
                <a:gd name="T14" fmla="*/ 153750 w 409"/>
                <a:gd name="T15" fmla="*/ 127500 h 880"/>
                <a:gd name="T16" fmla="*/ 255000 w 409"/>
                <a:gd name="T17" fmla="*/ 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9" h="880" extrusionOk="0">
                  <a:moveTo>
                    <a:pt x="408" y="0"/>
                  </a:moveTo>
                  <a:lnTo>
                    <a:pt x="408" y="0"/>
                  </a:lnTo>
                  <a:cubicBezTo>
                    <a:pt x="306" y="14"/>
                    <a:pt x="218" y="43"/>
                    <a:pt x="144" y="116"/>
                  </a:cubicBezTo>
                  <a:cubicBezTo>
                    <a:pt x="70" y="176"/>
                    <a:pt x="14" y="278"/>
                    <a:pt x="14" y="394"/>
                  </a:cubicBezTo>
                  <a:cubicBezTo>
                    <a:pt x="0" y="500"/>
                    <a:pt x="28" y="602"/>
                    <a:pt x="88" y="676"/>
                  </a:cubicBezTo>
                  <a:cubicBezTo>
                    <a:pt x="144" y="764"/>
                    <a:pt x="204" y="834"/>
                    <a:pt x="292" y="880"/>
                  </a:cubicBezTo>
                  <a:cubicBezTo>
                    <a:pt x="232" y="704"/>
                    <a:pt x="176" y="542"/>
                    <a:pt x="190" y="412"/>
                  </a:cubicBezTo>
                  <a:cubicBezTo>
                    <a:pt x="190" y="338"/>
                    <a:pt x="204" y="264"/>
                    <a:pt x="246" y="204"/>
                  </a:cubicBezTo>
                  <a:cubicBezTo>
                    <a:pt x="292" y="130"/>
                    <a:pt x="352" y="74"/>
                    <a:pt x="408" y="0"/>
                  </a:cubicBezTo>
                  <a:close/>
                </a:path>
              </a:pathLst>
            </a:custGeom>
            <a:solidFill>
              <a:srgbClr val="FF94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5" name="Google Shape;1570;p57">
              <a:extLst>
                <a:ext uri="{FF2B5EF4-FFF2-40B4-BE49-F238E27FC236}">
                  <a16:creationId xmlns:a16="http://schemas.microsoft.com/office/drawing/2014/main" id="{489F533C-B392-4CE6-9808-FB1F0AEC7480}"/>
                </a:ext>
              </a:extLst>
            </p:cNvPr>
            <p:cNvSpPr>
              <a:spLocks/>
            </p:cNvSpPr>
            <p:nvPr/>
          </p:nvSpPr>
          <p:spPr bwMode="auto">
            <a:xfrm>
              <a:off x="6524950" y="2246075"/>
              <a:ext cx="25625" cy="16475"/>
            </a:xfrm>
            <a:custGeom>
              <a:avLst/>
              <a:gdLst>
                <a:gd name="T0" fmla="*/ 431250 w 1025"/>
                <a:gd name="T1" fmla="*/ 0 h 659"/>
                <a:gd name="T2" fmla="*/ 211250 w 1025"/>
                <a:gd name="T3" fmla="*/ 44375 h 659"/>
                <a:gd name="T4" fmla="*/ 119375 w 1025"/>
                <a:gd name="T5" fmla="*/ 110000 h 659"/>
                <a:gd name="T6" fmla="*/ 46875 w 1025"/>
                <a:gd name="T7" fmla="*/ 200000 h 659"/>
                <a:gd name="T8" fmla="*/ 625 w 1025"/>
                <a:gd name="T9" fmla="*/ 411250 h 659"/>
                <a:gd name="T10" fmla="*/ 119375 w 1025"/>
                <a:gd name="T11" fmla="*/ 255000 h 659"/>
                <a:gd name="T12" fmla="*/ 266250 w 1025"/>
                <a:gd name="T13" fmla="*/ 145000 h 659"/>
                <a:gd name="T14" fmla="*/ 640000 w 1025"/>
                <a:gd name="T15" fmla="*/ 55000 h 659"/>
                <a:gd name="T16" fmla="*/ 431250 w 1025"/>
                <a:gd name="T17" fmla="*/ 0 h 6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5" h="659" extrusionOk="0">
                  <a:moveTo>
                    <a:pt x="690" y="0"/>
                  </a:moveTo>
                  <a:cubicBezTo>
                    <a:pt x="571" y="0"/>
                    <a:pt x="455" y="28"/>
                    <a:pt x="338" y="71"/>
                  </a:cubicBezTo>
                  <a:cubicBezTo>
                    <a:pt x="279" y="102"/>
                    <a:pt x="233" y="145"/>
                    <a:pt x="191" y="176"/>
                  </a:cubicBezTo>
                  <a:cubicBezTo>
                    <a:pt x="145" y="232"/>
                    <a:pt x="103" y="278"/>
                    <a:pt x="75" y="320"/>
                  </a:cubicBezTo>
                  <a:cubicBezTo>
                    <a:pt x="15" y="422"/>
                    <a:pt x="1" y="556"/>
                    <a:pt x="1" y="658"/>
                  </a:cubicBezTo>
                  <a:cubicBezTo>
                    <a:pt x="75" y="570"/>
                    <a:pt x="117" y="482"/>
                    <a:pt x="191" y="408"/>
                  </a:cubicBezTo>
                  <a:cubicBezTo>
                    <a:pt x="265" y="334"/>
                    <a:pt x="338" y="278"/>
                    <a:pt x="426" y="232"/>
                  </a:cubicBezTo>
                  <a:cubicBezTo>
                    <a:pt x="585" y="145"/>
                    <a:pt x="792" y="116"/>
                    <a:pt x="1024" y="88"/>
                  </a:cubicBezTo>
                  <a:cubicBezTo>
                    <a:pt x="922" y="28"/>
                    <a:pt x="806" y="0"/>
                    <a:pt x="690" y="0"/>
                  </a:cubicBezTo>
                  <a:close/>
                </a:path>
              </a:pathLst>
            </a:custGeom>
            <a:solidFill>
              <a:srgbClr val="FF94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6" name="Google Shape;1571;p57">
              <a:extLst>
                <a:ext uri="{FF2B5EF4-FFF2-40B4-BE49-F238E27FC236}">
                  <a16:creationId xmlns:a16="http://schemas.microsoft.com/office/drawing/2014/main" id="{E199E87C-C178-490B-A825-E8DC560A68DF}"/>
                </a:ext>
              </a:extLst>
            </p:cNvPr>
            <p:cNvSpPr>
              <a:spLocks/>
            </p:cNvSpPr>
            <p:nvPr/>
          </p:nvSpPr>
          <p:spPr bwMode="auto">
            <a:xfrm>
              <a:off x="6531900" y="2251175"/>
              <a:ext cx="9875" cy="22000"/>
            </a:xfrm>
            <a:custGeom>
              <a:avLst/>
              <a:gdLst>
                <a:gd name="T0" fmla="*/ 625 w 395"/>
                <a:gd name="T1" fmla="*/ 0 h 880"/>
                <a:gd name="T2" fmla="*/ 101250 w 395"/>
                <a:gd name="T3" fmla="*/ 127500 h 880"/>
                <a:gd name="T4" fmla="*/ 136875 w 395"/>
                <a:gd name="T5" fmla="*/ 257500 h 880"/>
                <a:gd name="T6" fmla="*/ 73125 w 395"/>
                <a:gd name="T7" fmla="*/ 550000 h 880"/>
                <a:gd name="T8" fmla="*/ 202500 w 395"/>
                <a:gd name="T9" fmla="*/ 422500 h 880"/>
                <a:gd name="T10" fmla="*/ 246875 w 395"/>
                <a:gd name="T11" fmla="*/ 246250 h 880"/>
                <a:gd name="T12" fmla="*/ 165000 w 395"/>
                <a:gd name="T13" fmla="*/ 72500 h 880"/>
                <a:gd name="T14" fmla="*/ 625 w 395"/>
                <a:gd name="T15" fmla="*/ 0 h 8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5" h="880" extrusionOk="0">
                  <a:moveTo>
                    <a:pt x="1" y="0"/>
                  </a:moveTo>
                  <a:cubicBezTo>
                    <a:pt x="60" y="74"/>
                    <a:pt x="117" y="130"/>
                    <a:pt x="162" y="204"/>
                  </a:cubicBezTo>
                  <a:cubicBezTo>
                    <a:pt x="191" y="264"/>
                    <a:pt x="219" y="338"/>
                    <a:pt x="219" y="412"/>
                  </a:cubicBezTo>
                  <a:cubicBezTo>
                    <a:pt x="236" y="542"/>
                    <a:pt x="177" y="704"/>
                    <a:pt x="117" y="880"/>
                  </a:cubicBezTo>
                  <a:cubicBezTo>
                    <a:pt x="205" y="834"/>
                    <a:pt x="264" y="764"/>
                    <a:pt x="324" y="676"/>
                  </a:cubicBezTo>
                  <a:cubicBezTo>
                    <a:pt x="366" y="602"/>
                    <a:pt x="395" y="500"/>
                    <a:pt x="395" y="394"/>
                  </a:cubicBezTo>
                  <a:cubicBezTo>
                    <a:pt x="395" y="278"/>
                    <a:pt x="338" y="176"/>
                    <a:pt x="264" y="116"/>
                  </a:cubicBezTo>
                  <a:cubicBezTo>
                    <a:pt x="191" y="43"/>
                    <a:pt x="103" y="14"/>
                    <a:pt x="1" y="0"/>
                  </a:cubicBezTo>
                  <a:close/>
                </a:path>
              </a:pathLst>
            </a:custGeom>
            <a:solidFill>
              <a:srgbClr val="FF94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7" name="Google Shape;1572;p57">
              <a:extLst>
                <a:ext uri="{FF2B5EF4-FFF2-40B4-BE49-F238E27FC236}">
                  <a16:creationId xmlns:a16="http://schemas.microsoft.com/office/drawing/2014/main" id="{58ADB121-ED86-473B-972A-CDC85E93F68F}"/>
                </a:ext>
              </a:extLst>
            </p:cNvPr>
            <p:cNvSpPr>
              <a:spLocks/>
            </p:cNvSpPr>
            <p:nvPr/>
          </p:nvSpPr>
          <p:spPr bwMode="auto">
            <a:xfrm>
              <a:off x="6304325" y="2108025"/>
              <a:ext cx="266825" cy="146875"/>
            </a:xfrm>
            <a:custGeom>
              <a:avLst/>
              <a:gdLst>
                <a:gd name="T0" fmla="*/ 3691250 w 10673"/>
                <a:gd name="T1" fmla="*/ 625 h 5875"/>
                <a:gd name="T2" fmla="*/ 2429375 w 10673"/>
                <a:gd name="T3" fmla="*/ 373750 h 5875"/>
                <a:gd name="T4" fmla="*/ 2249375 w 10673"/>
                <a:gd name="T5" fmla="*/ 366250 h 5875"/>
                <a:gd name="T6" fmla="*/ 641875 w 10673"/>
                <a:gd name="T7" fmla="*/ 1930000 h 5875"/>
                <a:gd name="T8" fmla="*/ 376250 w 10673"/>
                <a:gd name="T9" fmla="*/ 3413750 h 5875"/>
                <a:gd name="T10" fmla="*/ 876875 w 10673"/>
                <a:gd name="T11" fmla="*/ 3153125 h 5875"/>
                <a:gd name="T12" fmla="*/ 934375 w 10673"/>
                <a:gd name="T13" fmla="*/ 3156875 h 5875"/>
                <a:gd name="T14" fmla="*/ 1319375 w 10673"/>
                <a:gd name="T15" fmla="*/ 3671250 h 5875"/>
                <a:gd name="T16" fmla="*/ 1374375 w 10673"/>
                <a:gd name="T17" fmla="*/ 2699375 h 5875"/>
                <a:gd name="T18" fmla="*/ 2941875 w 10673"/>
                <a:gd name="T19" fmla="*/ 1664375 h 5875"/>
                <a:gd name="T20" fmla="*/ 2941875 w 10673"/>
                <a:gd name="T21" fmla="*/ 1664375 h 5875"/>
                <a:gd name="T22" fmla="*/ 3623125 w 10673"/>
                <a:gd name="T23" fmla="*/ 1878750 h 5875"/>
                <a:gd name="T24" fmla="*/ 4168750 w 10673"/>
                <a:gd name="T25" fmla="*/ 1756250 h 5875"/>
                <a:gd name="T26" fmla="*/ 5250000 w 10673"/>
                <a:gd name="T27" fmla="*/ 2525625 h 5875"/>
                <a:gd name="T28" fmla="*/ 5305000 w 10673"/>
                <a:gd name="T29" fmla="*/ 3532500 h 5875"/>
                <a:gd name="T30" fmla="*/ 5707500 w 10673"/>
                <a:gd name="T31" fmla="*/ 3165625 h 5875"/>
                <a:gd name="T32" fmla="*/ 5783125 w 10673"/>
                <a:gd name="T33" fmla="*/ 3161875 h 5875"/>
                <a:gd name="T34" fmla="*/ 6340625 w 10673"/>
                <a:gd name="T35" fmla="*/ 3486875 h 5875"/>
                <a:gd name="T36" fmla="*/ 6146875 w 10673"/>
                <a:gd name="T37" fmla="*/ 2341250 h 5875"/>
                <a:gd name="T38" fmla="*/ 4957500 w 10673"/>
                <a:gd name="T39" fmla="*/ 611250 h 5875"/>
                <a:gd name="T40" fmla="*/ 3691250 w 10673"/>
                <a:gd name="T41" fmla="*/ 625 h 58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73" h="5875" extrusionOk="0">
                  <a:moveTo>
                    <a:pt x="5906" y="1"/>
                  </a:moveTo>
                  <a:cubicBezTo>
                    <a:pt x="4817" y="1"/>
                    <a:pt x="3887" y="598"/>
                    <a:pt x="3887" y="598"/>
                  </a:cubicBezTo>
                  <a:cubicBezTo>
                    <a:pt x="3788" y="590"/>
                    <a:pt x="3692" y="586"/>
                    <a:pt x="3599" y="586"/>
                  </a:cubicBezTo>
                  <a:cubicBezTo>
                    <a:pt x="1191" y="586"/>
                    <a:pt x="1027" y="3088"/>
                    <a:pt x="1027" y="3088"/>
                  </a:cubicBezTo>
                  <a:cubicBezTo>
                    <a:pt x="0" y="4070"/>
                    <a:pt x="602" y="5462"/>
                    <a:pt x="602" y="5462"/>
                  </a:cubicBezTo>
                  <a:cubicBezTo>
                    <a:pt x="885" y="5093"/>
                    <a:pt x="1238" y="5045"/>
                    <a:pt x="1403" y="5045"/>
                  </a:cubicBezTo>
                  <a:cubicBezTo>
                    <a:pt x="1461" y="5045"/>
                    <a:pt x="1495" y="5051"/>
                    <a:pt x="1495" y="5051"/>
                  </a:cubicBezTo>
                  <a:lnTo>
                    <a:pt x="2111" y="5874"/>
                  </a:lnTo>
                  <a:lnTo>
                    <a:pt x="2199" y="4319"/>
                  </a:lnTo>
                  <a:cubicBezTo>
                    <a:pt x="4911" y="4115"/>
                    <a:pt x="4707" y="2663"/>
                    <a:pt x="4707" y="2663"/>
                  </a:cubicBezTo>
                  <a:cubicBezTo>
                    <a:pt x="5090" y="2926"/>
                    <a:pt x="5473" y="3006"/>
                    <a:pt x="5797" y="3006"/>
                  </a:cubicBezTo>
                  <a:cubicBezTo>
                    <a:pt x="6305" y="3006"/>
                    <a:pt x="6670" y="2810"/>
                    <a:pt x="6670" y="2810"/>
                  </a:cubicBezTo>
                  <a:cubicBezTo>
                    <a:pt x="7109" y="3908"/>
                    <a:pt x="8400" y="4041"/>
                    <a:pt x="8400" y="4041"/>
                  </a:cubicBezTo>
                  <a:lnTo>
                    <a:pt x="8488" y="5652"/>
                  </a:lnTo>
                  <a:lnTo>
                    <a:pt x="9132" y="5065"/>
                  </a:lnTo>
                  <a:cubicBezTo>
                    <a:pt x="9174" y="5061"/>
                    <a:pt x="9214" y="5059"/>
                    <a:pt x="9253" y="5059"/>
                  </a:cubicBezTo>
                  <a:cubicBezTo>
                    <a:pt x="9898" y="5059"/>
                    <a:pt x="10145" y="5579"/>
                    <a:pt x="10145" y="5579"/>
                  </a:cubicBezTo>
                  <a:cubicBezTo>
                    <a:pt x="10672" y="4274"/>
                    <a:pt x="9835" y="3746"/>
                    <a:pt x="9835" y="3746"/>
                  </a:cubicBezTo>
                  <a:cubicBezTo>
                    <a:pt x="9807" y="1565"/>
                    <a:pt x="7932" y="978"/>
                    <a:pt x="7932" y="978"/>
                  </a:cubicBezTo>
                  <a:cubicBezTo>
                    <a:pt x="7319" y="231"/>
                    <a:pt x="6582" y="1"/>
                    <a:pt x="5906" y="1"/>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8" name="Google Shape;1573;p57">
              <a:extLst>
                <a:ext uri="{FF2B5EF4-FFF2-40B4-BE49-F238E27FC236}">
                  <a16:creationId xmlns:a16="http://schemas.microsoft.com/office/drawing/2014/main" id="{EF06CAA7-07EE-4E45-9385-4D86828FF175}"/>
                </a:ext>
              </a:extLst>
            </p:cNvPr>
            <p:cNvSpPr>
              <a:spLocks/>
            </p:cNvSpPr>
            <p:nvPr/>
          </p:nvSpPr>
          <p:spPr bwMode="auto">
            <a:xfrm>
              <a:off x="6358925" y="2169475"/>
              <a:ext cx="55000" cy="30450"/>
            </a:xfrm>
            <a:custGeom>
              <a:avLst/>
              <a:gdLst>
                <a:gd name="T0" fmla="*/ 1374375 w 2200"/>
                <a:gd name="T1" fmla="*/ 625 h 1218"/>
                <a:gd name="T2" fmla="*/ 1310625 w 2200"/>
                <a:gd name="T3" fmla="*/ 81875 h 1218"/>
                <a:gd name="T4" fmla="*/ 1273125 w 2200"/>
                <a:gd name="T5" fmla="*/ 118750 h 1218"/>
                <a:gd name="T6" fmla="*/ 1246875 w 2200"/>
                <a:gd name="T7" fmla="*/ 156250 h 1218"/>
                <a:gd name="T8" fmla="*/ 1174375 w 2200"/>
                <a:gd name="T9" fmla="*/ 228750 h 1218"/>
                <a:gd name="T10" fmla="*/ 1099375 w 2200"/>
                <a:gd name="T11" fmla="*/ 292500 h 1218"/>
                <a:gd name="T12" fmla="*/ 761250 w 2200"/>
                <a:gd name="T13" fmla="*/ 512500 h 1218"/>
                <a:gd name="T14" fmla="*/ 393750 w 2200"/>
                <a:gd name="T15" fmla="*/ 668750 h 1218"/>
                <a:gd name="T16" fmla="*/ 193750 w 2200"/>
                <a:gd name="T17" fmla="*/ 723750 h 1218"/>
                <a:gd name="T18" fmla="*/ 625 w 2200"/>
                <a:gd name="T19" fmla="*/ 761250 h 1218"/>
                <a:gd name="T20" fmla="*/ 405000 w 2200"/>
                <a:gd name="T21" fmla="*/ 706250 h 1218"/>
                <a:gd name="T22" fmla="*/ 789375 w 2200"/>
                <a:gd name="T23" fmla="*/ 558750 h 1218"/>
                <a:gd name="T24" fmla="*/ 1128125 w 2200"/>
                <a:gd name="T25" fmla="*/ 330000 h 1218"/>
                <a:gd name="T26" fmla="*/ 1374375 w 2200"/>
                <a:gd name="T27" fmla="*/ 625 h 1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0" h="1218" extrusionOk="0">
                  <a:moveTo>
                    <a:pt x="2199" y="1"/>
                  </a:moveTo>
                  <a:cubicBezTo>
                    <a:pt x="2171" y="43"/>
                    <a:pt x="2125" y="88"/>
                    <a:pt x="2097" y="131"/>
                  </a:cubicBezTo>
                  <a:lnTo>
                    <a:pt x="2037" y="190"/>
                  </a:lnTo>
                  <a:lnTo>
                    <a:pt x="1995" y="250"/>
                  </a:lnTo>
                  <a:lnTo>
                    <a:pt x="1879" y="366"/>
                  </a:lnTo>
                  <a:lnTo>
                    <a:pt x="1759" y="468"/>
                  </a:lnTo>
                  <a:cubicBezTo>
                    <a:pt x="1584" y="602"/>
                    <a:pt x="1408" y="732"/>
                    <a:pt x="1218" y="820"/>
                  </a:cubicBezTo>
                  <a:cubicBezTo>
                    <a:pt x="1028" y="922"/>
                    <a:pt x="838" y="1010"/>
                    <a:pt x="630" y="1070"/>
                  </a:cubicBezTo>
                  <a:cubicBezTo>
                    <a:pt x="528" y="1098"/>
                    <a:pt x="426" y="1130"/>
                    <a:pt x="310" y="1158"/>
                  </a:cubicBezTo>
                  <a:cubicBezTo>
                    <a:pt x="208" y="1186"/>
                    <a:pt x="103" y="1200"/>
                    <a:pt x="1" y="1218"/>
                  </a:cubicBezTo>
                  <a:cubicBezTo>
                    <a:pt x="222" y="1218"/>
                    <a:pt x="426" y="1186"/>
                    <a:pt x="648" y="1130"/>
                  </a:cubicBezTo>
                  <a:cubicBezTo>
                    <a:pt x="852" y="1084"/>
                    <a:pt x="1056" y="996"/>
                    <a:pt x="1263" y="894"/>
                  </a:cubicBezTo>
                  <a:cubicBezTo>
                    <a:pt x="1453" y="806"/>
                    <a:pt x="1643" y="672"/>
                    <a:pt x="1805" y="528"/>
                  </a:cubicBezTo>
                  <a:cubicBezTo>
                    <a:pt x="1967" y="380"/>
                    <a:pt x="2097" y="190"/>
                    <a:pt x="2199" y="1"/>
                  </a:cubicBezTo>
                  <a:close/>
                </a:path>
              </a:pathLst>
            </a:custGeom>
            <a:solidFill>
              <a:srgbClr val="FFA2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9" name="Google Shape;1574;p57">
              <a:extLst>
                <a:ext uri="{FF2B5EF4-FFF2-40B4-BE49-F238E27FC236}">
                  <a16:creationId xmlns:a16="http://schemas.microsoft.com/office/drawing/2014/main" id="{97F31369-B4F5-4794-96D8-8983005F5E4B}"/>
                </a:ext>
              </a:extLst>
            </p:cNvPr>
            <p:cNvSpPr>
              <a:spLocks/>
            </p:cNvSpPr>
            <p:nvPr/>
          </p:nvSpPr>
          <p:spPr bwMode="auto">
            <a:xfrm>
              <a:off x="6496725" y="2137900"/>
              <a:ext cx="43300" cy="57975"/>
            </a:xfrm>
            <a:custGeom>
              <a:avLst/>
              <a:gdLst>
                <a:gd name="T0" fmla="*/ 625 w 1732"/>
                <a:gd name="T1" fmla="*/ 625 h 2319"/>
                <a:gd name="T2" fmla="*/ 625 w 1732"/>
                <a:gd name="T3" fmla="*/ 625 h 2319"/>
                <a:gd name="T4" fmla="*/ 202500 w 1732"/>
                <a:gd name="T5" fmla="*/ 130000 h 2319"/>
                <a:gd name="T6" fmla="*/ 385000 w 1732"/>
                <a:gd name="T7" fmla="*/ 275000 h 2319"/>
                <a:gd name="T8" fmla="*/ 715000 w 1732"/>
                <a:gd name="T9" fmla="*/ 605000 h 2319"/>
                <a:gd name="T10" fmla="*/ 952500 w 1732"/>
                <a:gd name="T11" fmla="*/ 1000625 h 2319"/>
                <a:gd name="T12" fmla="*/ 998750 w 1732"/>
                <a:gd name="T13" fmla="*/ 1110625 h 2319"/>
                <a:gd name="T14" fmla="*/ 1035625 w 1732"/>
                <a:gd name="T15" fmla="*/ 1220625 h 2319"/>
                <a:gd name="T16" fmla="*/ 1053750 w 1732"/>
                <a:gd name="T17" fmla="*/ 1275625 h 2319"/>
                <a:gd name="T18" fmla="*/ 1062500 w 1732"/>
                <a:gd name="T19" fmla="*/ 1330625 h 2319"/>
                <a:gd name="T20" fmla="*/ 1079375 w 1732"/>
                <a:gd name="T21" fmla="*/ 1413750 h 2319"/>
                <a:gd name="T22" fmla="*/ 1079375 w 1732"/>
                <a:gd name="T23" fmla="*/ 1413750 h 2319"/>
                <a:gd name="T24" fmla="*/ 990000 w 1732"/>
                <a:gd name="T25" fmla="*/ 981250 h 2319"/>
                <a:gd name="T26" fmla="*/ 752500 w 1732"/>
                <a:gd name="T27" fmla="*/ 570000 h 2319"/>
                <a:gd name="T28" fmla="*/ 411250 w 1732"/>
                <a:gd name="T29" fmla="*/ 240000 h 2319"/>
                <a:gd name="T30" fmla="*/ 625 w 1732"/>
                <a:gd name="T31" fmla="*/ 625 h 2319"/>
                <a:gd name="T32" fmla="*/ 1079375 w 1732"/>
                <a:gd name="T33" fmla="*/ 1413750 h 2319"/>
                <a:gd name="T34" fmla="*/ 1079375 w 1732"/>
                <a:gd name="T35" fmla="*/ 1413750 h 2319"/>
                <a:gd name="T36" fmla="*/ 1081875 w 1732"/>
                <a:gd name="T37" fmla="*/ 1449375 h 2319"/>
                <a:gd name="T38" fmla="*/ 1079375 w 1732"/>
                <a:gd name="T39" fmla="*/ 1413750 h 23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32" h="2319" extrusionOk="0">
                  <a:moveTo>
                    <a:pt x="1" y="1"/>
                  </a:moveTo>
                  <a:lnTo>
                    <a:pt x="1" y="1"/>
                  </a:lnTo>
                  <a:cubicBezTo>
                    <a:pt x="117" y="61"/>
                    <a:pt x="219" y="134"/>
                    <a:pt x="324" y="208"/>
                  </a:cubicBezTo>
                  <a:cubicBezTo>
                    <a:pt x="426" y="282"/>
                    <a:pt x="528" y="352"/>
                    <a:pt x="616" y="440"/>
                  </a:cubicBezTo>
                  <a:cubicBezTo>
                    <a:pt x="806" y="602"/>
                    <a:pt x="982" y="778"/>
                    <a:pt x="1144" y="968"/>
                  </a:cubicBezTo>
                  <a:cubicBezTo>
                    <a:pt x="1292" y="1162"/>
                    <a:pt x="1422" y="1380"/>
                    <a:pt x="1524" y="1601"/>
                  </a:cubicBezTo>
                  <a:lnTo>
                    <a:pt x="1598" y="1777"/>
                  </a:lnTo>
                  <a:lnTo>
                    <a:pt x="1657" y="1953"/>
                  </a:lnTo>
                  <a:lnTo>
                    <a:pt x="1686" y="2041"/>
                  </a:lnTo>
                  <a:lnTo>
                    <a:pt x="1700" y="2129"/>
                  </a:lnTo>
                  <a:cubicBezTo>
                    <a:pt x="1709" y="2168"/>
                    <a:pt x="1721" y="2216"/>
                    <a:pt x="1727" y="2262"/>
                  </a:cubicBezTo>
                  <a:cubicBezTo>
                    <a:pt x="1709" y="2029"/>
                    <a:pt x="1678" y="1787"/>
                    <a:pt x="1584" y="1570"/>
                  </a:cubicBezTo>
                  <a:cubicBezTo>
                    <a:pt x="1496" y="1337"/>
                    <a:pt x="1362" y="1116"/>
                    <a:pt x="1204" y="912"/>
                  </a:cubicBezTo>
                  <a:cubicBezTo>
                    <a:pt x="1042" y="722"/>
                    <a:pt x="866" y="546"/>
                    <a:pt x="658" y="384"/>
                  </a:cubicBezTo>
                  <a:cubicBezTo>
                    <a:pt x="454" y="236"/>
                    <a:pt x="236" y="89"/>
                    <a:pt x="1" y="1"/>
                  </a:cubicBezTo>
                  <a:close/>
                  <a:moveTo>
                    <a:pt x="1727" y="2262"/>
                  </a:moveTo>
                  <a:lnTo>
                    <a:pt x="1727" y="2262"/>
                  </a:lnTo>
                  <a:cubicBezTo>
                    <a:pt x="1729" y="2281"/>
                    <a:pt x="1730" y="2300"/>
                    <a:pt x="1731" y="2319"/>
                  </a:cubicBezTo>
                  <a:cubicBezTo>
                    <a:pt x="1731" y="2301"/>
                    <a:pt x="1730" y="2282"/>
                    <a:pt x="1727" y="2262"/>
                  </a:cubicBezTo>
                  <a:close/>
                </a:path>
              </a:pathLst>
            </a:custGeom>
            <a:solidFill>
              <a:srgbClr val="FFA2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0" name="Google Shape;1575;p57">
              <a:extLst>
                <a:ext uri="{FF2B5EF4-FFF2-40B4-BE49-F238E27FC236}">
                  <a16:creationId xmlns:a16="http://schemas.microsoft.com/office/drawing/2014/main" id="{A71F777C-2A1D-4B1F-8495-D6A634129E3F}"/>
                </a:ext>
              </a:extLst>
            </p:cNvPr>
            <p:cNvSpPr>
              <a:spLocks/>
            </p:cNvSpPr>
            <p:nvPr/>
          </p:nvSpPr>
          <p:spPr bwMode="auto">
            <a:xfrm>
              <a:off x="6321200" y="2192175"/>
              <a:ext cx="12875" cy="37375"/>
            </a:xfrm>
            <a:custGeom>
              <a:avLst/>
              <a:gdLst>
                <a:gd name="T0" fmla="*/ 321250 w 515"/>
                <a:gd name="T1" fmla="*/ 0 h 1495"/>
                <a:gd name="T2" fmla="*/ 321250 w 515"/>
                <a:gd name="T3" fmla="*/ 0 h 1495"/>
                <a:gd name="T4" fmla="*/ 138750 w 515"/>
                <a:gd name="T5" fmla="*/ 182500 h 1495"/>
                <a:gd name="T6" fmla="*/ 37500 w 515"/>
                <a:gd name="T7" fmla="*/ 421875 h 1495"/>
                <a:gd name="T8" fmla="*/ 46875 w 515"/>
                <a:gd name="T9" fmla="*/ 934375 h 1495"/>
                <a:gd name="T10" fmla="*/ 55625 w 515"/>
                <a:gd name="T11" fmla="*/ 676875 h 1495"/>
                <a:gd name="T12" fmla="*/ 92500 w 515"/>
                <a:gd name="T13" fmla="*/ 440000 h 1495"/>
                <a:gd name="T14" fmla="*/ 174375 w 515"/>
                <a:gd name="T15" fmla="*/ 202500 h 1495"/>
                <a:gd name="T16" fmla="*/ 321250 w 515"/>
                <a:gd name="T17" fmla="*/ 0 h 14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5" h="1495" extrusionOk="0">
                  <a:moveTo>
                    <a:pt x="514" y="0"/>
                  </a:moveTo>
                  <a:lnTo>
                    <a:pt x="514" y="0"/>
                  </a:lnTo>
                  <a:cubicBezTo>
                    <a:pt x="398" y="74"/>
                    <a:pt x="293" y="176"/>
                    <a:pt x="222" y="292"/>
                  </a:cubicBezTo>
                  <a:cubicBezTo>
                    <a:pt x="148" y="412"/>
                    <a:pt x="103" y="542"/>
                    <a:pt x="60" y="675"/>
                  </a:cubicBezTo>
                  <a:cubicBezTo>
                    <a:pt x="1" y="953"/>
                    <a:pt x="1" y="1231"/>
                    <a:pt x="75" y="1495"/>
                  </a:cubicBezTo>
                  <a:cubicBezTo>
                    <a:pt x="60" y="1365"/>
                    <a:pt x="75" y="1231"/>
                    <a:pt x="89" y="1083"/>
                  </a:cubicBezTo>
                  <a:cubicBezTo>
                    <a:pt x="89" y="953"/>
                    <a:pt x="117" y="820"/>
                    <a:pt x="148" y="704"/>
                  </a:cubicBezTo>
                  <a:cubicBezTo>
                    <a:pt x="177" y="573"/>
                    <a:pt x="222" y="440"/>
                    <a:pt x="279" y="324"/>
                  </a:cubicBezTo>
                  <a:cubicBezTo>
                    <a:pt x="338" y="204"/>
                    <a:pt x="426" y="102"/>
                    <a:pt x="514" y="0"/>
                  </a:cubicBezTo>
                  <a:close/>
                </a:path>
              </a:pathLst>
            </a:custGeom>
            <a:solidFill>
              <a:srgbClr val="FFA2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1" name="Google Shape;1576;p57">
              <a:extLst>
                <a:ext uri="{FF2B5EF4-FFF2-40B4-BE49-F238E27FC236}">
                  <a16:creationId xmlns:a16="http://schemas.microsoft.com/office/drawing/2014/main" id="{B17DDF3F-F331-43E5-A93D-8577E57C987F}"/>
                </a:ext>
              </a:extLst>
            </p:cNvPr>
            <p:cNvSpPr>
              <a:spLocks/>
            </p:cNvSpPr>
            <p:nvPr/>
          </p:nvSpPr>
          <p:spPr bwMode="auto">
            <a:xfrm>
              <a:off x="6458200" y="2244050"/>
              <a:ext cx="44800" cy="40625"/>
            </a:xfrm>
            <a:custGeom>
              <a:avLst/>
              <a:gdLst>
                <a:gd name="T0" fmla="*/ 559375 w 1792"/>
                <a:gd name="T1" fmla="*/ 625 h 1625"/>
                <a:gd name="T2" fmla="*/ 413750 w 1792"/>
                <a:gd name="T3" fmla="*/ 22500 h 1625"/>
                <a:gd name="T4" fmla="*/ 75625 w 1792"/>
                <a:gd name="T5" fmla="*/ 655625 h 1625"/>
                <a:gd name="T6" fmla="*/ 561875 w 1792"/>
                <a:gd name="T7" fmla="*/ 1015625 h 1625"/>
                <a:gd name="T8" fmla="*/ 706250 w 1792"/>
                <a:gd name="T9" fmla="*/ 993750 h 1625"/>
                <a:gd name="T10" fmla="*/ 1045000 w 1792"/>
                <a:gd name="T11" fmla="*/ 360625 h 1625"/>
                <a:gd name="T12" fmla="*/ 559375 w 1792"/>
                <a:gd name="T13" fmla="*/ 625 h 16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2" h="1625" extrusionOk="0">
                  <a:moveTo>
                    <a:pt x="895" y="1"/>
                  </a:moveTo>
                  <a:cubicBezTo>
                    <a:pt x="818" y="1"/>
                    <a:pt x="740" y="12"/>
                    <a:pt x="662" y="36"/>
                  </a:cubicBezTo>
                  <a:cubicBezTo>
                    <a:pt x="237" y="169"/>
                    <a:pt x="1" y="609"/>
                    <a:pt x="121" y="1049"/>
                  </a:cubicBezTo>
                  <a:cubicBezTo>
                    <a:pt x="227" y="1395"/>
                    <a:pt x="551" y="1625"/>
                    <a:pt x="899" y="1625"/>
                  </a:cubicBezTo>
                  <a:cubicBezTo>
                    <a:pt x="976" y="1625"/>
                    <a:pt x="1053" y="1614"/>
                    <a:pt x="1130" y="1590"/>
                  </a:cubicBezTo>
                  <a:cubicBezTo>
                    <a:pt x="1556" y="1471"/>
                    <a:pt x="1791" y="1017"/>
                    <a:pt x="1672" y="577"/>
                  </a:cubicBezTo>
                  <a:cubicBezTo>
                    <a:pt x="1565" y="229"/>
                    <a:pt x="1242" y="1"/>
                    <a:pt x="895"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2" name="Google Shape;1577;p57">
              <a:extLst>
                <a:ext uri="{FF2B5EF4-FFF2-40B4-BE49-F238E27FC236}">
                  <a16:creationId xmlns:a16="http://schemas.microsoft.com/office/drawing/2014/main" id="{0DBB3E4B-94FD-4DE0-AB79-9C20C0BDC6D3}"/>
                </a:ext>
              </a:extLst>
            </p:cNvPr>
            <p:cNvSpPr>
              <a:spLocks/>
            </p:cNvSpPr>
            <p:nvPr/>
          </p:nvSpPr>
          <p:spPr bwMode="auto">
            <a:xfrm>
              <a:off x="6459700" y="2243425"/>
              <a:ext cx="41800" cy="42250"/>
            </a:xfrm>
            <a:custGeom>
              <a:avLst/>
              <a:gdLst>
                <a:gd name="T0" fmla="*/ 523750 w 1672"/>
                <a:gd name="T1" fmla="*/ 38125 h 1690"/>
                <a:gd name="T2" fmla="*/ 990000 w 1672"/>
                <a:gd name="T3" fmla="*/ 385000 h 1690"/>
                <a:gd name="T4" fmla="*/ 1007500 w 1672"/>
                <a:gd name="T5" fmla="*/ 523750 h 1690"/>
                <a:gd name="T6" fmla="*/ 660000 w 1672"/>
                <a:gd name="T7" fmla="*/ 990000 h 1690"/>
                <a:gd name="T8" fmla="*/ 523750 w 1672"/>
                <a:gd name="T9" fmla="*/ 1009375 h 1690"/>
                <a:gd name="T10" fmla="*/ 55625 w 1672"/>
                <a:gd name="T11" fmla="*/ 660000 h 1690"/>
                <a:gd name="T12" fmla="*/ 38125 w 1672"/>
                <a:gd name="T13" fmla="*/ 523750 h 1690"/>
                <a:gd name="T14" fmla="*/ 385000 w 1672"/>
                <a:gd name="T15" fmla="*/ 55625 h 1690"/>
                <a:gd name="T16" fmla="*/ 523750 w 1672"/>
                <a:gd name="T17" fmla="*/ 38125 h 1690"/>
                <a:gd name="T18" fmla="*/ 523750 w 1672"/>
                <a:gd name="T19" fmla="*/ 625 h 1690"/>
                <a:gd name="T20" fmla="*/ 376250 w 1672"/>
                <a:gd name="T21" fmla="*/ 20000 h 1690"/>
                <a:gd name="T22" fmla="*/ 625 w 1672"/>
                <a:gd name="T23" fmla="*/ 523750 h 1690"/>
                <a:gd name="T24" fmla="*/ 18125 w 1672"/>
                <a:gd name="T25" fmla="*/ 671250 h 1690"/>
                <a:gd name="T26" fmla="*/ 523750 w 1672"/>
                <a:gd name="T27" fmla="*/ 1055625 h 1690"/>
                <a:gd name="T28" fmla="*/ 668750 w 1672"/>
                <a:gd name="T29" fmla="*/ 1026875 h 1690"/>
                <a:gd name="T30" fmla="*/ 1045000 w 1672"/>
                <a:gd name="T31" fmla="*/ 523750 h 1690"/>
                <a:gd name="T32" fmla="*/ 1026875 w 1672"/>
                <a:gd name="T33" fmla="*/ 376250 h 1690"/>
                <a:gd name="T34" fmla="*/ 523750 w 1672"/>
                <a:gd name="T35" fmla="*/ 625 h 16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72" h="1690" extrusionOk="0">
                  <a:moveTo>
                    <a:pt x="838" y="61"/>
                  </a:moveTo>
                  <a:cubicBezTo>
                    <a:pt x="1172" y="61"/>
                    <a:pt x="1482" y="282"/>
                    <a:pt x="1584" y="616"/>
                  </a:cubicBezTo>
                  <a:cubicBezTo>
                    <a:pt x="1598" y="690"/>
                    <a:pt x="1612" y="764"/>
                    <a:pt x="1612" y="838"/>
                  </a:cubicBezTo>
                  <a:cubicBezTo>
                    <a:pt x="1612" y="1176"/>
                    <a:pt x="1394" y="1482"/>
                    <a:pt x="1056" y="1584"/>
                  </a:cubicBezTo>
                  <a:cubicBezTo>
                    <a:pt x="982" y="1615"/>
                    <a:pt x="908" y="1615"/>
                    <a:pt x="838" y="1615"/>
                  </a:cubicBezTo>
                  <a:cubicBezTo>
                    <a:pt x="500" y="1615"/>
                    <a:pt x="191" y="1394"/>
                    <a:pt x="89" y="1056"/>
                  </a:cubicBezTo>
                  <a:cubicBezTo>
                    <a:pt x="75" y="986"/>
                    <a:pt x="61" y="912"/>
                    <a:pt x="61" y="838"/>
                  </a:cubicBezTo>
                  <a:cubicBezTo>
                    <a:pt x="61" y="500"/>
                    <a:pt x="279" y="194"/>
                    <a:pt x="616" y="89"/>
                  </a:cubicBezTo>
                  <a:cubicBezTo>
                    <a:pt x="690" y="61"/>
                    <a:pt x="764" y="61"/>
                    <a:pt x="838" y="61"/>
                  </a:cubicBezTo>
                  <a:close/>
                  <a:moveTo>
                    <a:pt x="838" y="1"/>
                  </a:moveTo>
                  <a:cubicBezTo>
                    <a:pt x="750" y="1"/>
                    <a:pt x="676" y="1"/>
                    <a:pt x="602" y="32"/>
                  </a:cubicBezTo>
                  <a:cubicBezTo>
                    <a:pt x="236" y="134"/>
                    <a:pt x="1" y="472"/>
                    <a:pt x="1" y="838"/>
                  </a:cubicBezTo>
                  <a:cubicBezTo>
                    <a:pt x="1" y="912"/>
                    <a:pt x="15" y="1000"/>
                    <a:pt x="29" y="1074"/>
                  </a:cubicBezTo>
                  <a:cubicBezTo>
                    <a:pt x="149" y="1439"/>
                    <a:pt x="486" y="1689"/>
                    <a:pt x="838" y="1689"/>
                  </a:cubicBezTo>
                  <a:cubicBezTo>
                    <a:pt x="926" y="1689"/>
                    <a:pt x="996" y="1672"/>
                    <a:pt x="1070" y="1643"/>
                  </a:cubicBezTo>
                  <a:cubicBezTo>
                    <a:pt x="1436" y="1541"/>
                    <a:pt x="1672" y="1204"/>
                    <a:pt x="1672" y="838"/>
                  </a:cubicBezTo>
                  <a:cubicBezTo>
                    <a:pt x="1672" y="764"/>
                    <a:pt x="1658" y="676"/>
                    <a:pt x="1643" y="602"/>
                  </a:cubicBezTo>
                  <a:cubicBezTo>
                    <a:pt x="1524" y="236"/>
                    <a:pt x="1190" y="1"/>
                    <a:pt x="83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3" name="Google Shape;1578;p57">
              <a:extLst>
                <a:ext uri="{FF2B5EF4-FFF2-40B4-BE49-F238E27FC236}">
                  <a16:creationId xmlns:a16="http://schemas.microsoft.com/office/drawing/2014/main" id="{FC91517E-67F7-454E-88B9-B9FF2B2C27EC}"/>
                </a:ext>
              </a:extLst>
            </p:cNvPr>
            <p:cNvSpPr>
              <a:spLocks/>
            </p:cNvSpPr>
            <p:nvPr/>
          </p:nvSpPr>
          <p:spPr bwMode="auto">
            <a:xfrm>
              <a:off x="6458200" y="2245875"/>
              <a:ext cx="44800" cy="40500"/>
            </a:xfrm>
            <a:custGeom>
              <a:avLst/>
              <a:gdLst>
                <a:gd name="T0" fmla="*/ 560000 w 1792"/>
                <a:gd name="T1" fmla="*/ 0 h 1620"/>
                <a:gd name="T2" fmla="*/ 413750 w 1792"/>
                <a:gd name="T3" fmla="*/ 22500 h 1620"/>
                <a:gd name="T4" fmla="*/ 75625 w 1792"/>
                <a:gd name="T5" fmla="*/ 645000 h 1620"/>
                <a:gd name="T6" fmla="*/ 565625 w 1792"/>
                <a:gd name="T7" fmla="*/ 1012500 h 1620"/>
                <a:gd name="T8" fmla="*/ 697500 w 1792"/>
                <a:gd name="T9" fmla="*/ 994375 h 1620"/>
                <a:gd name="T10" fmla="*/ 1036250 w 1792"/>
                <a:gd name="T11" fmla="*/ 361250 h 1620"/>
                <a:gd name="T12" fmla="*/ 560000 w 1792"/>
                <a:gd name="T13" fmla="*/ 0 h 1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2" h="1620" extrusionOk="0">
                  <a:moveTo>
                    <a:pt x="896" y="0"/>
                  </a:moveTo>
                  <a:cubicBezTo>
                    <a:pt x="819" y="0"/>
                    <a:pt x="740" y="12"/>
                    <a:pt x="662" y="36"/>
                  </a:cubicBezTo>
                  <a:cubicBezTo>
                    <a:pt x="237" y="153"/>
                    <a:pt x="1" y="606"/>
                    <a:pt x="121" y="1032"/>
                  </a:cubicBezTo>
                  <a:cubicBezTo>
                    <a:pt x="229" y="1387"/>
                    <a:pt x="553" y="1620"/>
                    <a:pt x="905" y="1620"/>
                  </a:cubicBezTo>
                  <a:cubicBezTo>
                    <a:pt x="975" y="1620"/>
                    <a:pt x="1045" y="1610"/>
                    <a:pt x="1116" y="1591"/>
                  </a:cubicBezTo>
                  <a:cubicBezTo>
                    <a:pt x="1542" y="1458"/>
                    <a:pt x="1791" y="1004"/>
                    <a:pt x="1658" y="578"/>
                  </a:cubicBezTo>
                  <a:cubicBezTo>
                    <a:pt x="1551" y="231"/>
                    <a:pt x="1239" y="0"/>
                    <a:pt x="89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4" name="Google Shape;1579;p57">
              <a:extLst>
                <a:ext uri="{FF2B5EF4-FFF2-40B4-BE49-F238E27FC236}">
                  <a16:creationId xmlns:a16="http://schemas.microsoft.com/office/drawing/2014/main" id="{1097B425-B88C-49E8-858A-E5C88B262EAA}"/>
                </a:ext>
              </a:extLst>
            </p:cNvPr>
            <p:cNvSpPr>
              <a:spLocks/>
            </p:cNvSpPr>
            <p:nvPr/>
          </p:nvSpPr>
          <p:spPr bwMode="auto">
            <a:xfrm>
              <a:off x="6465950" y="2252925"/>
              <a:ext cx="28950" cy="26325"/>
            </a:xfrm>
            <a:custGeom>
              <a:avLst/>
              <a:gdLst>
                <a:gd name="T0" fmla="*/ 356875 w 1158"/>
                <a:gd name="T1" fmla="*/ 0 h 1053"/>
                <a:gd name="T2" fmla="*/ 275000 w 1158"/>
                <a:gd name="T3" fmla="*/ 11250 h 1053"/>
                <a:gd name="T4" fmla="*/ 55000 w 1158"/>
                <a:gd name="T5" fmla="*/ 422500 h 1053"/>
                <a:gd name="T6" fmla="*/ 360000 w 1158"/>
                <a:gd name="T7" fmla="*/ 657500 h 1053"/>
                <a:gd name="T8" fmla="*/ 457500 w 1158"/>
                <a:gd name="T9" fmla="*/ 642500 h 1053"/>
                <a:gd name="T10" fmla="*/ 677500 w 1158"/>
                <a:gd name="T11" fmla="*/ 240000 h 1053"/>
                <a:gd name="T12" fmla="*/ 356875 w 1158"/>
                <a:gd name="T13" fmla="*/ 0 h 10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8" h="1053" extrusionOk="0">
                  <a:moveTo>
                    <a:pt x="571" y="0"/>
                  </a:moveTo>
                  <a:cubicBezTo>
                    <a:pt x="527" y="0"/>
                    <a:pt x="483" y="6"/>
                    <a:pt x="440" y="18"/>
                  </a:cubicBezTo>
                  <a:cubicBezTo>
                    <a:pt x="162" y="106"/>
                    <a:pt x="1" y="398"/>
                    <a:pt x="88" y="676"/>
                  </a:cubicBezTo>
                  <a:cubicBezTo>
                    <a:pt x="148" y="905"/>
                    <a:pt x="353" y="1052"/>
                    <a:pt x="576" y="1052"/>
                  </a:cubicBezTo>
                  <a:cubicBezTo>
                    <a:pt x="628" y="1052"/>
                    <a:pt x="680" y="1044"/>
                    <a:pt x="732" y="1028"/>
                  </a:cubicBezTo>
                  <a:cubicBezTo>
                    <a:pt x="1010" y="940"/>
                    <a:pt x="1158" y="662"/>
                    <a:pt x="1084" y="384"/>
                  </a:cubicBezTo>
                  <a:cubicBezTo>
                    <a:pt x="1010" y="152"/>
                    <a:pt x="794" y="0"/>
                    <a:pt x="57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5" name="Google Shape;1580;p57">
              <a:extLst>
                <a:ext uri="{FF2B5EF4-FFF2-40B4-BE49-F238E27FC236}">
                  <a16:creationId xmlns:a16="http://schemas.microsoft.com/office/drawing/2014/main" id="{45B9A8D8-B65C-405D-8D4B-0272656B0E6E}"/>
                </a:ext>
              </a:extLst>
            </p:cNvPr>
            <p:cNvSpPr>
              <a:spLocks/>
            </p:cNvSpPr>
            <p:nvPr/>
          </p:nvSpPr>
          <p:spPr bwMode="auto">
            <a:xfrm>
              <a:off x="6486100" y="2258550"/>
              <a:ext cx="9950" cy="6450"/>
            </a:xfrm>
            <a:custGeom>
              <a:avLst/>
              <a:gdLst>
                <a:gd name="T0" fmla="*/ 150625 w 398"/>
                <a:gd name="T1" fmla="*/ 0 h 258"/>
                <a:gd name="T2" fmla="*/ 101250 w 398"/>
                <a:gd name="T3" fmla="*/ 6875 h 258"/>
                <a:gd name="T4" fmla="*/ 8750 w 398"/>
                <a:gd name="T5" fmla="*/ 116875 h 258"/>
                <a:gd name="T6" fmla="*/ 98750 w 398"/>
                <a:gd name="T7" fmla="*/ 161250 h 258"/>
                <a:gd name="T8" fmla="*/ 147500 w 398"/>
                <a:gd name="T9" fmla="*/ 154375 h 258"/>
                <a:gd name="T10" fmla="*/ 237500 w 398"/>
                <a:gd name="T11" fmla="*/ 44375 h 258"/>
                <a:gd name="T12" fmla="*/ 150625 w 398"/>
                <a:gd name="T13" fmla="*/ 0 h 2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8" h="258" extrusionOk="0">
                  <a:moveTo>
                    <a:pt x="241" y="0"/>
                  </a:moveTo>
                  <a:cubicBezTo>
                    <a:pt x="216" y="0"/>
                    <a:pt x="189" y="4"/>
                    <a:pt x="162" y="11"/>
                  </a:cubicBezTo>
                  <a:cubicBezTo>
                    <a:pt x="60" y="43"/>
                    <a:pt x="0" y="117"/>
                    <a:pt x="14" y="187"/>
                  </a:cubicBezTo>
                  <a:cubicBezTo>
                    <a:pt x="37" y="231"/>
                    <a:pt x="91" y="258"/>
                    <a:pt x="158" y="258"/>
                  </a:cubicBezTo>
                  <a:cubicBezTo>
                    <a:pt x="183" y="258"/>
                    <a:pt x="209" y="254"/>
                    <a:pt x="236" y="247"/>
                  </a:cubicBezTo>
                  <a:cubicBezTo>
                    <a:pt x="338" y="219"/>
                    <a:pt x="398" y="145"/>
                    <a:pt x="380" y="71"/>
                  </a:cubicBezTo>
                  <a:cubicBezTo>
                    <a:pt x="370" y="27"/>
                    <a:pt x="312" y="0"/>
                    <a:pt x="2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6" name="Google Shape;1581;p57">
              <a:extLst>
                <a:ext uri="{FF2B5EF4-FFF2-40B4-BE49-F238E27FC236}">
                  <a16:creationId xmlns:a16="http://schemas.microsoft.com/office/drawing/2014/main" id="{7580A16D-849F-4185-A7B1-49FFCDF88C41}"/>
                </a:ext>
              </a:extLst>
            </p:cNvPr>
            <p:cNvSpPr>
              <a:spLocks/>
            </p:cNvSpPr>
            <p:nvPr/>
          </p:nvSpPr>
          <p:spPr bwMode="auto">
            <a:xfrm>
              <a:off x="6376875" y="2246325"/>
              <a:ext cx="42225" cy="40800"/>
            </a:xfrm>
            <a:custGeom>
              <a:avLst/>
              <a:gdLst>
                <a:gd name="T0" fmla="*/ 526875 w 1689"/>
                <a:gd name="T1" fmla="*/ 0 h 1632"/>
                <a:gd name="T2" fmla="*/ 28750 w 1689"/>
                <a:gd name="T3" fmla="*/ 460000 h 1632"/>
                <a:gd name="T4" fmla="*/ 477500 w 1689"/>
                <a:gd name="T5" fmla="*/ 1018125 h 1632"/>
                <a:gd name="T6" fmla="*/ 514375 w 1689"/>
                <a:gd name="T7" fmla="*/ 1020000 h 1632"/>
                <a:gd name="T8" fmla="*/ 1026875 w 1689"/>
                <a:gd name="T9" fmla="*/ 561250 h 1632"/>
                <a:gd name="T10" fmla="*/ 578125 w 1689"/>
                <a:gd name="T11" fmla="*/ 2500 h 1632"/>
                <a:gd name="T12" fmla="*/ 526875 w 1689"/>
                <a:gd name="T13" fmla="*/ 0 h 1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9" h="1632" extrusionOk="0">
                  <a:moveTo>
                    <a:pt x="843" y="0"/>
                  </a:moveTo>
                  <a:cubicBezTo>
                    <a:pt x="426" y="0"/>
                    <a:pt x="86" y="323"/>
                    <a:pt x="46" y="736"/>
                  </a:cubicBezTo>
                  <a:cubicBezTo>
                    <a:pt x="0" y="1190"/>
                    <a:pt x="324" y="1587"/>
                    <a:pt x="764" y="1629"/>
                  </a:cubicBezTo>
                  <a:cubicBezTo>
                    <a:pt x="783" y="1631"/>
                    <a:pt x="803" y="1632"/>
                    <a:pt x="823" y="1632"/>
                  </a:cubicBezTo>
                  <a:cubicBezTo>
                    <a:pt x="1239" y="1632"/>
                    <a:pt x="1603" y="1318"/>
                    <a:pt x="1643" y="898"/>
                  </a:cubicBezTo>
                  <a:cubicBezTo>
                    <a:pt x="1689" y="444"/>
                    <a:pt x="1365" y="47"/>
                    <a:pt x="925" y="4"/>
                  </a:cubicBezTo>
                  <a:cubicBezTo>
                    <a:pt x="898" y="2"/>
                    <a:pt x="870" y="0"/>
                    <a:pt x="843"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7" name="Google Shape;1582;p57">
              <a:extLst>
                <a:ext uri="{FF2B5EF4-FFF2-40B4-BE49-F238E27FC236}">
                  <a16:creationId xmlns:a16="http://schemas.microsoft.com/office/drawing/2014/main" id="{E78F71B7-B2A2-4983-BDEC-3DB1D7DB6B74}"/>
                </a:ext>
              </a:extLst>
            </p:cNvPr>
            <p:cNvSpPr>
              <a:spLocks/>
            </p:cNvSpPr>
            <p:nvPr/>
          </p:nvSpPr>
          <p:spPr bwMode="auto">
            <a:xfrm>
              <a:off x="6376875" y="2245625"/>
              <a:ext cx="41800" cy="42250"/>
            </a:xfrm>
            <a:custGeom>
              <a:avLst/>
              <a:gdLst>
                <a:gd name="T0" fmla="*/ 569375 w 1672"/>
                <a:gd name="T1" fmla="*/ 38125 h 1690"/>
                <a:gd name="T2" fmla="*/ 1009375 w 1672"/>
                <a:gd name="T3" fmla="*/ 523750 h 1690"/>
                <a:gd name="T4" fmla="*/ 1009375 w 1672"/>
                <a:gd name="T5" fmla="*/ 570000 h 1690"/>
                <a:gd name="T6" fmla="*/ 523125 w 1672"/>
                <a:gd name="T7" fmla="*/ 1018125 h 1690"/>
                <a:gd name="T8" fmla="*/ 477500 w 1672"/>
                <a:gd name="T9" fmla="*/ 1009375 h 1690"/>
                <a:gd name="T10" fmla="*/ 37500 w 1672"/>
                <a:gd name="T11" fmla="*/ 523750 h 1690"/>
                <a:gd name="T12" fmla="*/ 46250 w 1672"/>
                <a:gd name="T13" fmla="*/ 477500 h 1690"/>
                <a:gd name="T14" fmla="*/ 523125 w 1672"/>
                <a:gd name="T15" fmla="*/ 38125 h 1690"/>
                <a:gd name="T16" fmla="*/ 569375 w 1672"/>
                <a:gd name="T17" fmla="*/ 38125 h 1690"/>
                <a:gd name="T18" fmla="*/ 523125 w 1672"/>
                <a:gd name="T19" fmla="*/ 625 h 1690"/>
                <a:gd name="T20" fmla="*/ 11250 w 1672"/>
                <a:gd name="T21" fmla="*/ 477500 h 1690"/>
                <a:gd name="T22" fmla="*/ 0 w 1672"/>
                <a:gd name="T23" fmla="*/ 523750 h 1690"/>
                <a:gd name="T24" fmla="*/ 477500 w 1672"/>
                <a:gd name="T25" fmla="*/ 1055625 h 1690"/>
                <a:gd name="T26" fmla="*/ 523125 w 1672"/>
                <a:gd name="T27" fmla="*/ 1055625 h 1690"/>
                <a:gd name="T28" fmla="*/ 1044375 w 1672"/>
                <a:gd name="T29" fmla="*/ 578750 h 1690"/>
                <a:gd name="T30" fmla="*/ 1044375 w 1672"/>
                <a:gd name="T31" fmla="*/ 523750 h 1690"/>
                <a:gd name="T32" fmla="*/ 578125 w 1672"/>
                <a:gd name="T33" fmla="*/ 625 h 1690"/>
                <a:gd name="T34" fmla="*/ 523125 w 1672"/>
                <a:gd name="T35" fmla="*/ 625 h 16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72" h="1690" extrusionOk="0">
                  <a:moveTo>
                    <a:pt x="911" y="61"/>
                  </a:moveTo>
                  <a:cubicBezTo>
                    <a:pt x="1319" y="106"/>
                    <a:pt x="1615" y="440"/>
                    <a:pt x="1615" y="838"/>
                  </a:cubicBezTo>
                  <a:lnTo>
                    <a:pt x="1615" y="912"/>
                  </a:lnTo>
                  <a:cubicBezTo>
                    <a:pt x="1569" y="1320"/>
                    <a:pt x="1231" y="1629"/>
                    <a:pt x="837" y="1629"/>
                  </a:cubicBezTo>
                  <a:cubicBezTo>
                    <a:pt x="823" y="1629"/>
                    <a:pt x="792" y="1629"/>
                    <a:pt x="764" y="1615"/>
                  </a:cubicBezTo>
                  <a:cubicBezTo>
                    <a:pt x="370" y="1584"/>
                    <a:pt x="60" y="1249"/>
                    <a:pt x="60" y="838"/>
                  </a:cubicBezTo>
                  <a:cubicBezTo>
                    <a:pt x="60" y="824"/>
                    <a:pt x="74" y="792"/>
                    <a:pt x="74" y="764"/>
                  </a:cubicBezTo>
                  <a:cubicBezTo>
                    <a:pt x="106" y="370"/>
                    <a:pt x="440" y="61"/>
                    <a:pt x="837" y="61"/>
                  </a:cubicBezTo>
                  <a:lnTo>
                    <a:pt x="911" y="61"/>
                  </a:lnTo>
                  <a:close/>
                  <a:moveTo>
                    <a:pt x="837" y="1"/>
                  </a:moveTo>
                  <a:cubicBezTo>
                    <a:pt x="412" y="1"/>
                    <a:pt x="46" y="324"/>
                    <a:pt x="18" y="764"/>
                  </a:cubicBezTo>
                  <a:cubicBezTo>
                    <a:pt x="0" y="792"/>
                    <a:pt x="0" y="824"/>
                    <a:pt x="0" y="838"/>
                  </a:cubicBezTo>
                  <a:cubicBezTo>
                    <a:pt x="0" y="1278"/>
                    <a:pt x="324" y="1643"/>
                    <a:pt x="764" y="1689"/>
                  </a:cubicBezTo>
                  <a:lnTo>
                    <a:pt x="837" y="1689"/>
                  </a:lnTo>
                  <a:cubicBezTo>
                    <a:pt x="1263" y="1689"/>
                    <a:pt x="1629" y="1351"/>
                    <a:pt x="1671" y="926"/>
                  </a:cubicBezTo>
                  <a:lnTo>
                    <a:pt x="1671" y="838"/>
                  </a:lnTo>
                  <a:cubicBezTo>
                    <a:pt x="1671" y="412"/>
                    <a:pt x="1351" y="46"/>
                    <a:pt x="925" y="1"/>
                  </a:cubicBezTo>
                  <a:lnTo>
                    <a:pt x="83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8" name="Google Shape;1583;p57">
              <a:extLst>
                <a:ext uri="{FF2B5EF4-FFF2-40B4-BE49-F238E27FC236}">
                  <a16:creationId xmlns:a16="http://schemas.microsoft.com/office/drawing/2014/main" id="{0A3E7EFF-CBFE-4D16-97AD-86529868B593}"/>
                </a:ext>
              </a:extLst>
            </p:cNvPr>
            <p:cNvSpPr>
              <a:spLocks/>
            </p:cNvSpPr>
            <p:nvPr/>
          </p:nvSpPr>
          <p:spPr bwMode="auto">
            <a:xfrm>
              <a:off x="6377300" y="2248150"/>
              <a:ext cx="42150" cy="40500"/>
            </a:xfrm>
            <a:custGeom>
              <a:avLst/>
              <a:gdLst>
                <a:gd name="T0" fmla="*/ 525000 w 1686"/>
                <a:gd name="T1" fmla="*/ 625 h 1620"/>
                <a:gd name="T2" fmla="*/ 26875 w 1686"/>
                <a:gd name="T3" fmla="*/ 460625 h 1620"/>
                <a:gd name="T4" fmla="*/ 475625 w 1686"/>
                <a:gd name="T5" fmla="*/ 1010000 h 1620"/>
                <a:gd name="T6" fmla="*/ 522500 w 1686"/>
                <a:gd name="T7" fmla="*/ 1012500 h 1620"/>
                <a:gd name="T8" fmla="*/ 1025000 w 1686"/>
                <a:gd name="T9" fmla="*/ 553125 h 1620"/>
                <a:gd name="T10" fmla="*/ 576250 w 1686"/>
                <a:gd name="T11" fmla="*/ 3125 h 1620"/>
                <a:gd name="T12" fmla="*/ 525000 w 1686"/>
                <a:gd name="T13" fmla="*/ 625 h 1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6" h="1620" extrusionOk="0">
                  <a:moveTo>
                    <a:pt x="840" y="1"/>
                  </a:moveTo>
                  <a:cubicBezTo>
                    <a:pt x="434" y="1"/>
                    <a:pt x="86" y="312"/>
                    <a:pt x="43" y="737"/>
                  </a:cubicBezTo>
                  <a:cubicBezTo>
                    <a:pt x="1" y="1177"/>
                    <a:pt x="321" y="1571"/>
                    <a:pt x="761" y="1616"/>
                  </a:cubicBezTo>
                  <a:cubicBezTo>
                    <a:pt x="786" y="1619"/>
                    <a:pt x="811" y="1620"/>
                    <a:pt x="836" y="1620"/>
                  </a:cubicBezTo>
                  <a:cubicBezTo>
                    <a:pt x="1245" y="1620"/>
                    <a:pt x="1600" y="1299"/>
                    <a:pt x="1640" y="885"/>
                  </a:cubicBezTo>
                  <a:cubicBezTo>
                    <a:pt x="1686" y="445"/>
                    <a:pt x="1362" y="47"/>
                    <a:pt x="922" y="5"/>
                  </a:cubicBezTo>
                  <a:cubicBezTo>
                    <a:pt x="895" y="2"/>
                    <a:pt x="867" y="1"/>
                    <a:pt x="84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9" name="Google Shape;1584;p57">
              <a:extLst>
                <a:ext uri="{FF2B5EF4-FFF2-40B4-BE49-F238E27FC236}">
                  <a16:creationId xmlns:a16="http://schemas.microsoft.com/office/drawing/2014/main" id="{75BF9235-6BB8-4187-B1EA-82F9FBA15F2C}"/>
                </a:ext>
              </a:extLst>
            </p:cNvPr>
            <p:cNvSpPr>
              <a:spLocks/>
            </p:cNvSpPr>
            <p:nvPr/>
          </p:nvSpPr>
          <p:spPr bwMode="auto">
            <a:xfrm>
              <a:off x="6384600" y="2255150"/>
              <a:ext cx="27475" cy="26175"/>
            </a:xfrm>
            <a:custGeom>
              <a:avLst/>
              <a:gdLst>
                <a:gd name="T0" fmla="*/ 341250 w 1099"/>
                <a:gd name="T1" fmla="*/ 0 h 1047"/>
                <a:gd name="T2" fmla="*/ 18125 w 1099"/>
                <a:gd name="T3" fmla="*/ 294375 h 1047"/>
                <a:gd name="T4" fmla="*/ 312500 w 1099"/>
                <a:gd name="T5" fmla="*/ 652500 h 1047"/>
                <a:gd name="T6" fmla="*/ 346250 w 1099"/>
                <a:gd name="T7" fmla="*/ 654375 h 1047"/>
                <a:gd name="T8" fmla="*/ 668750 w 1099"/>
                <a:gd name="T9" fmla="*/ 358125 h 1047"/>
                <a:gd name="T10" fmla="*/ 376250 w 1099"/>
                <a:gd name="T11" fmla="*/ 1875 h 1047"/>
                <a:gd name="T12" fmla="*/ 341250 w 1099"/>
                <a:gd name="T13" fmla="*/ 0 h 10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9" h="1047" extrusionOk="0">
                  <a:moveTo>
                    <a:pt x="546" y="0"/>
                  </a:moveTo>
                  <a:cubicBezTo>
                    <a:pt x="276" y="0"/>
                    <a:pt x="59" y="211"/>
                    <a:pt x="29" y="471"/>
                  </a:cubicBezTo>
                  <a:cubicBezTo>
                    <a:pt x="1" y="763"/>
                    <a:pt x="219" y="1027"/>
                    <a:pt x="500" y="1044"/>
                  </a:cubicBezTo>
                  <a:cubicBezTo>
                    <a:pt x="518" y="1046"/>
                    <a:pt x="536" y="1047"/>
                    <a:pt x="554" y="1047"/>
                  </a:cubicBezTo>
                  <a:cubicBezTo>
                    <a:pt x="822" y="1047"/>
                    <a:pt x="1044" y="850"/>
                    <a:pt x="1070" y="573"/>
                  </a:cubicBezTo>
                  <a:cubicBezTo>
                    <a:pt x="1098" y="281"/>
                    <a:pt x="880" y="31"/>
                    <a:pt x="602" y="3"/>
                  </a:cubicBezTo>
                  <a:cubicBezTo>
                    <a:pt x="583" y="1"/>
                    <a:pt x="565" y="0"/>
                    <a:pt x="54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0" name="Google Shape;1585;p57">
              <a:extLst>
                <a:ext uri="{FF2B5EF4-FFF2-40B4-BE49-F238E27FC236}">
                  <a16:creationId xmlns:a16="http://schemas.microsoft.com/office/drawing/2014/main" id="{C2583E83-CC63-4C53-B53E-C592CBD780D5}"/>
                </a:ext>
              </a:extLst>
            </p:cNvPr>
            <p:cNvSpPr>
              <a:spLocks/>
            </p:cNvSpPr>
            <p:nvPr/>
          </p:nvSpPr>
          <p:spPr bwMode="auto">
            <a:xfrm>
              <a:off x="6382400" y="2262875"/>
              <a:ext cx="9525" cy="6325"/>
            </a:xfrm>
            <a:custGeom>
              <a:avLst/>
              <a:gdLst>
                <a:gd name="T0" fmla="*/ 128125 w 381"/>
                <a:gd name="T1" fmla="*/ 0 h 253"/>
                <a:gd name="T2" fmla="*/ 625 w 381"/>
                <a:gd name="T3" fmla="*/ 75000 h 253"/>
                <a:gd name="T4" fmla="*/ 110625 w 381"/>
                <a:gd name="T5" fmla="*/ 156250 h 253"/>
                <a:gd name="T6" fmla="*/ 134375 w 381"/>
                <a:gd name="T7" fmla="*/ 158125 h 253"/>
                <a:gd name="T8" fmla="*/ 238125 w 381"/>
                <a:gd name="T9" fmla="*/ 92500 h 253"/>
                <a:gd name="T10" fmla="*/ 128125 w 381"/>
                <a:gd name="T11" fmla="*/ 0 h 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1" h="253" extrusionOk="0">
                  <a:moveTo>
                    <a:pt x="205" y="0"/>
                  </a:moveTo>
                  <a:cubicBezTo>
                    <a:pt x="103" y="0"/>
                    <a:pt x="1" y="46"/>
                    <a:pt x="1" y="120"/>
                  </a:cubicBezTo>
                  <a:cubicBezTo>
                    <a:pt x="1" y="176"/>
                    <a:pt x="75" y="250"/>
                    <a:pt x="177" y="250"/>
                  </a:cubicBezTo>
                  <a:cubicBezTo>
                    <a:pt x="190" y="252"/>
                    <a:pt x="203" y="253"/>
                    <a:pt x="215" y="253"/>
                  </a:cubicBezTo>
                  <a:cubicBezTo>
                    <a:pt x="300" y="253"/>
                    <a:pt x="369" y="212"/>
                    <a:pt x="381" y="148"/>
                  </a:cubicBezTo>
                  <a:cubicBezTo>
                    <a:pt x="381" y="74"/>
                    <a:pt x="307" y="14"/>
                    <a:pt x="20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1" name="Google Shape;1586;p57">
              <a:extLst>
                <a:ext uri="{FF2B5EF4-FFF2-40B4-BE49-F238E27FC236}">
                  <a16:creationId xmlns:a16="http://schemas.microsoft.com/office/drawing/2014/main" id="{59F83AA1-3940-46F5-8283-2D0371EABC09}"/>
                </a:ext>
              </a:extLst>
            </p:cNvPr>
            <p:cNvSpPr>
              <a:spLocks/>
            </p:cNvSpPr>
            <p:nvPr/>
          </p:nvSpPr>
          <p:spPr bwMode="auto">
            <a:xfrm>
              <a:off x="6435175" y="2289450"/>
              <a:ext cx="20150" cy="14150"/>
            </a:xfrm>
            <a:custGeom>
              <a:avLst/>
              <a:gdLst>
                <a:gd name="T0" fmla="*/ 495000 w 806"/>
                <a:gd name="T1" fmla="*/ 0 h 566"/>
                <a:gd name="T2" fmla="*/ 486250 w 806"/>
                <a:gd name="T3" fmla="*/ 3750 h 566"/>
                <a:gd name="T4" fmla="*/ 477500 w 806"/>
                <a:gd name="T5" fmla="*/ 15000 h 566"/>
                <a:gd name="T6" fmla="*/ 466250 w 806"/>
                <a:gd name="T7" fmla="*/ 32500 h 566"/>
                <a:gd name="T8" fmla="*/ 457500 w 806"/>
                <a:gd name="T9" fmla="*/ 58750 h 566"/>
                <a:gd name="T10" fmla="*/ 440000 w 806"/>
                <a:gd name="T11" fmla="*/ 87500 h 566"/>
                <a:gd name="T12" fmla="*/ 411250 w 806"/>
                <a:gd name="T13" fmla="*/ 125000 h 566"/>
                <a:gd name="T14" fmla="*/ 376250 w 806"/>
                <a:gd name="T15" fmla="*/ 168750 h 566"/>
                <a:gd name="T16" fmla="*/ 338750 w 806"/>
                <a:gd name="T17" fmla="*/ 206250 h 566"/>
                <a:gd name="T18" fmla="*/ 321250 w 806"/>
                <a:gd name="T19" fmla="*/ 223750 h 566"/>
                <a:gd name="T20" fmla="*/ 301250 w 806"/>
                <a:gd name="T21" fmla="*/ 243750 h 566"/>
                <a:gd name="T22" fmla="*/ 246250 w 806"/>
                <a:gd name="T23" fmla="*/ 270000 h 566"/>
                <a:gd name="T24" fmla="*/ 202500 w 806"/>
                <a:gd name="T25" fmla="*/ 290000 h 566"/>
                <a:gd name="T26" fmla="*/ 156250 w 806"/>
                <a:gd name="T27" fmla="*/ 307500 h 566"/>
                <a:gd name="T28" fmla="*/ 110000 w 806"/>
                <a:gd name="T29" fmla="*/ 316250 h 566"/>
                <a:gd name="T30" fmla="*/ 72500 w 806"/>
                <a:gd name="T31" fmla="*/ 325000 h 566"/>
                <a:gd name="T32" fmla="*/ 18125 w 806"/>
                <a:gd name="T33" fmla="*/ 325000 h 566"/>
                <a:gd name="T34" fmla="*/ 0 w 806"/>
                <a:gd name="T35" fmla="*/ 345000 h 566"/>
                <a:gd name="T36" fmla="*/ 18125 w 806"/>
                <a:gd name="T37" fmla="*/ 353750 h 566"/>
                <a:gd name="T38" fmla="*/ 118750 w 806"/>
                <a:gd name="T39" fmla="*/ 353750 h 566"/>
                <a:gd name="T40" fmla="*/ 165000 w 806"/>
                <a:gd name="T41" fmla="*/ 345000 h 566"/>
                <a:gd name="T42" fmla="*/ 220000 w 806"/>
                <a:gd name="T43" fmla="*/ 333750 h 566"/>
                <a:gd name="T44" fmla="*/ 275000 w 806"/>
                <a:gd name="T45" fmla="*/ 307500 h 566"/>
                <a:gd name="T46" fmla="*/ 321250 w 806"/>
                <a:gd name="T47" fmla="*/ 278750 h 566"/>
                <a:gd name="T48" fmla="*/ 347500 w 806"/>
                <a:gd name="T49" fmla="*/ 261250 h 566"/>
                <a:gd name="T50" fmla="*/ 376250 w 806"/>
                <a:gd name="T51" fmla="*/ 243750 h 566"/>
                <a:gd name="T52" fmla="*/ 411250 w 806"/>
                <a:gd name="T53" fmla="*/ 197500 h 566"/>
                <a:gd name="T54" fmla="*/ 448750 w 806"/>
                <a:gd name="T55" fmla="*/ 151250 h 566"/>
                <a:gd name="T56" fmla="*/ 466250 w 806"/>
                <a:gd name="T57" fmla="*/ 105000 h 566"/>
                <a:gd name="T58" fmla="*/ 495000 w 806"/>
                <a:gd name="T59" fmla="*/ 41250 h 566"/>
                <a:gd name="T60" fmla="*/ 503750 w 806"/>
                <a:gd name="T61" fmla="*/ 23750 h 566"/>
                <a:gd name="T62" fmla="*/ 503750 w 806"/>
                <a:gd name="T63" fmla="*/ 15000 h 566"/>
                <a:gd name="T64" fmla="*/ 503750 w 806"/>
                <a:gd name="T65" fmla="*/ 3750 h 566"/>
                <a:gd name="T66" fmla="*/ 495000 w 806"/>
                <a:gd name="T67" fmla="*/ 0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6" h="566" extrusionOk="0">
                  <a:moveTo>
                    <a:pt x="792" y="0"/>
                  </a:moveTo>
                  <a:cubicBezTo>
                    <a:pt x="784" y="0"/>
                    <a:pt x="778" y="6"/>
                    <a:pt x="778" y="6"/>
                  </a:cubicBezTo>
                  <a:cubicBezTo>
                    <a:pt x="778" y="6"/>
                    <a:pt x="778" y="24"/>
                    <a:pt x="764" y="24"/>
                  </a:cubicBezTo>
                  <a:cubicBezTo>
                    <a:pt x="764" y="24"/>
                    <a:pt x="764" y="38"/>
                    <a:pt x="746" y="52"/>
                  </a:cubicBezTo>
                  <a:cubicBezTo>
                    <a:pt x="746" y="66"/>
                    <a:pt x="746" y="80"/>
                    <a:pt x="732" y="94"/>
                  </a:cubicBezTo>
                  <a:cubicBezTo>
                    <a:pt x="718" y="112"/>
                    <a:pt x="718" y="126"/>
                    <a:pt x="704" y="140"/>
                  </a:cubicBezTo>
                  <a:cubicBezTo>
                    <a:pt x="690" y="168"/>
                    <a:pt x="676" y="182"/>
                    <a:pt x="658" y="200"/>
                  </a:cubicBezTo>
                  <a:cubicBezTo>
                    <a:pt x="644" y="228"/>
                    <a:pt x="630" y="242"/>
                    <a:pt x="602" y="270"/>
                  </a:cubicBezTo>
                  <a:cubicBezTo>
                    <a:pt x="588" y="288"/>
                    <a:pt x="570" y="316"/>
                    <a:pt x="542" y="330"/>
                  </a:cubicBezTo>
                  <a:lnTo>
                    <a:pt x="514" y="358"/>
                  </a:lnTo>
                  <a:cubicBezTo>
                    <a:pt x="500" y="358"/>
                    <a:pt x="482" y="376"/>
                    <a:pt x="482" y="390"/>
                  </a:cubicBezTo>
                  <a:cubicBezTo>
                    <a:pt x="454" y="404"/>
                    <a:pt x="426" y="418"/>
                    <a:pt x="394" y="432"/>
                  </a:cubicBezTo>
                  <a:cubicBezTo>
                    <a:pt x="380" y="446"/>
                    <a:pt x="352" y="446"/>
                    <a:pt x="324" y="464"/>
                  </a:cubicBezTo>
                  <a:cubicBezTo>
                    <a:pt x="292" y="478"/>
                    <a:pt x="278" y="478"/>
                    <a:pt x="250" y="492"/>
                  </a:cubicBezTo>
                  <a:cubicBezTo>
                    <a:pt x="218" y="506"/>
                    <a:pt x="204" y="506"/>
                    <a:pt x="176" y="506"/>
                  </a:cubicBezTo>
                  <a:cubicBezTo>
                    <a:pt x="148" y="506"/>
                    <a:pt x="131" y="520"/>
                    <a:pt x="116" y="520"/>
                  </a:cubicBezTo>
                  <a:lnTo>
                    <a:pt x="29" y="520"/>
                  </a:lnTo>
                  <a:cubicBezTo>
                    <a:pt x="14" y="520"/>
                    <a:pt x="0" y="534"/>
                    <a:pt x="0" y="552"/>
                  </a:cubicBezTo>
                  <a:cubicBezTo>
                    <a:pt x="0" y="552"/>
                    <a:pt x="14" y="566"/>
                    <a:pt x="29" y="566"/>
                  </a:cubicBezTo>
                  <a:lnTo>
                    <a:pt x="190" y="566"/>
                  </a:lnTo>
                  <a:cubicBezTo>
                    <a:pt x="204" y="566"/>
                    <a:pt x="236" y="566"/>
                    <a:pt x="264" y="552"/>
                  </a:cubicBezTo>
                  <a:cubicBezTo>
                    <a:pt x="292" y="552"/>
                    <a:pt x="324" y="534"/>
                    <a:pt x="352" y="534"/>
                  </a:cubicBezTo>
                  <a:cubicBezTo>
                    <a:pt x="380" y="520"/>
                    <a:pt x="412" y="506"/>
                    <a:pt x="440" y="492"/>
                  </a:cubicBezTo>
                  <a:cubicBezTo>
                    <a:pt x="468" y="478"/>
                    <a:pt x="500" y="464"/>
                    <a:pt x="514" y="446"/>
                  </a:cubicBezTo>
                  <a:cubicBezTo>
                    <a:pt x="528" y="432"/>
                    <a:pt x="542" y="432"/>
                    <a:pt x="556" y="418"/>
                  </a:cubicBezTo>
                  <a:lnTo>
                    <a:pt x="602" y="390"/>
                  </a:lnTo>
                  <a:cubicBezTo>
                    <a:pt x="616" y="358"/>
                    <a:pt x="644" y="330"/>
                    <a:pt x="658" y="316"/>
                  </a:cubicBezTo>
                  <a:cubicBezTo>
                    <a:pt x="676" y="288"/>
                    <a:pt x="704" y="270"/>
                    <a:pt x="718" y="242"/>
                  </a:cubicBezTo>
                  <a:cubicBezTo>
                    <a:pt x="732" y="214"/>
                    <a:pt x="746" y="200"/>
                    <a:pt x="746" y="168"/>
                  </a:cubicBezTo>
                  <a:cubicBezTo>
                    <a:pt x="778" y="126"/>
                    <a:pt x="792" y="94"/>
                    <a:pt x="792" y="66"/>
                  </a:cubicBezTo>
                  <a:cubicBezTo>
                    <a:pt x="806" y="52"/>
                    <a:pt x="806" y="38"/>
                    <a:pt x="806" y="38"/>
                  </a:cubicBezTo>
                  <a:lnTo>
                    <a:pt x="806" y="24"/>
                  </a:lnTo>
                  <a:lnTo>
                    <a:pt x="806" y="6"/>
                  </a:lnTo>
                  <a:cubicBezTo>
                    <a:pt x="801" y="2"/>
                    <a:pt x="797" y="0"/>
                    <a:pt x="792"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2" name="Google Shape;1587;p57">
              <a:extLst>
                <a:ext uri="{FF2B5EF4-FFF2-40B4-BE49-F238E27FC236}">
                  <a16:creationId xmlns:a16="http://schemas.microsoft.com/office/drawing/2014/main" id="{97FB39C7-39F5-4574-8E77-DADF5A195B1D}"/>
                </a:ext>
              </a:extLst>
            </p:cNvPr>
            <p:cNvSpPr>
              <a:spLocks/>
            </p:cNvSpPr>
            <p:nvPr/>
          </p:nvSpPr>
          <p:spPr bwMode="auto">
            <a:xfrm>
              <a:off x="6465250" y="2212725"/>
              <a:ext cx="45775" cy="30350"/>
            </a:xfrm>
            <a:custGeom>
              <a:avLst/>
              <a:gdLst>
                <a:gd name="T0" fmla="*/ 368125 w 1831"/>
                <a:gd name="T1" fmla="*/ 0 h 1214"/>
                <a:gd name="T2" fmla="*/ 275000 w 1831"/>
                <a:gd name="T3" fmla="*/ 26875 h 1214"/>
                <a:gd name="T4" fmla="*/ 715000 w 1831"/>
                <a:gd name="T5" fmla="*/ 678125 h 1214"/>
                <a:gd name="T6" fmla="*/ 1006250 w 1831"/>
                <a:gd name="T7" fmla="*/ 758125 h 1214"/>
                <a:gd name="T8" fmla="*/ 1079375 w 1831"/>
                <a:gd name="T9" fmla="*/ 576875 h 1214"/>
                <a:gd name="T10" fmla="*/ 368125 w 1831"/>
                <a:gd name="T11" fmla="*/ 0 h 12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1" h="1214" extrusionOk="0">
                  <a:moveTo>
                    <a:pt x="589" y="0"/>
                  </a:moveTo>
                  <a:cubicBezTo>
                    <a:pt x="536" y="0"/>
                    <a:pt x="485" y="14"/>
                    <a:pt x="440" y="43"/>
                  </a:cubicBezTo>
                  <a:cubicBezTo>
                    <a:pt x="0" y="307"/>
                    <a:pt x="996" y="997"/>
                    <a:pt x="1144" y="1085"/>
                  </a:cubicBezTo>
                  <a:cubicBezTo>
                    <a:pt x="1228" y="1124"/>
                    <a:pt x="1454" y="1213"/>
                    <a:pt x="1610" y="1213"/>
                  </a:cubicBezTo>
                  <a:cubicBezTo>
                    <a:pt x="1746" y="1213"/>
                    <a:pt x="1830" y="1146"/>
                    <a:pt x="1727" y="923"/>
                  </a:cubicBezTo>
                  <a:cubicBezTo>
                    <a:pt x="1727" y="923"/>
                    <a:pt x="1038" y="0"/>
                    <a:pt x="589" y="0"/>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3" name="Google Shape;1588;p57">
              <a:extLst>
                <a:ext uri="{FF2B5EF4-FFF2-40B4-BE49-F238E27FC236}">
                  <a16:creationId xmlns:a16="http://schemas.microsoft.com/office/drawing/2014/main" id="{D47A1827-F646-4FDC-82C3-230D73E0E830}"/>
                </a:ext>
              </a:extLst>
            </p:cNvPr>
            <p:cNvSpPr>
              <a:spLocks/>
            </p:cNvSpPr>
            <p:nvPr/>
          </p:nvSpPr>
          <p:spPr bwMode="auto">
            <a:xfrm>
              <a:off x="6369325" y="2213900"/>
              <a:ext cx="44950" cy="31150"/>
            </a:xfrm>
            <a:custGeom>
              <a:avLst/>
              <a:gdLst>
                <a:gd name="T0" fmla="*/ 760000 w 1798"/>
                <a:gd name="T1" fmla="*/ 0 h 1246"/>
                <a:gd name="T2" fmla="*/ 61250 w 1798"/>
                <a:gd name="T3" fmla="*/ 602500 h 1246"/>
                <a:gd name="T4" fmla="*/ 125000 w 1798"/>
                <a:gd name="T5" fmla="*/ 778125 h 1246"/>
                <a:gd name="T6" fmla="*/ 420000 w 1798"/>
                <a:gd name="T7" fmla="*/ 683750 h 1246"/>
                <a:gd name="T8" fmla="*/ 848750 w 1798"/>
                <a:gd name="T9" fmla="*/ 24375 h 1246"/>
                <a:gd name="T10" fmla="*/ 760000 w 1798"/>
                <a:gd name="T11" fmla="*/ 0 h 1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8" h="1246" extrusionOk="0">
                  <a:moveTo>
                    <a:pt x="1216" y="0"/>
                  </a:moveTo>
                  <a:cubicBezTo>
                    <a:pt x="762" y="0"/>
                    <a:pt x="98" y="964"/>
                    <a:pt x="98" y="964"/>
                  </a:cubicBezTo>
                  <a:cubicBezTo>
                    <a:pt x="1" y="1179"/>
                    <a:pt x="75" y="1245"/>
                    <a:pt x="200" y="1245"/>
                  </a:cubicBezTo>
                  <a:cubicBezTo>
                    <a:pt x="356" y="1245"/>
                    <a:pt x="590" y="1143"/>
                    <a:pt x="672" y="1094"/>
                  </a:cubicBezTo>
                  <a:cubicBezTo>
                    <a:pt x="830" y="1006"/>
                    <a:pt x="1797" y="302"/>
                    <a:pt x="1358" y="39"/>
                  </a:cubicBezTo>
                  <a:cubicBezTo>
                    <a:pt x="1314" y="12"/>
                    <a:pt x="1266" y="0"/>
                    <a:pt x="1216" y="0"/>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4" name="Google Shape;1589;p57">
              <a:extLst>
                <a:ext uri="{FF2B5EF4-FFF2-40B4-BE49-F238E27FC236}">
                  <a16:creationId xmlns:a16="http://schemas.microsoft.com/office/drawing/2014/main" id="{5D222A82-4B69-4785-9B90-12A76C8F8EA7}"/>
                </a:ext>
              </a:extLst>
            </p:cNvPr>
            <p:cNvSpPr>
              <a:spLocks/>
            </p:cNvSpPr>
            <p:nvPr/>
          </p:nvSpPr>
          <p:spPr bwMode="auto">
            <a:xfrm>
              <a:off x="6423025" y="2241675"/>
              <a:ext cx="20975" cy="49100"/>
            </a:xfrm>
            <a:custGeom>
              <a:avLst/>
              <a:gdLst>
                <a:gd name="T0" fmla="*/ 440000 w 839"/>
                <a:gd name="T1" fmla="*/ 0 h 1964"/>
                <a:gd name="T2" fmla="*/ 431250 w 839"/>
                <a:gd name="T3" fmla="*/ 18125 h 1964"/>
                <a:gd name="T4" fmla="*/ 440000 w 839"/>
                <a:gd name="T5" fmla="*/ 90625 h 1964"/>
                <a:gd name="T6" fmla="*/ 468750 w 839"/>
                <a:gd name="T7" fmla="*/ 301250 h 1964"/>
                <a:gd name="T8" fmla="*/ 477500 w 839"/>
                <a:gd name="T9" fmla="*/ 593750 h 1964"/>
                <a:gd name="T10" fmla="*/ 477500 w 839"/>
                <a:gd name="T11" fmla="*/ 668750 h 1964"/>
                <a:gd name="T12" fmla="*/ 460000 w 839"/>
                <a:gd name="T13" fmla="*/ 750000 h 1964"/>
                <a:gd name="T14" fmla="*/ 440000 w 839"/>
                <a:gd name="T15" fmla="*/ 770000 h 1964"/>
                <a:gd name="T16" fmla="*/ 431250 w 839"/>
                <a:gd name="T17" fmla="*/ 770000 h 1964"/>
                <a:gd name="T18" fmla="*/ 413750 w 839"/>
                <a:gd name="T19" fmla="*/ 778750 h 1964"/>
                <a:gd name="T20" fmla="*/ 330625 w 839"/>
                <a:gd name="T21" fmla="*/ 758750 h 1964"/>
                <a:gd name="T22" fmla="*/ 156875 w 839"/>
                <a:gd name="T23" fmla="*/ 723750 h 1964"/>
                <a:gd name="T24" fmla="*/ 133750 w 839"/>
                <a:gd name="T25" fmla="*/ 720000 h 1964"/>
                <a:gd name="T26" fmla="*/ 66250 w 839"/>
                <a:gd name="T27" fmla="*/ 741250 h 1964"/>
                <a:gd name="T28" fmla="*/ 11875 w 839"/>
                <a:gd name="T29" fmla="*/ 824375 h 1964"/>
                <a:gd name="T30" fmla="*/ 20625 w 839"/>
                <a:gd name="T31" fmla="*/ 989375 h 1964"/>
                <a:gd name="T32" fmla="*/ 101875 w 839"/>
                <a:gd name="T33" fmla="*/ 1108125 h 1964"/>
                <a:gd name="T34" fmla="*/ 295000 w 839"/>
                <a:gd name="T35" fmla="*/ 1209375 h 1964"/>
                <a:gd name="T36" fmla="*/ 350000 w 839"/>
                <a:gd name="T37" fmla="*/ 1226875 h 1964"/>
                <a:gd name="T38" fmla="*/ 376250 w 839"/>
                <a:gd name="T39" fmla="*/ 1226875 h 1964"/>
                <a:gd name="T40" fmla="*/ 385625 w 839"/>
                <a:gd name="T41" fmla="*/ 1218125 h 1964"/>
                <a:gd name="T42" fmla="*/ 376250 w 839"/>
                <a:gd name="T43" fmla="*/ 1209375 h 1964"/>
                <a:gd name="T44" fmla="*/ 303750 w 839"/>
                <a:gd name="T45" fmla="*/ 1180625 h 1964"/>
                <a:gd name="T46" fmla="*/ 220625 w 839"/>
                <a:gd name="T47" fmla="*/ 1143750 h 1964"/>
                <a:gd name="T48" fmla="*/ 130625 w 839"/>
                <a:gd name="T49" fmla="*/ 1080000 h 1964"/>
                <a:gd name="T50" fmla="*/ 55625 w 839"/>
                <a:gd name="T51" fmla="*/ 978750 h 1964"/>
                <a:gd name="T52" fmla="*/ 55625 w 839"/>
                <a:gd name="T53" fmla="*/ 842500 h 1964"/>
                <a:gd name="T54" fmla="*/ 93125 w 839"/>
                <a:gd name="T55" fmla="*/ 778750 h 1964"/>
                <a:gd name="T56" fmla="*/ 156875 w 839"/>
                <a:gd name="T57" fmla="*/ 770000 h 1964"/>
                <a:gd name="T58" fmla="*/ 321875 w 839"/>
                <a:gd name="T59" fmla="*/ 805000 h 1964"/>
                <a:gd name="T60" fmla="*/ 413750 w 839"/>
                <a:gd name="T61" fmla="*/ 824375 h 1964"/>
                <a:gd name="T62" fmla="*/ 431250 w 839"/>
                <a:gd name="T63" fmla="*/ 813750 h 1964"/>
                <a:gd name="T64" fmla="*/ 451250 w 839"/>
                <a:gd name="T65" fmla="*/ 813750 h 1964"/>
                <a:gd name="T66" fmla="*/ 460000 w 839"/>
                <a:gd name="T67" fmla="*/ 805000 h 1964"/>
                <a:gd name="T68" fmla="*/ 495000 w 839"/>
                <a:gd name="T69" fmla="*/ 770000 h 1964"/>
                <a:gd name="T70" fmla="*/ 515000 w 839"/>
                <a:gd name="T71" fmla="*/ 677500 h 1964"/>
                <a:gd name="T72" fmla="*/ 523750 w 839"/>
                <a:gd name="T73" fmla="*/ 593750 h 1964"/>
                <a:gd name="T74" fmla="*/ 515000 w 839"/>
                <a:gd name="T75" fmla="*/ 440000 h 1964"/>
                <a:gd name="T76" fmla="*/ 506250 w 839"/>
                <a:gd name="T77" fmla="*/ 292500 h 1964"/>
                <a:gd name="T78" fmla="*/ 468750 w 839"/>
                <a:gd name="T79" fmla="*/ 90625 h 1964"/>
                <a:gd name="T80" fmla="*/ 451250 w 839"/>
                <a:gd name="T81" fmla="*/ 8750 h 1964"/>
                <a:gd name="T82" fmla="*/ 440000 w 839"/>
                <a:gd name="T83" fmla="*/ 0 h 1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9" h="1964" extrusionOk="0">
                  <a:moveTo>
                    <a:pt x="704" y="0"/>
                  </a:moveTo>
                  <a:cubicBezTo>
                    <a:pt x="704" y="14"/>
                    <a:pt x="690" y="14"/>
                    <a:pt x="690" y="29"/>
                  </a:cubicBezTo>
                  <a:cubicBezTo>
                    <a:pt x="690" y="29"/>
                    <a:pt x="704" y="71"/>
                    <a:pt x="704" y="145"/>
                  </a:cubicBezTo>
                  <a:cubicBezTo>
                    <a:pt x="722" y="233"/>
                    <a:pt x="736" y="335"/>
                    <a:pt x="750" y="482"/>
                  </a:cubicBezTo>
                  <a:cubicBezTo>
                    <a:pt x="764" y="616"/>
                    <a:pt x="764" y="774"/>
                    <a:pt x="764" y="950"/>
                  </a:cubicBezTo>
                  <a:lnTo>
                    <a:pt x="764" y="1070"/>
                  </a:lnTo>
                  <a:cubicBezTo>
                    <a:pt x="750" y="1112"/>
                    <a:pt x="750" y="1158"/>
                    <a:pt x="736" y="1200"/>
                  </a:cubicBezTo>
                  <a:lnTo>
                    <a:pt x="704" y="1232"/>
                  </a:lnTo>
                  <a:lnTo>
                    <a:pt x="690" y="1232"/>
                  </a:lnTo>
                  <a:cubicBezTo>
                    <a:pt x="676" y="1246"/>
                    <a:pt x="662" y="1246"/>
                    <a:pt x="662" y="1246"/>
                  </a:cubicBezTo>
                  <a:cubicBezTo>
                    <a:pt x="617" y="1246"/>
                    <a:pt x="574" y="1232"/>
                    <a:pt x="529" y="1214"/>
                  </a:cubicBezTo>
                  <a:cubicBezTo>
                    <a:pt x="441" y="1200"/>
                    <a:pt x="353" y="1158"/>
                    <a:pt x="251" y="1158"/>
                  </a:cubicBezTo>
                  <a:cubicBezTo>
                    <a:pt x="239" y="1154"/>
                    <a:pt x="227" y="1152"/>
                    <a:pt x="214" y="1152"/>
                  </a:cubicBezTo>
                  <a:cubicBezTo>
                    <a:pt x="178" y="1152"/>
                    <a:pt x="137" y="1165"/>
                    <a:pt x="106" y="1186"/>
                  </a:cubicBezTo>
                  <a:cubicBezTo>
                    <a:pt x="61" y="1232"/>
                    <a:pt x="33" y="1274"/>
                    <a:pt x="19" y="1319"/>
                  </a:cubicBezTo>
                  <a:cubicBezTo>
                    <a:pt x="1" y="1407"/>
                    <a:pt x="1" y="1509"/>
                    <a:pt x="33" y="1583"/>
                  </a:cubicBezTo>
                  <a:cubicBezTo>
                    <a:pt x="61" y="1671"/>
                    <a:pt x="106" y="1728"/>
                    <a:pt x="163" y="1773"/>
                  </a:cubicBezTo>
                  <a:cubicBezTo>
                    <a:pt x="282" y="1875"/>
                    <a:pt x="398" y="1903"/>
                    <a:pt x="472" y="1935"/>
                  </a:cubicBezTo>
                  <a:cubicBezTo>
                    <a:pt x="515" y="1949"/>
                    <a:pt x="546" y="1949"/>
                    <a:pt x="560" y="1963"/>
                  </a:cubicBezTo>
                  <a:lnTo>
                    <a:pt x="602" y="1963"/>
                  </a:lnTo>
                  <a:cubicBezTo>
                    <a:pt x="602" y="1963"/>
                    <a:pt x="617" y="1963"/>
                    <a:pt x="617" y="1949"/>
                  </a:cubicBezTo>
                  <a:cubicBezTo>
                    <a:pt x="617" y="1949"/>
                    <a:pt x="617" y="1935"/>
                    <a:pt x="602" y="1935"/>
                  </a:cubicBezTo>
                  <a:cubicBezTo>
                    <a:pt x="602" y="1935"/>
                    <a:pt x="560" y="1917"/>
                    <a:pt x="486" y="1889"/>
                  </a:cubicBezTo>
                  <a:cubicBezTo>
                    <a:pt x="441" y="1889"/>
                    <a:pt x="398" y="1861"/>
                    <a:pt x="353" y="1830"/>
                  </a:cubicBezTo>
                  <a:cubicBezTo>
                    <a:pt x="311" y="1815"/>
                    <a:pt x="251" y="1773"/>
                    <a:pt x="209" y="1728"/>
                  </a:cubicBezTo>
                  <a:cubicBezTo>
                    <a:pt x="149" y="1699"/>
                    <a:pt x="121" y="1640"/>
                    <a:pt x="89" y="1566"/>
                  </a:cubicBezTo>
                  <a:cubicBezTo>
                    <a:pt x="75" y="1509"/>
                    <a:pt x="75" y="1421"/>
                    <a:pt x="89" y="1348"/>
                  </a:cubicBezTo>
                  <a:cubicBezTo>
                    <a:pt x="106" y="1302"/>
                    <a:pt x="121" y="1274"/>
                    <a:pt x="149" y="1246"/>
                  </a:cubicBezTo>
                  <a:cubicBezTo>
                    <a:pt x="177" y="1232"/>
                    <a:pt x="209" y="1232"/>
                    <a:pt x="251" y="1232"/>
                  </a:cubicBezTo>
                  <a:cubicBezTo>
                    <a:pt x="339" y="1232"/>
                    <a:pt x="413" y="1274"/>
                    <a:pt x="515" y="1288"/>
                  </a:cubicBezTo>
                  <a:cubicBezTo>
                    <a:pt x="560" y="1302"/>
                    <a:pt x="602" y="1319"/>
                    <a:pt x="662" y="1319"/>
                  </a:cubicBezTo>
                  <a:cubicBezTo>
                    <a:pt x="676" y="1319"/>
                    <a:pt x="690" y="1319"/>
                    <a:pt x="690" y="1302"/>
                  </a:cubicBezTo>
                  <a:lnTo>
                    <a:pt x="722" y="1302"/>
                  </a:lnTo>
                  <a:cubicBezTo>
                    <a:pt x="722" y="1302"/>
                    <a:pt x="736" y="1302"/>
                    <a:pt x="736" y="1288"/>
                  </a:cubicBezTo>
                  <a:cubicBezTo>
                    <a:pt x="764" y="1274"/>
                    <a:pt x="778" y="1246"/>
                    <a:pt x="792" y="1232"/>
                  </a:cubicBezTo>
                  <a:cubicBezTo>
                    <a:pt x="824" y="1172"/>
                    <a:pt x="824" y="1126"/>
                    <a:pt x="824" y="1084"/>
                  </a:cubicBezTo>
                  <a:cubicBezTo>
                    <a:pt x="838" y="1038"/>
                    <a:pt x="838" y="996"/>
                    <a:pt x="838" y="950"/>
                  </a:cubicBezTo>
                  <a:cubicBezTo>
                    <a:pt x="838" y="862"/>
                    <a:pt x="838" y="774"/>
                    <a:pt x="824" y="704"/>
                  </a:cubicBezTo>
                  <a:cubicBezTo>
                    <a:pt x="824" y="616"/>
                    <a:pt x="810" y="542"/>
                    <a:pt x="810" y="468"/>
                  </a:cubicBezTo>
                  <a:cubicBezTo>
                    <a:pt x="778" y="335"/>
                    <a:pt x="764" y="219"/>
                    <a:pt x="750" y="145"/>
                  </a:cubicBezTo>
                  <a:cubicBezTo>
                    <a:pt x="736" y="57"/>
                    <a:pt x="722" y="14"/>
                    <a:pt x="722" y="14"/>
                  </a:cubicBezTo>
                  <a:cubicBezTo>
                    <a:pt x="722" y="14"/>
                    <a:pt x="722" y="0"/>
                    <a:pt x="704"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sp>
        <p:nvSpPr>
          <p:cNvPr id="15366" name="TextBox 3">
            <a:extLst>
              <a:ext uri="{FF2B5EF4-FFF2-40B4-BE49-F238E27FC236}">
                <a16:creationId xmlns:a16="http://schemas.microsoft.com/office/drawing/2014/main" id="{74552244-8242-43C7-9636-60B61A42943E}"/>
              </a:ext>
            </a:extLst>
          </p:cNvPr>
          <p:cNvSpPr txBox="1">
            <a:spLocks noChangeArrowheads="1"/>
          </p:cNvSpPr>
          <p:nvPr/>
        </p:nvSpPr>
        <p:spPr bwMode="auto">
          <a:xfrm>
            <a:off x="1984375" y="1922463"/>
            <a:ext cx="3794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t>VẬN DỤNG</a:t>
            </a:r>
            <a:endParaRPr lang="vi-VN" altLang="en-US" sz="4400" b="1"/>
          </a:p>
        </p:txBody>
      </p:sp>
      <p:sp>
        <p:nvSpPr>
          <p:cNvPr id="140" name="Rounded Rectangle 2">
            <a:extLst>
              <a:ext uri="{FF2B5EF4-FFF2-40B4-BE49-F238E27FC236}">
                <a16:creationId xmlns:a16="http://schemas.microsoft.com/office/drawing/2014/main" id="{314F3CA8-4FE7-44D1-A069-D8A91D37AB1B}"/>
              </a:ext>
            </a:extLst>
          </p:cNvPr>
          <p:cNvSpPr/>
          <p:nvPr/>
        </p:nvSpPr>
        <p:spPr>
          <a:xfrm>
            <a:off x="995363" y="3217863"/>
            <a:ext cx="5057775"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457189" indent="-457189" algn="ctr">
              <a:lnSpc>
                <a:spcPct val="115000"/>
              </a:lnSpc>
              <a:spcBef>
                <a:spcPct val="50000"/>
              </a:spcBef>
              <a:defRPr/>
            </a:pPr>
            <a:r>
              <a:rPr lang="en-US" altLang="vi-VN" sz="2000" b="1" dirty="0" err="1">
                <a:solidFill>
                  <a:schemeClr val="accent6"/>
                </a:solidFill>
                <a:latin typeface="Times New Roman" panose="02020603050405020304" pitchFamily="18" charset="0"/>
                <a:cs typeface="Times New Roman" panose="02020603050405020304" pitchFamily="18" charset="0"/>
              </a:rPr>
              <a:t>Bài</a:t>
            </a:r>
            <a:r>
              <a:rPr lang="en-US" altLang="vi-VN" sz="2000" b="1" dirty="0">
                <a:solidFill>
                  <a:schemeClr val="accent6"/>
                </a:solidFill>
                <a:latin typeface="Times New Roman" panose="02020603050405020304" pitchFamily="18" charset="0"/>
                <a:cs typeface="Times New Roman" panose="02020603050405020304" pitchFamily="18" charset="0"/>
              </a:rPr>
              <a:t> </a:t>
            </a:r>
            <a:r>
              <a:rPr lang="en-US" altLang="vi-VN" sz="2000" b="1" dirty="0" err="1">
                <a:solidFill>
                  <a:schemeClr val="accent6"/>
                </a:solidFill>
                <a:latin typeface="Times New Roman" panose="02020603050405020304" pitchFamily="18" charset="0"/>
                <a:cs typeface="Times New Roman" panose="02020603050405020304" pitchFamily="18" charset="0"/>
              </a:rPr>
              <a:t>học</a:t>
            </a:r>
            <a:r>
              <a:rPr lang="en-US" altLang="vi-VN" sz="2000" b="1" dirty="0">
                <a:solidFill>
                  <a:schemeClr val="accent6"/>
                </a:solidFill>
                <a:latin typeface="Times New Roman" panose="02020603050405020304" pitchFamily="18" charset="0"/>
                <a:cs typeface="Times New Roman" panose="02020603050405020304" pitchFamily="18" charset="0"/>
              </a:rPr>
              <a:t> </a:t>
            </a:r>
            <a:r>
              <a:rPr lang="en-US" altLang="vi-VN" sz="2000" b="1" dirty="0" err="1">
                <a:solidFill>
                  <a:schemeClr val="accent6"/>
                </a:solidFill>
                <a:latin typeface="Times New Roman" panose="02020603050405020304" pitchFamily="18" charset="0"/>
                <a:cs typeface="Times New Roman" panose="02020603050405020304" pitchFamily="18" charset="0"/>
              </a:rPr>
              <a:t>giúp</a:t>
            </a:r>
            <a:r>
              <a:rPr lang="en-US" altLang="vi-VN" sz="2000" b="1" dirty="0">
                <a:solidFill>
                  <a:schemeClr val="accent6"/>
                </a:solidFill>
                <a:latin typeface="Times New Roman" panose="02020603050405020304" pitchFamily="18" charset="0"/>
                <a:cs typeface="Times New Roman" panose="02020603050405020304" pitchFamily="18" charset="0"/>
              </a:rPr>
              <a:t> </a:t>
            </a:r>
            <a:r>
              <a:rPr lang="en-US" altLang="vi-VN" sz="2000" b="1">
                <a:solidFill>
                  <a:schemeClr val="accent6"/>
                </a:solidFill>
                <a:latin typeface="Times New Roman" panose="02020603050405020304" pitchFamily="18" charset="0"/>
                <a:cs typeface="Times New Roman" panose="02020603050405020304" pitchFamily="18" charset="0"/>
              </a:rPr>
              <a:t>con ôn tập kiến thức gì?</a:t>
            </a:r>
            <a:endParaRPr lang="en-US" altLang="vi-VN" sz="2000" b="1" dirty="0">
              <a:solidFill>
                <a:schemeClr val="accent6"/>
              </a:solidFill>
              <a:latin typeface="Times New Roman" panose="02020603050405020304" pitchFamily="18" charset="0"/>
              <a:cs typeface="Times New Roman" panose="02020603050405020304" pitchFamily="18" charset="0"/>
            </a:endParaRPr>
          </a:p>
        </p:txBody>
      </p:sp>
      <p:grpSp>
        <p:nvGrpSpPr>
          <p:cNvPr id="15368" name="Google Shape;1610;p58">
            <a:extLst>
              <a:ext uri="{FF2B5EF4-FFF2-40B4-BE49-F238E27FC236}">
                <a16:creationId xmlns:a16="http://schemas.microsoft.com/office/drawing/2014/main" id="{85B5C1F2-2B9A-4E46-BD0D-E706841EAC72}"/>
              </a:ext>
            </a:extLst>
          </p:cNvPr>
          <p:cNvGrpSpPr>
            <a:grpSpLocks/>
          </p:cNvGrpSpPr>
          <p:nvPr/>
        </p:nvGrpSpPr>
        <p:grpSpPr bwMode="auto">
          <a:xfrm rot="-10388735">
            <a:off x="984250" y="1770063"/>
            <a:ext cx="512763" cy="595312"/>
            <a:chOff x="2863237" y="1192223"/>
            <a:chExt cx="346061" cy="353392"/>
          </a:xfrm>
        </p:grpSpPr>
        <p:sp>
          <p:nvSpPr>
            <p:cNvPr id="15425" name="Google Shape;1611;p58">
              <a:extLst>
                <a:ext uri="{FF2B5EF4-FFF2-40B4-BE49-F238E27FC236}">
                  <a16:creationId xmlns:a16="http://schemas.microsoft.com/office/drawing/2014/main" id="{BA08F5AB-8EC4-46ED-BD98-E3E788E0C650}"/>
                </a:ext>
              </a:extLst>
            </p:cNvPr>
            <p:cNvSpPr>
              <a:spLocks/>
            </p:cNvSpPr>
            <p:nvPr/>
          </p:nvSpPr>
          <p:spPr bwMode="auto">
            <a:xfrm>
              <a:off x="2863237" y="1192223"/>
              <a:ext cx="53455" cy="50923"/>
            </a:xfrm>
            <a:custGeom>
              <a:avLst/>
              <a:gdLst>
                <a:gd name="T0" fmla="*/ 3642805 w 401"/>
                <a:gd name="T1" fmla="*/ 0 h 382"/>
                <a:gd name="T2" fmla="*/ 1688165 w 401"/>
                <a:gd name="T3" fmla="*/ 444310 h 382"/>
                <a:gd name="T4" fmla="*/ 1315046 w 401"/>
                <a:gd name="T5" fmla="*/ 6788356 h 382"/>
                <a:gd name="T6" fmla="*/ 7125778 w 401"/>
                <a:gd name="T7" fmla="*/ 622007 h 382"/>
                <a:gd name="T8" fmla="*/ 3642805 w 401"/>
                <a:gd name="T9" fmla="*/ 0 h 3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 extrusionOk="0">
                  <a:moveTo>
                    <a:pt x="205" y="0"/>
                  </a:moveTo>
                  <a:cubicBezTo>
                    <a:pt x="163" y="0"/>
                    <a:pt x="124" y="8"/>
                    <a:pt x="95" y="25"/>
                  </a:cubicBezTo>
                  <a:cubicBezTo>
                    <a:pt x="1" y="76"/>
                    <a:pt x="31" y="245"/>
                    <a:pt x="74" y="382"/>
                  </a:cubicBezTo>
                  <a:cubicBezTo>
                    <a:pt x="201" y="288"/>
                    <a:pt x="317" y="172"/>
                    <a:pt x="401" y="35"/>
                  </a:cubicBezTo>
                  <a:cubicBezTo>
                    <a:pt x="338" y="16"/>
                    <a:pt x="267" y="0"/>
                    <a:pt x="205"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6" name="Google Shape;1612;p58">
              <a:extLst>
                <a:ext uri="{FF2B5EF4-FFF2-40B4-BE49-F238E27FC236}">
                  <a16:creationId xmlns:a16="http://schemas.microsoft.com/office/drawing/2014/main" id="{7D4BD651-6547-4021-B96A-2825988A75C2}"/>
                </a:ext>
              </a:extLst>
            </p:cNvPr>
            <p:cNvSpPr>
              <a:spLocks/>
            </p:cNvSpPr>
            <p:nvPr/>
          </p:nvSpPr>
          <p:spPr bwMode="auto">
            <a:xfrm>
              <a:off x="2873102" y="1196889"/>
              <a:ext cx="87181" cy="88515"/>
            </a:xfrm>
            <a:custGeom>
              <a:avLst/>
              <a:gdLst>
                <a:gd name="T0" fmla="*/ 5810867 w 654"/>
                <a:gd name="T1" fmla="*/ 0 h 664"/>
                <a:gd name="T2" fmla="*/ 0 w 654"/>
                <a:gd name="T3" fmla="*/ 6166323 h 664"/>
                <a:gd name="T4" fmla="*/ 1137219 w 654"/>
                <a:gd name="T5" fmla="*/ 9542690 h 664"/>
                <a:gd name="T6" fmla="*/ 7108051 w 654"/>
                <a:gd name="T7" fmla="*/ 11781826 h 664"/>
                <a:gd name="T8" fmla="*/ 11603871 w 654"/>
                <a:gd name="T9" fmla="*/ 5224518 h 664"/>
                <a:gd name="T10" fmla="*/ 9951165 w 654"/>
                <a:gd name="T11" fmla="*/ 1670454 h 664"/>
                <a:gd name="T12" fmla="*/ 5810867 w 654"/>
                <a:gd name="T13" fmla="*/ 0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664" extrusionOk="0">
                  <a:moveTo>
                    <a:pt x="327" y="0"/>
                  </a:moveTo>
                  <a:cubicBezTo>
                    <a:pt x="243" y="137"/>
                    <a:pt x="127" y="253"/>
                    <a:pt x="0" y="347"/>
                  </a:cubicBezTo>
                  <a:cubicBezTo>
                    <a:pt x="31" y="453"/>
                    <a:pt x="64" y="537"/>
                    <a:pt x="64" y="537"/>
                  </a:cubicBezTo>
                  <a:lnTo>
                    <a:pt x="400" y="663"/>
                  </a:lnTo>
                  <a:lnTo>
                    <a:pt x="653" y="294"/>
                  </a:lnTo>
                  <a:lnTo>
                    <a:pt x="560" y="94"/>
                  </a:lnTo>
                  <a:cubicBezTo>
                    <a:pt x="560" y="94"/>
                    <a:pt x="453" y="30"/>
                    <a:pt x="327" y="0"/>
                  </a:cubicBezTo>
                  <a:close/>
                </a:path>
              </a:pathLst>
            </a:custGeom>
            <a:solidFill>
              <a:srgbClr val="FAEB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7" name="Google Shape;1613;p58">
              <a:extLst>
                <a:ext uri="{FF2B5EF4-FFF2-40B4-BE49-F238E27FC236}">
                  <a16:creationId xmlns:a16="http://schemas.microsoft.com/office/drawing/2014/main" id="{4A92C072-0C60-443E-8A03-C5288D7AB24A}"/>
                </a:ext>
              </a:extLst>
            </p:cNvPr>
            <p:cNvSpPr>
              <a:spLocks/>
            </p:cNvSpPr>
            <p:nvPr/>
          </p:nvSpPr>
          <p:spPr bwMode="auto">
            <a:xfrm>
              <a:off x="3110652" y="1462433"/>
              <a:ext cx="98646" cy="83182"/>
            </a:xfrm>
            <a:custGeom>
              <a:avLst/>
              <a:gdLst>
                <a:gd name="T0" fmla="*/ 8654187 w 740"/>
                <a:gd name="T1" fmla="*/ 17729 h 624"/>
                <a:gd name="T2" fmla="*/ 6575023 w 740"/>
                <a:gd name="T3" fmla="*/ 1901455 h 624"/>
                <a:gd name="T4" fmla="*/ 17730 w 740"/>
                <a:gd name="T5" fmla="*/ 7694468 h 624"/>
                <a:gd name="T6" fmla="*/ 2612253 w 740"/>
                <a:gd name="T7" fmla="*/ 10129008 h 624"/>
                <a:gd name="T8" fmla="*/ 4691417 w 740"/>
                <a:gd name="T9" fmla="*/ 11070804 h 624"/>
                <a:gd name="T10" fmla="*/ 5810916 w 740"/>
                <a:gd name="T11" fmla="*/ 10715415 h 624"/>
                <a:gd name="T12" fmla="*/ 11444136 w 740"/>
                <a:gd name="T13" fmla="*/ 5633181 h 624"/>
                <a:gd name="T14" fmla="*/ 11266440 w 740"/>
                <a:gd name="T15" fmla="*/ 2256845 h 624"/>
                <a:gd name="T16" fmla="*/ 8654187 w 740"/>
                <a:gd name="T17" fmla="*/ 17729 h 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0" h="624" extrusionOk="0">
                  <a:moveTo>
                    <a:pt x="487" y="1"/>
                  </a:moveTo>
                  <a:lnTo>
                    <a:pt x="370" y="107"/>
                  </a:lnTo>
                  <a:lnTo>
                    <a:pt x="1" y="433"/>
                  </a:lnTo>
                  <a:cubicBezTo>
                    <a:pt x="1" y="433"/>
                    <a:pt x="84" y="517"/>
                    <a:pt x="147" y="570"/>
                  </a:cubicBezTo>
                  <a:cubicBezTo>
                    <a:pt x="180" y="613"/>
                    <a:pt x="223" y="623"/>
                    <a:pt x="264" y="623"/>
                  </a:cubicBezTo>
                  <a:cubicBezTo>
                    <a:pt x="287" y="623"/>
                    <a:pt x="307" y="613"/>
                    <a:pt x="327" y="603"/>
                  </a:cubicBezTo>
                  <a:cubicBezTo>
                    <a:pt x="401" y="570"/>
                    <a:pt x="540" y="433"/>
                    <a:pt x="644" y="317"/>
                  </a:cubicBezTo>
                  <a:cubicBezTo>
                    <a:pt x="740" y="201"/>
                    <a:pt x="634" y="127"/>
                    <a:pt x="634" y="127"/>
                  </a:cubicBezTo>
                  <a:lnTo>
                    <a:pt x="487" y="1"/>
                  </a:lnTo>
                  <a:close/>
                </a:path>
              </a:pathLst>
            </a:custGeom>
            <a:solidFill>
              <a:srgbClr val="65BA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8" name="Google Shape;1614;p58">
              <a:extLst>
                <a:ext uri="{FF2B5EF4-FFF2-40B4-BE49-F238E27FC236}">
                  <a16:creationId xmlns:a16="http://schemas.microsoft.com/office/drawing/2014/main" id="{6445979E-3CD2-422D-9837-7B4CBA12EEA7}"/>
                </a:ext>
              </a:extLst>
            </p:cNvPr>
            <p:cNvSpPr>
              <a:spLocks/>
            </p:cNvSpPr>
            <p:nvPr/>
          </p:nvSpPr>
          <p:spPr bwMode="auto">
            <a:xfrm>
              <a:off x="3090123" y="1443503"/>
              <a:ext cx="92514" cy="77050"/>
            </a:xfrm>
            <a:custGeom>
              <a:avLst/>
              <a:gdLst>
                <a:gd name="T0" fmla="*/ 9773691 w 694"/>
                <a:gd name="T1" fmla="*/ 17729 h 578"/>
                <a:gd name="T2" fmla="*/ 8956262 w 694"/>
                <a:gd name="T3" fmla="*/ 284338 h 578"/>
                <a:gd name="T4" fmla="*/ 675326 w 694"/>
                <a:gd name="T5" fmla="*/ 7445723 h 578"/>
                <a:gd name="T6" fmla="*/ 2594524 w 694"/>
                <a:gd name="T7" fmla="*/ 10253382 h 578"/>
                <a:gd name="T8" fmla="*/ 2754358 w 694"/>
                <a:gd name="T9" fmla="*/ 10217790 h 578"/>
                <a:gd name="T10" fmla="*/ 11390820 w 694"/>
                <a:gd name="T11" fmla="*/ 2541184 h 578"/>
                <a:gd name="T12" fmla="*/ 10804409 w 694"/>
                <a:gd name="T13" fmla="*/ 462033 h 578"/>
                <a:gd name="T14" fmla="*/ 9773691 w 694"/>
                <a:gd name="T15" fmla="*/ 17729 h 5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4" h="578" extrusionOk="0">
                  <a:moveTo>
                    <a:pt x="550" y="1"/>
                  </a:moveTo>
                  <a:cubicBezTo>
                    <a:pt x="523" y="1"/>
                    <a:pt x="504" y="16"/>
                    <a:pt x="504" y="16"/>
                  </a:cubicBezTo>
                  <a:cubicBezTo>
                    <a:pt x="261" y="279"/>
                    <a:pt x="38" y="419"/>
                    <a:pt x="38" y="419"/>
                  </a:cubicBezTo>
                  <a:cubicBezTo>
                    <a:pt x="0" y="447"/>
                    <a:pt x="98" y="577"/>
                    <a:pt x="146" y="577"/>
                  </a:cubicBezTo>
                  <a:cubicBezTo>
                    <a:pt x="149" y="577"/>
                    <a:pt x="152" y="577"/>
                    <a:pt x="155" y="575"/>
                  </a:cubicBezTo>
                  <a:cubicBezTo>
                    <a:pt x="228" y="555"/>
                    <a:pt x="598" y="196"/>
                    <a:pt x="641" y="143"/>
                  </a:cubicBezTo>
                  <a:cubicBezTo>
                    <a:pt x="694" y="89"/>
                    <a:pt x="651" y="69"/>
                    <a:pt x="608" y="26"/>
                  </a:cubicBezTo>
                  <a:cubicBezTo>
                    <a:pt x="587" y="7"/>
                    <a:pt x="567" y="1"/>
                    <a:pt x="550" y="1"/>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9" name="Google Shape;1615;p58">
              <a:extLst>
                <a:ext uri="{FF2B5EF4-FFF2-40B4-BE49-F238E27FC236}">
                  <a16:creationId xmlns:a16="http://schemas.microsoft.com/office/drawing/2014/main" id="{1DB97ABB-3051-43AD-9054-294DA2FA3711}"/>
                </a:ext>
              </a:extLst>
            </p:cNvPr>
            <p:cNvSpPr>
              <a:spLocks/>
            </p:cNvSpPr>
            <p:nvPr/>
          </p:nvSpPr>
          <p:spPr bwMode="auto">
            <a:xfrm>
              <a:off x="2881500" y="1266607"/>
              <a:ext cx="229285" cy="232751"/>
            </a:xfrm>
            <a:custGeom>
              <a:avLst/>
              <a:gdLst>
                <a:gd name="T0" fmla="*/ 408714 w 1720"/>
                <a:gd name="T1" fmla="*/ 17730 h 1746"/>
                <a:gd name="T2" fmla="*/ 17730 w 1720"/>
                <a:gd name="T3" fmla="*/ 248748 h 1746"/>
                <a:gd name="T4" fmla="*/ 28485729 w 1720"/>
                <a:gd name="T5" fmla="*/ 31026935 h 1746"/>
                <a:gd name="T6" fmla="*/ 30564890 w 1720"/>
                <a:gd name="T7" fmla="*/ 29676419 h 1746"/>
                <a:gd name="T8" fmla="*/ 3749476 w 1720"/>
                <a:gd name="T9" fmla="*/ 835158 h 1746"/>
                <a:gd name="T10" fmla="*/ 3251981 w 1720"/>
                <a:gd name="T11" fmla="*/ 977394 h 1746"/>
                <a:gd name="T12" fmla="*/ 781835 w 1720"/>
                <a:gd name="T13" fmla="*/ 71052 h 1746"/>
                <a:gd name="T14" fmla="*/ 408714 w 1720"/>
                <a:gd name="T15" fmla="*/ 17730 h 17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0" h="1746" extrusionOk="0">
                  <a:moveTo>
                    <a:pt x="23" y="1"/>
                  </a:moveTo>
                  <a:cubicBezTo>
                    <a:pt x="1" y="1"/>
                    <a:pt x="1" y="14"/>
                    <a:pt x="1" y="14"/>
                  </a:cubicBezTo>
                  <a:lnTo>
                    <a:pt x="1603" y="1746"/>
                  </a:lnTo>
                  <a:cubicBezTo>
                    <a:pt x="1636" y="1723"/>
                    <a:pt x="1677" y="1702"/>
                    <a:pt x="1720" y="1670"/>
                  </a:cubicBezTo>
                  <a:lnTo>
                    <a:pt x="211" y="47"/>
                  </a:lnTo>
                  <a:cubicBezTo>
                    <a:pt x="203" y="53"/>
                    <a:pt x="194" y="55"/>
                    <a:pt x="183" y="55"/>
                  </a:cubicBezTo>
                  <a:cubicBezTo>
                    <a:pt x="139" y="55"/>
                    <a:pt x="76" y="12"/>
                    <a:pt x="44" y="4"/>
                  </a:cubicBezTo>
                  <a:cubicBezTo>
                    <a:pt x="35" y="2"/>
                    <a:pt x="28" y="1"/>
                    <a:pt x="23" y="1"/>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0" name="Google Shape;1616;p58">
              <a:extLst>
                <a:ext uri="{FF2B5EF4-FFF2-40B4-BE49-F238E27FC236}">
                  <a16:creationId xmlns:a16="http://schemas.microsoft.com/office/drawing/2014/main" id="{1E1D714B-53B7-4F6A-86B4-B54F2D551017}"/>
                </a:ext>
              </a:extLst>
            </p:cNvPr>
            <p:cNvSpPr>
              <a:spLocks/>
            </p:cNvSpPr>
            <p:nvPr/>
          </p:nvSpPr>
          <p:spPr bwMode="auto">
            <a:xfrm>
              <a:off x="2940554" y="1208753"/>
              <a:ext cx="216754" cy="248481"/>
            </a:xfrm>
            <a:custGeom>
              <a:avLst/>
              <a:gdLst>
                <a:gd name="T0" fmla="*/ 728645 w 1626"/>
                <a:gd name="T1" fmla="*/ 0 h 1864"/>
                <a:gd name="T2" fmla="*/ 195425 w 1626"/>
                <a:gd name="T3" fmla="*/ 497629 h 1864"/>
                <a:gd name="T4" fmla="*/ 373121 w 1626"/>
                <a:gd name="T5" fmla="*/ 3856121 h 1864"/>
                <a:gd name="T6" fmla="*/ 27366192 w 1626"/>
                <a:gd name="T7" fmla="*/ 33106094 h 1864"/>
                <a:gd name="T8" fmla="*/ 28894401 w 1626"/>
                <a:gd name="T9" fmla="*/ 31577749 h 1864"/>
                <a:gd name="T10" fmla="*/ 959530 w 1626"/>
                <a:gd name="T11" fmla="*/ 88915 h 1864"/>
                <a:gd name="T12" fmla="*/ 728645 w 1626"/>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26" h="1864" extrusionOk="0">
                  <a:moveTo>
                    <a:pt x="41" y="0"/>
                  </a:moveTo>
                  <a:cubicBezTo>
                    <a:pt x="32" y="0"/>
                    <a:pt x="21" y="5"/>
                    <a:pt x="11" y="28"/>
                  </a:cubicBezTo>
                  <a:cubicBezTo>
                    <a:pt x="1" y="68"/>
                    <a:pt x="54" y="174"/>
                    <a:pt x="21" y="217"/>
                  </a:cubicBezTo>
                  <a:lnTo>
                    <a:pt x="1540" y="1863"/>
                  </a:lnTo>
                  <a:cubicBezTo>
                    <a:pt x="1593" y="1810"/>
                    <a:pt x="1626" y="1777"/>
                    <a:pt x="1626" y="1777"/>
                  </a:cubicBezTo>
                  <a:lnTo>
                    <a:pt x="54" y="5"/>
                  </a:lnTo>
                  <a:cubicBezTo>
                    <a:pt x="54" y="5"/>
                    <a:pt x="48" y="0"/>
                    <a:pt x="41"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1" name="Google Shape;1617;p58">
              <a:extLst>
                <a:ext uri="{FF2B5EF4-FFF2-40B4-BE49-F238E27FC236}">
                  <a16:creationId xmlns:a16="http://schemas.microsoft.com/office/drawing/2014/main" id="{1E09037A-4A7C-459F-AFC7-92440785BED4}"/>
                </a:ext>
              </a:extLst>
            </p:cNvPr>
            <p:cNvSpPr>
              <a:spLocks/>
            </p:cNvSpPr>
            <p:nvPr/>
          </p:nvSpPr>
          <p:spPr bwMode="auto">
            <a:xfrm>
              <a:off x="2902429" y="1237680"/>
              <a:ext cx="243415" cy="251547"/>
            </a:xfrm>
            <a:custGeom>
              <a:avLst/>
              <a:gdLst>
                <a:gd name="T0" fmla="*/ 5455509 w 1826"/>
                <a:gd name="T1" fmla="*/ 0 h 1887"/>
                <a:gd name="T2" fmla="*/ 5277813 w 1826"/>
                <a:gd name="T3" fmla="*/ 195425 h 1887"/>
                <a:gd name="T4" fmla="*/ 4531438 w 1826"/>
                <a:gd name="T5" fmla="*/ 337662 h 1887"/>
                <a:gd name="T6" fmla="*/ 2079159 w 1826"/>
                <a:gd name="T7" fmla="*/ 88915 h 1887"/>
                <a:gd name="T8" fmla="*/ 959530 w 1826"/>
                <a:gd name="T9" fmla="*/ 373121 h 1887"/>
                <a:gd name="T10" fmla="*/ 959530 w 1826"/>
                <a:gd name="T11" fmla="*/ 4513716 h 1887"/>
                <a:gd name="T12" fmla="*/ 959530 w 1826"/>
                <a:gd name="T13" fmla="*/ 4691412 h 1887"/>
                <a:gd name="T14" fmla="*/ 27774905 w 1826"/>
                <a:gd name="T15" fmla="*/ 33532535 h 1887"/>
                <a:gd name="T16" fmla="*/ 32448446 w 1826"/>
                <a:gd name="T17" fmla="*/ 29249837 h 1887"/>
                <a:gd name="T18" fmla="*/ 5455509 w 1826"/>
                <a:gd name="T19" fmla="*/ 0 h 18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6" h="1887" extrusionOk="0">
                  <a:moveTo>
                    <a:pt x="307" y="0"/>
                  </a:moveTo>
                  <a:cubicBezTo>
                    <a:pt x="307" y="0"/>
                    <a:pt x="307" y="11"/>
                    <a:pt x="297" y="11"/>
                  </a:cubicBezTo>
                  <a:cubicBezTo>
                    <a:pt x="286" y="17"/>
                    <a:pt x="271" y="19"/>
                    <a:pt x="255" y="19"/>
                  </a:cubicBezTo>
                  <a:cubicBezTo>
                    <a:pt x="215" y="19"/>
                    <a:pt x="162" y="5"/>
                    <a:pt x="117" y="5"/>
                  </a:cubicBezTo>
                  <a:cubicBezTo>
                    <a:pt x="93" y="5"/>
                    <a:pt x="71" y="9"/>
                    <a:pt x="54" y="21"/>
                  </a:cubicBezTo>
                  <a:cubicBezTo>
                    <a:pt x="1" y="74"/>
                    <a:pt x="54" y="254"/>
                    <a:pt x="54" y="254"/>
                  </a:cubicBezTo>
                  <a:lnTo>
                    <a:pt x="54" y="264"/>
                  </a:lnTo>
                  <a:lnTo>
                    <a:pt x="1563" y="1887"/>
                  </a:lnTo>
                  <a:cubicBezTo>
                    <a:pt x="1659" y="1813"/>
                    <a:pt x="1763" y="1709"/>
                    <a:pt x="1826" y="1646"/>
                  </a:cubicBezTo>
                  <a:lnTo>
                    <a:pt x="307" y="0"/>
                  </a:ln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grpSp>
        <p:nvGrpSpPr>
          <p:cNvPr id="15369" name="Google Shape;7289;p82">
            <a:extLst>
              <a:ext uri="{FF2B5EF4-FFF2-40B4-BE49-F238E27FC236}">
                <a16:creationId xmlns:a16="http://schemas.microsoft.com/office/drawing/2014/main" id="{03561064-3B67-420B-AB4C-84D3F250053F}"/>
              </a:ext>
            </a:extLst>
          </p:cNvPr>
          <p:cNvGrpSpPr>
            <a:grpSpLocks/>
          </p:cNvGrpSpPr>
          <p:nvPr/>
        </p:nvGrpSpPr>
        <p:grpSpPr bwMode="auto">
          <a:xfrm flipH="1">
            <a:off x="7335838" y="31750"/>
            <a:ext cx="1790700" cy="1658938"/>
            <a:chOff x="6556425" y="1131850"/>
            <a:chExt cx="518500" cy="480725"/>
          </a:xfrm>
        </p:grpSpPr>
        <p:sp>
          <p:nvSpPr>
            <p:cNvPr id="15370" name="Google Shape;7290;p82">
              <a:extLst>
                <a:ext uri="{FF2B5EF4-FFF2-40B4-BE49-F238E27FC236}">
                  <a16:creationId xmlns:a16="http://schemas.microsoft.com/office/drawing/2014/main" id="{B3DCA518-E345-4930-BA78-30BA6D09B3D0}"/>
                </a:ext>
              </a:extLst>
            </p:cNvPr>
            <p:cNvSpPr>
              <a:spLocks/>
            </p:cNvSpPr>
            <p:nvPr/>
          </p:nvSpPr>
          <p:spPr bwMode="auto">
            <a:xfrm>
              <a:off x="6556425" y="1131850"/>
              <a:ext cx="518150" cy="480725"/>
            </a:xfrm>
            <a:custGeom>
              <a:avLst/>
              <a:gdLst>
                <a:gd name="T0" fmla="*/ 6638750 w 20726"/>
                <a:gd name="T1" fmla="*/ 0 h 19229"/>
                <a:gd name="T2" fmla="*/ 5441250 w 20726"/>
                <a:gd name="T3" fmla="*/ 136250 h 19229"/>
                <a:gd name="T4" fmla="*/ 3317500 w 20726"/>
                <a:gd name="T5" fmla="*/ 905625 h 19229"/>
                <a:gd name="T6" fmla="*/ 2704375 w 20726"/>
                <a:gd name="T7" fmla="*/ 1281875 h 19229"/>
                <a:gd name="T8" fmla="*/ 202500 w 20726"/>
                <a:gd name="T9" fmla="*/ 5670000 h 19229"/>
                <a:gd name="T10" fmla="*/ 853125 w 20726"/>
                <a:gd name="T11" fmla="*/ 9343750 h 19229"/>
                <a:gd name="T12" fmla="*/ 2574375 w 20726"/>
                <a:gd name="T13" fmla="*/ 11093750 h 19229"/>
                <a:gd name="T14" fmla="*/ 4793125 w 20726"/>
                <a:gd name="T15" fmla="*/ 11918125 h 19229"/>
                <a:gd name="T16" fmla="*/ 6003125 w 20726"/>
                <a:gd name="T17" fmla="*/ 12017500 h 19229"/>
                <a:gd name="T18" fmla="*/ 7385000 w 20726"/>
                <a:gd name="T19" fmla="*/ 11898125 h 19229"/>
                <a:gd name="T20" fmla="*/ 9820625 w 20726"/>
                <a:gd name="T21" fmla="*/ 11038750 h 19229"/>
                <a:gd name="T22" fmla="*/ 12036875 w 20726"/>
                <a:gd name="T23" fmla="*/ 3873750 h 19229"/>
                <a:gd name="T24" fmla="*/ 9875625 w 20726"/>
                <a:gd name="T25" fmla="*/ 960625 h 19229"/>
                <a:gd name="T26" fmla="*/ 6638750 w 20726"/>
                <a:gd name="T27" fmla="*/ 0 h 19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26" h="19229" extrusionOk="0">
                  <a:moveTo>
                    <a:pt x="10622" y="0"/>
                  </a:moveTo>
                  <a:cubicBezTo>
                    <a:pt x="9926" y="0"/>
                    <a:pt x="9274" y="79"/>
                    <a:pt x="8706" y="218"/>
                  </a:cubicBezTo>
                  <a:cubicBezTo>
                    <a:pt x="7725" y="468"/>
                    <a:pt x="6508" y="806"/>
                    <a:pt x="5308" y="1449"/>
                  </a:cubicBezTo>
                  <a:cubicBezTo>
                    <a:pt x="4971" y="1625"/>
                    <a:pt x="4647" y="1815"/>
                    <a:pt x="4327" y="2051"/>
                  </a:cubicBezTo>
                  <a:cubicBezTo>
                    <a:pt x="2480" y="3310"/>
                    <a:pt x="838" y="5421"/>
                    <a:pt x="324" y="9072"/>
                  </a:cubicBezTo>
                  <a:cubicBezTo>
                    <a:pt x="0" y="11330"/>
                    <a:pt x="412" y="13321"/>
                    <a:pt x="1365" y="14950"/>
                  </a:cubicBezTo>
                  <a:cubicBezTo>
                    <a:pt x="2041" y="16093"/>
                    <a:pt x="2976" y="17028"/>
                    <a:pt x="4119" y="17750"/>
                  </a:cubicBezTo>
                  <a:cubicBezTo>
                    <a:pt x="5147" y="18393"/>
                    <a:pt x="6350" y="18847"/>
                    <a:pt x="7669" y="19069"/>
                  </a:cubicBezTo>
                  <a:cubicBezTo>
                    <a:pt x="8291" y="19174"/>
                    <a:pt x="8937" y="19228"/>
                    <a:pt x="9605" y="19228"/>
                  </a:cubicBezTo>
                  <a:cubicBezTo>
                    <a:pt x="10319" y="19228"/>
                    <a:pt x="11058" y="19166"/>
                    <a:pt x="11816" y="19037"/>
                  </a:cubicBezTo>
                  <a:cubicBezTo>
                    <a:pt x="13325" y="18787"/>
                    <a:pt x="14630" y="18305"/>
                    <a:pt x="15713" y="17662"/>
                  </a:cubicBezTo>
                  <a:cubicBezTo>
                    <a:pt x="19642" y="15301"/>
                    <a:pt x="20726" y="10655"/>
                    <a:pt x="19259" y="6198"/>
                  </a:cubicBezTo>
                  <a:cubicBezTo>
                    <a:pt x="18527" y="4014"/>
                    <a:pt x="17268" y="2519"/>
                    <a:pt x="15801" y="1537"/>
                  </a:cubicBezTo>
                  <a:cubicBezTo>
                    <a:pt x="14154" y="436"/>
                    <a:pt x="12263" y="0"/>
                    <a:pt x="10622"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1" name="Google Shape;7291;p82">
              <a:extLst>
                <a:ext uri="{FF2B5EF4-FFF2-40B4-BE49-F238E27FC236}">
                  <a16:creationId xmlns:a16="http://schemas.microsoft.com/office/drawing/2014/main" id="{C5055E81-E266-4942-9004-F7C5C0C500B5}"/>
                </a:ext>
              </a:extLst>
            </p:cNvPr>
            <p:cNvSpPr>
              <a:spLocks/>
            </p:cNvSpPr>
            <p:nvPr/>
          </p:nvSpPr>
          <p:spPr bwMode="auto">
            <a:xfrm>
              <a:off x="6845925" y="1170275"/>
              <a:ext cx="229000" cy="403125"/>
            </a:xfrm>
            <a:custGeom>
              <a:avLst/>
              <a:gdLst>
                <a:gd name="T0" fmla="*/ 2646875 w 9160"/>
                <a:gd name="T1" fmla="*/ 0 h 16125"/>
                <a:gd name="T2" fmla="*/ 2262500 w 9160"/>
                <a:gd name="T3" fmla="*/ 714375 h 16125"/>
                <a:gd name="T4" fmla="*/ 2016250 w 9160"/>
                <a:gd name="T5" fmla="*/ 1741250 h 16125"/>
                <a:gd name="T6" fmla="*/ 2362500 w 9160"/>
                <a:gd name="T7" fmla="*/ 1887500 h 16125"/>
                <a:gd name="T8" fmla="*/ 2776875 w 9160"/>
                <a:gd name="T9" fmla="*/ 1558750 h 16125"/>
                <a:gd name="T10" fmla="*/ 3263750 w 9160"/>
                <a:gd name="T11" fmla="*/ 1036250 h 16125"/>
                <a:gd name="T12" fmla="*/ 3335000 w 9160"/>
                <a:gd name="T13" fmla="*/ 1064375 h 16125"/>
                <a:gd name="T14" fmla="*/ 2776875 w 9160"/>
                <a:gd name="T15" fmla="*/ 2135000 h 16125"/>
                <a:gd name="T16" fmla="*/ 1530000 w 9160"/>
                <a:gd name="T17" fmla="*/ 2135000 h 16125"/>
                <a:gd name="T18" fmla="*/ 833125 w 9160"/>
                <a:gd name="T19" fmla="*/ 2646875 h 16125"/>
                <a:gd name="T20" fmla="*/ 833125 w 9160"/>
                <a:gd name="T21" fmla="*/ 3555000 h 16125"/>
                <a:gd name="T22" fmla="*/ 368750 w 9160"/>
                <a:gd name="T23" fmla="*/ 3720625 h 16125"/>
                <a:gd name="T24" fmla="*/ 257500 w 9160"/>
                <a:gd name="T25" fmla="*/ 3720000 h 16125"/>
                <a:gd name="T26" fmla="*/ 127500 w 9160"/>
                <a:gd name="T27" fmla="*/ 4553125 h 16125"/>
                <a:gd name="T28" fmla="*/ 501875 w 9160"/>
                <a:gd name="T29" fmla="*/ 4633750 h 16125"/>
                <a:gd name="T30" fmla="*/ 1429375 w 9160"/>
                <a:gd name="T31" fmla="*/ 4333125 h 16125"/>
                <a:gd name="T32" fmla="*/ 2629375 w 9160"/>
                <a:gd name="T33" fmla="*/ 3702500 h 16125"/>
                <a:gd name="T34" fmla="*/ 3161250 w 9160"/>
                <a:gd name="T35" fmla="*/ 4086875 h 16125"/>
                <a:gd name="T36" fmla="*/ 3821250 w 9160"/>
                <a:gd name="T37" fmla="*/ 4480625 h 16125"/>
                <a:gd name="T38" fmla="*/ 3821250 w 9160"/>
                <a:gd name="T39" fmla="*/ 4993125 h 16125"/>
                <a:gd name="T40" fmla="*/ 3210625 w 9160"/>
                <a:gd name="T41" fmla="*/ 5095000 h 16125"/>
                <a:gd name="T42" fmla="*/ 2996875 w 9160"/>
                <a:gd name="T43" fmla="*/ 5093750 h 16125"/>
                <a:gd name="T44" fmla="*/ 2866875 w 9160"/>
                <a:gd name="T45" fmla="*/ 5441250 h 16125"/>
                <a:gd name="T46" fmla="*/ 2687500 w 9160"/>
                <a:gd name="T47" fmla="*/ 5613750 h 16125"/>
                <a:gd name="T48" fmla="*/ 2381250 w 9160"/>
                <a:gd name="T49" fmla="*/ 5496250 h 16125"/>
                <a:gd name="T50" fmla="*/ 2126250 w 9160"/>
                <a:gd name="T51" fmla="*/ 5250000 h 16125"/>
                <a:gd name="T52" fmla="*/ 1163125 w 9160"/>
                <a:gd name="T53" fmla="*/ 4929375 h 16125"/>
                <a:gd name="T54" fmla="*/ 523125 w 9160"/>
                <a:gd name="T55" fmla="*/ 5285000 h 16125"/>
                <a:gd name="T56" fmla="*/ 578125 w 9160"/>
                <a:gd name="T57" fmla="*/ 7530000 h 16125"/>
                <a:gd name="T58" fmla="*/ 1475000 w 9160"/>
                <a:gd name="T59" fmla="*/ 8099375 h 16125"/>
                <a:gd name="T60" fmla="*/ 1884375 w 9160"/>
                <a:gd name="T61" fmla="*/ 8093125 h 16125"/>
                <a:gd name="T62" fmla="*/ 2501875 w 9160"/>
                <a:gd name="T63" fmla="*/ 8264375 h 16125"/>
                <a:gd name="T64" fmla="*/ 2721875 w 9160"/>
                <a:gd name="T65" fmla="*/ 8978750 h 16125"/>
                <a:gd name="T66" fmla="*/ 2574375 w 9160"/>
                <a:gd name="T67" fmla="*/ 10049375 h 16125"/>
                <a:gd name="T68" fmla="*/ 2591875 w 9160"/>
                <a:gd name="T69" fmla="*/ 10078125 h 16125"/>
                <a:gd name="T70" fmla="*/ 4810000 w 9160"/>
                <a:gd name="T71" fmla="*/ 2913125 h 16125"/>
                <a:gd name="T72" fmla="*/ 2646875 w 9160"/>
                <a:gd name="T73" fmla="*/ 0 h 16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60" h="16125" extrusionOk="0">
                  <a:moveTo>
                    <a:pt x="4235" y="0"/>
                  </a:moveTo>
                  <a:cubicBezTo>
                    <a:pt x="3827" y="412"/>
                    <a:pt x="3620" y="718"/>
                    <a:pt x="3620" y="1143"/>
                  </a:cubicBezTo>
                  <a:cubicBezTo>
                    <a:pt x="3620" y="1583"/>
                    <a:pt x="2754" y="2318"/>
                    <a:pt x="3226" y="2786"/>
                  </a:cubicBezTo>
                  <a:cubicBezTo>
                    <a:pt x="3391" y="2951"/>
                    <a:pt x="3591" y="3020"/>
                    <a:pt x="3780" y="3020"/>
                  </a:cubicBezTo>
                  <a:cubicBezTo>
                    <a:pt x="4129" y="3020"/>
                    <a:pt x="4443" y="2788"/>
                    <a:pt x="4443" y="2494"/>
                  </a:cubicBezTo>
                  <a:cubicBezTo>
                    <a:pt x="4443" y="2120"/>
                    <a:pt x="4953" y="1658"/>
                    <a:pt x="5222" y="1658"/>
                  </a:cubicBezTo>
                  <a:cubicBezTo>
                    <a:pt x="5269" y="1658"/>
                    <a:pt x="5308" y="1672"/>
                    <a:pt x="5336" y="1703"/>
                  </a:cubicBezTo>
                  <a:cubicBezTo>
                    <a:pt x="5628" y="1995"/>
                    <a:pt x="4865" y="3416"/>
                    <a:pt x="4443" y="3416"/>
                  </a:cubicBezTo>
                  <a:lnTo>
                    <a:pt x="2448" y="3416"/>
                  </a:lnTo>
                  <a:cubicBezTo>
                    <a:pt x="1657" y="3416"/>
                    <a:pt x="1333" y="3725"/>
                    <a:pt x="1333" y="4235"/>
                  </a:cubicBezTo>
                  <a:cubicBezTo>
                    <a:pt x="1333" y="4749"/>
                    <a:pt x="1629" y="5379"/>
                    <a:pt x="1333" y="5688"/>
                  </a:cubicBezTo>
                  <a:cubicBezTo>
                    <a:pt x="1077" y="5933"/>
                    <a:pt x="879" y="5953"/>
                    <a:pt x="590" y="5953"/>
                  </a:cubicBezTo>
                  <a:cubicBezTo>
                    <a:pt x="535" y="5953"/>
                    <a:pt x="475" y="5952"/>
                    <a:pt x="412" y="5952"/>
                  </a:cubicBezTo>
                  <a:cubicBezTo>
                    <a:pt x="14" y="5952"/>
                    <a:pt x="0" y="7067"/>
                    <a:pt x="204" y="7285"/>
                  </a:cubicBezTo>
                  <a:cubicBezTo>
                    <a:pt x="286" y="7367"/>
                    <a:pt x="517" y="7414"/>
                    <a:pt x="803" y="7414"/>
                  </a:cubicBezTo>
                  <a:cubicBezTo>
                    <a:pt x="1293" y="7414"/>
                    <a:pt x="1945" y="7275"/>
                    <a:pt x="2287" y="6933"/>
                  </a:cubicBezTo>
                  <a:cubicBezTo>
                    <a:pt x="2828" y="6392"/>
                    <a:pt x="3883" y="5924"/>
                    <a:pt x="4207" y="5924"/>
                  </a:cubicBezTo>
                  <a:cubicBezTo>
                    <a:pt x="4513" y="5924"/>
                    <a:pt x="5058" y="6156"/>
                    <a:pt x="5058" y="6539"/>
                  </a:cubicBezTo>
                  <a:cubicBezTo>
                    <a:pt x="5058" y="6933"/>
                    <a:pt x="5804" y="6859"/>
                    <a:pt x="6114" y="7169"/>
                  </a:cubicBezTo>
                  <a:cubicBezTo>
                    <a:pt x="6434" y="7475"/>
                    <a:pt x="6318" y="7799"/>
                    <a:pt x="6114" y="7989"/>
                  </a:cubicBezTo>
                  <a:cubicBezTo>
                    <a:pt x="5964" y="8135"/>
                    <a:pt x="5539" y="8152"/>
                    <a:pt x="5137" y="8152"/>
                  </a:cubicBezTo>
                  <a:cubicBezTo>
                    <a:pt x="5018" y="8152"/>
                    <a:pt x="4901" y="8150"/>
                    <a:pt x="4795" y="8150"/>
                  </a:cubicBezTo>
                  <a:cubicBezTo>
                    <a:pt x="4323" y="8150"/>
                    <a:pt x="4587" y="8428"/>
                    <a:pt x="4587" y="8706"/>
                  </a:cubicBezTo>
                  <a:cubicBezTo>
                    <a:pt x="4587" y="8911"/>
                    <a:pt x="4457" y="8982"/>
                    <a:pt x="4300" y="8982"/>
                  </a:cubicBezTo>
                  <a:cubicBezTo>
                    <a:pt x="4119" y="8982"/>
                    <a:pt x="3904" y="8888"/>
                    <a:pt x="3810" y="8794"/>
                  </a:cubicBezTo>
                  <a:cubicBezTo>
                    <a:pt x="3620" y="8590"/>
                    <a:pt x="3402" y="8780"/>
                    <a:pt x="3402" y="8400"/>
                  </a:cubicBezTo>
                  <a:cubicBezTo>
                    <a:pt x="3402" y="8164"/>
                    <a:pt x="2170" y="7887"/>
                    <a:pt x="1861" y="7887"/>
                  </a:cubicBezTo>
                  <a:cubicBezTo>
                    <a:pt x="1541" y="7887"/>
                    <a:pt x="1305" y="7989"/>
                    <a:pt x="837" y="8456"/>
                  </a:cubicBezTo>
                  <a:cubicBezTo>
                    <a:pt x="366" y="8928"/>
                    <a:pt x="236" y="11376"/>
                    <a:pt x="925" y="12048"/>
                  </a:cubicBezTo>
                  <a:cubicBezTo>
                    <a:pt x="1217" y="12343"/>
                    <a:pt x="1861" y="12959"/>
                    <a:pt x="2360" y="12959"/>
                  </a:cubicBezTo>
                  <a:cubicBezTo>
                    <a:pt x="2532" y="12959"/>
                    <a:pt x="2771" y="12949"/>
                    <a:pt x="3015" y="12949"/>
                  </a:cubicBezTo>
                  <a:cubicBezTo>
                    <a:pt x="3501" y="12949"/>
                    <a:pt x="4003" y="12988"/>
                    <a:pt x="4003" y="13223"/>
                  </a:cubicBezTo>
                  <a:cubicBezTo>
                    <a:pt x="4003" y="13574"/>
                    <a:pt x="4355" y="13807"/>
                    <a:pt x="4355" y="14366"/>
                  </a:cubicBezTo>
                  <a:cubicBezTo>
                    <a:pt x="4355" y="14908"/>
                    <a:pt x="3915" y="15861"/>
                    <a:pt x="4119" y="16079"/>
                  </a:cubicBezTo>
                  <a:lnTo>
                    <a:pt x="4147" y="16125"/>
                  </a:lnTo>
                  <a:cubicBezTo>
                    <a:pt x="8076" y="13764"/>
                    <a:pt x="9160" y="9118"/>
                    <a:pt x="7696" y="4661"/>
                  </a:cubicBezTo>
                  <a:cubicBezTo>
                    <a:pt x="6975" y="2477"/>
                    <a:pt x="5702" y="982"/>
                    <a:pt x="4235"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2" name="Google Shape;7292;p82">
              <a:extLst>
                <a:ext uri="{FF2B5EF4-FFF2-40B4-BE49-F238E27FC236}">
                  <a16:creationId xmlns:a16="http://schemas.microsoft.com/office/drawing/2014/main" id="{73C31AB6-7C00-493D-9BB6-61BB42B188A8}"/>
                </a:ext>
              </a:extLst>
            </p:cNvPr>
            <p:cNvSpPr>
              <a:spLocks/>
            </p:cNvSpPr>
            <p:nvPr/>
          </p:nvSpPr>
          <p:spPr bwMode="auto">
            <a:xfrm>
              <a:off x="6611375" y="1131850"/>
              <a:ext cx="395400" cy="480725"/>
            </a:xfrm>
            <a:custGeom>
              <a:avLst/>
              <a:gdLst>
                <a:gd name="T0" fmla="*/ 4078750 w 15816"/>
                <a:gd name="T1" fmla="*/ 136250 h 19229"/>
                <a:gd name="T2" fmla="*/ 3133125 w 15816"/>
                <a:gd name="T3" fmla="*/ 2728125 h 19229"/>
                <a:gd name="T4" fmla="*/ 2621250 w 15816"/>
                <a:gd name="T5" fmla="*/ 3223125 h 19229"/>
                <a:gd name="T6" fmla="*/ 2053750 w 15816"/>
                <a:gd name="T7" fmla="*/ 1776250 h 19229"/>
                <a:gd name="T8" fmla="*/ 1339375 w 15816"/>
                <a:gd name="T9" fmla="*/ 1281875 h 19229"/>
                <a:gd name="T10" fmla="*/ 1174375 w 15816"/>
                <a:gd name="T11" fmla="*/ 2710625 h 19229"/>
                <a:gd name="T12" fmla="*/ 1614375 w 15816"/>
                <a:gd name="T13" fmla="*/ 3662500 h 19229"/>
                <a:gd name="T14" fmla="*/ 2208125 w 15816"/>
                <a:gd name="T15" fmla="*/ 3514375 h 19229"/>
                <a:gd name="T16" fmla="*/ 2520000 w 15816"/>
                <a:gd name="T17" fmla="*/ 4295625 h 19229"/>
                <a:gd name="T18" fmla="*/ 1614375 w 15816"/>
                <a:gd name="T19" fmla="*/ 5201875 h 19229"/>
                <a:gd name="T20" fmla="*/ 1319375 w 15816"/>
                <a:gd name="T21" fmla="*/ 6236875 h 19229"/>
                <a:gd name="T22" fmla="*/ 1082500 w 15816"/>
                <a:gd name="T23" fmla="*/ 6740625 h 19229"/>
                <a:gd name="T24" fmla="*/ 1006250 w 15816"/>
                <a:gd name="T25" fmla="*/ 7426250 h 19229"/>
                <a:gd name="T26" fmla="*/ 642500 w 15816"/>
                <a:gd name="T27" fmla="*/ 6933750 h 19229"/>
                <a:gd name="T28" fmla="*/ 321250 w 15816"/>
                <a:gd name="T29" fmla="*/ 7081250 h 19229"/>
                <a:gd name="T30" fmla="*/ 710000 w 15816"/>
                <a:gd name="T31" fmla="*/ 8755000 h 19229"/>
                <a:gd name="T32" fmla="*/ 1466875 w 15816"/>
                <a:gd name="T33" fmla="*/ 7895000 h 19229"/>
                <a:gd name="T34" fmla="*/ 1741875 w 15816"/>
                <a:gd name="T35" fmla="*/ 8059375 h 19229"/>
                <a:gd name="T36" fmla="*/ 1882500 w 15816"/>
                <a:gd name="T37" fmla="*/ 8640000 h 19229"/>
                <a:gd name="T38" fmla="*/ 1888750 w 15816"/>
                <a:gd name="T39" fmla="*/ 9132500 h 19229"/>
                <a:gd name="T40" fmla="*/ 2768125 w 15816"/>
                <a:gd name="T41" fmla="*/ 8984375 h 19229"/>
                <a:gd name="T42" fmla="*/ 3720625 w 15816"/>
                <a:gd name="T43" fmla="*/ 9763125 h 19229"/>
                <a:gd name="T44" fmla="*/ 3803750 w 15816"/>
                <a:gd name="T45" fmla="*/ 11258125 h 19229"/>
                <a:gd name="T46" fmla="*/ 4639375 w 15816"/>
                <a:gd name="T47" fmla="*/ 12017500 h 19229"/>
                <a:gd name="T48" fmla="*/ 8455625 w 15816"/>
                <a:gd name="T49" fmla="*/ 11038750 h 19229"/>
                <a:gd name="T50" fmla="*/ 8585625 w 15816"/>
                <a:gd name="T51" fmla="*/ 9939375 h 19229"/>
                <a:gd name="T52" fmla="*/ 7748125 w 15816"/>
                <a:gd name="T53" fmla="*/ 9053750 h 19229"/>
                <a:gd name="T54" fmla="*/ 6441875 w 15816"/>
                <a:gd name="T55" fmla="*/ 8490625 h 19229"/>
                <a:gd name="T56" fmla="*/ 7026875 w 15816"/>
                <a:gd name="T57" fmla="*/ 5890000 h 19229"/>
                <a:gd name="T58" fmla="*/ 8245000 w 15816"/>
                <a:gd name="T59" fmla="*/ 6456875 h 19229"/>
                <a:gd name="T60" fmla="*/ 8730625 w 15816"/>
                <a:gd name="T61" fmla="*/ 6401875 h 19229"/>
                <a:gd name="T62" fmla="*/ 9074375 w 15816"/>
                <a:gd name="T63" fmla="*/ 6055625 h 19229"/>
                <a:gd name="T64" fmla="*/ 9685000 w 15816"/>
                <a:gd name="T65" fmla="*/ 5441250 h 19229"/>
                <a:gd name="T66" fmla="*/ 8493125 w 15816"/>
                <a:gd name="T67" fmla="*/ 4663125 h 19229"/>
                <a:gd name="T68" fmla="*/ 6365625 w 15816"/>
                <a:gd name="T69" fmla="*/ 5594375 h 19229"/>
                <a:gd name="T70" fmla="*/ 6121250 w 15816"/>
                <a:gd name="T71" fmla="*/ 4680625 h 19229"/>
                <a:gd name="T72" fmla="*/ 6696875 w 15816"/>
                <a:gd name="T73" fmla="*/ 4515625 h 19229"/>
                <a:gd name="T74" fmla="*/ 7393750 w 15816"/>
                <a:gd name="T75" fmla="*/ 3095625 h 19229"/>
                <a:gd name="T76" fmla="*/ 9198750 w 15816"/>
                <a:gd name="T77" fmla="*/ 2025000 h 19229"/>
                <a:gd name="T78" fmla="*/ 8640625 w 15816"/>
                <a:gd name="T79" fmla="*/ 2519375 h 19229"/>
                <a:gd name="T80" fmla="*/ 7880000 w 15816"/>
                <a:gd name="T81" fmla="*/ 2701875 h 19229"/>
                <a:gd name="T82" fmla="*/ 8510625 w 15816"/>
                <a:gd name="T83" fmla="*/ 960625 h 19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16" h="19229" extrusionOk="0">
                  <a:moveTo>
                    <a:pt x="8443" y="0"/>
                  </a:moveTo>
                  <a:cubicBezTo>
                    <a:pt x="7745" y="0"/>
                    <a:pt x="7093" y="79"/>
                    <a:pt x="6526" y="218"/>
                  </a:cubicBezTo>
                  <a:cubicBezTo>
                    <a:pt x="6526" y="218"/>
                    <a:pt x="6420" y="1481"/>
                    <a:pt x="5953" y="1949"/>
                  </a:cubicBezTo>
                  <a:cubicBezTo>
                    <a:pt x="5485" y="2417"/>
                    <a:pt x="5013" y="4059"/>
                    <a:pt x="5013" y="4365"/>
                  </a:cubicBezTo>
                  <a:cubicBezTo>
                    <a:pt x="5013" y="4641"/>
                    <a:pt x="4610" y="5213"/>
                    <a:pt x="4327" y="5213"/>
                  </a:cubicBezTo>
                  <a:cubicBezTo>
                    <a:pt x="4278" y="5213"/>
                    <a:pt x="4233" y="5196"/>
                    <a:pt x="4194" y="5157"/>
                  </a:cubicBezTo>
                  <a:cubicBezTo>
                    <a:pt x="3916" y="4879"/>
                    <a:pt x="3564" y="4337"/>
                    <a:pt x="3564" y="4175"/>
                  </a:cubicBezTo>
                  <a:cubicBezTo>
                    <a:pt x="3564" y="4014"/>
                    <a:pt x="3286" y="3194"/>
                    <a:pt x="3286" y="2842"/>
                  </a:cubicBezTo>
                  <a:cubicBezTo>
                    <a:pt x="3286" y="2490"/>
                    <a:pt x="3124" y="1449"/>
                    <a:pt x="3124" y="1449"/>
                  </a:cubicBezTo>
                  <a:cubicBezTo>
                    <a:pt x="2801" y="1625"/>
                    <a:pt x="2463" y="1815"/>
                    <a:pt x="2143" y="2051"/>
                  </a:cubicBezTo>
                  <a:cubicBezTo>
                    <a:pt x="2143" y="2051"/>
                    <a:pt x="2523" y="2902"/>
                    <a:pt x="2273" y="3166"/>
                  </a:cubicBezTo>
                  <a:cubicBezTo>
                    <a:pt x="2023" y="3416"/>
                    <a:pt x="1879" y="4059"/>
                    <a:pt x="1879" y="4337"/>
                  </a:cubicBezTo>
                  <a:cubicBezTo>
                    <a:pt x="1879" y="4601"/>
                    <a:pt x="2111" y="4925"/>
                    <a:pt x="2111" y="5217"/>
                  </a:cubicBezTo>
                  <a:cubicBezTo>
                    <a:pt x="2111" y="5509"/>
                    <a:pt x="2259" y="5772"/>
                    <a:pt x="2583" y="5860"/>
                  </a:cubicBezTo>
                  <a:cubicBezTo>
                    <a:pt x="2618" y="5869"/>
                    <a:pt x="2654" y="5873"/>
                    <a:pt x="2690" y="5873"/>
                  </a:cubicBezTo>
                  <a:cubicBezTo>
                    <a:pt x="2977" y="5873"/>
                    <a:pt x="3259" y="5623"/>
                    <a:pt x="3533" y="5623"/>
                  </a:cubicBezTo>
                  <a:cubicBezTo>
                    <a:pt x="3642" y="5623"/>
                    <a:pt x="3750" y="5662"/>
                    <a:pt x="3856" y="5772"/>
                  </a:cubicBezTo>
                  <a:cubicBezTo>
                    <a:pt x="4032" y="5934"/>
                    <a:pt x="4032" y="6448"/>
                    <a:pt x="4032" y="6873"/>
                  </a:cubicBezTo>
                  <a:cubicBezTo>
                    <a:pt x="4032" y="7299"/>
                    <a:pt x="4046" y="7517"/>
                    <a:pt x="3754" y="7812"/>
                  </a:cubicBezTo>
                  <a:cubicBezTo>
                    <a:pt x="3462" y="8104"/>
                    <a:pt x="2801" y="8104"/>
                    <a:pt x="2583" y="8323"/>
                  </a:cubicBezTo>
                  <a:cubicBezTo>
                    <a:pt x="2375" y="8530"/>
                    <a:pt x="2083" y="9540"/>
                    <a:pt x="2083" y="9540"/>
                  </a:cubicBezTo>
                  <a:cubicBezTo>
                    <a:pt x="2083" y="9540"/>
                    <a:pt x="2111" y="9747"/>
                    <a:pt x="2111" y="9979"/>
                  </a:cubicBezTo>
                  <a:cubicBezTo>
                    <a:pt x="2111" y="10201"/>
                    <a:pt x="1879" y="10113"/>
                    <a:pt x="1879" y="10433"/>
                  </a:cubicBezTo>
                  <a:cubicBezTo>
                    <a:pt x="1879" y="10743"/>
                    <a:pt x="1995" y="10507"/>
                    <a:pt x="1732" y="10785"/>
                  </a:cubicBezTo>
                  <a:cubicBezTo>
                    <a:pt x="1454" y="11049"/>
                    <a:pt x="1732" y="11608"/>
                    <a:pt x="1732" y="11798"/>
                  </a:cubicBezTo>
                  <a:cubicBezTo>
                    <a:pt x="1732" y="11861"/>
                    <a:pt x="1680" y="11882"/>
                    <a:pt x="1610" y="11882"/>
                  </a:cubicBezTo>
                  <a:cubicBezTo>
                    <a:pt x="1472" y="11882"/>
                    <a:pt x="1264" y="11798"/>
                    <a:pt x="1264" y="11798"/>
                  </a:cubicBezTo>
                  <a:cubicBezTo>
                    <a:pt x="1264" y="11798"/>
                    <a:pt x="1144" y="11210"/>
                    <a:pt x="1028" y="11094"/>
                  </a:cubicBezTo>
                  <a:cubicBezTo>
                    <a:pt x="1012" y="11078"/>
                    <a:pt x="989" y="11071"/>
                    <a:pt x="964" y="11071"/>
                  </a:cubicBezTo>
                  <a:cubicBezTo>
                    <a:pt x="807" y="11071"/>
                    <a:pt x="514" y="11330"/>
                    <a:pt x="514" y="11330"/>
                  </a:cubicBezTo>
                  <a:cubicBezTo>
                    <a:pt x="514" y="11330"/>
                    <a:pt x="1" y="11988"/>
                    <a:pt x="1" y="12340"/>
                  </a:cubicBezTo>
                  <a:cubicBezTo>
                    <a:pt x="1" y="12655"/>
                    <a:pt x="284" y="14008"/>
                    <a:pt x="1136" y="14008"/>
                  </a:cubicBezTo>
                  <a:cubicBezTo>
                    <a:pt x="1234" y="14008"/>
                    <a:pt x="1340" y="13990"/>
                    <a:pt x="1454" y="13951"/>
                  </a:cubicBezTo>
                  <a:cubicBezTo>
                    <a:pt x="2551" y="13557"/>
                    <a:pt x="2129" y="12867"/>
                    <a:pt x="2347" y="12632"/>
                  </a:cubicBezTo>
                  <a:cubicBezTo>
                    <a:pt x="2408" y="12575"/>
                    <a:pt x="2467" y="12552"/>
                    <a:pt x="2520" y="12552"/>
                  </a:cubicBezTo>
                  <a:cubicBezTo>
                    <a:pt x="2675" y="12552"/>
                    <a:pt x="2787" y="12744"/>
                    <a:pt x="2787" y="12895"/>
                  </a:cubicBezTo>
                  <a:cubicBezTo>
                    <a:pt x="2787" y="13089"/>
                    <a:pt x="2815" y="13835"/>
                    <a:pt x="2815" y="13835"/>
                  </a:cubicBezTo>
                  <a:cubicBezTo>
                    <a:pt x="2815" y="13835"/>
                    <a:pt x="2902" y="13824"/>
                    <a:pt x="3012" y="13824"/>
                  </a:cubicBezTo>
                  <a:cubicBezTo>
                    <a:pt x="3198" y="13824"/>
                    <a:pt x="3448" y="13853"/>
                    <a:pt x="3448" y="14010"/>
                  </a:cubicBezTo>
                  <a:cubicBezTo>
                    <a:pt x="3448" y="14260"/>
                    <a:pt x="2861" y="14464"/>
                    <a:pt x="3022" y="14612"/>
                  </a:cubicBezTo>
                  <a:cubicBezTo>
                    <a:pt x="3041" y="14633"/>
                    <a:pt x="3074" y="14642"/>
                    <a:pt x="3118" y="14642"/>
                  </a:cubicBezTo>
                  <a:cubicBezTo>
                    <a:pt x="3360" y="14642"/>
                    <a:pt x="3946" y="14375"/>
                    <a:pt x="4429" y="14375"/>
                  </a:cubicBezTo>
                  <a:cubicBezTo>
                    <a:pt x="4538" y="14375"/>
                    <a:pt x="4642" y="14389"/>
                    <a:pt x="4735" y="14422"/>
                  </a:cubicBezTo>
                  <a:cubicBezTo>
                    <a:pt x="5323" y="14612"/>
                    <a:pt x="5953" y="15242"/>
                    <a:pt x="5953" y="15621"/>
                  </a:cubicBezTo>
                  <a:cubicBezTo>
                    <a:pt x="5953" y="16019"/>
                    <a:pt x="5734" y="16325"/>
                    <a:pt x="6086" y="16677"/>
                  </a:cubicBezTo>
                  <a:cubicBezTo>
                    <a:pt x="6452" y="17046"/>
                    <a:pt x="6086" y="17588"/>
                    <a:pt x="6086" y="18013"/>
                  </a:cubicBezTo>
                  <a:cubicBezTo>
                    <a:pt x="6086" y="18407"/>
                    <a:pt x="5587" y="18819"/>
                    <a:pt x="5499" y="19069"/>
                  </a:cubicBezTo>
                  <a:cubicBezTo>
                    <a:pt x="6114" y="19174"/>
                    <a:pt x="6757" y="19228"/>
                    <a:pt x="7423" y="19228"/>
                  </a:cubicBezTo>
                  <a:cubicBezTo>
                    <a:pt x="8135" y="19228"/>
                    <a:pt x="8874" y="19166"/>
                    <a:pt x="9632" y="19037"/>
                  </a:cubicBezTo>
                  <a:cubicBezTo>
                    <a:pt x="11155" y="18787"/>
                    <a:pt x="12446" y="18305"/>
                    <a:pt x="13529" y="17662"/>
                  </a:cubicBezTo>
                  <a:lnTo>
                    <a:pt x="13501" y="17616"/>
                  </a:lnTo>
                  <a:cubicBezTo>
                    <a:pt x="13297" y="17398"/>
                    <a:pt x="13737" y="16445"/>
                    <a:pt x="13737" y="15903"/>
                  </a:cubicBezTo>
                  <a:cubicBezTo>
                    <a:pt x="13737" y="15344"/>
                    <a:pt x="13385" y="15111"/>
                    <a:pt x="13385" y="14760"/>
                  </a:cubicBezTo>
                  <a:cubicBezTo>
                    <a:pt x="13385" y="14525"/>
                    <a:pt x="12883" y="14486"/>
                    <a:pt x="12397" y="14486"/>
                  </a:cubicBezTo>
                  <a:cubicBezTo>
                    <a:pt x="12153" y="14486"/>
                    <a:pt x="11914" y="14496"/>
                    <a:pt x="11742" y="14496"/>
                  </a:cubicBezTo>
                  <a:cubicBezTo>
                    <a:pt x="11243" y="14496"/>
                    <a:pt x="10599" y="13880"/>
                    <a:pt x="10307" y="13585"/>
                  </a:cubicBezTo>
                  <a:cubicBezTo>
                    <a:pt x="9618" y="12913"/>
                    <a:pt x="9748" y="10465"/>
                    <a:pt x="10219" y="9993"/>
                  </a:cubicBezTo>
                  <a:cubicBezTo>
                    <a:pt x="10687" y="9526"/>
                    <a:pt x="10923" y="9424"/>
                    <a:pt x="11243" y="9424"/>
                  </a:cubicBezTo>
                  <a:cubicBezTo>
                    <a:pt x="11552" y="9424"/>
                    <a:pt x="12784" y="9701"/>
                    <a:pt x="12784" y="9937"/>
                  </a:cubicBezTo>
                  <a:cubicBezTo>
                    <a:pt x="12784" y="10317"/>
                    <a:pt x="13002" y="10127"/>
                    <a:pt x="13192" y="10331"/>
                  </a:cubicBezTo>
                  <a:cubicBezTo>
                    <a:pt x="13286" y="10425"/>
                    <a:pt x="13501" y="10519"/>
                    <a:pt x="13682" y="10519"/>
                  </a:cubicBezTo>
                  <a:cubicBezTo>
                    <a:pt x="13839" y="10519"/>
                    <a:pt x="13969" y="10448"/>
                    <a:pt x="13969" y="10243"/>
                  </a:cubicBezTo>
                  <a:cubicBezTo>
                    <a:pt x="13969" y="9965"/>
                    <a:pt x="13705" y="9687"/>
                    <a:pt x="14177" y="9687"/>
                  </a:cubicBezTo>
                  <a:cubicBezTo>
                    <a:pt x="14283" y="9687"/>
                    <a:pt x="14400" y="9689"/>
                    <a:pt x="14519" y="9689"/>
                  </a:cubicBezTo>
                  <a:cubicBezTo>
                    <a:pt x="14921" y="9689"/>
                    <a:pt x="15346" y="9672"/>
                    <a:pt x="15496" y="9526"/>
                  </a:cubicBezTo>
                  <a:cubicBezTo>
                    <a:pt x="15700" y="9336"/>
                    <a:pt x="15816" y="9012"/>
                    <a:pt x="15496" y="8706"/>
                  </a:cubicBezTo>
                  <a:cubicBezTo>
                    <a:pt x="15186" y="8396"/>
                    <a:pt x="14440" y="8470"/>
                    <a:pt x="14440" y="8076"/>
                  </a:cubicBezTo>
                  <a:cubicBezTo>
                    <a:pt x="14440" y="7693"/>
                    <a:pt x="13895" y="7461"/>
                    <a:pt x="13589" y="7461"/>
                  </a:cubicBezTo>
                  <a:cubicBezTo>
                    <a:pt x="13265" y="7461"/>
                    <a:pt x="12210" y="7929"/>
                    <a:pt x="11669" y="8470"/>
                  </a:cubicBezTo>
                  <a:cubicBezTo>
                    <a:pt x="11327" y="8812"/>
                    <a:pt x="10675" y="8951"/>
                    <a:pt x="10185" y="8951"/>
                  </a:cubicBezTo>
                  <a:cubicBezTo>
                    <a:pt x="9899" y="8951"/>
                    <a:pt x="9668" y="8904"/>
                    <a:pt x="9586" y="8822"/>
                  </a:cubicBezTo>
                  <a:cubicBezTo>
                    <a:pt x="9382" y="8604"/>
                    <a:pt x="9396" y="7489"/>
                    <a:pt x="9794" y="7489"/>
                  </a:cubicBezTo>
                  <a:cubicBezTo>
                    <a:pt x="9857" y="7489"/>
                    <a:pt x="9917" y="7490"/>
                    <a:pt x="9972" y="7490"/>
                  </a:cubicBezTo>
                  <a:cubicBezTo>
                    <a:pt x="10261" y="7490"/>
                    <a:pt x="10459" y="7470"/>
                    <a:pt x="10715" y="7225"/>
                  </a:cubicBezTo>
                  <a:cubicBezTo>
                    <a:pt x="11011" y="6916"/>
                    <a:pt x="10715" y="6286"/>
                    <a:pt x="10715" y="5772"/>
                  </a:cubicBezTo>
                  <a:cubicBezTo>
                    <a:pt x="10715" y="5262"/>
                    <a:pt x="11039" y="4953"/>
                    <a:pt x="11830" y="4953"/>
                  </a:cubicBezTo>
                  <a:lnTo>
                    <a:pt x="13825" y="4953"/>
                  </a:lnTo>
                  <a:cubicBezTo>
                    <a:pt x="14247" y="4953"/>
                    <a:pt x="15010" y="3532"/>
                    <a:pt x="14718" y="3240"/>
                  </a:cubicBezTo>
                  <a:cubicBezTo>
                    <a:pt x="14690" y="3209"/>
                    <a:pt x="14651" y="3195"/>
                    <a:pt x="14604" y="3195"/>
                  </a:cubicBezTo>
                  <a:cubicBezTo>
                    <a:pt x="14335" y="3195"/>
                    <a:pt x="13825" y="3657"/>
                    <a:pt x="13825" y="4031"/>
                  </a:cubicBezTo>
                  <a:cubicBezTo>
                    <a:pt x="13825" y="4325"/>
                    <a:pt x="13511" y="4557"/>
                    <a:pt x="13162" y="4557"/>
                  </a:cubicBezTo>
                  <a:cubicBezTo>
                    <a:pt x="12973" y="4557"/>
                    <a:pt x="12773" y="4488"/>
                    <a:pt x="12608" y="4323"/>
                  </a:cubicBezTo>
                  <a:cubicBezTo>
                    <a:pt x="12136" y="3855"/>
                    <a:pt x="13002" y="3120"/>
                    <a:pt x="13002" y="2680"/>
                  </a:cubicBezTo>
                  <a:cubicBezTo>
                    <a:pt x="13002" y="2255"/>
                    <a:pt x="13209" y="1949"/>
                    <a:pt x="13617" y="1537"/>
                  </a:cubicBezTo>
                  <a:cubicBezTo>
                    <a:pt x="11983" y="436"/>
                    <a:pt x="10086" y="0"/>
                    <a:pt x="8443"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3" name="Google Shape;7293;p82">
              <a:extLst>
                <a:ext uri="{FF2B5EF4-FFF2-40B4-BE49-F238E27FC236}">
                  <a16:creationId xmlns:a16="http://schemas.microsoft.com/office/drawing/2014/main" id="{859B213A-6C12-4701-8728-7F83743AC2C1}"/>
                </a:ext>
              </a:extLst>
            </p:cNvPr>
            <p:cNvSpPr>
              <a:spLocks/>
            </p:cNvSpPr>
            <p:nvPr/>
          </p:nvSpPr>
          <p:spPr bwMode="auto">
            <a:xfrm>
              <a:off x="6689475" y="1137300"/>
              <a:ext cx="85050" cy="124900"/>
            </a:xfrm>
            <a:custGeom>
              <a:avLst/>
              <a:gdLst>
                <a:gd name="T0" fmla="*/ 2126250 w 3402"/>
                <a:gd name="T1" fmla="*/ 0 h 4996"/>
                <a:gd name="T2" fmla="*/ 2126250 w 3402"/>
                <a:gd name="T3" fmla="*/ 0 h 4996"/>
                <a:gd name="T4" fmla="*/ 0 w 3402"/>
                <a:gd name="T5" fmla="*/ 769375 h 4996"/>
                <a:gd name="T6" fmla="*/ 101250 w 3402"/>
                <a:gd name="T7" fmla="*/ 1640000 h 4996"/>
                <a:gd name="T8" fmla="*/ 275000 w 3402"/>
                <a:gd name="T9" fmla="*/ 2473125 h 4996"/>
                <a:gd name="T10" fmla="*/ 668750 w 3402"/>
                <a:gd name="T11" fmla="*/ 3086875 h 4996"/>
                <a:gd name="T12" fmla="*/ 751875 w 3402"/>
                <a:gd name="T13" fmla="*/ 3121875 h 4996"/>
                <a:gd name="T14" fmla="*/ 1180625 w 3402"/>
                <a:gd name="T15" fmla="*/ 2591875 h 4996"/>
                <a:gd name="T16" fmla="*/ 1768125 w 3402"/>
                <a:gd name="T17" fmla="*/ 1081875 h 4996"/>
                <a:gd name="T18" fmla="*/ 2126250 w 3402"/>
                <a:gd name="T19" fmla="*/ 0 h 49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2" h="4996" extrusionOk="0">
                  <a:moveTo>
                    <a:pt x="3402" y="0"/>
                  </a:moveTo>
                  <a:lnTo>
                    <a:pt x="3402" y="0"/>
                  </a:lnTo>
                  <a:cubicBezTo>
                    <a:pt x="2417" y="250"/>
                    <a:pt x="1203" y="588"/>
                    <a:pt x="0" y="1231"/>
                  </a:cubicBezTo>
                  <a:cubicBezTo>
                    <a:pt x="0" y="1231"/>
                    <a:pt x="162" y="2272"/>
                    <a:pt x="162" y="2624"/>
                  </a:cubicBezTo>
                  <a:cubicBezTo>
                    <a:pt x="162" y="2976"/>
                    <a:pt x="440" y="3796"/>
                    <a:pt x="440" y="3957"/>
                  </a:cubicBezTo>
                  <a:cubicBezTo>
                    <a:pt x="440" y="4119"/>
                    <a:pt x="792" y="4661"/>
                    <a:pt x="1070" y="4939"/>
                  </a:cubicBezTo>
                  <a:cubicBezTo>
                    <a:pt x="1109" y="4978"/>
                    <a:pt x="1154" y="4995"/>
                    <a:pt x="1203" y="4995"/>
                  </a:cubicBezTo>
                  <a:cubicBezTo>
                    <a:pt x="1486" y="4995"/>
                    <a:pt x="1889" y="4423"/>
                    <a:pt x="1889" y="4147"/>
                  </a:cubicBezTo>
                  <a:cubicBezTo>
                    <a:pt x="1889" y="3841"/>
                    <a:pt x="2361" y="2199"/>
                    <a:pt x="2829" y="1731"/>
                  </a:cubicBezTo>
                  <a:cubicBezTo>
                    <a:pt x="3296" y="1263"/>
                    <a:pt x="3402" y="0"/>
                    <a:pt x="3402"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4" name="Google Shape;7294;p82">
              <a:extLst>
                <a:ext uri="{FF2B5EF4-FFF2-40B4-BE49-F238E27FC236}">
                  <a16:creationId xmlns:a16="http://schemas.microsoft.com/office/drawing/2014/main" id="{E661BD99-F755-4D08-8A29-F644C83FB0F3}"/>
                </a:ext>
              </a:extLst>
            </p:cNvPr>
            <p:cNvSpPr>
              <a:spLocks/>
            </p:cNvSpPr>
            <p:nvPr/>
          </p:nvSpPr>
          <p:spPr bwMode="auto">
            <a:xfrm>
              <a:off x="6556875" y="1183100"/>
              <a:ext cx="215825" cy="425475"/>
            </a:xfrm>
            <a:custGeom>
              <a:avLst/>
              <a:gdLst>
                <a:gd name="T0" fmla="*/ 2701875 w 8633"/>
                <a:gd name="T1" fmla="*/ 625 h 17019"/>
                <a:gd name="T2" fmla="*/ 200000 w 8633"/>
                <a:gd name="T3" fmla="*/ 4388750 h 17019"/>
                <a:gd name="T4" fmla="*/ 850625 w 8633"/>
                <a:gd name="T5" fmla="*/ 8062500 h 17019"/>
                <a:gd name="T6" fmla="*/ 1494375 w 8633"/>
                <a:gd name="T7" fmla="*/ 8317500 h 17019"/>
                <a:gd name="T8" fmla="*/ 2774375 w 8633"/>
                <a:gd name="T9" fmla="*/ 7813750 h 17019"/>
                <a:gd name="T10" fmla="*/ 2901875 w 8633"/>
                <a:gd name="T11" fmla="*/ 8033750 h 17019"/>
                <a:gd name="T12" fmla="*/ 2326250 w 8633"/>
                <a:gd name="T13" fmla="*/ 9023125 h 17019"/>
                <a:gd name="T14" fmla="*/ 2572500 w 8633"/>
                <a:gd name="T15" fmla="*/ 9812500 h 17019"/>
                <a:gd name="T16" fmla="*/ 4799375 w 8633"/>
                <a:gd name="T17" fmla="*/ 10636875 h 17019"/>
                <a:gd name="T18" fmla="*/ 5166250 w 8633"/>
                <a:gd name="T19" fmla="*/ 9976875 h 17019"/>
                <a:gd name="T20" fmla="*/ 5166250 w 8633"/>
                <a:gd name="T21" fmla="*/ 9141875 h 17019"/>
                <a:gd name="T22" fmla="*/ 5083125 w 8633"/>
                <a:gd name="T23" fmla="*/ 8481875 h 17019"/>
                <a:gd name="T24" fmla="*/ 4321875 w 8633"/>
                <a:gd name="T25" fmla="*/ 7732500 h 17019"/>
                <a:gd name="T26" fmla="*/ 4130625 w 8633"/>
                <a:gd name="T27" fmla="*/ 7703125 h 17019"/>
                <a:gd name="T28" fmla="*/ 3311250 w 8633"/>
                <a:gd name="T29" fmla="*/ 7870000 h 17019"/>
                <a:gd name="T30" fmla="*/ 3251250 w 8633"/>
                <a:gd name="T31" fmla="*/ 7851250 h 17019"/>
                <a:gd name="T32" fmla="*/ 3517500 w 8633"/>
                <a:gd name="T33" fmla="*/ 7475000 h 17019"/>
                <a:gd name="T34" fmla="*/ 3245000 w 8633"/>
                <a:gd name="T35" fmla="*/ 7358750 h 17019"/>
                <a:gd name="T36" fmla="*/ 3121875 w 8633"/>
                <a:gd name="T37" fmla="*/ 7365625 h 17019"/>
                <a:gd name="T38" fmla="*/ 3104375 w 8633"/>
                <a:gd name="T39" fmla="*/ 6778125 h 17019"/>
                <a:gd name="T40" fmla="*/ 2937500 w 8633"/>
                <a:gd name="T41" fmla="*/ 6563750 h 17019"/>
                <a:gd name="T42" fmla="*/ 2829375 w 8633"/>
                <a:gd name="T43" fmla="*/ 6613750 h 17019"/>
                <a:gd name="T44" fmla="*/ 2271250 w 8633"/>
                <a:gd name="T45" fmla="*/ 7438125 h 17019"/>
                <a:gd name="T46" fmla="*/ 2072500 w 8633"/>
                <a:gd name="T47" fmla="*/ 7473750 h 17019"/>
                <a:gd name="T48" fmla="*/ 1363125 w 8633"/>
                <a:gd name="T49" fmla="*/ 6431250 h 17019"/>
                <a:gd name="T50" fmla="*/ 1683750 w 8633"/>
                <a:gd name="T51" fmla="*/ 5800000 h 17019"/>
                <a:gd name="T52" fmla="*/ 1965000 w 8633"/>
                <a:gd name="T53" fmla="*/ 5638125 h 17019"/>
                <a:gd name="T54" fmla="*/ 2005000 w 8633"/>
                <a:gd name="T55" fmla="*/ 5652500 h 17019"/>
                <a:gd name="T56" fmla="*/ 2152500 w 8633"/>
                <a:gd name="T57" fmla="*/ 6092500 h 17019"/>
                <a:gd name="T58" fmla="*/ 2368750 w 8633"/>
                <a:gd name="T59" fmla="*/ 6145000 h 17019"/>
                <a:gd name="T60" fmla="*/ 2445000 w 8633"/>
                <a:gd name="T61" fmla="*/ 6092500 h 17019"/>
                <a:gd name="T62" fmla="*/ 2445000 w 8633"/>
                <a:gd name="T63" fmla="*/ 5459375 h 17019"/>
                <a:gd name="T64" fmla="*/ 2536875 w 8633"/>
                <a:gd name="T65" fmla="*/ 5239375 h 17019"/>
                <a:gd name="T66" fmla="*/ 2681875 w 8633"/>
                <a:gd name="T67" fmla="*/ 4955625 h 17019"/>
                <a:gd name="T68" fmla="*/ 2664375 w 8633"/>
                <a:gd name="T69" fmla="*/ 4681250 h 17019"/>
                <a:gd name="T70" fmla="*/ 2976875 w 8633"/>
                <a:gd name="T71" fmla="*/ 3920625 h 17019"/>
                <a:gd name="T72" fmla="*/ 3708750 w 8633"/>
                <a:gd name="T73" fmla="*/ 3601250 h 17019"/>
                <a:gd name="T74" fmla="*/ 3882500 w 8633"/>
                <a:gd name="T75" fmla="*/ 3014375 h 17019"/>
                <a:gd name="T76" fmla="*/ 3772500 w 8633"/>
                <a:gd name="T77" fmla="*/ 2326250 h 17019"/>
                <a:gd name="T78" fmla="*/ 3570625 w 8633"/>
                <a:gd name="T79" fmla="*/ 2233125 h 17019"/>
                <a:gd name="T80" fmla="*/ 3043750 w 8633"/>
                <a:gd name="T81" fmla="*/ 2389375 h 17019"/>
                <a:gd name="T82" fmla="*/ 2976875 w 8633"/>
                <a:gd name="T83" fmla="*/ 2381250 h 17019"/>
                <a:gd name="T84" fmla="*/ 2681875 w 8633"/>
                <a:gd name="T85" fmla="*/ 1979375 h 17019"/>
                <a:gd name="T86" fmla="*/ 2536875 w 8633"/>
                <a:gd name="T87" fmla="*/ 1429375 h 17019"/>
                <a:gd name="T88" fmla="*/ 2783125 w 8633"/>
                <a:gd name="T89" fmla="*/ 697500 h 17019"/>
                <a:gd name="T90" fmla="*/ 2701875 w 8633"/>
                <a:gd name="T91" fmla="*/ 625 h 17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33" h="17019" extrusionOk="0">
                  <a:moveTo>
                    <a:pt x="4323" y="1"/>
                  </a:moveTo>
                  <a:cubicBezTo>
                    <a:pt x="2490" y="1260"/>
                    <a:pt x="834" y="3371"/>
                    <a:pt x="320" y="7022"/>
                  </a:cubicBezTo>
                  <a:cubicBezTo>
                    <a:pt x="0" y="9280"/>
                    <a:pt x="408" y="11271"/>
                    <a:pt x="1361" y="12900"/>
                  </a:cubicBezTo>
                  <a:cubicBezTo>
                    <a:pt x="1661" y="13199"/>
                    <a:pt x="2023" y="13308"/>
                    <a:pt x="2391" y="13308"/>
                  </a:cubicBezTo>
                  <a:cubicBezTo>
                    <a:pt x="3391" y="13308"/>
                    <a:pt x="4439" y="12502"/>
                    <a:pt x="4439" y="12502"/>
                  </a:cubicBezTo>
                  <a:cubicBezTo>
                    <a:pt x="4439" y="12502"/>
                    <a:pt x="4805" y="12692"/>
                    <a:pt x="4643" y="12854"/>
                  </a:cubicBezTo>
                  <a:cubicBezTo>
                    <a:pt x="4467" y="13030"/>
                    <a:pt x="3722" y="14057"/>
                    <a:pt x="3722" y="14437"/>
                  </a:cubicBezTo>
                  <a:cubicBezTo>
                    <a:pt x="3722" y="14820"/>
                    <a:pt x="4116" y="15700"/>
                    <a:pt x="4116" y="15700"/>
                  </a:cubicBezTo>
                  <a:cubicBezTo>
                    <a:pt x="5157" y="16343"/>
                    <a:pt x="6346" y="16797"/>
                    <a:pt x="7679" y="17019"/>
                  </a:cubicBezTo>
                  <a:cubicBezTo>
                    <a:pt x="7767" y="16769"/>
                    <a:pt x="8266" y="16357"/>
                    <a:pt x="8266" y="15963"/>
                  </a:cubicBezTo>
                  <a:cubicBezTo>
                    <a:pt x="8266" y="15538"/>
                    <a:pt x="8632" y="14996"/>
                    <a:pt x="8266" y="14627"/>
                  </a:cubicBezTo>
                  <a:cubicBezTo>
                    <a:pt x="7914" y="14275"/>
                    <a:pt x="8133" y="13969"/>
                    <a:pt x="8133" y="13571"/>
                  </a:cubicBezTo>
                  <a:cubicBezTo>
                    <a:pt x="8133" y="13192"/>
                    <a:pt x="7503" y="12562"/>
                    <a:pt x="6915" y="12372"/>
                  </a:cubicBezTo>
                  <a:cubicBezTo>
                    <a:pt x="6822" y="12339"/>
                    <a:pt x="6718" y="12325"/>
                    <a:pt x="6609" y="12325"/>
                  </a:cubicBezTo>
                  <a:cubicBezTo>
                    <a:pt x="6126" y="12325"/>
                    <a:pt x="5540" y="12592"/>
                    <a:pt x="5298" y="12592"/>
                  </a:cubicBezTo>
                  <a:cubicBezTo>
                    <a:pt x="5254" y="12592"/>
                    <a:pt x="5221" y="12583"/>
                    <a:pt x="5202" y="12562"/>
                  </a:cubicBezTo>
                  <a:cubicBezTo>
                    <a:pt x="5041" y="12414"/>
                    <a:pt x="5628" y="12210"/>
                    <a:pt x="5628" y="11960"/>
                  </a:cubicBezTo>
                  <a:cubicBezTo>
                    <a:pt x="5628" y="11803"/>
                    <a:pt x="5378" y="11774"/>
                    <a:pt x="5192" y="11774"/>
                  </a:cubicBezTo>
                  <a:cubicBezTo>
                    <a:pt x="5082" y="11774"/>
                    <a:pt x="4995" y="11785"/>
                    <a:pt x="4995" y="11785"/>
                  </a:cubicBezTo>
                  <a:cubicBezTo>
                    <a:pt x="4995" y="11785"/>
                    <a:pt x="4967" y="11039"/>
                    <a:pt x="4967" y="10845"/>
                  </a:cubicBezTo>
                  <a:cubicBezTo>
                    <a:pt x="4967" y="10694"/>
                    <a:pt x="4855" y="10502"/>
                    <a:pt x="4700" y="10502"/>
                  </a:cubicBezTo>
                  <a:cubicBezTo>
                    <a:pt x="4647" y="10502"/>
                    <a:pt x="4588" y="10525"/>
                    <a:pt x="4527" y="10582"/>
                  </a:cubicBezTo>
                  <a:cubicBezTo>
                    <a:pt x="4309" y="10817"/>
                    <a:pt x="4731" y="11507"/>
                    <a:pt x="3634" y="11901"/>
                  </a:cubicBezTo>
                  <a:cubicBezTo>
                    <a:pt x="3520" y="11940"/>
                    <a:pt x="3414" y="11958"/>
                    <a:pt x="3316" y="11958"/>
                  </a:cubicBezTo>
                  <a:cubicBezTo>
                    <a:pt x="2464" y="11958"/>
                    <a:pt x="2181" y="10605"/>
                    <a:pt x="2181" y="10290"/>
                  </a:cubicBezTo>
                  <a:cubicBezTo>
                    <a:pt x="2181" y="9938"/>
                    <a:pt x="2694" y="9280"/>
                    <a:pt x="2694" y="9280"/>
                  </a:cubicBezTo>
                  <a:cubicBezTo>
                    <a:pt x="2694" y="9280"/>
                    <a:pt x="2987" y="9021"/>
                    <a:pt x="3144" y="9021"/>
                  </a:cubicBezTo>
                  <a:cubicBezTo>
                    <a:pt x="3169" y="9021"/>
                    <a:pt x="3192" y="9028"/>
                    <a:pt x="3208" y="9044"/>
                  </a:cubicBezTo>
                  <a:cubicBezTo>
                    <a:pt x="3324" y="9160"/>
                    <a:pt x="3444" y="9748"/>
                    <a:pt x="3444" y="9748"/>
                  </a:cubicBezTo>
                  <a:cubicBezTo>
                    <a:pt x="3444" y="9748"/>
                    <a:pt x="3652" y="9832"/>
                    <a:pt x="3790" y="9832"/>
                  </a:cubicBezTo>
                  <a:cubicBezTo>
                    <a:pt x="3860" y="9832"/>
                    <a:pt x="3912" y="9811"/>
                    <a:pt x="3912" y="9748"/>
                  </a:cubicBezTo>
                  <a:cubicBezTo>
                    <a:pt x="3912" y="9558"/>
                    <a:pt x="3634" y="8999"/>
                    <a:pt x="3912" y="8735"/>
                  </a:cubicBezTo>
                  <a:cubicBezTo>
                    <a:pt x="4175" y="8457"/>
                    <a:pt x="4059" y="8693"/>
                    <a:pt x="4059" y="8383"/>
                  </a:cubicBezTo>
                  <a:cubicBezTo>
                    <a:pt x="4059" y="8063"/>
                    <a:pt x="4291" y="8151"/>
                    <a:pt x="4291" y="7929"/>
                  </a:cubicBezTo>
                  <a:cubicBezTo>
                    <a:pt x="4291" y="7697"/>
                    <a:pt x="4263" y="7490"/>
                    <a:pt x="4263" y="7490"/>
                  </a:cubicBezTo>
                  <a:cubicBezTo>
                    <a:pt x="4263" y="7490"/>
                    <a:pt x="4555" y="6480"/>
                    <a:pt x="4763" y="6273"/>
                  </a:cubicBezTo>
                  <a:cubicBezTo>
                    <a:pt x="4981" y="6054"/>
                    <a:pt x="5642" y="6054"/>
                    <a:pt x="5934" y="5762"/>
                  </a:cubicBezTo>
                  <a:cubicBezTo>
                    <a:pt x="6226" y="5467"/>
                    <a:pt x="6212" y="5249"/>
                    <a:pt x="6212" y="4823"/>
                  </a:cubicBezTo>
                  <a:cubicBezTo>
                    <a:pt x="6212" y="4398"/>
                    <a:pt x="6212" y="3884"/>
                    <a:pt x="6036" y="3722"/>
                  </a:cubicBezTo>
                  <a:cubicBezTo>
                    <a:pt x="5930" y="3612"/>
                    <a:pt x="5822" y="3573"/>
                    <a:pt x="5713" y="3573"/>
                  </a:cubicBezTo>
                  <a:cubicBezTo>
                    <a:pt x="5439" y="3573"/>
                    <a:pt x="5157" y="3823"/>
                    <a:pt x="4870" y="3823"/>
                  </a:cubicBezTo>
                  <a:cubicBezTo>
                    <a:pt x="4834" y="3823"/>
                    <a:pt x="4798" y="3819"/>
                    <a:pt x="4763" y="3810"/>
                  </a:cubicBezTo>
                  <a:cubicBezTo>
                    <a:pt x="4439" y="3722"/>
                    <a:pt x="4291" y="3459"/>
                    <a:pt x="4291" y="3167"/>
                  </a:cubicBezTo>
                  <a:cubicBezTo>
                    <a:pt x="4291" y="2875"/>
                    <a:pt x="4059" y="2551"/>
                    <a:pt x="4059" y="2287"/>
                  </a:cubicBezTo>
                  <a:cubicBezTo>
                    <a:pt x="4059" y="2009"/>
                    <a:pt x="4203" y="1366"/>
                    <a:pt x="4453" y="1116"/>
                  </a:cubicBezTo>
                  <a:cubicBezTo>
                    <a:pt x="4703" y="852"/>
                    <a:pt x="4323" y="1"/>
                    <a:pt x="4323" y="1"/>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5" name="Google Shape;7295;p82">
              <a:extLst>
                <a:ext uri="{FF2B5EF4-FFF2-40B4-BE49-F238E27FC236}">
                  <a16:creationId xmlns:a16="http://schemas.microsoft.com/office/drawing/2014/main" id="{62AEEC1F-14DC-4C02-BBE2-2A65230F3A6B}"/>
                </a:ext>
              </a:extLst>
            </p:cNvPr>
            <p:cNvSpPr>
              <a:spLocks/>
            </p:cNvSpPr>
            <p:nvPr/>
          </p:nvSpPr>
          <p:spPr bwMode="auto">
            <a:xfrm>
              <a:off x="6590900" y="1495650"/>
              <a:ext cx="86100" cy="79950"/>
            </a:xfrm>
            <a:custGeom>
              <a:avLst/>
              <a:gdLst>
                <a:gd name="T0" fmla="*/ 1923750 w 3444"/>
                <a:gd name="T1" fmla="*/ 0 h 3198"/>
                <a:gd name="T2" fmla="*/ 643750 w 3444"/>
                <a:gd name="T3" fmla="*/ 503750 h 3198"/>
                <a:gd name="T4" fmla="*/ 0 w 3444"/>
                <a:gd name="T5" fmla="*/ 248750 h 3198"/>
                <a:gd name="T6" fmla="*/ 0 w 3444"/>
                <a:gd name="T7" fmla="*/ 248750 h 3198"/>
                <a:gd name="T8" fmla="*/ 1721875 w 3444"/>
                <a:gd name="T9" fmla="*/ 1998750 h 3198"/>
                <a:gd name="T10" fmla="*/ 1475625 w 3444"/>
                <a:gd name="T11" fmla="*/ 1209375 h 3198"/>
                <a:gd name="T12" fmla="*/ 2051250 w 3444"/>
                <a:gd name="T13" fmla="*/ 220000 h 3198"/>
                <a:gd name="T14" fmla="*/ 1923750 w 3444"/>
                <a:gd name="T15" fmla="*/ 0 h 31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44" h="3198" extrusionOk="0">
                  <a:moveTo>
                    <a:pt x="3078" y="0"/>
                  </a:moveTo>
                  <a:cubicBezTo>
                    <a:pt x="3078" y="0"/>
                    <a:pt x="2030" y="806"/>
                    <a:pt x="1030" y="806"/>
                  </a:cubicBezTo>
                  <a:cubicBezTo>
                    <a:pt x="662" y="806"/>
                    <a:pt x="300" y="697"/>
                    <a:pt x="0" y="398"/>
                  </a:cubicBezTo>
                  <a:cubicBezTo>
                    <a:pt x="676" y="1541"/>
                    <a:pt x="1611" y="2476"/>
                    <a:pt x="2755" y="3198"/>
                  </a:cubicBezTo>
                  <a:cubicBezTo>
                    <a:pt x="2755" y="3198"/>
                    <a:pt x="2361" y="2318"/>
                    <a:pt x="2361" y="1935"/>
                  </a:cubicBezTo>
                  <a:cubicBezTo>
                    <a:pt x="2361" y="1555"/>
                    <a:pt x="3106" y="528"/>
                    <a:pt x="3282" y="352"/>
                  </a:cubicBezTo>
                  <a:cubicBezTo>
                    <a:pt x="3444" y="190"/>
                    <a:pt x="3078" y="0"/>
                    <a:pt x="3078" y="0"/>
                  </a:cubicBezTo>
                  <a:close/>
                </a:path>
              </a:pathLst>
            </a:custGeom>
            <a:solidFill>
              <a:srgbClr val="58C0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6" name="Google Shape;7296;p82">
              <a:extLst>
                <a:ext uri="{FF2B5EF4-FFF2-40B4-BE49-F238E27FC236}">
                  <a16:creationId xmlns:a16="http://schemas.microsoft.com/office/drawing/2014/main" id="{01EA8277-4094-47F5-A309-BA9B4E4718FA}"/>
                </a:ext>
              </a:extLst>
            </p:cNvPr>
            <p:cNvSpPr>
              <a:spLocks/>
            </p:cNvSpPr>
            <p:nvPr/>
          </p:nvSpPr>
          <p:spPr bwMode="auto">
            <a:xfrm>
              <a:off x="6715850" y="1329700"/>
              <a:ext cx="26400" cy="26050"/>
            </a:xfrm>
            <a:custGeom>
              <a:avLst/>
              <a:gdLst>
                <a:gd name="T0" fmla="*/ 330000 w 1056"/>
                <a:gd name="T1" fmla="*/ 0 h 1042"/>
                <a:gd name="T2" fmla="*/ 625 w 1056"/>
                <a:gd name="T3" fmla="*/ 321250 h 1042"/>
                <a:gd name="T4" fmla="*/ 330000 w 1056"/>
                <a:gd name="T5" fmla="*/ 651250 h 1042"/>
                <a:gd name="T6" fmla="*/ 660000 w 1056"/>
                <a:gd name="T7" fmla="*/ 321250 h 1042"/>
                <a:gd name="T8" fmla="*/ 330000 w 1056"/>
                <a:gd name="T9" fmla="*/ 0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042" extrusionOk="0">
                  <a:moveTo>
                    <a:pt x="528" y="0"/>
                  </a:moveTo>
                  <a:cubicBezTo>
                    <a:pt x="236" y="0"/>
                    <a:pt x="1" y="233"/>
                    <a:pt x="1" y="514"/>
                  </a:cubicBezTo>
                  <a:cubicBezTo>
                    <a:pt x="1" y="806"/>
                    <a:pt x="236" y="1042"/>
                    <a:pt x="528" y="1042"/>
                  </a:cubicBezTo>
                  <a:cubicBezTo>
                    <a:pt x="820" y="1042"/>
                    <a:pt x="1056" y="806"/>
                    <a:pt x="1056" y="514"/>
                  </a:cubicBezTo>
                  <a:cubicBezTo>
                    <a:pt x="1056" y="233"/>
                    <a:pt x="820" y="0"/>
                    <a:pt x="52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7" name="Google Shape;7297;p82">
              <a:extLst>
                <a:ext uri="{FF2B5EF4-FFF2-40B4-BE49-F238E27FC236}">
                  <a16:creationId xmlns:a16="http://schemas.microsoft.com/office/drawing/2014/main" id="{2A7B72F1-296D-4ACC-91CD-793636A6AA72}"/>
                </a:ext>
              </a:extLst>
            </p:cNvPr>
            <p:cNvSpPr>
              <a:spLocks/>
            </p:cNvSpPr>
            <p:nvPr/>
          </p:nvSpPr>
          <p:spPr bwMode="auto">
            <a:xfrm>
              <a:off x="6863850" y="1329700"/>
              <a:ext cx="26400" cy="26050"/>
            </a:xfrm>
            <a:custGeom>
              <a:avLst/>
              <a:gdLst>
                <a:gd name="T0" fmla="*/ 330000 w 1056"/>
                <a:gd name="T1" fmla="*/ 0 h 1042"/>
                <a:gd name="T2" fmla="*/ 625 w 1056"/>
                <a:gd name="T3" fmla="*/ 321250 h 1042"/>
                <a:gd name="T4" fmla="*/ 330000 w 1056"/>
                <a:gd name="T5" fmla="*/ 651250 h 1042"/>
                <a:gd name="T6" fmla="*/ 660000 w 1056"/>
                <a:gd name="T7" fmla="*/ 321250 h 1042"/>
                <a:gd name="T8" fmla="*/ 330000 w 1056"/>
                <a:gd name="T9" fmla="*/ 0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042" extrusionOk="0">
                  <a:moveTo>
                    <a:pt x="528" y="0"/>
                  </a:moveTo>
                  <a:cubicBezTo>
                    <a:pt x="236" y="0"/>
                    <a:pt x="1" y="233"/>
                    <a:pt x="1" y="514"/>
                  </a:cubicBezTo>
                  <a:cubicBezTo>
                    <a:pt x="1" y="806"/>
                    <a:pt x="236" y="1042"/>
                    <a:pt x="528" y="1042"/>
                  </a:cubicBezTo>
                  <a:cubicBezTo>
                    <a:pt x="824" y="1042"/>
                    <a:pt x="1056" y="806"/>
                    <a:pt x="1056" y="514"/>
                  </a:cubicBezTo>
                  <a:cubicBezTo>
                    <a:pt x="1056" y="233"/>
                    <a:pt x="824" y="0"/>
                    <a:pt x="52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8" name="Google Shape;7298;p82">
              <a:extLst>
                <a:ext uri="{FF2B5EF4-FFF2-40B4-BE49-F238E27FC236}">
                  <a16:creationId xmlns:a16="http://schemas.microsoft.com/office/drawing/2014/main" id="{F142E6D4-D2E0-4E13-9C9B-8F8270ED75EE}"/>
                </a:ext>
              </a:extLst>
            </p:cNvPr>
            <p:cNvSpPr>
              <a:spLocks/>
            </p:cNvSpPr>
            <p:nvPr/>
          </p:nvSpPr>
          <p:spPr bwMode="auto">
            <a:xfrm>
              <a:off x="6749900" y="1339000"/>
              <a:ext cx="101925" cy="39450"/>
            </a:xfrm>
            <a:custGeom>
              <a:avLst/>
              <a:gdLst>
                <a:gd name="T0" fmla="*/ 2374375 w 4077"/>
                <a:gd name="T1" fmla="*/ 33750 h 1578"/>
                <a:gd name="T2" fmla="*/ 2354375 w 4077"/>
                <a:gd name="T3" fmla="*/ 51250 h 1578"/>
                <a:gd name="T4" fmla="*/ 2290625 w 4077"/>
                <a:gd name="T5" fmla="*/ 132500 h 1578"/>
                <a:gd name="T6" fmla="*/ 2143750 w 4077"/>
                <a:gd name="T7" fmla="*/ 280000 h 1578"/>
                <a:gd name="T8" fmla="*/ 2006875 w 4077"/>
                <a:gd name="T9" fmla="*/ 390000 h 1578"/>
                <a:gd name="T10" fmla="*/ 1833750 w 4077"/>
                <a:gd name="T11" fmla="*/ 491250 h 1578"/>
                <a:gd name="T12" fmla="*/ 1631250 w 4077"/>
                <a:gd name="T13" fmla="*/ 572500 h 1578"/>
                <a:gd name="T14" fmla="*/ 1420000 w 4077"/>
                <a:gd name="T15" fmla="*/ 610000 h 1578"/>
                <a:gd name="T16" fmla="*/ 1118750 w 4077"/>
                <a:gd name="T17" fmla="*/ 618750 h 1578"/>
                <a:gd name="T18" fmla="*/ 1000000 w 4077"/>
                <a:gd name="T19" fmla="*/ 601250 h 1578"/>
                <a:gd name="T20" fmla="*/ 835625 w 4077"/>
                <a:gd name="T21" fmla="*/ 563750 h 1578"/>
                <a:gd name="T22" fmla="*/ 688125 w 4077"/>
                <a:gd name="T23" fmla="*/ 517500 h 1578"/>
                <a:gd name="T24" fmla="*/ 595625 w 4077"/>
                <a:gd name="T25" fmla="*/ 473750 h 1578"/>
                <a:gd name="T26" fmla="*/ 514375 w 4077"/>
                <a:gd name="T27" fmla="*/ 427500 h 1578"/>
                <a:gd name="T28" fmla="*/ 413125 w 4077"/>
                <a:gd name="T29" fmla="*/ 352500 h 1578"/>
                <a:gd name="T30" fmla="*/ 257500 w 4077"/>
                <a:gd name="T31" fmla="*/ 216250 h 1578"/>
                <a:gd name="T32" fmla="*/ 193750 w 4077"/>
                <a:gd name="T33" fmla="*/ 143750 h 1578"/>
                <a:gd name="T34" fmla="*/ 184375 w 4077"/>
                <a:gd name="T35" fmla="*/ 132500 h 1578"/>
                <a:gd name="T36" fmla="*/ 75000 w 4077"/>
                <a:gd name="T37" fmla="*/ 106250 h 1578"/>
                <a:gd name="T38" fmla="*/ 20000 w 4077"/>
                <a:gd name="T39" fmla="*/ 233750 h 1578"/>
                <a:gd name="T40" fmla="*/ 75000 w 4077"/>
                <a:gd name="T41" fmla="*/ 352500 h 1578"/>
                <a:gd name="T42" fmla="*/ 294375 w 4077"/>
                <a:gd name="T43" fmla="*/ 627500 h 1578"/>
                <a:gd name="T44" fmla="*/ 385000 w 4077"/>
                <a:gd name="T45" fmla="*/ 711250 h 1578"/>
                <a:gd name="T46" fmla="*/ 485625 w 4077"/>
                <a:gd name="T47" fmla="*/ 783750 h 1578"/>
                <a:gd name="T48" fmla="*/ 604375 w 4077"/>
                <a:gd name="T49" fmla="*/ 847500 h 1578"/>
                <a:gd name="T50" fmla="*/ 861875 w 4077"/>
                <a:gd name="T51" fmla="*/ 939375 h 1578"/>
                <a:gd name="T52" fmla="*/ 1009375 w 4077"/>
                <a:gd name="T53" fmla="*/ 968125 h 1578"/>
                <a:gd name="T54" fmla="*/ 1154375 w 4077"/>
                <a:gd name="T55" fmla="*/ 985625 h 1578"/>
                <a:gd name="T56" fmla="*/ 1448750 w 4077"/>
                <a:gd name="T57" fmla="*/ 976875 h 1578"/>
                <a:gd name="T58" fmla="*/ 1741250 w 4077"/>
                <a:gd name="T59" fmla="*/ 902500 h 1578"/>
                <a:gd name="T60" fmla="*/ 1998125 w 4077"/>
                <a:gd name="T61" fmla="*/ 783750 h 1578"/>
                <a:gd name="T62" fmla="*/ 2198750 w 4077"/>
                <a:gd name="T63" fmla="*/ 627500 h 1578"/>
                <a:gd name="T64" fmla="*/ 2345625 w 4077"/>
                <a:gd name="T65" fmla="*/ 462500 h 1578"/>
                <a:gd name="T66" fmla="*/ 2484375 w 4077"/>
                <a:gd name="T67" fmla="*/ 262500 h 1578"/>
                <a:gd name="T68" fmla="*/ 2539375 w 4077"/>
                <a:gd name="T69" fmla="*/ 132500 h 1578"/>
                <a:gd name="T70" fmla="*/ 2448125 w 4077"/>
                <a:gd name="T71" fmla="*/ 625 h 15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77" h="1578" extrusionOk="0">
                  <a:moveTo>
                    <a:pt x="3917" y="1"/>
                  </a:moveTo>
                  <a:cubicBezTo>
                    <a:pt x="3873" y="1"/>
                    <a:pt x="3831" y="20"/>
                    <a:pt x="3799" y="54"/>
                  </a:cubicBezTo>
                  <a:lnTo>
                    <a:pt x="3781" y="82"/>
                  </a:lnTo>
                  <a:lnTo>
                    <a:pt x="3767" y="82"/>
                  </a:lnTo>
                  <a:cubicBezTo>
                    <a:pt x="3767" y="96"/>
                    <a:pt x="3753" y="96"/>
                    <a:pt x="3753" y="110"/>
                  </a:cubicBezTo>
                  <a:cubicBezTo>
                    <a:pt x="3739" y="142"/>
                    <a:pt x="3711" y="170"/>
                    <a:pt x="3665" y="212"/>
                  </a:cubicBezTo>
                  <a:cubicBezTo>
                    <a:pt x="3637" y="258"/>
                    <a:pt x="3577" y="300"/>
                    <a:pt x="3535" y="360"/>
                  </a:cubicBezTo>
                  <a:cubicBezTo>
                    <a:pt x="3503" y="388"/>
                    <a:pt x="3461" y="420"/>
                    <a:pt x="3430" y="448"/>
                  </a:cubicBezTo>
                  <a:cubicBezTo>
                    <a:pt x="3401" y="476"/>
                    <a:pt x="3373" y="508"/>
                    <a:pt x="3328" y="536"/>
                  </a:cubicBezTo>
                  <a:cubicBezTo>
                    <a:pt x="3285" y="564"/>
                    <a:pt x="3254" y="596"/>
                    <a:pt x="3211" y="624"/>
                  </a:cubicBezTo>
                  <a:cubicBezTo>
                    <a:pt x="3166" y="652"/>
                    <a:pt x="3124" y="684"/>
                    <a:pt x="3078" y="712"/>
                  </a:cubicBezTo>
                  <a:cubicBezTo>
                    <a:pt x="3036" y="740"/>
                    <a:pt x="2976" y="772"/>
                    <a:pt x="2934" y="786"/>
                  </a:cubicBezTo>
                  <a:cubicBezTo>
                    <a:pt x="2874" y="814"/>
                    <a:pt x="2832" y="828"/>
                    <a:pt x="2772" y="860"/>
                  </a:cubicBezTo>
                  <a:cubicBezTo>
                    <a:pt x="2726" y="874"/>
                    <a:pt x="2670" y="888"/>
                    <a:pt x="2610" y="916"/>
                  </a:cubicBezTo>
                  <a:cubicBezTo>
                    <a:pt x="2550" y="933"/>
                    <a:pt x="2494" y="948"/>
                    <a:pt x="2434" y="962"/>
                  </a:cubicBezTo>
                  <a:cubicBezTo>
                    <a:pt x="2374" y="962"/>
                    <a:pt x="2318" y="976"/>
                    <a:pt x="2272" y="976"/>
                  </a:cubicBezTo>
                  <a:cubicBezTo>
                    <a:pt x="2244" y="990"/>
                    <a:pt x="2198" y="990"/>
                    <a:pt x="2170" y="990"/>
                  </a:cubicBezTo>
                  <a:lnTo>
                    <a:pt x="1790" y="990"/>
                  </a:lnTo>
                  <a:cubicBezTo>
                    <a:pt x="1759" y="990"/>
                    <a:pt x="1731" y="976"/>
                    <a:pt x="1688" y="976"/>
                  </a:cubicBezTo>
                  <a:cubicBezTo>
                    <a:pt x="1657" y="976"/>
                    <a:pt x="1629" y="976"/>
                    <a:pt x="1600" y="962"/>
                  </a:cubicBezTo>
                  <a:cubicBezTo>
                    <a:pt x="1569" y="962"/>
                    <a:pt x="1541" y="962"/>
                    <a:pt x="1513" y="948"/>
                  </a:cubicBezTo>
                  <a:cubicBezTo>
                    <a:pt x="1453" y="933"/>
                    <a:pt x="1393" y="933"/>
                    <a:pt x="1337" y="902"/>
                  </a:cubicBezTo>
                  <a:cubicBezTo>
                    <a:pt x="1291" y="888"/>
                    <a:pt x="1231" y="874"/>
                    <a:pt x="1175" y="860"/>
                  </a:cubicBezTo>
                  <a:cubicBezTo>
                    <a:pt x="1161" y="846"/>
                    <a:pt x="1129" y="828"/>
                    <a:pt x="1101" y="828"/>
                  </a:cubicBezTo>
                  <a:cubicBezTo>
                    <a:pt x="1073" y="814"/>
                    <a:pt x="1055" y="800"/>
                    <a:pt x="1027" y="800"/>
                  </a:cubicBezTo>
                  <a:cubicBezTo>
                    <a:pt x="999" y="786"/>
                    <a:pt x="985" y="772"/>
                    <a:pt x="953" y="758"/>
                  </a:cubicBezTo>
                  <a:cubicBezTo>
                    <a:pt x="939" y="740"/>
                    <a:pt x="911" y="726"/>
                    <a:pt x="897" y="726"/>
                  </a:cubicBezTo>
                  <a:cubicBezTo>
                    <a:pt x="865" y="712"/>
                    <a:pt x="851" y="698"/>
                    <a:pt x="823" y="684"/>
                  </a:cubicBezTo>
                  <a:cubicBezTo>
                    <a:pt x="809" y="670"/>
                    <a:pt x="777" y="652"/>
                    <a:pt x="763" y="652"/>
                  </a:cubicBezTo>
                  <a:cubicBezTo>
                    <a:pt x="721" y="624"/>
                    <a:pt x="689" y="596"/>
                    <a:pt x="661" y="564"/>
                  </a:cubicBezTo>
                  <a:cubicBezTo>
                    <a:pt x="616" y="536"/>
                    <a:pt x="587" y="522"/>
                    <a:pt x="559" y="494"/>
                  </a:cubicBezTo>
                  <a:lnTo>
                    <a:pt x="412" y="346"/>
                  </a:lnTo>
                  <a:cubicBezTo>
                    <a:pt x="369" y="318"/>
                    <a:pt x="338" y="272"/>
                    <a:pt x="324" y="258"/>
                  </a:cubicBezTo>
                  <a:cubicBezTo>
                    <a:pt x="324" y="244"/>
                    <a:pt x="310" y="244"/>
                    <a:pt x="310" y="230"/>
                  </a:cubicBezTo>
                  <a:lnTo>
                    <a:pt x="295" y="230"/>
                  </a:lnTo>
                  <a:lnTo>
                    <a:pt x="295" y="212"/>
                  </a:lnTo>
                  <a:cubicBezTo>
                    <a:pt x="273" y="182"/>
                    <a:pt x="230" y="159"/>
                    <a:pt x="180" y="159"/>
                  </a:cubicBezTo>
                  <a:cubicBezTo>
                    <a:pt x="161" y="159"/>
                    <a:pt x="140" y="162"/>
                    <a:pt x="120" y="170"/>
                  </a:cubicBezTo>
                  <a:cubicBezTo>
                    <a:pt x="46" y="184"/>
                    <a:pt x="0" y="272"/>
                    <a:pt x="18" y="360"/>
                  </a:cubicBezTo>
                  <a:cubicBezTo>
                    <a:pt x="18" y="360"/>
                    <a:pt x="32" y="360"/>
                    <a:pt x="32" y="374"/>
                  </a:cubicBezTo>
                  <a:cubicBezTo>
                    <a:pt x="32" y="374"/>
                    <a:pt x="32" y="388"/>
                    <a:pt x="46" y="420"/>
                  </a:cubicBezTo>
                  <a:cubicBezTo>
                    <a:pt x="60" y="448"/>
                    <a:pt x="74" y="508"/>
                    <a:pt x="120" y="564"/>
                  </a:cubicBezTo>
                  <a:cubicBezTo>
                    <a:pt x="148" y="624"/>
                    <a:pt x="193" y="698"/>
                    <a:pt x="250" y="772"/>
                  </a:cubicBezTo>
                  <a:cubicBezTo>
                    <a:pt x="310" y="846"/>
                    <a:pt x="383" y="933"/>
                    <a:pt x="471" y="1004"/>
                  </a:cubicBezTo>
                  <a:cubicBezTo>
                    <a:pt x="485" y="1036"/>
                    <a:pt x="514" y="1050"/>
                    <a:pt x="545" y="1078"/>
                  </a:cubicBezTo>
                  <a:cubicBezTo>
                    <a:pt x="559" y="1092"/>
                    <a:pt x="587" y="1109"/>
                    <a:pt x="616" y="1138"/>
                  </a:cubicBezTo>
                  <a:cubicBezTo>
                    <a:pt x="633" y="1152"/>
                    <a:pt x="661" y="1180"/>
                    <a:pt x="689" y="1197"/>
                  </a:cubicBezTo>
                  <a:cubicBezTo>
                    <a:pt x="721" y="1211"/>
                    <a:pt x="749" y="1225"/>
                    <a:pt x="777" y="1254"/>
                  </a:cubicBezTo>
                  <a:cubicBezTo>
                    <a:pt x="809" y="1268"/>
                    <a:pt x="837" y="1285"/>
                    <a:pt x="865" y="1299"/>
                  </a:cubicBezTo>
                  <a:cubicBezTo>
                    <a:pt x="897" y="1313"/>
                    <a:pt x="925" y="1342"/>
                    <a:pt x="967" y="1356"/>
                  </a:cubicBezTo>
                  <a:cubicBezTo>
                    <a:pt x="1027" y="1387"/>
                    <a:pt x="1101" y="1415"/>
                    <a:pt x="1175" y="1444"/>
                  </a:cubicBezTo>
                  <a:cubicBezTo>
                    <a:pt x="1231" y="1475"/>
                    <a:pt x="1305" y="1489"/>
                    <a:pt x="1379" y="1503"/>
                  </a:cubicBezTo>
                  <a:cubicBezTo>
                    <a:pt x="1425" y="1517"/>
                    <a:pt x="1467" y="1531"/>
                    <a:pt x="1495" y="1531"/>
                  </a:cubicBezTo>
                  <a:cubicBezTo>
                    <a:pt x="1541" y="1531"/>
                    <a:pt x="1569" y="1549"/>
                    <a:pt x="1615" y="1549"/>
                  </a:cubicBezTo>
                  <a:cubicBezTo>
                    <a:pt x="1657" y="1563"/>
                    <a:pt x="1688" y="1563"/>
                    <a:pt x="1731" y="1563"/>
                  </a:cubicBezTo>
                  <a:cubicBezTo>
                    <a:pt x="1776" y="1577"/>
                    <a:pt x="1804" y="1577"/>
                    <a:pt x="1847" y="1577"/>
                  </a:cubicBezTo>
                  <a:lnTo>
                    <a:pt x="2198" y="1577"/>
                  </a:lnTo>
                  <a:cubicBezTo>
                    <a:pt x="2230" y="1577"/>
                    <a:pt x="2272" y="1577"/>
                    <a:pt x="2318" y="1563"/>
                  </a:cubicBezTo>
                  <a:cubicBezTo>
                    <a:pt x="2392" y="1549"/>
                    <a:pt x="2480" y="1531"/>
                    <a:pt x="2568" y="1517"/>
                  </a:cubicBezTo>
                  <a:cubicBezTo>
                    <a:pt x="2638" y="1503"/>
                    <a:pt x="2712" y="1475"/>
                    <a:pt x="2786" y="1444"/>
                  </a:cubicBezTo>
                  <a:cubicBezTo>
                    <a:pt x="2860" y="1429"/>
                    <a:pt x="2934" y="1387"/>
                    <a:pt x="3007" y="1356"/>
                  </a:cubicBezTo>
                  <a:cubicBezTo>
                    <a:pt x="3064" y="1327"/>
                    <a:pt x="3138" y="1299"/>
                    <a:pt x="3197" y="1254"/>
                  </a:cubicBezTo>
                  <a:cubicBezTo>
                    <a:pt x="3254" y="1211"/>
                    <a:pt x="3314" y="1180"/>
                    <a:pt x="3373" y="1138"/>
                  </a:cubicBezTo>
                  <a:cubicBezTo>
                    <a:pt x="3416" y="1092"/>
                    <a:pt x="3475" y="1050"/>
                    <a:pt x="3518" y="1004"/>
                  </a:cubicBezTo>
                  <a:lnTo>
                    <a:pt x="3651" y="874"/>
                  </a:lnTo>
                  <a:cubicBezTo>
                    <a:pt x="3693" y="828"/>
                    <a:pt x="3725" y="786"/>
                    <a:pt x="3753" y="740"/>
                  </a:cubicBezTo>
                  <a:cubicBezTo>
                    <a:pt x="3781" y="698"/>
                    <a:pt x="3827" y="670"/>
                    <a:pt x="3841" y="624"/>
                  </a:cubicBezTo>
                  <a:cubicBezTo>
                    <a:pt x="3901" y="550"/>
                    <a:pt x="3943" y="476"/>
                    <a:pt x="3975" y="420"/>
                  </a:cubicBezTo>
                  <a:cubicBezTo>
                    <a:pt x="4003" y="346"/>
                    <a:pt x="4017" y="300"/>
                    <a:pt x="4031" y="272"/>
                  </a:cubicBezTo>
                  <a:cubicBezTo>
                    <a:pt x="4045" y="230"/>
                    <a:pt x="4063" y="212"/>
                    <a:pt x="4063" y="212"/>
                  </a:cubicBezTo>
                  <a:cubicBezTo>
                    <a:pt x="4077" y="156"/>
                    <a:pt x="4063" y="82"/>
                    <a:pt x="4017" y="37"/>
                  </a:cubicBezTo>
                  <a:cubicBezTo>
                    <a:pt x="3985" y="12"/>
                    <a:pt x="3950" y="1"/>
                    <a:pt x="3917"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9" name="Google Shape;7299;p82">
              <a:extLst>
                <a:ext uri="{FF2B5EF4-FFF2-40B4-BE49-F238E27FC236}">
                  <a16:creationId xmlns:a16="http://schemas.microsoft.com/office/drawing/2014/main" id="{2A269396-9C29-485D-BD02-056CD049C2D5}"/>
                </a:ext>
              </a:extLst>
            </p:cNvPr>
            <p:cNvSpPr>
              <a:spLocks/>
            </p:cNvSpPr>
            <p:nvPr/>
          </p:nvSpPr>
          <p:spPr bwMode="auto">
            <a:xfrm>
              <a:off x="6699150" y="1363550"/>
              <a:ext cx="23225" cy="23075"/>
            </a:xfrm>
            <a:custGeom>
              <a:avLst/>
              <a:gdLst>
                <a:gd name="T0" fmla="*/ 468125 w 929"/>
                <a:gd name="T1" fmla="*/ 0 h 923"/>
                <a:gd name="T2" fmla="*/ 409375 w 929"/>
                <a:gd name="T3" fmla="*/ 13750 h 923"/>
                <a:gd name="T4" fmla="*/ 308125 w 929"/>
                <a:gd name="T5" fmla="*/ 115000 h 923"/>
                <a:gd name="T6" fmla="*/ 206875 w 929"/>
                <a:gd name="T7" fmla="*/ 253125 h 923"/>
                <a:gd name="T8" fmla="*/ 114375 w 929"/>
                <a:gd name="T9" fmla="*/ 380625 h 923"/>
                <a:gd name="T10" fmla="*/ 41875 w 929"/>
                <a:gd name="T11" fmla="*/ 473125 h 923"/>
                <a:gd name="T12" fmla="*/ 71250 w 929"/>
                <a:gd name="T13" fmla="*/ 576875 h 923"/>
                <a:gd name="T14" fmla="*/ 88125 w 929"/>
                <a:gd name="T15" fmla="*/ 574375 h 923"/>
                <a:gd name="T16" fmla="*/ 215625 w 929"/>
                <a:gd name="T17" fmla="*/ 528125 h 923"/>
                <a:gd name="T18" fmla="*/ 371875 w 929"/>
                <a:gd name="T19" fmla="*/ 409375 h 923"/>
                <a:gd name="T20" fmla="*/ 573750 w 929"/>
                <a:gd name="T21" fmla="*/ 106250 h 923"/>
                <a:gd name="T22" fmla="*/ 468125 w 929"/>
                <a:gd name="T23" fmla="*/ 0 h 9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29" h="923" extrusionOk="0">
                  <a:moveTo>
                    <a:pt x="749" y="0"/>
                  </a:moveTo>
                  <a:cubicBezTo>
                    <a:pt x="717" y="0"/>
                    <a:pt x="684" y="7"/>
                    <a:pt x="655" y="22"/>
                  </a:cubicBezTo>
                  <a:cubicBezTo>
                    <a:pt x="581" y="54"/>
                    <a:pt x="535" y="127"/>
                    <a:pt x="493" y="184"/>
                  </a:cubicBezTo>
                  <a:cubicBezTo>
                    <a:pt x="447" y="272"/>
                    <a:pt x="391" y="331"/>
                    <a:pt x="331" y="405"/>
                  </a:cubicBezTo>
                  <a:cubicBezTo>
                    <a:pt x="289" y="479"/>
                    <a:pt x="229" y="535"/>
                    <a:pt x="183" y="609"/>
                  </a:cubicBezTo>
                  <a:cubicBezTo>
                    <a:pt x="155" y="637"/>
                    <a:pt x="95" y="743"/>
                    <a:pt x="67" y="757"/>
                  </a:cubicBezTo>
                  <a:cubicBezTo>
                    <a:pt x="0" y="808"/>
                    <a:pt x="32" y="923"/>
                    <a:pt x="114" y="923"/>
                  </a:cubicBezTo>
                  <a:cubicBezTo>
                    <a:pt x="123" y="923"/>
                    <a:pt x="132" y="921"/>
                    <a:pt x="141" y="919"/>
                  </a:cubicBezTo>
                  <a:cubicBezTo>
                    <a:pt x="215" y="901"/>
                    <a:pt x="271" y="887"/>
                    <a:pt x="345" y="845"/>
                  </a:cubicBezTo>
                  <a:cubicBezTo>
                    <a:pt x="433" y="799"/>
                    <a:pt x="507" y="725"/>
                    <a:pt x="595" y="655"/>
                  </a:cubicBezTo>
                  <a:cubicBezTo>
                    <a:pt x="711" y="549"/>
                    <a:pt x="918" y="345"/>
                    <a:pt x="918" y="170"/>
                  </a:cubicBezTo>
                  <a:cubicBezTo>
                    <a:pt x="929" y="60"/>
                    <a:pt x="842" y="0"/>
                    <a:pt x="749"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0" name="Google Shape;7300;p82">
              <a:extLst>
                <a:ext uri="{FF2B5EF4-FFF2-40B4-BE49-F238E27FC236}">
                  <a16:creationId xmlns:a16="http://schemas.microsoft.com/office/drawing/2014/main" id="{5167FB2D-0569-4A6E-A2E3-F75B58A8E3A5}"/>
                </a:ext>
              </a:extLst>
            </p:cNvPr>
            <p:cNvSpPr>
              <a:spLocks/>
            </p:cNvSpPr>
            <p:nvPr/>
          </p:nvSpPr>
          <p:spPr bwMode="auto">
            <a:xfrm>
              <a:off x="6717350" y="1364050"/>
              <a:ext cx="23125" cy="31500"/>
            </a:xfrm>
            <a:custGeom>
              <a:avLst/>
              <a:gdLst>
                <a:gd name="T0" fmla="*/ 455000 w 925"/>
                <a:gd name="T1" fmla="*/ 625 h 1260"/>
                <a:gd name="T2" fmla="*/ 385000 w 925"/>
                <a:gd name="T3" fmla="*/ 30000 h 1260"/>
                <a:gd name="T4" fmla="*/ 145625 w 925"/>
                <a:gd name="T5" fmla="*/ 405625 h 1260"/>
                <a:gd name="T6" fmla="*/ 625 w 925"/>
                <a:gd name="T7" fmla="*/ 735625 h 1260"/>
                <a:gd name="T8" fmla="*/ 53750 w 925"/>
                <a:gd name="T9" fmla="*/ 786875 h 1260"/>
                <a:gd name="T10" fmla="*/ 73125 w 925"/>
                <a:gd name="T11" fmla="*/ 781875 h 1260"/>
                <a:gd name="T12" fmla="*/ 319375 w 925"/>
                <a:gd name="T13" fmla="*/ 506875 h 1260"/>
                <a:gd name="T14" fmla="*/ 558750 w 925"/>
                <a:gd name="T15" fmla="*/ 130625 h 1260"/>
                <a:gd name="T16" fmla="*/ 455000 w 925"/>
                <a:gd name="T17" fmla="*/ 625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260" extrusionOk="0">
                  <a:moveTo>
                    <a:pt x="728" y="1"/>
                  </a:moveTo>
                  <a:cubicBezTo>
                    <a:pt x="689" y="1"/>
                    <a:pt x="649" y="15"/>
                    <a:pt x="616" y="48"/>
                  </a:cubicBezTo>
                  <a:cubicBezTo>
                    <a:pt x="454" y="209"/>
                    <a:pt x="352" y="459"/>
                    <a:pt x="233" y="649"/>
                  </a:cubicBezTo>
                  <a:cubicBezTo>
                    <a:pt x="145" y="811"/>
                    <a:pt x="29" y="987"/>
                    <a:pt x="1" y="1177"/>
                  </a:cubicBezTo>
                  <a:cubicBezTo>
                    <a:pt x="1" y="1221"/>
                    <a:pt x="45" y="1259"/>
                    <a:pt x="86" y="1259"/>
                  </a:cubicBezTo>
                  <a:cubicBezTo>
                    <a:pt x="96" y="1259"/>
                    <a:pt x="107" y="1256"/>
                    <a:pt x="117" y="1251"/>
                  </a:cubicBezTo>
                  <a:cubicBezTo>
                    <a:pt x="278" y="1131"/>
                    <a:pt x="394" y="955"/>
                    <a:pt x="511" y="811"/>
                  </a:cubicBezTo>
                  <a:cubicBezTo>
                    <a:pt x="644" y="635"/>
                    <a:pt x="834" y="427"/>
                    <a:pt x="894" y="209"/>
                  </a:cubicBezTo>
                  <a:cubicBezTo>
                    <a:pt x="924" y="93"/>
                    <a:pt x="828" y="1"/>
                    <a:pt x="728"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1" name="Google Shape;7301;p82">
              <a:extLst>
                <a:ext uri="{FF2B5EF4-FFF2-40B4-BE49-F238E27FC236}">
                  <a16:creationId xmlns:a16="http://schemas.microsoft.com/office/drawing/2014/main" id="{2B0D1151-7781-4D54-8A0D-3BB104DB1C7F}"/>
                </a:ext>
              </a:extLst>
            </p:cNvPr>
            <p:cNvSpPr>
              <a:spLocks/>
            </p:cNvSpPr>
            <p:nvPr/>
          </p:nvSpPr>
          <p:spPr bwMode="auto">
            <a:xfrm>
              <a:off x="6734125" y="1374500"/>
              <a:ext cx="15400" cy="19425"/>
            </a:xfrm>
            <a:custGeom>
              <a:avLst/>
              <a:gdLst>
                <a:gd name="T0" fmla="*/ 286250 w 616"/>
                <a:gd name="T1" fmla="*/ 0 h 777"/>
                <a:gd name="T2" fmla="*/ 203125 w 616"/>
                <a:gd name="T3" fmla="*/ 43125 h 777"/>
                <a:gd name="T4" fmla="*/ 119375 w 616"/>
                <a:gd name="T5" fmla="*/ 225625 h 777"/>
                <a:gd name="T6" fmla="*/ 29375 w 616"/>
                <a:gd name="T7" fmla="*/ 399375 h 777"/>
                <a:gd name="T8" fmla="*/ 78125 w 616"/>
                <a:gd name="T9" fmla="*/ 485000 h 777"/>
                <a:gd name="T10" fmla="*/ 110625 w 616"/>
                <a:gd name="T11" fmla="*/ 474375 h 777"/>
                <a:gd name="T12" fmla="*/ 258125 w 616"/>
                <a:gd name="T13" fmla="*/ 309375 h 777"/>
                <a:gd name="T14" fmla="*/ 368125 w 616"/>
                <a:gd name="T15" fmla="*/ 106875 h 777"/>
                <a:gd name="T16" fmla="*/ 286250 w 616"/>
                <a:gd name="T17" fmla="*/ 0 h 7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777" extrusionOk="0">
                  <a:moveTo>
                    <a:pt x="458" y="0"/>
                  </a:moveTo>
                  <a:cubicBezTo>
                    <a:pt x="411" y="0"/>
                    <a:pt x="362" y="21"/>
                    <a:pt x="325" y="69"/>
                  </a:cubicBezTo>
                  <a:cubicBezTo>
                    <a:pt x="265" y="157"/>
                    <a:pt x="237" y="259"/>
                    <a:pt x="191" y="361"/>
                  </a:cubicBezTo>
                  <a:cubicBezTo>
                    <a:pt x="149" y="449"/>
                    <a:pt x="89" y="551"/>
                    <a:pt x="47" y="639"/>
                  </a:cubicBezTo>
                  <a:cubicBezTo>
                    <a:pt x="0" y="708"/>
                    <a:pt x="61" y="776"/>
                    <a:pt x="125" y="776"/>
                  </a:cubicBezTo>
                  <a:cubicBezTo>
                    <a:pt x="143" y="776"/>
                    <a:pt x="161" y="771"/>
                    <a:pt x="177" y="759"/>
                  </a:cubicBezTo>
                  <a:cubicBezTo>
                    <a:pt x="279" y="671"/>
                    <a:pt x="339" y="583"/>
                    <a:pt x="413" y="495"/>
                  </a:cubicBezTo>
                  <a:cubicBezTo>
                    <a:pt x="487" y="393"/>
                    <a:pt x="561" y="287"/>
                    <a:pt x="589" y="171"/>
                  </a:cubicBezTo>
                  <a:cubicBezTo>
                    <a:pt x="616" y="68"/>
                    <a:pt x="542" y="0"/>
                    <a:pt x="458"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2" name="Google Shape;7302;p82">
              <a:extLst>
                <a:ext uri="{FF2B5EF4-FFF2-40B4-BE49-F238E27FC236}">
                  <a16:creationId xmlns:a16="http://schemas.microsoft.com/office/drawing/2014/main" id="{8ABC7138-00E5-4AC4-AC4E-2DF5B0C8C214}"/>
                </a:ext>
              </a:extLst>
            </p:cNvPr>
            <p:cNvSpPr>
              <a:spLocks/>
            </p:cNvSpPr>
            <p:nvPr/>
          </p:nvSpPr>
          <p:spPr bwMode="auto">
            <a:xfrm>
              <a:off x="6855850" y="1360550"/>
              <a:ext cx="23775" cy="26575"/>
            </a:xfrm>
            <a:custGeom>
              <a:avLst/>
              <a:gdLst>
                <a:gd name="T0" fmla="*/ 446875 w 951"/>
                <a:gd name="T1" fmla="*/ 625 h 1063"/>
                <a:gd name="T2" fmla="*/ 275000 w 951"/>
                <a:gd name="T3" fmla="*/ 181250 h 1063"/>
                <a:gd name="T4" fmla="*/ 35625 w 951"/>
                <a:gd name="T5" fmla="*/ 565625 h 1063"/>
                <a:gd name="T6" fmla="*/ 95000 w 951"/>
                <a:gd name="T7" fmla="*/ 663750 h 1063"/>
                <a:gd name="T8" fmla="*/ 136875 w 951"/>
                <a:gd name="T9" fmla="*/ 649375 h 1063"/>
                <a:gd name="T10" fmla="*/ 402500 w 951"/>
                <a:gd name="T11" fmla="*/ 336875 h 1063"/>
                <a:gd name="T12" fmla="*/ 503750 w 951"/>
                <a:gd name="T13" fmla="*/ 25000 h 1063"/>
                <a:gd name="T14" fmla="*/ 446875 w 951"/>
                <a:gd name="T15" fmla="*/ 625 h 10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1" h="1063" extrusionOk="0">
                  <a:moveTo>
                    <a:pt x="715" y="1"/>
                  </a:moveTo>
                  <a:cubicBezTo>
                    <a:pt x="591" y="1"/>
                    <a:pt x="486" y="207"/>
                    <a:pt x="440" y="290"/>
                  </a:cubicBezTo>
                  <a:cubicBezTo>
                    <a:pt x="321" y="494"/>
                    <a:pt x="205" y="715"/>
                    <a:pt x="57" y="905"/>
                  </a:cubicBezTo>
                  <a:cubicBezTo>
                    <a:pt x="0" y="984"/>
                    <a:pt x="74" y="1062"/>
                    <a:pt x="152" y="1062"/>
                  </a:cubicBezTo>
                  <a:cubicBezTo>
                    <a:pt x="175" y="1062"/>
                    <a:pt x="198" y="1055"/>
                    <a:pt x="219" y="1039"/>
                  </a:cubicBezTo>
                  <a:cubicBezTo>
                    <a:pt x="381" y="877"/>
                    <a:pt x="511" y="729"/>
                    <a:pt x="644" y="539"/>
                  </a:cubicBezTo>
                  <a:cubicBezTo>
                    <a:pt x="732" y="423"/>
                    <a:pt x="950" y="188"/>
                    <a:pt x="806" y="40"/>
                  </a:cubicBezTo>
                  <a:cubicBezTo>
                    <a:pt x="775" y="12"/>
                    <a:pt x="745" y="1"/>
                    <a:pt x="715"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3" name="Google Shape;7303;p82">
              <a:extLst>
                <a:ext uri="{FF2B5EF4-FFF2-40B4-BE49-F238E27FC236}">
                  <a16:creationId xmlns:a16="http://schemas.microsoft.com/office/drawing/2014/main" id="{6AF2C840-33A3-473F-9791-F358F7BF10C4}"/>
                </a:ext>
              </a:extLst>
            </p:cNvPr>
            <p:cNvSpPr>
              <a:spLocks/>
            </p:cNvSpPr>
            <p:nvPr/>
          </p:nvSpPr>
          <p:spPr bwMode="auto">
            <a:xfrm>
              <a:off x="6873125" y="1360050"/>
              <a:ext cx="21600" cy="28425"/>
            </a:xfrm>
            <a:custGeom>
              <a:avLst/>
              <a:gdLst>
                <a:gd name="T0" fmla="*/ 420625 w 864"/>
                <a:gd name="T1" fmla="*/ 625 h 1137"/>
                <a:gd name="T2" fmla="*/ 364375 w 864"/>
                <a:gd name="T3" fmla="*/ 28750 h 1137"/>
                <a:gd name="T4" fmla="*/ 173125 w 864"/>
                <a:gd name="T5" fmla="*/ 366875 h 1137"/>
                <a:gd name="T6" fmla="*/ 8125 w 864"/>
                <a:gd name="T7" fmla="*/ 696875 h 1137"/>
                <a:gd name="T8" fmla="*/ 9375 w 864"/>
                <a:gd name="T9" fmla="*/ 710625 h 1137"/>
                <a:gd name="T10" fmla="*/ 16875 w 864"/>
                <a:gd name="T11" fmla="*/ 705625 h 1137"/>
                <a:gd name="T12" fmla="*/ 291875 w 864"/>
                <a:gd name="T13" fmla="*/ 459375 h 1137"/>
                <a:gd name="T14" fmla="*/ 520625 w 864"/>
                <a:gd name="T15" fmla="*/ 121250 h 1137"/>
                <a:gd name="T16" fmla="*/ 420625 w 864"/>
                <a:gd name="T17" fmla="*/ 625 h 1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1137" extrusionOk="0">
                  <a:moveTo>
                    <a:pt x="673" y="1"/>
                  </a:moveTo>
                  <a:cubicBezTo>
                    <a:pt x="639" y="1"/>
                    <a:pt x="607" y="14"/>
                    <a:pt x="583" y="46"/>
                  </a:cubicBezTo>
                  <a:cubicBezTo>
                    <a:pt x="453" y="208"/>
                    <a:pt x="379" y="412"/>
                    <a:pt x="277" y="587"/>
                  </a:cubicBezTo>
                  <a:cubicBezTo>
                    <a:pt x="171" y="763"/>
                    <a:pt x="69" y="925"/>
                    <a:pt x="13" y="1115"/>
                  </a:cubicBezTo>
                  <a:cubicBezTo>
                    <a:pt x="1" y="1125"/>
                    <a:pt x="6" y="1137"/>
                    <a:pt x="15" y="1137"/>
                  </a:cubicBezTo>
                  <a:cubicBezTo>
                    <a:pt x="18" y="1137"/>
                    <a:pt x="23" y="1134"/>
                    <a:pt x="27" y="1129"/>
                  </a:cubicBezTo>
                  <a:cubicBezTo>
                    <a:pt x="203" y="1027"/>
                    <a:pt x="333" y="897"/>
                    <a:pt x="467" y="735"/>
                  </a:cubicBezTo>
                  <a:cubicBezTo>
                    <a:pt x="597" y="573"/>
                    <a:pt x="759" y="398"/>
                    <a:pt x="833" y="194"/>
                  </a:cubicBezTo>
                  <a:cubicBezTo>
                    <a:pt x="863" y="96"/>
                    <a:pt x="764" y="1"/>
                    <a:pt x="673"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4" name="Google Shape;7304;p82">
              <a:extLst>
                <a:ext uri="{FF2B5EF4-FFF2-40B4-BE49-F238E27FC236}">
                  <a16:creationId xmlns:a16="http://schemas.microsoft.com/office/drawing/2014/main" id="{29CA37F6-7DBE-43AE-A7D0-79C6409DFA6B}"/>
                </a:ext>
              </a:extLst>
            </p:cNvPr>
            <p:cNvSpPr>
              <a:spLocks/>
            </p:cNvSpPr>
            <p:nvPr/>
          </p:nvSpPr>
          <p:spPr bwMode="auto">
            <a:xfrm>
              <a:off x="6890225" y="1366150"/>
              <a:ext cx="16925" cy="23775"/>
            </a:xfrm>
            <a:custGeom>
              <a:avLst/>
              <a:gdLst>
                <a:gd name="T0" fmla="*/ 327500 w 677"/>
                <a:gd name="T1" fmla="*/ 625 h 951"/>
                <a:gd name="T2" fmla="*/ 312500 w 677"/>
                <a:gd name="T3" fmla="*/ 3750 h 951"/>
                <a:gd name="T4" fmla="*/ 130000 w 677"/>
                <a:gd name="T5" fmla="*/ 251875 h 951"/>
                <a:gd name="T6" fmla="*/ 625 w 677"/>
                <a:gd name="T7" fmla="*/ 573125 h 951"/>
                <a:gd name="T8" fmla="*/ 23750 w 677"/>
                <a:gd name="T9" fmla="*/ 593750 h 951"/>
                <a:gd name="T10" fmla="*/ 38125 w 677"/>
                <a:gd name="T11" fmla="*/ 590625 h 951"/>
                <a:gd name="T12" fmla="*/ 266875 w 677"/>
                <a:gd name="T13" fmla="*/ 324375 h 951"/>
                <a:gd name="T14" fmla="*/ 376250 w 677"/>
                <a:gd name="T15" fmla="*/ 32500 h 951"/>
                <a:gd name="T16" fmla="*/ 327500 w 677"/>
                <a:gd name="T17" fmla="*/ 625 h 9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7" h="951" extrusionOk="0">
                  <a:moveTo>
                    <a:pt x="524" y="1"/>
                  </a:moveTo>
                  <a:cubicBezTo>
                    <a:pt x="515" y="1"/>
                    <a:pt x="507" y="2"/>
                    <a:pt x="500" y="6"/>
                  </a:cubicBezTo>
                  <a:cubicBezTo>
                    <a:pt x="325" y="37"/>
                    <a:pt x="279" y="270"/>
                    <a:pt x="208" y="403"/>
                  </a:cubicBezTo>
                  <a:cubicBezTo>
                    <a:pt x="135" y="565"/>
                    <a:pt x="15" y="741"/>
                    <a:pt x="1" y="917"/>
                  </a:cubicBezTo>
                  <a:cubicBezTo>
                    <a:pt x="1" y="937"/>
                    <a:pt x="18" y="950"/>
                    <a:pt x="38" y="950"/>
                  </a:cubicBezTo>
                  <a:cubicBezTo>
                    <a:pt x="45" y="950"/>
                    <a:pt x="53" y="949"/>
                    <a:pt x="61" y="945"/>
                  </a:cubicBezTo>
                  <a:cubicBezTo>
                    <a:pt x="223" y="857"/>
                    <a:pt x="325" y="667"/>
                    <a:pt x="427" y="519"/>
                  </a:cubicBezTo>
                  <a:cubicBezTo>
                    <a:pt x="515" y="389"/>
                    <a:pt x="676" y="213"/>
                    <a:pt x="602" y="52"/>
                  </a:cubicBezTo>
                  <a:cubicBezTo>
                    <a:pt x="581" y="17"/>
                    <a:pt x="550" y="1"/>
                    <a:pt x="524"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5" name="Google Shape;7305;p82">
              <a:extLst>
                <a:ext uri="{FF2B5EF4-FFF2-40B4-BE49-F238E27FC236}">
                  <a16:creationId xmlns:a16="http://schemas.microsoft.com/office/drawing/2014/main" id="{A6FD81A7-EDBA-44A6-85FA-4A53013B53EC}"/>
                </a:ext>
              </a:extLst>
            </p:cNvPr>
            <p:cNvSpPr>
              <a:spLocks/>
            </p:cNvSpPr>
            <p:nvPr/>
          </p:nvSpPr>
          <p:spPr bwMode="auto">
            <a:xfrm>
              <a:off x="6691675" y="1427075"/>
              <a:ext cx="61000" cy="18675"/>
            </a:xfrm>
            <a:custGeom>
              <a:avLst/>
              <a:gdLst>
                <a:gd name="T0" fmla="*/ 94375 w 2440"/>
                <a:gd name="T1" fmla="*/ 0 h 747"/>
                <a:gd name="T2" fmla="*/ 26875 w 2440"/>
                <a:gd name="T3" fmla="*/ 10625 h 747"/>
                <a:gd name="T4" fmla="*/ 37500 w 2440"/>
                <a:gd name="T5" fmla="*/ 48125 h 747"/>
                <a:gd name="T6" fmla="*/ 49375 w 2440"/>
                <a:gd name="T7" fmla="*/ 47500 h 747"/>
                <a:gd name="T8" fmla="*/ 275000 w 2440"/>
                <a:gd name="T9" fmla="*/ 360000 h 747"/>
                <a:gd name="T10" fmla="*/ 345625 w 2440"/>
                <a:gd name="T11" fmla="*/ 374375 h 747"/>
                <a:gd name="T12" fmla="*/ 609375 w 2440"/>
                <a:gd name="T13" fmla="*/ 280625 h 747"/>
                <a:gd name="T14" fmla="*/ 651250 w 2440"/>
                <a:gd name="T15" fmla="*/ 285625 h 747"/>
                <a:gd name="T16" fmla="*/ 966250 w 2440"/>
                <a:gd name="T17" fmla="*/ 466250 h 747"/>
                <a:gd name="T18" fmla="*/ 1015625 w 2440"/>
                <a:gd name="T19" fmla="*/ 459375 h 747"/>
                <a:gd name="T20" fmla="*/ 1154375 w 2440"/>
                <a:gd name="T21" fmla="*/ 386250 h 747"/>
                <a:gd name="T22" fmla="*/ 1260000 w 2440"/>
                <a:gd name="T23" fmla="*/ 335000 h 747"/>
                <a:gd name="T24" fmla="*/ 1411875 w 2440"/>
                <a:gd name="T25" fmla="*/ 415000 h 747"/>
                <a:gd name="T26" fmla="*/ 1445000 w 2440"/>
                <a:gd name="T27" fmla="*/ 427500 h 747"/>
                <a:gd name="T28" fmla="*/ 1501875 w 2440"/>
                <a:gd name="T29" fmla="*/ 322500 h 747"/>
                <a:gd name="T30" fmla="*/ 1270625 w 2440"/>
                <a:gd name="T31" fmla="*/ 165625 h 747"/>
                <a:gd name="T32" fmla="*/ 1154375 w 2440"/>
                <a:gd name="T33" fmla="*/ 195000 h 747"/>
                <a:gd name="T34" fmla="*/ 971875 w 2440"/>
                <a:gd name="T35" fmla="*/ 322500 h 747"/>
                <a:gd name="T36" fmla="*/ 961875 w 2440"/>
                <a:gd name="T37" fmla="*/ 323750 h 747"/>
                <a:gd name="T38" fmla="*/ 815625 w 2440"/>
                <a:gd name="T39" fmla="*/ 213125 h 747"/>
                <a:gd name="T40" fmla="*/ 715000 w 2440"/>
                <a:gd name="T41" fmla="*/ 166875 h 747"/>
                <a:gd name="T42" fmla="*/ 633750 w 2440"/>
                <a:gd name="T43" fmla="*/ 156250 h 747"/>
                <a:gd name="T44" fmla="*/ 532500 w 2440"/>
                <a:gd name="T45" fmla="*/ 166875 h 747"/>
                <a:gd name="T46" fmla="*/ 353125 w 2440"/>
                <a:gd name="T47" fmla="*/ 240000 h 747"/>
                <a:gd name="T48" fmla="*/ 283750 w 2440"/>
                <a:gd name="T49" fmla="*/ 166875 h 747"/>
                <a:gd name="T50" fmla="*/ 94375 w 2440"/>
                <a:gd name="T51" fmla="*/ 0 h 7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40" h="747" extrusionOk="0">
                  <a:moveTo>
                    <a:pt x="151" y="0"/>
                  </a:moveTo>
                  <a:cubicBezTo>
                    <a:pt x="117" y="0"/>
                    <a:pt x="81" y="6"/>
                    <a:pt x="43" y="17"/>
                  </a:cubicBezTo>
                  <a:cubicBezTo>
                    <a:pt x="0" y="31"/>
                    <a:pt x="29" y="77"/>
                    <a:pt x="60" y="77"/>
                  </a:cubicBezTo>
                  <a:cubicBezTo>
                    <a:pt x="67" y="76"/>
                    <a:pt x="73" y="76"/>
                    <a:pt x="79" y="76"/>
                  </a:cubicBezTo>
                  <a:cubicBezTo>
                    <a:pt x="277" y="76"/>
                    <a:pt x="256" y="505"/>
                    <a:pt x="440" y="576"/>
                  </a:cubicBezTo>
                  <a:cubicBezTo>
                    <a:pt x="482" y="592"/>
                    <a:pt x="519" y="599"/>
                    <a:pt x="553" y="599"/>
                  </a:cubicBezTo>
                  <a:cubicBezTo>
                    <a:pt x="715" y="599"/>
                    <a:pt x="809" y="449"/>
                    <a:pt x="975" y="449"/>
                  </a:cubicBezTo>
                  <a:cubicBezTo>
                    <a:pt x="996" y="449"/>
                    <a:pt x="1018" y="451"/>
                    <a:pt x="1042" y="457"/>
                  </a:cubicBezTo>
                  <a:cubicBezTo>
                    <a:pt x="1236" y="498"/>
                    <a:pt x="1339" y="746"/>
                    <a:pt x="1546" y="746"/>
                  </a:cubicBezTo>
                  <a:cubicBezTo>
                    <a:pt x="1571" y="746"/>
                    <a:pt x="1597" y="742"/>
                    <a:pt x="1625" y="735"/>
                  </a:cubicBezTo>
                  <a:cubicBezTo>
                    <a:pt x="1713" y="706"/>
                    <a:pt x="1773" y="664"/>
                    <a:pt x="1847" y="618"/>
                  </a:cubicBezTo>
                  <a:cubicBezTo>
                    <a:pt x="1917" y="560"/>
                    <a:pt x="1968" y="536"/>
                    <a:pt x="2016" y="536"/>
                  </a:cubicBezTo>
                  <a:cubicBezTo>
                    <a:pt x="2088" y="536"/>
                    <a:pt x="2152" y="592"/>
                    <a:pt x="2259" y="664"/>
                  </a:cubicBezTo>
                  <a:cubicBezTo>
                    <a:pt x="2276" y="678"/>
                    <a:pt x="2294" y="684"/>
                    <a:pt x="2312" y="684"/>
                  </a:cubicBezTo>
                  <a:cubicBezTo>
                    <a:pt x="2381" y="684"/>
                    <a:pt x="2439" y="587"/>
                    <a:pt x="2403" y="516"/>
                  </a:cubicBezTo>
                  <a:cubicBezTo>
                    <a:pt x="2319" y="368"/>
                    <a:pt x="2188" y="265"/>
                    <a:pt x="2033" y="265"/>
                  </a:cubicBezTo>
                  <a:cubicBezTo>
                    <a:pt x="1974" y="265"/>
                    <a:pt x="1912" y="280"/>
                    <a:pt x="1847" y="312"/>
                  </a:cubicBezTo>
                  <a:cubicBezTo>
                    <a:pt x="1745" y="369"/>
                    <a:pt x="1671" y="502"/>
                    <a:pt x="1555" y="516"/>
                  </a:cubicBezTo>
                  <a:cubicBezTo>
                    <a:pt x="1550" y="517"/>
                    <a:pt x="1544" y="518"/>
                    <a:pt x="1539" y="518"/>
                  </a:cubicBezTo>
                  <a:cubicBezTo>
                    <a:pt x="1441" y="518"/>
                    <a:pt x="1359" y="397"/>
                    <a:pt x="1305" y="341"/>
                  </a:cubicBezTo>
                  <a:cubicBezTo>
                    <a:pt x="1260" y="295"/>
                    <a:pt x="1203" y="281"/>
                    <a:pt x="1144" y="267"/>
                  </a:cubicBezTo>
                  <a:cubicBezTo>
                    <a:pt x="1095" y="255"/>
                    <a:pt x="1053" y="250"/>
                    <a:pt x="1014" y="250"/>
                  </a:cubicBezTo>
                  <a:cubicBezTo>
                    <a:pt x="960" y="250"/>
                    <a:pt x="911" y="259"/>
                    <a:pt x="852" y="267"/>
                  </a:cubicBezTo>
                  <a:cubicBezTo>
                    <a:pt x="756" y="285"/>
                    <a:pt x="649" y="384"/>
                    <a:pt x="565" y="384"/>
                  </a:cubicBezTo>
                  <a:cubicBezTo>
                    <a:pt x="519" y="384"/>
                    <a:pt x="480" y="355"/>
                    <a:pt x="454" y="267"/>
                  </a:cubicBezTo>
                  <a:cubicBezTo>
                    <a:pt x="395" y="92"/>
                    <a:pt x="290" y="0"/>
                    <a:pt x="151"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6" name="Google Shape;7306;p82">
              <a:extLst>
                <a:ext uri="{FF2B5EF4-FFF2-40B4-BE49-F238E27FC236}">
                  <a16:creationId xmlns:a16="http://schemas.microsoft.com/office/drawing/2014/main" id="{DA3770AA-C10B-4358-80F8-D5BA3BF17290}"/>
                </a:ext>
              </a:extLst>
            </p:cNvPr>
            <p:cNvSpPr>
              <a:spLocks/>
            </p:cNvSpPr>
            <p:nvPr/>
          </p:nvSpPr>
          <p:spPr bwMode="auto">
            <a:xfrm>
              <a:off x="6797200" y="1553175"/>
              <a:ext cx="70025" cy="27525"/>
            </a:xfrm>
            <a:custGeom>
              <a:avLst/>
              <a:gdLst>
                <a:gd name="T0" fmla="*/ 1241250 w 2801"/>
                <a:gd name="T1" fmla="*/ 0 h 1101"/>
                <a:gd name="T2" fmla="*/ 1180625 w 2801"/>
                <a:gd name="T3" fmla="*/ 28125 h 1101"/>
                <a:gd name="T4" fmla="*/ 906250 w 2801"/>
                <a:gd name="T5" fmla="*/ 366875 h 1101"/>
                <a:gd name="T6" fmla="*/ 874375 w 2801"/>
                <a:gd name="T7" fmla="*/ 373125 h 1101"/>
                <a:gd name="T8" fmla="*/ 631250 w 2801"/>
                <a:gd name="T9" fmla="*/ 184375 h 1101"/>
                <a:gd name="T10" fmla="*/ 338750 w 2801"/>
                <a:gd name="T11" fmla="*/ 340625 h 1101"/>
                <a:gd name="T12" fmla="*/ 26875 w 2801"/>
                <a:gd name="T13" fmla="*/ 586875 h 1101"/>
                <a:gd name="T14" fmla="*/ 18125 w 2801"/>
                <a:gd name="T15" fmla="*/ 633125 h 1101"/>
                <a:gd name="T16" fmla="*/ 168125 w 2801"/>
                <a:gd name="T17" fmla="*/ 687500 h 1101"/>
                <a:gd name="T18" fmla="*/ 338750 w 2801"/>
                <a:gd name="T19" fmla="*/ 604375 h 1101"/>
                <a:gd name="T20" fmla="*/ 466250 w 2801"/>
                <a:gd name="T21" fmla="*/ 421875 h 1101"/>
                <a:gd name="T22" fmla="*/ 587500 w 2801"/>
                <a:gd name="T23" fmla="*/ 340625 h 1101"/>
                <a:gd name="T24" fmla="*/ 598125 w 2801"/>
                <a:gd name="T25" fmla="*/ 338750 h 1101"/>
                <a:gd name="T26" fmla="*/ 660000 w 2801"/>
                <a:gd name="T27" fmla="*/ 404375 h 1101"/>
                <a:gd name="T28" fmla="*/ 893750 w 2801"/>
                <a:gd name="T29" fmla="*/ 527500 h 1101"/>
                <a:gd name="T30" fmla="*/ 980625 w 2801"/>
                <a:gd name="T31" fmla="*/ 514375 h 1101"/>
                <a:gd name="T32" fmla="*/ 1246875 w 2801"/>
                <a:gd name="T33" fmla="*/ 193125 h 1101"/>
                <a:gd name="T34" fmla="*/ 1530000 w 2801"/>
                <a:gd name="T35" fmla="*/ 324375 h 1101"/>
                <a:gd name="T36" fmla="*/ 1704375 w 2801"/>
                <a:gd name="T37" fmla="*/ 256875 h 1101"/>
                <a:gd name="T38" fmla="*/ 1666875 w 2801"/>
                <a:gd name="T39" fmla="*/ 146875 h 1101"/>
                <a:gd name="T40" fmla="*/ 1301875 w 2801"/>
                <a:gd name="T41" fmla="*/ 28125 h 1101"/>
                <a:gd name="T42" fmla="*/ 1241250 w 2801"/>
                <a:gd name="T43" fmla="*/ 0 h 1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1" h="1101" extrusionOk="0">
                  <a:moveTo>
                    <a:pt x="1986" y="0"/>
                  </a:moveTo>
                  <a:cubicBezTo>
                    <a:pt x="1953" y="0"/>
                    <a:pt x="1919" y="15"/>
                    <a:pt x="1889" y="45"/>
                  </a:cubicBezTo>
                  <a:cubicBezTo>
                    <a:pt x="1731" y="175"/>
                    <a:pt x="1657" y="513"/>
                    <a:pt x="1450" y="587"/>
                  </a:cubicBezTo>
                  <a:cubicBezTo>
                    <a:pt x="1432" y="594"/>
                    <a:pt x="1415" y="597"/>
                    <a:pt x="1399" y="597"/>
                  </a:cubicBezTo>
                  <a:cubicBezTo>
                    <a:pt x="1248" y="597"/>
                    <a:pt x="1185" y="308"/>
                    <a:pt x="1010" y="295"/>
                  </a:cubicBezTo>
                  <a:cubicBezTo>
                    <a:pt x="820" y="295"/>
                    <a:pt x="658" y="397"/>
                    <a:pt x="542" y="545"/>
                  </a:cubicBezTo>
                  <a:cubicBezTo>
                    <a:pt x="380" y="749"/>
                    <a:pt x="324" y="897"/>
                    <a:pt x="43" y="939"/>
                  </a:cubicBezTo>
                  <a:cubicBezTo>
                    <a:pt x="0" y="953"/>
                    <a:pt x="0" y="999"/>
                    <a:pt x="29" y="1013"/>
                  </a:cubicBezTo>
                  <a:cubicBezTo>
                    <a:pt x="107" y="1071"/>
                    <a:pt x="189" y="1100"/>
                    <a:pt x="269" y="1100"/>
                  </a:cubicBezTo>
                  <a:cubicBezTo>
                    <a:pt x="366" y="1100"/>
                    <a:pt x="461" y="1056"/>
                    <a:pt x="542" y="967"/>
                  </a:cubicBezTo>
                  <a:cubicBezTo>
                    <a:pt x="630" y="879"/>
                    <a:pt x="676" y="763"/>
                    <a:pt x="746" y="675"/>
                  </a:cubicBezTo>
                  <a:cubicBezTo>
                    <a:pt x="806" y="601"/>
                    <a:pt x="866" y="573"/>
                    <a:pt x="940" y="545"/>
                  </a:cubicBezTo>
                  <a:cubicBezTo>
                    <a:pt x="946" y="543"/>
                    <a:pt x="952" y="542"/>
                    <a:pt x="957" y="542"/>
                  </a:cubicBezTo>
                  <a:cubicBezTo>
                    <a:pt x="1013" y="542"/>
                    <a:pt x="1030" y="618"/>
                    <a:pt x="1056" y="647"/>
                  </a:cubicBezTo>
                  <a:cubicBezTo>
                    <a:pt x="1132" y="779"/>
                    <a:pt x="1285" y="844"/>
                    <a:pt x="1430" y="844"/>
                  </a:cubicBezTo>
                  <a:cubicBezTo>
                    <a:pt x="1478" y="844"/>
                    <a:pt x="1526" y="837"/>
                    <a:pt x="1569" y="823"/>
                  </a:cubicBezTo>
                  <a:cubicBezTo>
                    <a:pt x="1773" y="735"/>
                    <a:pt x="1861" y="485"/>
                    <a:pt x="1995" y="309"/>
                  </a:cubicBezTo>
                  <a:cubicBezTo>
                    <a:pt x="2123" y="428"/>
                    <a:pt x="2286" y="519"/>
                    <a:pt x="2448" y="519"/>
                  </a:cubicBezTo>
                  <a:cubicBezTo>
                    <a:pt x="2543" y="519"/>
                    <a:pt x="2639" y="487"/>
                    <a:pt x="2727" y="411"/>
                  </a:cubicBezTo>
                  <a:cubicBezTo>
                    <a:pt x="2800" y="337"/>
                    <a:pt x="2741" y="235"/>
                    <a:pt x="2667" y="235"/>
                  </a:cubicBezTo>
                  <a:cubicBezTo>
                    <a:pt x="2403" y="221"/>
                    <a:pt x="2273" y="235"/>
                    <a:pt x="2083" y="45"/>
                  </a:cubicBezTo>
                  <a:cubicBezTo>
                    <a:pt x="2053" y="15"/>
                    <a:pt x="2019" y="0"/>
                    <a:pt x="1986"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7" name="Google Shape;7307;p82">
              <a:extLst>
                <a:ext uri="{FF2B5EF4-FFF2-40B4-BE49-F238E27FC236}">
                  <a16:creationId xmlns:a16="http://schemas.microsoft.com/office/drawing/2014/main" id="{B94F1504-9402-4CCF-B4C5-E90576EE3886}"/>
                </a:ext>
              </a:extLst>
            </p:cNvPr>
            <p:cNvSpPr>
              <a:spLocks/>
            </p:cNvSpPr>
            <p:nvPr/>
          </p:nvSpPr>
          <p:spPr bwMode="auto">
            <a:xfrm>
              <a:off x="6824375" y="1504150"/>
              <a:ext cx="35400" cy="11175"/>
            </a:xfrm>
            <a:custGeom>
              <a:avLst/>
              <a:gdLst>
                <a:gd name="T0" fmla="*/ 303125 w 1416"/>
                <a:gd name="T1" fmla="*/ 625 h 447"/>
                <a:gd name="T2" fmla="*/ 171875 w 1416"/>
                <a:gd name="T3" fmla="*/ 36250 h 447"/>
                <a:gd name="T4" fmla="*/ 17500 w 1416"/>
                <a:gd name="T5" fmla="*/ 155000 h 447"/>
                <a:gd name="T6" fmla="*/ 30000 w 1416"/>
                <a:gd name="T7" fmla="*/ 193125 h 447"/>
                <a:gd name="T8" fmla="*/ 35625 w 1416"/>
                <a:gd name="T9" fmla="*/ 191875 h 447"/>
                <a:gd name="T10" fmla="*/ 218125 w 1416"/>
                <a:gd name="T11" fmla="*/ 145625 h 447"/>
                <a:gd name="T12" fmla="*/ 302500 w 1416"/>
                <a:gd name="T13" fmla="*/ 128750 h 447"/>
                <a:gd name="T14" fmla="*/ 501250 w 1416"/>
                <a:gd name="T15" fmla="*/ 218750 h 447"/>
                <a:gd name="T16" fmla="*/ 686250 w 1416"/>
                <a:gd name="T17" fmla="*/ 279375 h 447"/>
                <a:gd name="T18" fmla="*/ 868750 w 1416"/>
                <a:gd name="T19" fmla="*/ 172500 h 447"/>
                <a:gd name="T20" fmla="*/ 831875 w 1416"/>
                <a:gd name="T21" fmla="*/ 107500 h 447"/>
                <a:gd name="T22" fmla="*/ 822500 w 1416"/>
                <a:gd name="T23" fmla="*/ 108750 h 447"/>
                <a:gd name="T24" fmla="*/ 685000 w 1416"/>
                <a:gd name="T25" fmla="*/ 150000 h 447"/>
                <a:gd name="T26" fmla="*/ 567500 w 1416"/>
                <a:gd name="T27" fmla="*/ 108750 h 447"/>
                <a:gd name="T28" fmla="*/ 356250 w 1416"/>
                <a:gd name="T29" fmla="*/ 7500 h 447"/>
                <a:gd name="T30" fmla="*/ 303125 w 1416"/>
                <a:gd name="T31" fmla="*/ 625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16" h="447" extrusionOk="0">
                  <a:moveTo>
                    <a:pt x="485" y="1"/>
                  </a:moveTo>
                  <a:cubicBezTo>
                    <a:pt x="411" y="1"/>
                    <a:pt x="338" y="24"/>
                    <a:pt x="275" y="58"/>
                  </a:cubicBezTo>
                  <a:cubicBezTo>
                    <a:pt x="173" y="100"/>
                    <a:pt x="116" y="188"/>
                    <a:pt x="28" y="248"/>
                  </a:cubicBezTo>
                  <a:cubicBezTo>
                    <a:pt x="0" y="260"/>
                    <a:pt x="23" y="309"/>
                    <a:pt x="48" y="309"/>
                  </a:cubicBezTo>
                  <a:cubicBezTo>
                    <a:pt x="51" y="309"/>
                    <a:pt x="54" y="309"/>
                    <a:pt x="57" y="307"/>
                  </a:cubicBezTo>
                  <a:cubicBezTo>
                    <a:pt x="145" y="276"/>
                    <a:pt x="261" y="262"/>
                    <a:pt x="349" y="233"/>
                  </a:cubicBezTo>
                  <a:cubicBezTo>
                    <a:pt x="398" y="214"/>
                    <a:pt x="442" y="206"/>
                    <a:pt x="484" y="206"/>
                  </a:cubicBezTo>
                  <a:cubicBezTo>
                    <a:pt x="602" y="206"/>
                    <a:pt x="695" y="274"/>
                    <a:pt x="802" y="350"/>
                  </a:cubicBezTo>
                  <a:cubicBezTo>
                    <a:pt x="897" y="411"/>
                    <a:pt x="1001" y="447"/>
                    <a:pt x="1098" y="447"/>
                  </a:cubicBezTo>
                  <a:cubicBezTo>
                    <a:pt x="1213" y="447"/>
                    <a:pt x="1319" y="396"/>
                    <a:pt x="1390" y="276"/>
                  </a:cubicBezTo>
                  <a:cubicBezTo>
                    <a:pt x="1416" y="237"/>
                    <a:pt x="1382" y="172"/>
                    <a:pt x="1331" y="172"/>
                  </a:cubicBezTo>
                  <a:cubicBezTo>
                    <a:pt x="1326" y="172"/>
                    <a:pt x="1321" y="172"/>
                    <a:pt x="1316" y="174"/>
                  </a:cubicBezTo>
                  <a:cubicBezTo>
                    <a:pt x="1229" y="213"/>
                    <a:pt x="1163" y="240"/>
                    <a:pt x="1096" y="240"/>
                  </a:cubicBezTo>
                  <a:cubicBezTo>
                    <a:pt x="1039" y="240"/>
                    <a:pt x="981" y="221"/>
                    <a:pt x="908" y="174"/>
                  </a:cubicBezTo>
                  <a:cubicBezTo>
                    <a:pt x="802" y="100"/>
                    <a:pt x="700" y="43"/>
                    <a:pt x="570" y="12"/>
                  </a:cubicBezTo>
                  <a:cubicBezTo>
                    <a:pt x="542" y="4"/>
                    <a:pt x="514" y="1"/>
                    <a:pt x="485"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8" name="Google Shape;7308;p82">
              <a:extLst>
                <a:ext uri="{FF2B5EF4-FFF2-40B4-BE49-F238E27FC236}">
                  <a16:creationId xmlns:a16="http://schemas.microsoft.com/office/drawing/2014/main" id="{68208BBC-26FF-444D-BA87-CF6C8F389EB4}"/>
                </a:ext>
              </a:extLst>
            </p:cNvPr>
            <p:cNvSpPr>
              <a:spLocks/>
            </p:cNvSpPr>
            <p:nvPr/>
          </p:nvSpPr>
          <p:spPr bwMode="auto">
            <a:xfrm>
              <a:off x="6927250" y="1344625"/>
              <a:ext cx="38550" cy="10075"/>
            </a:xfrm>
            <a:custGeom>
              <a:avLst/>
              <a:gdLst>
                <a:gd name="T0" fmla="*/ 612500 w 1542"/>
                <a:gd name="T1" fmla="*/ 0 h 403"/>
                <a:gd name="T2" fmla="*/ 558750 w 1542"/>
                <a:gd name="T3" fmla="*/ 29375 h 403"/>
                <a:gd name="T4" fmla="*/ 437500 w 1542"/>
                <a:gd name="T5" fmla="*/ 127500 h 403"/>
                <a:gd name="T6" fmla="*/ 275625 w 1542"/>
                <a:gd name="T7" fmla="*/ 58125 h 403"/>
                <a:gd name="T8" fmla="*/ 221250 w 1542"/>
                <a:gd name="T9" fmla="*/ 49375 h 403"/>
                <a:gd name="T10" fmla="*/ 18125 w 1542"/>
                <a:gd name="T11" fmla="*/ 113125 h 403"/>
                <a:gd name="T12" fmla="*/ 29375 w 1542"/>
                <a:gd name="T13" fmla="*/ 148125 h 403"/>
                <a:gd name="T14" fmla="*/ 175000 w 1542"/>
                <a:gd name="T15" fmla="*/ 126875 h 403"/>
                <a:gd name="T16" fmla="*/ 293125 w 1542"/>
                <a:gd name="T17" fmla="*/ 168125 h 403"/>
                <a:gd name="T18" fmla="*/ 385000 w 1542"/>
                <a:gd name="T19" fmla="*/ 240625 h 403"/>
                <a:gd name="T20" fmla="*/ 439375 w 1542"/>
                <a:gd name="T21" fmla="*/ 251250 h 403"/>
                <a:gd name="T22" fmla="*/ 613750 w 1542"/>
                <a:gd name="T23" fmla="*/ 139375 h 403"/>
                <a:gd name="T24" fmla="*/ 816250 w 1542"/>
                <a:gd name="T25" fmla="*/ 215000 h 403"/>
                <a:gd name="T26" fmla="*/ 917500 w 1542"/>
                <a:gd name="T27" fmla="*/ 194375 h 403"/>
                <a:gd name="T28" fmla="*/ 908750 w 1542"/>
                <a:gd name="T29" fmla="*/ 93125 h 403"/>
                <a:gd name="T30" fmla="*/ 846875 w 1542"/>
                <a:gd name="T31" fmla="*/ 96250 h 403"/>
                <a:gd name="T32" fmla="*/ 651250 w 1542"/>
                <a:gd name="T33" fmla="*/ 20625 h 403"/>
                <a:gd name="T34" fmla="*/ 612500 w 1542"/>
                <a:gd name="T35" fmla="*/ 0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42" h="403" extrusionOk="0">
                  <a:moveTo>
                    <a:pt x="980" y="0"/>
                  </a:moveTo>
                  <a:cubicBezTo>
                    <a:pt x="947" y="0"/>
                    <a:pt x="913" y="22"/>
                    <a:pt x="894" y="47"/>
                  </a:cubicBezTo>
                  <a:cubicBezTo>
                    <a:pt x="810" y="164"/>
                    <a:pt x="755" y="204"/>
                    <a:pt x="700" y="204"/>
                  </a:cubicBezTo>
                  <a:cubicBezTo>
                    <a:pt x="632" y="204"/>
                    <a:pt x="564" y="142"/>
                    <a:pt x="441" y="93"/>
                  </a:cubicBezTo>
                  <a:cubicBezTo>
                    <a:pt x="415" y="83"/>
                    <a:pt x="386" y="79"/>
                    <a:pt x="354" y="79"/>
                  </a:cubicBezTo>
                  <a:cubicBezTo>
                    <a:pt x="240" y="79"/>
                    <a:pt x="98" y="134"/>
                    <a:pt x="29" y="181"/>
                  </a:cubicBezTo>
                  <a:cubicBezTo>
                    <a:pt x="1" y="195"/>
                    <a:pt x="15" y="237"/>
                    <a:pt x="47" y="237"/>
                  </a:cubicBezTo>
                  <a:cubicBezTo>
                    <a:pt x="115" y="222"/>
                    <a:pt x="200" y="203"/>
                    <a:pt x="280" y="203"/>
                  </a:cubicBezTo>
                  <a:cubicBezTo>
                    <a:pt x="352" y="203"/>
                    <a:pt x="420" y="219"/>
                    <a:pt x="469" y="269"/>
                  </a:cubicBezTo>
                  <a:cubicBezTo>
                    <a:pt x="514" y="311"/>
                    <a:pt x="557" y="357"/>
                    <a:pt x="616" y="385"/>
                  </a:cubicBezTo>
                  <a:cubicBezTo>
                    <a:pt x="646" y="397"/>
                    <a:pt x="675" y="402"/>
                    <a:pt x="703" y="402"/>
                  </a:cubicBezTo>
                  <a:cubicBezTo>
                    <a:pt x="814" y="402"/>
                    <a:pt x="912" y="316"/>
                    <a:pt x="982" y="223"/>
                  </a:cubicBezTo>
                  <a:cubicBezTo>
                    <a:pt x="1075" y="294"/>
                    <a:pt x="1187" y="344"/>
                    <a:pt x="1306" y="344"/>
                  </a:cubicBezTo>
                  <a:cubicBezTo>
                    <a:pt x="1359" y="344"/>
                    <a:pt x="1413" y="334"/>
                    <a:pt x="1468" y="311"/>
                  </a:cubicBezTo>
                  <a:cubicBezTo>
                    <a:pt x="1542" y="283"/>
                    <a:pt x="1542" y="149"/>
                    <a:pt x="1454" y="149"/>
                  </a:cubicBezTo>
                  <a:cubicBezTo>
                    <a:pt x="1419" y="152"/>
                    <a:pt x="1386" y="154"/>
                    <a:pt x="1355" y="154"/>
                  </a:cubicBezTo>
                  <a:cubicBezTo>
                    <a:pt x="1230" y="154"/>
                    <a:pt x="1135" y="126"/>
                    <a:pt x="1042" y="33"/>
                  </a:cubicBezTo>
                  <a:cubicBezTo>
                    <a:pt x="1024" y="9"/>
                    <a:pt x="1002" y="0"/>
                    <a:pt x="980"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9" name="Google Shape;7309;p82">
              <a:extLst>
                <a:ext uri="{FF2B5EF4-FFF2-40B4-BE49-F238E27FC236}">
                  <a16:creationId xmlns:a16="http://schemas.microsoft.com/office/drawing/2014/main" id="{5CD4B0EC-7D68-4546-980C-9FC67B1C383B}"/>
                </a:ext>
              </a:extLst>
            </p:cNvPr>
            <p:cNvSpPr>
              <a:spLocks/>
            </p:cNvSpPr>
            <p:nvPr/>
          </p:nvSpPr>
          <p:spPr bwMode="auto">
            <a:xfrm>
              <a:off x="6827425" y="1184350"/>
              <a:ext cx="62700" cy="21575"/>
            </a:xfrm>
            <a:custGeom>
              <a:avLst/>
              <a:gdLst>
                <a:gd name="T0" fmla="*/ 593750 w 2508"/>
                <a:gd name="T1" fmla="*/ 0 h 863"/>
                <a:gd name="T2" fmla="*/ 572500 w 2508"/>
                <a:gd name="T3" fmla="*/ 6875 h 863"/>
                <a:gd name="T4" fmla="*/ 183125 w 2508"/>
                <a:gd name="T5" fmla="*/ 179375 h 863"/>
                <a:gd name="T6" fmla="*/ 60000 w 2508"/>
                <a:gd name="T7" fmla="*/ 143125 h 863"/>
                <a:gd name="T8" fmla="*/ 48750 w 2508"/>
                <a:gd name="T9" fmla="*/ 139375 h 863"/>
                <a:gd name="T10" fmla="*/ 23125 w 2508"/>
                <a:gd name="T11" fmla="*/ 206875 h 863"/>
                <a:gd name="T12" fmla="*/ 203125 w 2508"/>
                <a:gd name="T13" fmla="*/ 280625 h 863"/>
                <a:gd name="T14" fmla="*/ 535000 w 2508"/>
                <a:gd name="T15" fmla="*/ 151875 h 863"/>
                <a:gd name="T16" fmla="*/ 847500 w 2508"/>
                <a:gd name="T17" fmla="*/ 362500 h 863"/>
                <a:gd name="T18" fmla="*/ 1113125 w 2508"/>
                <a:gd name="T19" fmla="*/ 408750 h 863"/>
                <a:gd name="T20" fmla="*/ 1286875 w 2508"/>
                <a:gd name="T21" fmla="*/ 510000 h 863"/>
                <a:gd name="T22" fmla="*/ 1381875 w 2508"/>
                <a:gd name="T23" fmla="*/ 539375 h 863"/>
                <a:gd name="T24" fmla="*/ 1524375 w 2508"/>
                <a:gd name="T25" fmla="*/ 472500 h 863"/>
                <a:gd name="T26" fmla="*/ 1490625 w 2508"/>
                <a:gd name="T27" fmla="*/ 381250 h 863"/>
                <a:gd name="T28" fmla="*/ 1480625 w 2508"/>
                <a:gd name="T29" fmla="*/ 382500 h 863"/>
                <a:gd name="T30" fmla="*/ 1408750 w 2508"/>
                <a:gd name="T31" fmla="*/ 394375 h 863"/>
                <a:gd name="T32" fmla="*/ 1286875 w 2508"/>
                <a:gd name="T33" fmla="*/ 336250 h 863"/>
                <a:gd name="T34" fmla="*/ 1076250 w 2508"/>
                <a:gd name="T35" fmla="*/ 272500 h 863"/>
                <a:gd name="T36" fmla="*/ 847500 w 2508"/>
                <a:gd name="T37" fmla="*/ 235000 h 863"/>
                <a:gd name="T38" fmla="*/ 645000 w 2508"/>
                <a:gd name="T39" fmla="*/ 52500 h 863"/>
                <a:gd name="T40" fmla="*/ 593750 w 2508"/>
                <a:gd name="T41" fmla="*/ 0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08" h="863" extrusionOk="0">
                  <a:moveTo>
                    <a:pt x="950" y="0"/>
                  </a:moveTo>
                  <a:cubicBezTo>
                    <a:pt x="938" y="0"/>
                    <a:pt x="926" y="3"/>
                    <a:pt x="916" y="11"/>
                  </a:cubicBezTo>
                  <a:cubicBezTo>
                    <a:pt x="749" y="110"/>
                    <a:pt x="513" y="287"/>
                    <a:pt x="293" y="287"/>
                  </a:cubicBezTo>
                  <a:cubicBezTo>
                    <a:pt x="225" y="287"/>
                    <a:pt x="159" y="270"/>
                    <a:pt x="96" y="229"/>
                  </a:cubicBezTo>
                  <a:cubicBezTo>
                    <a:pt x="90" y="225"/>
                    <a:pt x="84" y="223"/>
                    <a:pt x="78" y="223"/>
                  </a:cubicBezTo>
                  <a:cubicBezTo>
                    <a:pt x="37" y="223"/>
                    <a:pt x="0" y="294"/>
                    <a:pt x="37" y="331"/>
                  </a:cubicBezTo>
                  <a:cubicBezTo>
                    <a:pt x="127" y="416"/>
                    <a:pt x="225" y="449"/>
                    <a:pt x="325" y="449"/>
                  </a:cubicBezTo>
                  <a:cubicBezTo>
                    <a:pt x="502" y="449"/>
                    <a:pt x="688" y="346"/>
                    <a:pt x="856" y="243"/>
                  </a:cubicBezTo>
                  <a:cubicBezTo>
                    <a:pt x="874" y="478"/>
                    <a:pt x="1064" y="566"/>
                    <a:pt x="1356" y="580"/>
                  </a:cubicBezTo>
                  <a:cubicBezTo>
                    <a:pt x="1503" y="594"/>
                    <a:pt x="1634" y="626"/>
                    <a:pt x="1781" y="654"/>
                  </a:cubicBezTo>
                  <a:cubicBezTo>
                    <a:pt x="1929" y="682"/>
                    <a:pt x="1943" y="742"/>
                    <a:pt x="2059" y="816"/>
                  </a:cubicBezTo>
                  <a:cubicBezTo>
                    <a:pt x="2114" y="848"/>
                    <a:pt x="2164" y="863"/>
                    <a:pt x="2211" y="863"/>
                  </a:cubicBezTo>
                  <a:cubicBezTo>
                    <a:pt x="2292" y="863"/>
                    <a:pt x="2366" y="821"/>
                    <a:pt x="2439" y="756"/>
                  </a:cubicBezTo>
                  <a:cubicBezTo>
                    <a:pt x="2507" y="704"/>
                    <a:pt x="2449" y="610"/>
                    <a:pt x="2385" y="610"/>
                  </a:cubicBezTo>
                  <a:cubicBezTo>
                    <a:pt x="2379" y="610"/>
                    <a:pt x="2374" y="611"/>
                    <a:pt x="2369" y="612"/>
                  </a:cubicBezTo>
                  <a:cubicBezTo>
                    <a:pt x="2323" y="625"/>
                    <a:pt x="2286" y="631"/>
                    <a:pt x="2254" y="631"/>
                  </a:cubicBezTo>
                  <a:cubicBezTo>
                    <a:pt x="2180" y="631"/>
                    <a:pt x="2130" y="599"/>
                    <a:pt x="2059" y="538"/>
                  </a:cubicBezTo>
                  <a:cubicBezTo>
                    <a:pt x="1957" y="464"/>
                    <a:pt x="1855" y="464"/>
                    <a:pt x="1722" y="436"/>
                  </a:cubicBezTo>
                  <a:cubicBezTo>
                    <a:pt x="1605" y="405"/>
                    <a:pt x="1489" y="376"/>
                    <a:pt x="1356" y="376"/>
                  </a:cubicBezTo>
                  <a:cubicBezTo>
                    <a:pt x="1138" y="362"/>
                    <a:pt x="1018" y="331"/>
                    <a:pt x="1032" y="84"/>
                  </a:cubicBezTo>
                  <a:cubicBezTo>
                    <a:pt x="1032" y="38"/>
                    <a:pt x="990" y="0"/>
                    <a:pt x="950"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0" name="Google Shape;7310;p82">
              <a:extLst>
                <a:ext uri="{FF2B5EF4-FFF2-40B4-BE49-F238E27FC236}">
                  <a16:creationId xmlns:a16="http://schemas.microsoft.com/office/drawing/2014/main" id="{83CA6EDD-8F7B-45DE-9F20-9971251174FD}"/>
                </a:ext>
              </a:extLst>
            </p:cNvPr>
            <p:cNvSpPr>
              <a:spLocks/>
            </p:cNvSpPr>
            <p:nvPr/>
          </p:nvSpPr>
          <p:spPr bwMode="auto">
            <a:xfrm>
              <a:off x="6747975" y="1248825"/>
              <a:ext cx="51150" cy="10800"/>
            </a:xfrm>
            <a:custGeom>
              <a:avLst/>
              <a:gdLst>
                <a:gd name="T0" fmla="*/ 471250 w 2046"/>
                <a:gd name="T1" fmla="*/ 625 h 432"/>
                <a:gd name="T2" fmla="*/ 423750 w 2046"/>
                <a:gd name="T3" fmla="*/ 23750 h 432"/>
                <a:gd name="T4" fmla="*/ 252500 w 2046"/>
                <a:gd name="T5" fmla="*/ 131250 h 432"/>
                <a:gd name="T6" fmla="*/ 103125 w 2046"/>
                <a:gd name="T7" fmla="*/ 23750 h 432"/>
                <a:gd name="T8" fmla="*/ 61250 w 2046"/>
                <a:gd name="T9" fmla="*/ 1875 h 432"/>
                <a:gd name="T10" fmla="*/ 13125 w 2046"/>
                <a:gd name="T11" fmla="*/ 61250 h 432"/>
                <a:gd name="T12" fmla="*/ 253125 w 2046"/>
                <a:gd name="T13" fmla="*/ 269375 h 432"/>
                <a:gd name="T14" fmla="*/ 478750 w 2046"/>
                <a:gd name="T15" fmla="*/ 180000 h 432"/>
                <a:gd name="T16" fmla="*/ 674375 w 2046"/>
                <a:gd name="T17" fmla="*/ 241250 h 432"/>
                <a:gd name="T18" fmla="*/ 1005625 w 2046"/>
                <a:gd name="T19" fmla="*/ 207500 h 432"/>
                <a:gd name="T20" fmla="*/ 1138750 w 2046"/>
                <a:gd name="T21" fmla="*/ 226250 h 432"/>
                <a:gd name="T22" fmla="*/ 1161250 w 2046"/>
                <a:gd name="T23" fmla="*/ 230000 h 432"/>
                <a:gd name="T24" fmla="*/ 1202500 w 2046"/>
                <a:gd name="T25" fmla="*/ 78750 h 432"/>
                <a:gd name="T26" fmla="*/ 1004375 w 2046"/>
                <a:gd name="T27" fmla="*/ 34375 h 432"/>
                <a:gd name="T28" fmla="*/ 910000 w 2046"/>
                <a:gd name="T29" fmla="*/ 43750 h 432"/>
                <a:gd name="T30" fmla="*/ 679375 w 2046"/>
                <a:gd name="T31" fmla="*/ 90625 h 432"/>
                <a:gd name="T32" fmla="*/ 525000 w 2046"/>
                <a:gd name="T33" fmla="*/ 23750 h 432"/>
                <a:gd name="T34" fmla="*/ 471250 w 2046"/>
                <a:gd name="T35" fmla="*/ 625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6" h="432" extrusionOk="0">
                  <a:moveTo>
                    <a:pt x="754" y="1"/>
                  </a:moveTo>
                  <a:cubicBezTo>
                    <a:pt x="727" y="1"/>
                    <a:pt x="700" y="12"/>
                    <a:pt x="678" y="38"/>
                  </a:cubicBezTo>
                  <a:cubicBezTo>
                    <a:pt x="594" y="147"/>
                    <a:pt x="498" y="210"/>
                    <a:pt x="404" y="210"/>
                  </a:cubicBezTo>
                  <a:cubicBezTo>
                    <a:pt x="319" y="210"/>
                    <a:pt x="235" y="157"/>
                    <a:pt x="165" y="38"/>
                  </a:cubicBezTo>
                  <a:cubicBezTo>
                    <a:pt x="150" y="14"/>
                    <a:pt x="124" y="3"/>
                    <a:pt x="98" y="3"/>
                  </a:cubicBezTo>
                  <a:cubicBezTo>
                    <a:pt x="50" y="3"/>
                    <a:pt x="0" y="41"/>
                    <a:pt x="21" y="98"/>
                  </a:cubicBezTo>
                  <a:cubicBezTo>
                    <a:pt x="80" y="330"/>
                    <a:pt x="235" y="431"/>
                    <a:pt x="405" y="431"/>
                  </a:cubicBezTo>
                  <a:cubicBezTo>
                    <a:pt x="527" y="431"/>
                    <a:pt x="657" y="380"/>
                    <a:pt x="766" y="288"/>
                  </a:cubicBezTo>
                  <a:cubicBezTo>
                    <a:pt x="865" y="363"/>
                    <a:pt x="970" y="386"/>
                    <a:pt x="1079" y="386"/>
                  </a:cubicBezTo>
                  <a:cubicBezTo>
                    <a:pt x="1247" y="386"/>
                    <a:pt x="1426" y="332"/>
                    <a:pt x="1609" y="332"/>
                  </a:cubicBezTo>
                  <a:cubicBezTo>
                    <a:pt x="1679" y="332"/>
                    <a:pt x="1750" y="340"/>
                    <a:pt x="1822" y="362"/>
                  </a:cubicBezTo>
                  <a:cubicBezTo>
                    <a:pt x="1834" y="366"/>
                    <a:pt x="1846" y="368"/>
                    <a:pt x="1858" y="368"/>
                  </a:cubicBezTo>
                  <a:cubicBezTo>
                    <a:pt x="1972" y="368"/>
                    <a:pt x="2045" y="180"/>
                    <a:pt x="1924" y="126"/>
                  </a:cubicBezTo>
                  <a:cubicBezTo>
                    <a:pt x="1816" y="78"/>
                    <a:pt x="1713" y="55"/>
                    <a:pt x="1607" y="55"/>
                  </a:cubicBezTo>
                  <a:cubicBezTo>
                    <a:pt x="1557" y="55"/>
                    <a:pt x="1507" y="60"/>
                    <a:pt x="1456" y="70"/>
                  </a:cubicBezTo>
                  <a:cubicBezTo>
                    <a:pt x="1329" y="94"/>
                    <a:pt x="1206" y="145"/>
                    <a:pt x="1087" y="145"/>
                  </a:cubicBezTo>
                  <a:cubicBezTo>
                    <a:pt x="1002" y="145"/>
                    <a:pt x="920" y="119"/>
                    <a:pt x="840" y="38"/>
                  </a:cubicBezTo>
                  <a:cubicBezTo>
                    <a:pt x="818" y="15"/>
                    <a:pt x="786" y="1"/>
                    <a:pt x="754"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1" name="Google Shape;7311;p82">
              <a:extLst>
                <a:ext uri="{FF2B5EF4-FFF2-40B4-BE49-F238E27FC236}">
                  <a16:creationId xmlns:a16="http://schemas.microsoft.com/office/drawing/2014/main" id="{BBB4B21E-01E8-4A09-96AB-574EF43170F4}"/>
                </a:ext>
              </a:extLst>
            </p:cNvPr>
            <p:cNvSpPr>
              <a:spLocks/>
            </p:cNvSpPr>
            <p:nvPr/>
          </p:nvSpPr>
          <p:spPr bwMode="auto">
            <a:xfrm>
              <a:off x="6620975" y="1462300"/>
              <a:ext cx="8450" cy="6625"/>
            </a:xfrm>
            <a:custGeom>
              <a:avLst/>
              <a:gdLst>
                <a:gd name="T0" fmla="*/ 110000 w 338"/>
                <a:gd name="T1" fmla="*/ 625 h 265"/>
                <a:gd name="T2" fmla="*/ 110000 w 338"/>
                <a:gd name="T3" fmla="*/ 165625 h 265"/>
                <a:gd name="T4" fmla="*/ 110000 w 338"/>
                <a:gd name="T5" fmla="*/ 625 h 265"/>
                <a:gd name="T6" fmla="*/ 0 60000 65536"/>
                <a:gd name="T7" fmla="*/ 0 60000 65536"/>
                <a:gd name="T8" fmla="*/ 0 60000 65536"/>
              </a:gdLst>
              <a:ahLst/>
              <a:cxnLst>
                <a:cxn ang="T6">
                  <a:pos x="T0" y="T1"/>
                </a:cxn>
                <a:cxn ang="T7">
                  <a:pos x="T2" y="T3"/>
                </a:cxn>
                <a:cxn ang="T8">
                  <a:pos x="T4" y="T5"/>
                </a:cxn>
              </a:cxnLst>
              <a:rect l="0" t="0" r="r" b="b"/>
              <a:pathLst>
                <a:path w="338" h="265" extrusionOk="0">
                  <a:moveTo>
                    <a:pt x="176" y="1"/>
                  </a:moveTo>
                  <a:cubicBezTo>
                    <a:pt x="0" y="1"/>
                    <a:pt x="0" y="265"/>
                    <a:pt x="176" y="265"/>
                  </a:cubicBezTo>
                  <a:cubicBezTo>
                    <a:pt x="338" y="265"/>
                    <a:pt x="338" y="1"/>
                    <a:pt x="176"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2" name="Google Shape;7312;p82">
              <a:extLst>
                <a:ext uri="{FF2B5EF4-FFF2-40B4-BE49-F238E27FC236}">
                  <a16:creationId xmlns:a16="http://schemas.microsoft.com/office/drawing/2014/main" id="{10137EBF-4DFB-41D3-A7F8-C91844759F1C}"/>
                </a:ext>
              </a:extLst>
            </p:cNvPr>
            <p:cNvSpPr>
              <a:spLocks/>
            </p:cNvSpPr>
            <p:nvPr/>
          </p:nvSpPr>
          <p:spPr bwMode="auto">
            <a:xfrm>
              <a:off x="6630475" y="1468900"/>
              <a:ext cx="9175" cy="7325"/>
            </a:xfrm>
            <a:custGeom>
              <a:avLst/>
              <a:gdLst>
                <a:gd name="T0" fmla="*/ 118750 w 367"/>
                <a:gd name="T1" fmla="*/ 625 h 293"/>
                <a:gd name="T2" fmla="*/ 118750 w 367"/>
                <a:gd name="T3" fmla="*/ 183125 h 293"/>
                <a:gd name="T4" fmla="*/ 118750 w 367"/>
                <a:gd name="T5" fmla="*/ 625 h 293"/>
                <a:gd name="T6" fmla="*/ 0 60000 65536"/>
                <a:gd name="T7" fmla="*/ 0 60000 65536"/>
                <a:gd name="T8" fmla="*/ 0 60000 65536"/>
              </a:gdLst>
              <a:ahLst/>
              <a:cxnLst>
                <a:cxn ang="T6">
                  <a:pos x="T0" y="T1"/>
                </a:cxn>
                <a:cxn ang="T7">
                  <a:pos x="T2" y="T3"/>
                </a:cxn>
                <a:cxn ang="T8">
                  <a:pos x="T4" y="T5"/>
                </a:cxn>
              </a:cxnLst>
              <a:rect l="0" t="0" r="r" b="b"/>
              <a:pathLst>
                <a:path w="367" h="293" extrusionOk="0">
                  <a:moveTo>
                    <a:pt x="190" y="1"/>
                  </a:moveTo>
                  <a:cubicBezTo>
                    <a:pt x="0" y="1"/>
                    <a:pt x="0" y="293"/>
                    <a:pt x="190" y="293"/>
                  </a:cubicBezTo>
                  <a:cubicBezTo>
                    <a:pt x="366" y="293"/>
                    <a:pt x="366" y="1"/>
                    <a:pt x="190"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3" name="Google Shape;7313;p82">
              <a:extLst>
                <a:ext uri="{FF2B5EF4-FFF2-40B4-BE49-F238E27FC236}">
                  <a16:creationId xmlns:a16="http://schemas.microsoft.com/office/drawing/2014/main" id="{55AEC342-EED4-4109-8909-908A6CAD7481}"/>
                </a:ext>
              </a:extLst>
            </p:cNvPr>
            <p:cNvSpPr>
              <a:spLocks/>
            </p:cNvSpPr>
            <p:nvPr/>
          </p:nvSpPr>
          <p:spPr bwMode="auto">
            <a:xfrm>
              <a:off x="6645150" y="1464150"/>
              <a:ext cx="9175" cy="9175"/>
            </a:xfrm>
            <a:custGeom>
              <a:avLst/>
              <a:gdLst>
                <a:gd name="T0" fmla="*/ 119375 w 367"/>
                <a:gd name="T1" fmla="*/ 625 h 367"/>
                <a:gd name="T2" fmla="*/ 625 w 367"/>
                <a:gd name="T3" fmla="*/ 110625 h 367"/>
                <a:gd name="T4" fmla="*/ 119375 w 367"/>
                <a:gd name="T5" fmla="*/ 229375 h 367"/>
                <a:gd name="T6" fmla="*/ 228750 w 367"/>
                <a:gd name="T7" fmla="*/ 110625 h 367"/>
                <a:gd name="T8" fmla="*/ 119375 w 367"/>
                <a:gd name="T9" fmla="*/ 625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367" extrusionOk="0">
                  <a:moveTo>
                    <a:pt x="191" y="1"/>
                  </a:moveTo>
                  <a:cubicBezTo>
                    <a:pt x="89" y="1"/>
                    <a:pt x="1" y="89"/>
                    <a:pt x="1" y="177"/>
                  </a:cubicBezTo>
                  <a:cubicBezTo>
                    <a:pt x="1" y="279"/>
                    <a:pt x="89" y="367"/>
                    <a:pt x="191" y="367"/>
                  </a:cubicBezTo>
                  <a:cubicBezTo>
                    <a:pt x="279" y="367"/>
                    <a:pt x="366" y="279"/>
                    <a:pt x="366" y="177"/>
                  </a:cubicBezTo>
                  <a:cubicBezTo>
                    <a:pt x="366" y="89"/>
                    <a:pt x="279" y="1"/>
                    <a:pt x="191"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4" name="Google Shape;7314;p82">
              <a:extLst>
                <a:ext uri="{FF2B5EF4-FFF2-40B4-BE49-F238E27FC236}">
                  <a16:creationId xmlns:a16="http://schemas.microsoft.com/office/drawing/2014/main" id="{BB29DBA3-8CB9-4373-AD7B-330A71D88F0C}"/>
                </a:ext>
              </a:extLst>
            </p:cNvPr>
            <p:cNvSpPr>
              <a:spLocks/>
            </p:cNvSpPr>
            <p:nvPr/>
          </p:nvSpPr>
          <p:spPr bwMode="auto">
            <a:xfrm>
              <a:off x="6655000" y="1457200"/>
              <a:ext cx="6975" cy="5475"/>
            </a:xfrm>
            <a:custGeom>
              <a:avLst/>
              <a:gdLst>
                <a:gd name="T0" fmla="*/ 92500 w 279"/>
                <a:gd name="T1" fmla="*/ 625 h 219"/>
                <a:gd name="T2" fmla="*/ 92500 w 279"/>
                <a:gd name="T3" fmla="*/ 136875 h 219"/>
                <a:gd name="T4" fmla="*/ 92500 w 279"/>
                <a:gd name="T5" fmla="*/ 625 h 219"/>
                <a:gd name="T6" fmla="*/ 0 60000 65536"/>
                <a:gd name="T7" fmla="*/ 0 60000 65536"/>
                <a:gd name="T8" fmla="*/ 0 60000 65536"/>
              </a:gdLst>
              <a:ahLst/>
              <a:cxnLst>
                <a:cxn ang="T6">
                  <a:pos x="T0" y="T1"/>
                </a:cxn>
                <a:cxn ang="T7">
                  <a:pos x="T2" y="T3"/>
                </a:cxn>
                <a:cxn ang="T8">
                  <a:pos x="T4" y="T5"/>
                </a:cxn>
              </a:cxnLst>
              <a:rect l="0" t="0" r="r" b="b"/>
              <a:pathLst>
                <a:path w="279" h="219" extrusionOk="0">
                  <a:moveTo>
                    <a:pt x="148" y="1"/>
                  </a:moveTo>
                  <a:cubicBezTo>
                    <a:pt x="1" y="1"/>
                    <a:pt x="1" y="219"/>
                    <a:pt x="148" y="219"/>
                  </a:cubicBezTo>
                  <a:cubicBezTo>
                    <a:pt x="278" y="219"/>
                    <a:pt x="278" y="1"/>
                    <a:pt x="148"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5" name="Google Shape;7315;p82">
              <a:extLst>
                <a:ext uri="{FF2B5EF4-FFF2-40B4-BE49-F238E27FC236}">
                  <a16:creationId xmlns:a16="http://schemas.microsoft.com/office/drawing/2014/main" id="{B1FE18A4-B164-4333-96EF-1418252B7B20}"/>
                </a:ext>
              </a:extLst>
            </p:cNvPr>
            <p:cNvSpPr>
              <a:spLocks/>
            </p:cNvSpPr>
            <p:nvPr/>
          </p:nvSpPr>
          <p:spPr bwMode="auto">
            <a:xfrm>
              <a:off x="6638550" y="1458350"/>
              <a:ext cx="4775" cy="5125"/>
            </a:xfrm>
            <a:custGeom>
              <a:avLst/>
              <a:gdLst>
                <a:gd name="T0" fmla="*/ 60000 w 191"/>
                <a:gd name="T1" fmla="*/ 625 h 205"/>
                <a:gd name="T2" fmla="*/ 46875 w 191"/>
                <a:gd name="T3" fmla="*/ 6875 h 205"/>
                <a:gd name="T4" fmla="*/ 625 w 191"/>
                <a:gd name="T5" fmla="*/ 61875 h 205"/>
                <a:gd name="T6" fmla="*/ 64375 w 191"/>
                <a:gd name="T7" fmla="*/ 128125 h 205"/>
                <a:gd name="T8" fmla="*/ 119375 w 191"/>
                <a:gd name="T9" fmla="*/ 61875 h 205"/>
                <a:gd name="T10" fmla="*/ 73125 w 191"/>
                <a:gd name="T11" fmla="*/ 6875 h 205"/>
                <a:gd name="T12" fmla="*/ 60000 w 191"/>
                <a:gd name="T13" fmla="*/ 625 h 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205" extrusionOk="0">
                  <a:moveTo>
                    <a:pt x="96" y="1"/>
                  </a:moveTo>
                  <a:cubicBezTo>
                    <a:pt x="89" y="1"/>
                    <a:pt x="82" y="4"/>
                    <a:pt x="75" y="11"/>
                  </a:cubicBezTo>
                  <a:cubicBezTo>
                    <a:pt x="29" y="29"/>
                    <a:pt x="1" y="57"/>
                    <a:pt x="1" y="99"/>
                  </a:cubicBezTo>
                  <a:cubicBezTo>
                    <a:pt x="1" y="159"/>
                    <a:pt x="43" y="205"/>
                    <a:pt x="103" y="205"/>
                  </a:cubicBezTo>
                  <a:cubicBezTo>
                    <a:pt x="145" y="205"/>
                    <a:pt x="191" y="159"/>
                    <a:pt x="191" y="99"/>
                  </a:cubicBezTo>
                  <a:cubicBezTo>
                    <a:pt x="191" y="57"/>
                    <a:pt x="163" y="29"/>
                    <a:pt x="117" y="11"/>
                  </a:cubicBezTo>
                  <a:cubicBezTo>
                    <a:pt x="110" y="4"/>
                    <a:pt x="103" y="1"/>
                    <a:pt x="96"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6" name="Google Shape;7316;p82">
              <a:extLst>
                <a:ext uri="{FF2B5EF4-FFF2-40B4-BE49-F238E27FC236}">
                  <a16:creationId xmlns:a16="http://schemas.microsoft.com/office/drawing/2014/main" id="{4393EF0F-AA6C-421B-B8B2-95EC614F4726}"/>
                </a:ext>
              </a:extLst>
            </p:cNvPr>
            <p:cNvSpPr>
              <a:spLocks/>
            </p:cNvSpPr>
            <p:nvPr/>
          </p:nvSpPr>
          <p:spPr bwMode="auto">
            <a:xfrm>
              <a:off x="6616225" y="1523950"/>
              <a:ext cx="8025" cy="6825"/>
            </a:xfrm>
            <a:custGeom>
              <a:avLst/>
              <a:gdLst>
                <a:gd name="T0" fmla="*/ 95000 w 321"/>
                <a:gd name="T1" fmla="*/ 0 h 273"/>
                <a:gd name="T2" fmla="*/ 63750 w 321"/>
                <a:gd name="T3" fmla="*/ 6875 h 273"/>
                <a:gd name="T4" fmla="*/ 0 w 321"/>
                <a:gd name="T5" fmla="*/ 81875 h 273"/>
                <a:gd name="T6" fmla="*/ 63750 w 321"/>
                <a:gd name="T7" fmla="*/ 163125 h 273"/>
                <a:gd name="T8" fmla="*/ 95625 w 321"/>
                <a:gd name="T9" fmla="*/ 170000 h 273"/>
                <a:gd name="T10" fmla="*/ 173750 w 321"/>
                <a:gd name="T11" fmla="*/ 136875 h 273"/>
                <a:gd name="T12" fmla="*/ 173750 w 321"/>
                <a:gd name="T13" fmla="*/ 35625 h 273"/>
                <a:gd name="T14" fmla="*/ 95000 w 321"/>
                <a:gd name="T15" fmla="*/ 0 h 2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1" h="273" extrusionOk="0">
                  <a:moveTo>
                    <a:pt x="152" y="0"/>
                  </a:moveTo>
                  <a:cubicBezTo>
                    <a:pt x="135" y="0"/>
                    <a:pt x="118" y="4"/>
                    <a:pt x="102" y="11"/>
                  </a:cubicBezTo>
                  <a:cubicBezTo>
                    <a:pt x="43" y="43"/>
                    <a:pt x="0" y="71"/>
                    <a:pt x="0" y="131"/>
                  </a:cubicBezTo>
                  <a:cubicBezTo>
                    <a:pt x="0" y="201"/>
                    <a:pt x="43" y="233"/>
                    <a:pt x="102" y="261"/>
                  </a:cubicBezTo>
                  <a:cubicBezTo>
                    <a:pt x="118" y="269"/>
                    <a:pt x="135" y="272"/>
                    <a:pt x="153" y="272"/>
                  </a:cubicBezTo>
                  <a:cubicBezTo>
                    <a:pt x="198" y="272"/>
                    <a:pt x="245" y="249"/>
                    <a:pt x="278" y="219"/>
                  </a:cubicBezTo>
                  <a:cubicBezTo>
                    <a:pt x="320" y="173"/>
                    <a:pt x="320" y="99"/>
                    <a:pt x="278" y="57"/>
                  </a:cubicBezTo>
                  <a:cubicBezTo>
                    <a:pt x="245" y="24"/>
                    <a:pt x="197" y="0"/>
                    <a:pt x="152"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7" name="Google Shape;7317;p82">
              <a:extLst>
                <a:ext uri="{FF2B5EF4-FFF2-40B4-BE49-F238E27FC236}">
                  <a16:creationId xmlns:a16="http://schemas.microsoft.com/office/drawing/2014/main" id="{7FDB387A-90E9-4BC9-94A7-0C55E9D8A119}"/>
                </a:ext>
              </a:extLst>
            </p:cNvPr>
            <p:cNvSpPr>
              <a:spLocks/>
            </p:cNvSpPr>
            <p:nvPr/>
          </p:nvSpPr>
          <p:spPr bwMode="auto">
            <a:xfrm>
              <a:off x="6630125" y="1530825"/>
              <a:ext cx="6250" cy="6600"/>
            </a:xfrm>
            <a:custGeom>
              <a:avLst/>
              <a:gdLst>
                <a:gd name="T0" fmla="*/ 72500 w 250"/>
                <a:gd name="T1" fmla="*/ 0 h 264"/>
                <a:gd name="T2" fmla="*/ 0 w 250"/>
                <a:gd name="T3" fmla="*/ 83750 h 264"/>
                <a:gd name="T4" fmla="*/ 72500 w 250"/>
                <a:gd name="T5" fmla="*/ 165000 h 264"/>
                <a:gd name="T6" fmla="*/ 156250 w 250"/>
                <a:gd name="T7" fmla="*/ 83750 h 264"/>
                <a:gd name="T8" fmla="*/ 72500 w 250"/>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64" extrusionOk="0">
                  <a:moveTo>
                    <a:pt x="116" y="0"/>
                  </a:moveTo>
                  <a:cubicBezTo>
                    <a:pt x="42" y="0"/>
                    <a:pt x="0" y="60"/>
                    <a:pt x="0" y="134"/>
                  </a:cubicBezTo>
                  <a:cubicBezTo>
                    <a:pt x="0" y="208"/>
                    <a:pt x="42" y="264"/>
                    <a:pt x="116" y="264"/>
                  </a:cubicBezTo>
                  <a:cubicBezTo>
                    <a:pt x="190" y="264"/>
                    <a:pt x="250" y="208"/>
                    <a:pt x="250" y="134"/>
                  </a:cubicBezTo>
                  <a:cubicBezTo>
                    <a:pt x="250" y="60"/>
                    <a:pt x="190" y="0"/>
                    <a:pt x="116"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8" name="Google Shape;7318;p82">
              <a:extLst>
                <a:ext uri="{FF2B5EF4-FFF2-40B4-BE49-F238E27FC236}">
                  <a16:creationId xmlns:a16="http://schemas.microsoft.com/office/drawing/2014/main" id="{60873597-BD48-4E64-AFA7-6878DA815AAD}"/>
                </a:ext>
              </a:extLst>
            </p:cNvPr>
            <p:cNvSpPr>
              <a:spLocks/>
            </p:cNvSpPr>
            <p:nvPr/>
          </p:nvSpPr>
          <p:spPr bwMode="auto">
            <a:xfrm>
              <a:off x="6634875" y="1519125"/>
              <a:ext cx="6250" cy="6625"/>
            </a:xfrm>
            <a:custGeom>
              <a:avLst/>
              <a:gdLst>
                <a:gd name="T0" fmla="*/ 83750 w 250"/>
                <a:gd name="T1" fmla="*/ 0 h 265"/>
                <a:gd name="T2" fmla="*/ 0 w 250"/>
                <a:gd name="T3" fmla="*/ 81250 h 265"/>
                <a:gd name="T4" fmla="*/ 83750 w 250"/>
                <a:gd name="T5" fmla="*/ 165000 h 265"/>
                <a:gd name="T6" fmla="*/ 156250 w 250"/>
                <a:gd name="T7" fmla="*/ 81250 h 265"/>
                <a:gd name="T8" fmla="*/ 83750 w 250"/>
                <a:gd name="T9" fmla="*/ 0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65" extrusionOk="0">
                  <a:moveTo>
                    <a:pt x="134" y="0"/>
                  </a:moveTo>
                  <a:cubicBezTo>
                    <a:pt x="60" y="0"/>
                    <a:pt x="0" y="60"/>
                    <a:pt x="0" y="130"/>
                  </a:cubicBezTo>
                  <a:cubicBezTo>
                    <a:pt x="0" y="204"/>
                    <a:pt x="60" y="264"/>
                    <a:pt x="134" y="264"/>
                  </a:cubicBezTo>
                  <a:cubicBezTo>
                    <a:pt x="190" y="264"/>
                    <a:pt x="250" y="204"/>
                    <a:pt x="250" y="130"/>
                  </a:cubicBezTo>
                  <a:cubicBezTo>
                    <a:pt x="250" y="60"/>
                    <a:pt x="190" y="0"/>
                    <a:pt x="134"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9" name="Google Shape;7319;p82">
              <a:extLst>
                <a:ext uri="{FF2B5EF4-FFF2-40B4-BE49-F238E27FC236}">
                  <a16:creationId xmlns:a16="http://schemas.microsoft.com/office/drawing/2014/main" id="{F72C3826-5AF6-4E21-BC92-EC2654765EA2}"/>
                </a:ext>
              </a:extLst>
            </p:cNvPr>
            <p:cNvSpPr>
              <a:spLocks/>
            </p:cNvSpPr>
            <p:nvPr/>
          </p:nvSpPr>
          <p:spPr bwMode="auto">
            <a:xfrm>
              <a:off x="6644350" y="1513225"/>
              <a:ext cx="8825" cy="6625"/>
            </a:xfrm>
            <a:custGeom>
              <a:avLst/>
              <a:gdLst>
                <a:gd name="T0" fmla="*/ 110625 w 353"/>
                <a:gd name="T1" fmla="*/ 625 h 265"/>
                <a:gd name="T2" fmla="*/ 110625 w 353"/>
                <a:gd name="T3" fmla="*/ 165000 h 265"/>
                <a:gd name="T4" fmla="*/ 110625 w 353"/>
                <a:gd name="T5" fmla="*/ 625 h 265"/>
                <a:gd name="T6" fmla="*/ 0 60000 65536"/>
                <a:gd name="T7" fmla="*/ 0 60000 65536"/>
                <a:gd name="T8" fmla="*/ 0 60000 65536"/>
              </a:gdLst>
              <a:ahLst/>
              <a:cxnLst>
                <a:cxn ang="T6">
                  <a:pos x="T0" y="T1"/>
                </a:cxn>
                <a:cxn ang="T7">
                  <a:pos x="T2" y="T3"/>
                </a:cxn>
                <a:cxn ang="T8">
                  <a:pos x="T4" y="T5"/>
                </a:cxn>
              </a:cxnLst>
              <a:rect l="0" t="0" r="r" b="b"/>
              <a:pathLst>
                <a:path w="353" h="265" extrusionOk="0">
                  <a:moveTo>
                    <a:pt x="177" y="1"/>
                  </a:moveTo>
                  <a:cubicBezTo>
                    <a:pt x="1" y="1"/>
                    <a:pt x="1" y="264"/>
                    <a:pt x="177" y="264"/>
                  </a:cubicBezTo>
                  <a:cubicBezTo>
                    <a:pt x="353" y="264"/>
                    <a:pt x="353" y="1"/>
                    <a:pt x="177"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0" name="Google Shape;7320;p82">
              <a:extLst>
                <a:ext uri="{FF2B5EF4-FFF2-40B4-BE49-F238E27FC236}">
                  <a16:creationId xmlns:a16="http://schemas.microsoft.com/office/drawing/2014/main" id="{41E2A85C-943C-4F79-80B8-1A02F131CE96}"/>
                </a:ext>
              </a:extLst>
            </p:cNvPr>
            <p:cNvSpPr>
              <a:spLocks/>
            </p:cNvSpPr>
            <p:nvPr/>
          </p:nvSpPr>
          <p:spPr bwMode="auto">
            <a:xfrm>
              <a:off x="6668975" y="1230775"/>
              <a:ext cx="6975" cy="7225"/>
            </a:xfrm>
            <a:custGeom>
              <a:avLst/>
              <a:gdLst>
                <a:gd name="T0" fmla="*/ 81875 w 279"/>
                <a:gd name="T1" fmla="*/ 0 h 289"/>
                <a:gd name="T2" fmla="*/ 18125 w 279"/>
                <a:gd name="T3" fmla="*/ 35625 h 289"/>
                <a:gd name="T4" fmla="*/ 9375 w 279"/>
                <a:gd name="T5" fmla="*/ 72500 h 289"/>
                <a:gd name="T6" fmla="*/ 3750 w 279"/>
                <a:gd name="T7" fmla="*/ 96875 h 289"/>
                <a:gd name="T8" fmla="*/ 3750 w 279"/>
                <a:gd name="T9" fmla="*/ 96875 h 289"/>
                <a:gd name="T10" fmla="*/ 4375 w 279"/>
                <a:gd name="T11" fmla="*/ 90625 h 289"/>
                <a:gd name="T12" fmla="*/ 4375 w 279"/>
                <a:gd name="T13" fmla="*/ 90625 h 289"/>
                <a:gd name="T14" fmla="*/ 625 w 279"/>
                <a:gd name="T15" fmla="*/ 101250 h 289"/>
                <a:gd name="T16" fmla="*/ 3750 w 279"/>
                <a:gd name="T17" fmla="*/ 96875 h 289"/>
                <a:gd name="T18" fmla="*/ 3750 w 279"/>
                <a:gd name="T19" fmla="*/ 96875 h 289"/>
                <a:gd name="T20" fmla="*/ 625 w 279"/>
                <a:gd name="T21" fmla="*/ 118750 h 289"/>
                <a:gd name="T22" fmla="*/ 35625 w 279"/>
                <a:gd name="T23" fmla="*/ 173750 h 289"/>
                <a:gd name="T24" fmla="*/ 70000 w 279"/>
                <a:gd name="T25" fmla="*/ 180625 h 289"/>
                <a:gd name="T26" fmla="*/ 110625 w 279"/>
                <a:gd name="T27" fmla="*/ 173750 h 289"/>
                <a:gd name="T28" fmla="*/ 136875 w 279"/>
                <a:gd name="T29" fmla="*/ 35625 h 289"/>
                <a:gd name="T30" fmla="*/ 81875 w 279"/>
                <a:gd name="T31" fmla="*/ 0 h 2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9" h="289" extrusionOk="0">
                  <a:moveTo>
                    <a:pt x="131" y="0"/>
                  </a:moveTo>
                  <a:cubicBezTo>
                    <a:pt x="89" y="0"/>
                    <a:pt x="57" y="28"/>
                    <a:pt x="29" y="57"/>
                  </a:cubicBezTo>
                  <a:cubicBezTo>
                    <a:pt x="29" y="74"/>
                    <a:pt x="15" y="102"/>
                    <a:pt x="15" y="116"/>
                  </a:cubicBezTo>
                  <a:cubicBezTo>
                    <a:pt x="15" y="128"/>
                    <a:pt x="15" y="141"/>
                    <a:pt x="6" y="155"/>
                  </a:cubicBezTo>
                  <a:cubicBezTo>
                    <a:pt x="7" y="149"/>
                    <a:pt x="7" y="145"/>
                    <a:pt x="7" y="145"/>
                  </a:cubicBezTo>
                  <a:cubicBezTo>
                    <a:pt x="6" y="145"/>
                    <a:pt x="5" y="150"/>
                    <a:pt x="1" y="162"/>
                  </a:cubicBezTo>
                  <a:cubicBezTo>
                    <a:pt x="3" y="160"/>
                    <a:pt x="5" y="157"/>
                    <a:pt x="6" y="155"/>
                  </a:cubicBezTo>
                  <a:cubicBezTo>
                    <a:pt x="4" y="166"/>
                    <a:pt x="1" y="183"/>
                    <a:pt x="1" y="190"/>
                  </a:cubicBezTo>
                  <a:cubicBezTo>
                    <a:pt x="15" y="218"/>
                    <a:pt x="29" y="264"/>
                    <a:pt x="57" y="278"/>
                  </a:cubicBezTo>
                  <a:cubicBezTo>
                    <a:pt x="73" y="285"/>
                    <a:pt x="91" y="289"/>
                    <a:pt x="112" y="289"/>
                  </a:cubicBezTo>
                  <a:cubicBezTo>
                    <a:pt x="132" y="289"/>
                    <a:pt x="154" y="285"/>
                    <a:pt x="177" y="278"/>
                  </a:cubicBezTo>
                  <a:cubicBezTo>
                    <a:pt x="233" y="232"/>
                    <a:pt x="279" y="130"/>
                    <a:pt x="219" y="57"/>
                  </a:cubicBezTo>
                  <a:cubicBezTo>
                    <a:pt x="205" y="28"/>
                    <a:pt x="177" y="0"/>
                    <a:pt x="131"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1" name="Google Shape;7321;p82">
              <a:extLst>
                <a:ext uri="{FF2B5EF4-FFF2-40B4-BE49-F238E27FC236}">
                  <a16:creationId xmlns:a16="http://schemas.microsoft.com/office/drawing/2014/main" id="{4DF9586E-B667-486C-A414-28792C886FCC}"/>
                </a:ext>
              </a:extLst>
            </p:cNvPr>
            <p:cNvSpPr>
              <a:spLocks/>
            </p:cNvSpPr>
            <p:nvPr/>
          </p:nvSpPr>
          <p:spPr bwMode="auto">
            <a:xfrm>
              <a:off x="6667850" y="1242750"/>
              <a:ext cx="8100" cy="8150"/>
            </a:xfrm>
            <a:custGeom>
              <a:avLst/>
              <a:gdLst>
                <a:gd name="T0" fmla="*/ 96875 w 324"/>
                <a:gd name="T1" fmla="*/ 625 h 326"/>
                <a:gd name="T2" fmla="*/ 83750 w 324"/>
                <a:gd name="T3" fmla="*/ 1875 h 326"/>
                <a:gd name="T4" fmla="*/ 8750 w 324"/>
                <a:gd name="T5" fmla="*/ 56875 h 326"/>
                <a:gd name="T6" fmla="*/ 28750 w 324"/>
                <a:gd name="T7" fmla="*/ 131875 h 326"/>
                <a:gd name="T8" fmla="*/ 55000 w 324"/>
                <a:gd name="T9" fmla="*/ 175625 h 326"/>
                <a:gd name="T10" fmla="*/ 110625 w 324"/>
                <a:gd name="T11" fmla="*/ 203750 h 326"/>
                <a:gd name="T12" fmla="*/ 165000 w 324"/>
                <a:gd name="T13" fmla="*/ 175625 h 326"/>
                <a:gd name="T14" fmla="*/ 173750 w 324"/>
                <a:gd name="T15" fmla="*/ 56875 h 326"/>
                <a:gd name="T16" fmla="*/ 96875 w 324"/>
                <a:gd name="T17" fmla="*/ 625 h 3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 h="326" extrusionOk="0">
                  <a:moveTo>
                    <a:pt x="155" y="1"/>
                  </a:moveTo>
                  <a:cubicBezTo>
                    <a:pt x="148" y="1"/>
                    <a:pt x="141" y="1"/>
                    <a:pt x="134" y="3"/>
                  </a:cubicBezTo>
                  <a:cubicBezTo>
                    <a:pt x="74" y="3"/>
                    <a:pt x="28" y="35"/>
                    <a:pt x="14" y="91"/>
                  </a:cubicBezTo>
                  <a:cubicBezTo>
                    <a:pt x="0" y="137"/>
                    <a:pt x="14" y="179"/>
                    <a:pt x="46" y="211"/>
                  </a:cubicBezTo>
                  <a:cubicBezTo>
                    <a:pt x="46" y="239"/>
                    <a:pt x="60" y="267"/>
                    <a:pt x="88" y="281"/>
                  </a:cubicBezTo>
                  <a:cubicBezTo>
                    <a:pt x="111" y="311"/>
                    <a:pt x="144" y="326"/>
                    <a:pt x="177" y="326"/>
                  </a:cubicBezTo>
                  <a:cubicBezTo>
                    <a:pt x="210" y="326"/>
                    <a:pt x="243" y="311"/>
                    <a:pt x="264" y="281"/>
                  </a:cubicBezTo>
                  <a:cubicBezTo>
                    <a:pt x="324" y="225"/>
                    <a:pt x="324" y="151"/>
                    <a:pt x="278" y="91"/>
                  </a:cubicBezTo>
                  <a:cubicBezTo>
                    <a:pt x="266" y="42"/>
                    <a:pt x="207" y="1"/>
                    <a:pt x="155"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2" name="Google Shape;7322;p82">
              <a:extLst>
                <a:ext uri="{FF2B5EF4-FFF2-40B4-BE49-F238E27FC236}">
                  <a16:creationId xmlns:a16="http://schemas.microsoft.com/office/drawing/2014/main" id="{15CDCDF5-7917-470A-8874-701C00925A02}"/>
                </a:ext>
              </a:extLst>
            </p:cNvPr>
            <p:cNvSpPr>
              <a:spLocks/>
            </p:cNvSpPr>
            <p:nvPr/>
          </p:nvSpPr>
          <p:spPr bwMode="auto">
            <a:xfrm>
              <a:off x="6672500" y="1257825"/>
              <a:ext cx="8900" cy="6650"/>
            </a:xfrm>
            <a:custGeom>
              <a:avLst/>
              <a:gdLst>
                <a:gd name="T0" fmla="*/ 94375 w 356"/>
                <a:gd name="T1" fmla="*/ 625 h 266"/>
                <a:gd name="T2" fmla="*/ 31250 w 356"/>
                <a:gd name="T3" fmla="*/ 101875 h 266"/>
                <a:gd name="T4" fmla="*/ 77500 w 356"/>
                <a:gd name="T5" fmla="*/ 148125 h 266"/>
                <a:gd name="T6" fmla="*/ 150000 w 356"/>
                <a:gd name="T7" fmla="*/ 165625 h 266"/>
                <a:gd name="T8" fmla="*/ 150000 w 356"/>
                <a:gd name="T9" fmla="*/ 29375 h 266"/>
                <a:gd name="T10" fmla="*/ 141250 w 356"/>
                <a:gd name="T11" fmla="*/ 18750 h 266"/>
                <a:gd name="T12" fmla="*/ 121250 w 356"/>
                <a:gd name="T13" fmla="*/ 10000 h 266"/>
                <a:gd name="T14" fmla="*/ 94375 w 356"/>
                <a:gd name="T15" fmla="*/ 625 h 2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 h="266" extrusionOk="0">
                  <a:moveTo>
                    <a:pt x="151" y="1"/>
                  </a:moveTo>
                  <a:cubicBezTo>
                    <a:pt x="81" y="1"/>
                    <a:pt x="1" y="92"/>
                    <a:pt x="50" y="163"/>
                  </a:cubicBezTo>
                  <a:cubicBezTo>
                    <a:pt x="78" y="192"/>
                    <a:pt x="92" y="223"/>
                    <a:pt x="124" y="237"/>
                  </a:cubicBezTo>
                  <a:cubicBezTo>
                    <a:pt x="166" y="265"/>
                    <a:pt x="194" y="265"/>
                    <a:pt x="240" y="265"/>
                  </a:cubicBezTo>
                  <a:cubicBezTo>
                    <a:pt x="356" y="237"/>
                    <a:pt x="356" y="61"/>
                    <a:pt x="240" y="47"/>
                  </a:cubicBezTo>
                  <a:lnTo>
                    <a:pt x="226" y="30"/>
                  </a:lnTo>
                  <a:cubicBezTo>
                    <a:pt x="212" y="30"/>
                    <a:pt x="212" y="30"/>
                    <a:pt x="194" y="16"/>
                  </a:cubicBezTo>
                  <a:cubicBezTo>
                    <a:pt x="181" y="5"/>
                    <a:pt x="166" y="1"/>
                    <a:pt x="151"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3" name="Google Shape;7323;p82">
              <a:extLst>
                <a:ext uri="{FF2B5EF4-FFF2-40B4-BE49-F238E27FC236}">
                  <a16:creationId xmlns:a16="http://schemas.microsoft.com/office/drawing/2014/main" id="{BFE8F30A-6868-4940-84DA-FBCDCE664776}"/>
                </a:ext>
              </a:extLst>
            </p:cNvPr>
            <p:cNvSpPr>
              <a:spLocks/>
            </p:cNvSpPr>
            <p:nvPr/>
          </p:nvSpPr>
          <p:spPr bwMode="auto">
            <a:xfrm>
              <a:off x="6686575" y="1264225"/>
              <a:ext cx="5825" cy="5475"/>
            </a:xfrm>
            <a:custGeom>
              <a:avLst/>
              <a:gdLst>
                <a:gd name="T0" fmla="*/ 87500 w 233"/>
                <a:gd name="T1" fmla="*/ 625 h 219"/>
                <a:gd name="T2" fmla="*/ 63750 w 233"/>
                <a:gd name="T3" fmla="*/ 5625 h 219"/>
                <a:gd name="T4" fmla="*/ 55000 w 233"/>
                <a:gd name="T5" fmla="*/ 5625 h 219"/>
                <a:gd name="T6" fmla="*/ 8750 w 233"/>
                <a:gd name="T7" fmla="*/ 43125 h 219"/>
                <a:gd name="T8" fmla="*/ 0 w 233"/>
                <a:gd name="T9" fmla="*/ 51875 h 219"/>
                <a:gd name="T10" fmla="*/ 8750 w 233"/>
                <a:gd name="T11" fmla="*/ 98125 h 219"/>
                <a:gd name="T12" fmla="*/ 56875 w 233"/>
                <a:gd name="T13" fmla="*/ 136250 h 219"/>
                <a:gd name="T14" fmla="*/ 72500 w 233"/>
                <a:gd name="T15" fmla="*/ 133750 h 219"/>
                <a:gd name="T16" fmla="*/ 145625 w 233"/>
                <a:gd name="T17" fmla="*/ 60625 h 219"/>
                <a:gd name="T18" fmla="*/ 87500 w 233"/>
                <a:gd name="T19" fmla="*/ 625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219" extrusionOk="0">
                  <a:moveTo>
                    <a:pt x="140" y="1"/>
                  </a:moveTo>
                  <a:cubicBezTo>
                    <a:pt x="127" y="1"/>
                    <a:pt x="114" y="4"/>
                    <a:pt x="102" y="9"/>
                  </a:cubicBezTo>
                  <a:lnTo>
                    <a:pt x="88" y="9"/>
                  </a:lnTo>
                  <a:cubicBezTo>
                    <a:pt x="57" y="9"/>
                    <a:pt x="14" y="24"/>
                    <a:pt x="14" y="69"/>
                  </a:cubicBezTo>
                  <a:lnTo>
                    <a:pt x="0" y="83"/>
                  </a:lnTo>
                  <a:cubicBezTo>
                    <a:pt x="0" y="111"/>
                    <a:pt x="0" y="143"/>
                    <a:pt x="14" y="157"/>
                  </a:cubicBezTo>
                  <a:cubicBezTo>
                    <a:pt x="26" y="191"/>
                    <a:pt x="55" y="218"/>
                    <a:pt x="91" y="218"/>
                  </a:cubicBezTo>
                  <a:cubicBezTo>
                    <a:pt x="99" y="218"/>
                    <a:pt x="108" y="217"/>
                    <a:pt x="116" y="214"/>
                  </a:cubicBezTo>
                  <a:cubicBezTo>
                    <a:pt x="176" y="214"/>
                    <a:pt x="233" y="171"/>
                    <a:pt x="233" y="97"/>
                  </a:cubicBezTo>
                  <a:cubicBezTo>
                    <a:pt x="233" y="39"/>
                    <a:pt x="187" y="1"/>
                    <a:pt x="140"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4" name="Google Shape;7324;p82">
              <a:extLst>
                <a:ext uri="{FF2B5EF4-FFF2-40B4-BE49-F238E27FC236}">
                  <a16:creationId xmlns:a16="http://schemas.microsoft.com/office/drawing/2014/main" id="{4D5D488A-39BD-4F9D-B48A-528DA8468693}"/>
                </a:ext>
              </a:extLst>
            </p:cNvPr>
            <p:cNvSpPr>
              <a:spLocks/>
            </p:cNvSpPr>
            <p:nvPr/>
          </p:nvSpPr>
          <p:spPr bwMode="auto">
            <a:xfrm>
              <a:off x="6683225" y="1248350"/>
              <a:ext cx="5125" cy="5825"/>
            </a:xfrm>
            <a:custGeom>
              <a:avLst/>
              <a:gdLst>
                <a:gd name="T0" fmla="*/ 64375 w 205"/>
                <a:gd name="T1" fmla="*/ 625 h 233"/>
                <a:gd name="T2" fmla="*/ 9375 w 205"/>
                <a:gd name="T3" fmla="*/ 64375 h 233"/>
                <a:gd name="T4" fmla="*/ 625 w 205"/>
                <a:gd name="T5" fmla="*/ 81875 h 233"/>
                <a:gd name="T6" fmla="*/ 64375 w 205"/>
                <a:gd name="T7" fmla="*/ 145625 h 233"/>
                <a:gd name="T8" fmla="*/ 128125 w 205"/>
                <a:gd name="T9" fmla="*/ 81875 h 233"/>
                <a:gd name="T10" fmla="*/ 128125 w 205"/>
                <a:gd name="T11" fmla="*/ 64375 h 233"/>
                <a:gd name="T12" fmla="*/ 64375 w 205"/>
                <a:gd name="T13" fmla="*/ 625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 h="233" extrusionOk="0">
                  <a:moveTo>
                    <a:pt x="103" y="1"/>
                  </a:moveTo>
                  <a:cubicBezTo>
                    <a:pt x="46" y="1"/>
                    <a:pt x="15" y="43"/>
                    <a:pt x="15" y="103"/>
                  </a:cubicBezTo>
                  <a:lnTo>
                    <a:pt x="1" y="131"/>
                  </a:lnTo>
                  <a:cubicBezTo>
                    <a:pt x="1" y="191"/>
                    <a:pt x="61" y="233"/>
                    <a:pt x="103" y="233"/>
                  </a:cubicBezTo>
                  <a:cubicBezTo>
                    <a:pt x="163" y="233"/>
                    <a:pt x="205" y="191"/>
                    <a:pt x="205" y="131"/>
                  </a:cubicBezTo>
                  <a:lnTo>
                    <a:pt x="205" y="103"/>
                  </a:lnTo>
                  <a:cubicBezTo>
                    <a:pt x="205" y="43"/>
                    <a:pt x="163" y="1"/>
                    <a:pt x="103"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5" name="Google Shape;7325;p82">
              <a:extLst>
                <a:ext uri="{FF2B5EF4-FFF2-40B4-BE49-F238E27FC236}">
                  <a16:creationId xmlns:a16="http://schemas.microsoft.com/office/drawing/2014/main" id="{539870BA-F3B6-45B5-9DBF-A1BF8D97CAC0}"/>
                </a:ext>
              </a:extLst>
            </p:cNvPr>
            <p:cNvSpPr>
              <a:spLocks/>
            </p:cNvSpPr>
            <p:nvPr/>
          </p:nvSpPr>
          <p:spPr bwMode="auto">
            <a:xfrm>
              <a:off x="6926550" y="1359675"/>
              <a:ext cx="7325" cy="8050"/>
            </a:xfrm>
            <a:custGeom>
              <a:avLst/>
              <a:gdLst>
                <a:gd name="T0" fmla="*/ 90625 w 293"/>
                <a:gd name="T1" fmla="*/ 625 h 322"/>
                <a:gd name="T2" fmla="*/ 625 w 293"/>
                <a:gd name="T3" fmla="*/ 84375 h 322"/>
                <a:gd name="T4" fmla="*/ 55625 w 293"/>
                <a:gd name="T5" fmla="*/ 194375 h 322"/>
                <a:gd name="T6" fmla="*/ 87500 w 293"/>
                <a:gd name="T7" fmla="*/ 200625 h 322"/>
                <a:gd name="T8" fmla="*/ 119375 w 293"/>
                <a:gd name="T9" fmla="*/ 194375 h 322"/>
                <a:gd name="T10" fmla="*/ 174375 w 293"/>
                <a:gd name="T11" fmla="*/ 84375 h 322"/>
                <a:gd name="T12" fmla="*/ 90625 w 293"/>
                <a:gd name="T13" fmla="*/ 625 h 3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3" h="322" extrusionOk="0">
                  <a:moveTo>
                    <a:pt x="145" y="1"/>
                  </a:moveTo>
                  <a:cubicBezTo>
                    <a:pt x="57" y="1"/>
                    <a:pt x="15" y="61"/>
                    <a:pt x="1" y="135"/>
                  </a:cubicBezTo>
                  <a:cubicBezTo>
                    <a:pt x="1" y="209"/>
                    <a:pt x="29" y="265"/>
                    <a:pt x="89" y="311"/>
                  </a:cubicBezTo>
                  <a:cubicBezTo>
                    <a:pt x="103" y="318"/>
                    <a:pt x="121" y="321"/>
                    <a:pt x="140" y="321"/>
                  </a:cubicBezTo>
                  <a:cubicBezTo>
                    <a:pt x="158" y="321"/>
                    <a:pt x="177" y="318"/>
                    <a:pt x="191" y="311"/>
                  </a:cubicBezTo>
                  <a:cubicBezTo>
                    <a:pt x="250" y="265"/>
                    <a:pt x="293" y="209"/>
                    <a:pt x="279" y="135"/>
                  </a:cubicBezTo>
                  <a:cubicBezTo>
                    <a:pt x="279" y="61"/>
                    <a:pt x="219" y="1"/>
                    <a:pt x="145"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6" name="Google Shape;7326;p82">
              <a:extLst>
                <a:ext uri="{FF2B5EF4-FFF2-40B4-BE49-F238E27FC236}">
                  <a16:creationId xmlns:a16="http://schemas.microsoft.com/office/drawing/2014/main" id="{1F67E010-22E0-433A-B6B1-98C368007F7D}"/>
                </a:ext>
              </a:extLst>
            </p:cNvPr>
            <p:cNvSpPr>
              <a:spLocks/>
            </p:cNvSpPr>
            <p:nvPr/>
          </p:nvSpPr>
          <p:spPr bwMode="auto">
            <a:xfrm>
              <a:off x="6935700" y="1374575"/>
              <a:ext cx="6625" cy="5500"/>
            </a:xfrm>
            <a:custGeom>
              <a:avLst/>
              <a:gdLst>
                <a:gd name="T0" fmla="*/ 78750 w 265"/>
                <a:gd name="T1" fmla="*/ 625 h 220"/>
                <a:gd name="T2" fmla="*/ 55000 w 265"/>
                <a:gd name="T3" fmla="*/ 3750 h 220"/>
                <a:gd name="T4" fmla="*/ 625 w 265"/>
                <a:gd name="T5" fmla="*/ 78750 h 220"/>
                <a:gd name="T6" fmla="*/ 46250 w 265"/>
                <a:gd name="T7" fmla="*/ 133750 h 220"/>
                <a:gd name="T8" fmla="*/ 61875 w 265"/>
                <a:gd name="T9" fmla="*/ 136875 h 220"/>
                <a:gd name="T10" fmla="*/ 101250 w 265"/>
                <a:gd name="T11" fmla="*/ 113750 h 220"/>
                <a:gd name="T12" fmla="*/ 128125 w 265"/>
                <a:gd name="T13" fmla="*/ 105000 h 220"/>
                <a:gd name="T14" fmla="*/ 128125 w 265"/>
                <a:gd name="T15" fmla="*/ 13125 h 220"/>
                <a:gd name="T16" fmla="*/ 78750 w 265"/>
                <a:gd name="T17" fmla="*/ 625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5" h="220" extrusionOk="0">
                  <a:moveTo>
                    <a:pt x="126" y="1"/>
                  </a:moveTo>
                  <a:cubicBezTo>
                    <a:pt x="113" y="1"/>
                    <a:pt x="101" y="2"/>
                    <a:pt x="88" y="6"/>
                  </a:cubicBezTo>
                  <a:cubicBezTo>
                    <a:pt x="29" y="21"/>
                    <a:pt x="1" y="80"/>
                    <a:pt x="1" y="126"/>
                  </a:cubicBezTo>
                  <a:cubicBezTo>
                    <a:pt x="1" y="168"/>
                    <a:pt x="29" y="196"/>
                    <a:pt x="74" y="214"/>
                  </a:cubicBezTo>
                  <a:cubicBezTo>
                    <a:pt x="82" y="218"/>
                    <a:pt x="90" y="219"/>
                    <a:pt x="99" y="219"/>
                  </a:cubicBezTo>
                  <a:cubicBezTo>
                    <a:pt x="124" y="219"/>
                    <a:pt x="152" y="206"/>
                    <a:pt x="162" y="182"/>
                  </a:cubicBezTo>
                  <a:cubicBezTo>
                    <a:pt x="176" y="168"/>
                    <a:pt x="190" y="168"/>
                    <a:pt x="205" y="168"/>
                  </a:cubicBezTo>
                  <a:cubicBezTo>
                    <a:pt x="264" y="140"/>
                    <a:pt x="264" y="52"/>
                    <a:pt x="205" y="21"/>
                  </a:cubicBezTo>
                  <a:cubicBezTo>
                    <a:pt x="185" y="11"/>
                    <a:pt x="156" y="1"/>
                    <a:pt x="126"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7" name="Google Shape;7327;p82">
              <a:extLst>
                <a:ext uri="{FF2B5EF4-FFF2-40B4-BE49-F238E27FC236}">
                  <a16:creationId xmlns:a16="http://schemas.microsoft.com/office/drawing/2014/main" id="{FA5CBAD5-5F69-4B67-824A-250514936551}"/>
                </a:ext>
              </a:extLst>
            </p:cNvPr>
            <p:cNvSpPr>
              <a:spLocks/>
            </p:cNvSpPr>
            <p:nvPr/>
          </p:nvSpPr>
          <p:spPr bwMode="auto">
            <a:xfrm>
              <a:off x="6946700" y="1379350"/>
              <a:ext cx="6625" cy="5250"/>
            </a:xfrm>
            <a:custGeom>
              <a:avLst/>
              <a:gdLst>
                <a:gd name="T0" fmla="*/ 98125 w 265"/>
                <a:gd name="T1" fmla="*/ 0 h 210"/>
                <a:gd name="T2" fmla="*/ 37500 w 265"/>
                <a:gd name="T3" fmla="*/ 78125 h 210"/>
                <a:gd name="T4" fmla="*/ 37500 w 265"/>
                <a:gd name="T5" fmla="*/ 86875 h 210"/>
                <a:gd name="T6" fmla="*/ 26250 w 265"/>
                <a:gd name="T7" fmla="*/ 86875 h 210"/>
                <a:gd name="T8" fmla="*/ 26250 w 265"/>
                <a:gd name="T9" fmla="*/ 124375 h 210"/>
                <a:gd name="T10" fmla="*/ 63750 w 265"/>
                <a:gd name="T11" fmla="*/ 124375 h 210"/>
                <a:gd name="T12" fmla="*/ 86875 w 265"/>
                <a:gd name="T13" fmla="*/ 130625 h 210"/>
                <a:gd name="T14" fmla="*/ 110000 w 265"/>
                <a:gd name="T15" fmla="*/ 124375 h 210"/>
                <a:gd name="T16" fmla="*/ 156250 w 265"/>
                <a:gd name="T17" fmla="*/ 78125 h 210"/>
                <a:gd name="T18" fmla="*/ 118750 w 265"/>
                <a:gd name="T19" fmla="*/ 3125 h 210"/>
                <a:gd name="T20" fmla="*/ 98125 w 265"/>
                <a:gd name="T21" fmla="*/ 0 h 2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5" h="210" extrusionOk="0">
                  <a:moveTo>
                    <a:pt x="157" y="0"/>
                  </a:moveTo>
                  <a:cubicBezTo>
                    <a:pt x="88" y="0"/>
                    <a:pt x="45" y="73"/>
                    <a:pt x="60" y="125"/>
                  </a:cubicBezTo>
                  <a:lnTo>
                    <a:pt x="60" y="139"/>
                  </a:lnTo>
                  <a:lnTo>
                    <a:pt x="42" y="139"/>
                  </a:lnTo>
                  <a:cubicBezTo>
                    <a:pt x="0" y="153"/>
                    <a:pt x="0" y="199"/>
                    <a:pt x="42" y="199"/>
                  </a:cubicBezTo>
                  <a:lnTo>
                    <a:pt x="102" y="199"/>
                  </a:lnTo>
                  <a:cubicBezTo>
                    <a:pt x="109" y="206"/>
                    <a:pt x="124" y="209"/>
                    <a:pt x="139" y="209"/>
                  </a:cubicBezTo>
                  <a:cubicBezTo>
                    <a:pt x="154" y="209"/>
                    <a:pt x="169" y="206"/>
                    <a:pt x="176" y="199"/>
                  </a:cubicBezTo>
                  <a:cubicBezTo>
                    <a:pt x="218" y="181"/>
                    <a:pt x="250" y="167"/>
                    <a:pt x="250" y="125"/>
                  </a:cubicBezTo>
                  <a:cubicBezTo>
                    <a:pt x="264" y="79"/>
                    <a:pt x="236" y="23"/>
                    <a:pt x="190" y="5"/>
                  </a:cubicBezTo>
                  <a:cubicBezTo>
                    <a:pt x="179" y="2"/>
                    <a:pt x="167" y="0"/>
                    <a:pt x="157"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8" name="Google Shape;7328;p82">
              <a:extLst>
                <a:ext uri="{FF2B5EF4-FFF2-40B4-BE49-F238E27FC236}">
                  <a16:creationId xmlns:a16="http://schemas.microsoft.com/office/drawing/2014/main" id="{34A6BC6A-0C6C-44C6-BCD4-C9F52EEE0B9B}"/>
                </a:ext>
              </a:extLst>
            </p:cNvPr>
            <p:cNvSpPr>
              <a:spLocks/>
            </p:cNvSpPr>
            <p:nvPr/>
          </p:nvSpPr>
          <p:spPr bwMode="auto">
            <a:xfrm>
              <a:off x="6942300" y="1366725"/>
              <a:ext cx="8825" cy="6625"/>
            </a:xfrm>
            <a:custGeom>
              <a:avLst/>
              <a:gdLst>
                <a:gd name="T0" fmla="*/ 110000 w 353"/>
                <a:gd name="T1" fmla="*/ 0 h 265"/>
                <a:gd name="T2" fmla="*/ 110000 w 353"/>
                <a:gd name="T3" fmla="*/ 165000 h 265"/>
                <a:gd name="T4" fmla="*/ 110000 w 353"/>
                <a:gd name="T5" fmla="*/ 0 h 265"/>
                <a:gd name="T6" fmla="*/ 0 60000 65536"/>
                <a:gd name="T7" fmla="*/ 0 60000 65536"/>
                <a:gd name="T8" fmla="*/ 0 60000 65536"/>
              </a:gdLst>
              <a:ahLst/>
              <a:cxnLst>
                <a:cxn ang="T6">
                  <a:pos x="T0" y="T1"/>
                </a:cxn>
                <a:cxn ang="T7">
                  <a:pos x="T2" y="T3"/>
                </a:cxn>
                <a:cxn ang="T8">
                  <a:pos x="T4" y="T5"/>
                </a:cxn>
              </a:cxnLst>
              <a:rect l="0" t="0" r="r" b="b"/>
              <a:pathLst>
                <a:path w="353" h="265" extrusionOk="0">
                  <a:moveTo>
                    <a:pt x="176" y="0"/>
                  </a:moveTo>
                  <a:cubicBezTo>
                    <a:pt x="0" y="0"/>
                    <a:pt x="0" y="264"/>
                    <a:pt x="176" y="264"/>
                  </a:cubicBezTo>
                  <a:cubicBezTo>
                    <a:pt x="352" y="264"/>
                    <a:pt x="352" y="0"/>
                    <a:pt x="176"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9" name="Google Shape;7329;p82">
              <a:extLst>
                <a:ext uri="{FF2B5EF4-FFF2-40B4-BE49-F238E27FC236}">
                  <a16:creationId xmlns:a16="http://schemas.microsoft.com/office/drawing/2014/main" id="{EF663FE6-0BB4-4C27-BCE8-10A089EAD2DF}"/>
                </a:ext>
              </a:extLst>
            </p:cNvPr>
            <p:cNvSpPr>
              <a:spLocks/>
            </p:cNvSpPr>
            <p:nvPr/>
          </p:nvSpPr>
          <p:spPr bwMode="auto">
            <a:xfrm>
              <a:off x="6958025" y="1364525"/>
              <a:ext cx="6975" cy="5475"/>
            </a:xfrm>
            <a:custGeom>
              <a:avLst/>
              <a:gdLst>
                <a:gd name="T0" fmla="*/ 84375 w 279"/>
                <a:gd name="T1" fmla="*/ 0 h 219"/>
                <a:gd name="T2" fmla="*/ 84375 w 279"/>
                <a:gd name="T3" fmla="*/ 136875 h 219"/>
                <a:gd name="T4" fmla="*/ 84375 w 279"/>
                <a:gd name="T5" fmla="*/ 0 h 219"/>
                <a:gd name="T6" fmla="*/ 0 60000 65536"/>
                <a:gd name="T7" fmla="*/ 0 60000 65536"/>
                <a:gd name="T8" fmla="*/ 0 60000 65536"/>
              </a:gdLst>
              <a:ahLst/>
              <a:cxnLst>
                <a:cxn ang="T6">
                  <a:pos x="T0" y="T1"/>
                </a:cxn>
                <a:cxn ang="T7">
                  <a:pos x="T2" y="T3"/>
                </a:cxn>
                <a:cxn ang="T8">
                  <a:pos x="T4" y="T5"/>
                </a:cxn>
              </a:cxnLst>
              <a:rect l="0" t="0" r="r" b="b"/>
              <a:pathLst>
                <a:path w="279" h="219" extrusionOk="0">
                  <a:moveTo>
                    <a:pt x="135" y="0"/>
                  </a:moveTo>
                  <a:cubicBezTo>
                    <a:pt x="1" y="0"/>
                    <a:pt x="1" y="219"/>
                    <a:pt x="135" y="219"/>
                  </a:cubicBezTo>
                  <a:cubicBezTo>
                    <a:pt x="279" y="219"/>
                    <a:pt x="279" y="0"/>
                    <a:pt x="135"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0" name="Google Shape;7330;p82">
              <a:extLst>
                <a:ext uri="{FF2B5EF4-FFF2-40B4-BE49-F238E27FC236}">
                  <a16:creationId xmlns:a16="http://schemas.microsoft.com/office/drawing/2014/main" id="{79AD42DD-5525-461A-A0DC-D2095A5C8630}"/>
                </a:ext>
              </a:extLst>
            </p:cNvPr>
            <p:cNvSpPr>
              <a:spLocks/>
            </p:cNvSpPr>
            <p:nvPr/>
          </p:nvSpPr>
          <p:spPr bwMode="auto">
            <a:xfrm>
              <a:off x="6967175" y="1361175"/>
              <a:ext cx="9975" cy="9525"/>
            </a:xfrm>
            <a:custGeom>
              <a:avLst/>
              <a:gdLst>
                <a:gd name="T0" fmla="*/ 130000 w 399"/>
                <a:gd name="T1" fmla="*/ 625 h 381"/>
                <a:gd name="T2" fmla="*/ 625 w 399"/>
                <a:gd name="T3" fmla="*/ 119375 h 381"/>
                <a:gd name="T4" fmla="*/ 130000 w 399"/>
                <a:gd name="T5" fmla="*/ 238125 h 381"/>
                <a:gd name="T6" fmla="*/ 248750 w 399"/>
                <a:gd name="T7" fmla="*/ 119375 h 381"/>
                <a:gd name="T8" fmla="*/ 130000 w 399"/>
                <a:gd name="T9" fmla="*/ 625 h 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 h="381" extrusionOk="0">
                  <a:moveTo>
                    <a:pt x="208" y="1"/>
                  </a:moveTo>
                  <a:cubicBezTo>
                    <a:pt x="89" y="1"/>
                    <a:pt x="1" y="89"/>
                    <a:pt x="1" y="191"/>
                  </a:cubicBezTo>
                  <a:cubicBezTo>
                    <a:pt x="1" y="310"/>
                    <a:pt x="89" y="381"/>
                    <a:pt x="208" y="381"/>
                  </a:cubicBezTo>
                  <a:cubicBezTo>
                    <a:pt x="310" y="381"/>
                    <a:pt x="398" y="310"/>
                    <a:pt x="398" y="191"/>
                  </a:cubicBezTo>
                  <a:cubicBezTo>
                    <a:pt x="398" y="89"/>
                    <a:pt x="310" y="1"/>
                    <a:pt x="208"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1" name="Google Shape;7331;p82">
              <a:extLst>
                <a:ext uri="{FF2B5EF4-FFF2-40B4-BE49-F238E27FC236}">
                  <a16:creationId xmlns:a16="http://schemas.microsoft.com/office/drawing/2014/main" id="{57E9935A-3256-4CFE-AFC5-1CC973766EE6}"/>
                </a:ext>
              </a:extLst>
            </p:cNvPr>
            <p:cNvSpPr>
              <a:spLocks/>
            </p:cNvSpPr>
            <p:nvPr/>
          </p:nvSpPr>
          <p:spPr bwMode="auto">
            <a:xfrm>
              <a:off x="6981525" y="1364875"/>
              <a:ext cx="8450" cy="6625"/>
            </a:xfrm>
            <a:custGeom>
              <a:avLst/>
              <a:gdLst>
                <a:gd name="T0" fmla="*/ 110000 w 338"/>
                <a:gd name="T1" fmla="*/ 625 h 265"/>
                <a:gd name="T2" fmla="*/ 110000 w 338"/>
                <a:gd name="T3" fmla="*/ 165000 h 265"/>
                <a:gd name="T4" fmla="*/ 110000 w 338"/>
                <a:gd name="T5" fmla="*/ 625 h 265"/>
                <a:gd name="T6" fmla="*/ 0 60000 65536"/>
                <a:gd name="T7" fmla="*/ 0 60000 65536"/>
                <a:gd name="T8" fmla="*/ 0 60000 65536"/>
              </a:gdLst>
              <a:ahLst/>
              <a:cxnLst>
                <a:cxn ang="T6">
                  <a:pos x="T0" y="T1"/>
                </a:cxn>
                <a:cxn ang="T7">
                  <a:pos x="T2" y="T3"/>
                </a:cxn>
                <a:cxn ang="T8">
                  <a:pos x="T4" y="T5"/>
                </a:cxn>
              </a:cxnLst>
              <a:rect l="0" t="0" r="r" b="b"/>
              <a:pathLst>
                <a:path w="338" h="265" extrusionOk="0">
                  <a:moveTo>
                    <a:pt x="176" y="1"/>
                  </a:moveTo>
                  <a:cubicBezTo>
                    <a:pt x="0" y="1"/>
                    <a:pt x="0" y="264"/>
                    <a:pt x="176" y="264"/>
                  </a:cubicBezTo>
                  <a:cubicBezTo>
                    <a:pt x="338" y="264"/>
                    <a:pt x="338" y="1"/>
                    <a:pt x="176"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2" name="Google Shape;7332;p82">
              <a:extLst>
                <a:ext uri="{FF2B5EF4-FFF2-40B4-BE49-F238E27FC236}">
                  <a16:creationId xmlns:a16="http://schemas.microsoft.com/office/drawing/2014/main" id="{9A5E9B9B-9F7D-4579-8465-899F3FB82EF5}"/>
                </a:ext>
              </a:extLst>
            </p:cNvPr>
            <p:cNvSpPr>
              <a:spLocks/>
            </p:cNvSpPr>
            <p:nvPr/>
          </p:nvSpPr>
          <p:spPr bwMode="auto">
            <a:xfrm>
              <a:off x="6980025" y="1363725"/>
              <a:ext cx="11375" cy="8825"/>
            </a:xfrm>
            <a:custGeom>
              <a:avLst/>
              <a:gdLst>
                <a:gd name="T0" fmla="*/ 147500 w 455"/>
                <a:gd name="T1" fmla="*/ 625 h 353"/>
                <a:gd name="T2" fmla="*/ 147500 w 455"/>
                <a:gd name="T3" fmla="*/ 220625 h 353"/>
                <a:gd name="T4" fmla="*/ 147500 w 455"/>
                <a:gd name="T5" fmla="*/ 625 h 353"/>
                <a:gd name="T6" fmla="*/ 0 60000 65536"/>
                <a:gd name="T7" fmla="*/ 0 60000 65536"/>
                <a:gd name="T8" fmla="*/ 0 60000 65536"/>
              </a:gdLst>
              <a:ahLst/>
              <a:cxnLst>
                <a:cxn ang="T6">
                  <a:pos x="T0" y="T1"/>
                </a:cxn>
                <a:cxn ang="T7">
                  <a:pos x="T2" y="T3"/>
                </a:cxn>
                <a:cxn ang="T8">
                  <a:pos x="T4" y="T5"/>
                </a:cxn>
              </a:cxnLst>
              <a:rect l="0" t="0" r="r" b="b"/>
              <a:pathLst>
                <a:path w="455" h="353" extrusionOk="0">
                  <a:moveTo>
                    <a:pt x="236" y="1"/>
                  </a:moveTo>
                  <a:cubicBezTo>
                    <a:pt x="0" y="1"/>
                    <a:pt x="0" y="353"/>
                    <a:pt x="236" y="353"/>
                  </a:cubicBezTo>
                  <a:cubicBezTo>
                    <a:pt x="454" y="353"/>
                    <a:pt x="454" y="1"/>
                    <a:pt x="236"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3" name="Google Shape;7333;p82">
              <a:extLst>
                <a:ext uri="{FF2B5EF4-FFF2-40B4-BE49-F238E27FC236}">
                  <a16:creationId xmlns:a16="http://schemas.microsoft.com/office/drawing/2014/main" id="{866EB476-1521-433E-9638-717245F51555}"/>
                </a:ext>
              </a:extLst>
            </p:cNvPr>
            <p:cNvSpPr>
              <a:spLocks/>
            </p:cNvSpPr>
            <p:nvPr/>
          </p:nvSpPr>
          <p:spPr bwMode="auto">
            <a:xfrm>
              <a:off x="6912575" y="1496000"/>
              <a:ext cx="9600" cy="9950"/>
            </a:xfrm>
            <a:custGeom>
              <a:avLst/>
              <a:gdLst>
                <a:gd name="T0" fmla="*/ 121250 w 384"/>
                <a:gd name="T1" fmla="*/ 0 h 398"/>
                <a:gd name="T2" fmla="*/ 0 w 384"/>
                <a:gd name="T3" fmla="*/ 121250 h 398"/>
                <a:gd name="T4" fmla="*/ 121250 w 384"/>
                <a:gd name="T5" fmla="*/ 248750 h 398"/>
                <a:gd name="T6" fmla="*/ 240000 w 384"/>
                <a:gd name="T7" fmla="*/ 121250 h 398"/>
                <a:gd name="T8" fmla="*/ 121250 w 384"/>
                <a:gd name="T9" fmla="*/ 0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398" extrusionOk="0">
                  <a:moveTo>
                    <a:pt x="194" y="0"/>
                  </a:moveTo>
                  <a:cubicBezTo>
                    <a:pt x="88" y="0"/>
                    <a:pt x="0" y="88"/>
                    <a:pt x="0" y="194"/>
                  </a:cubicBezTo>
                  <a:cubicBezTo>
                    <a:pt x="0" y="310"/>
                    <a:pt x="88" y="398"/>
                    <a:pt x="194" y="398"/>
                  </a:cubicBezTo>
                  <a:cubicBezTo>
                    <a:pt x="296" y="398"/>
                    <a:pt x="384" y="310"/>
                    <a:pt x="384" y="194"/>
                  </a:cubicBezTo>
                  <a:cubicBezTo>
                    <a:pt x="384" y="88"/>
                    <a:pt x="296" y="0"/>
                    <a:pt x="194"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4" name="Google Shape;7334;p82">
              <a:extLst>
                <a:ext uri="{FF2B5EF4-FFF2-40B4-BE49-F238E27FC236}">
                  <a16:creationId xmlns:a16="http://schemas.microsoft.com/office/drawing/2014/main" id="{6BB7A581-D487-4371-AFA1-03FC8B1C3BA1}"/>
                </a:ext>
              </a:extLst>
            </p:cNvPr>
            <p:cNvSpPr>
              <a:spLocks/>
            </p:cNvSpPr>
            <p:nvPr/>
          </p:nvSpPr>
          <p:spPr bwMode="auto">
            <a:xfrm>
              <a:off x="6927600" y="1499550"/>
              <a:ext cx="9625" cy="8725"/>
            </a:xfrm>
            <a:custGeom>
              <a:avLst/>
              <a:gdLst>
                <a:gd name="T0" fmla="*/ 114375 w 385"/>
                <a:gd name="T1" fmla="*/ 625 h 349"/>
                <a:gd name="T2" fmla="*/ 625 w 385"/>
                <a:gd name="T3" fmla="*/ 105000 h 349"/>
                <a:gd name="T4" fmla="*/ 114375 w 385"/>
                <a:gd name="T5" fmla="*/ 218125 h 349"/>
                <a:gd name="T6" fmla="*/ 139375 w 385"/>
                <a:gd name="T7" fmla="*/ 215000 h 349"/>
                <a:gd name="T8" fmla="*/ 203125 w 385"/>
                <a:gd name="T9" fmla="*/ 186250 h 349"/>
                <a:gd name="T10" fmla="*/ 203125 w 385"/>
                <a:gd name="T11" fmla="*/ 32500 h 349"/>
                <a:gd name="T12" fmla="*/ 139375 w 385"/>
                <a:gd name="T13" fmla="*/ 3750 h 349"/>
                <a:gd name="T14" fmla="*/ 114375 w 385"/>
                <a:gd name="T15" fmla="*/ 625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5" h="349" extrusionOk="0">
                  <a:moveTo>
                    <a:pt x="183" y="1"/>
                  </a:moveTo>
                  <a:cubicBezTo>
                    <a:pt x="92" y="1"/>
                    <a:pt x="1" y="79"/>
                    <a:pt x="1" y="168"/>
                  </a:cubicBezTo>
                  <a:cubicBezTo>
                    <a:pt x="1" y="269"/>
                    <a:pt x="92" y="349"/>
                    <a:pt x="183" y="349"/>
                  </a:cubicBezTo>
                  <a:cubicBezTo>
                    <a:pt x="196" y="349"/>
                    <a:pt x="210" y="347"/>
                    <a:pt x="223" y="344"/>
                  </a:cubicBezTo>
                  <a:cubicBezTo>
                    <a:pt x="265" y="329"/>
                    <a:pt x="296" y="315"/>
                    <a:pt x="325" y="298"/>
                  </a:cubicBezTo>
                  <a:cubicBezTo>
                    <a:pt x="384" y="242"/>
                    <a:pt x="384" y="108"/>
                    <a:pt x="325" y="52"/>
                  </a:cubicBezTo>
                  <a:cubicBezTo>
                    <a:pt x="296" y="34"/>
                    <a:pt x="265" y="20"/>
                    <a:pt x="223" y="6"/>
                  </a:cubicBezTo>
                  <a:cubicBezTo>
                    <a:pt x="209" y="2"/>
                    <a:pt x="196" y="1"/>
                    <a:pt x="183"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5" name="Google Shape;7335;p82">
              <a:extLst>
                <a:ext uri="{FF2B5EF4-FFF2-40B4-BE49-F238E27FC236}">
                  <a16:creationId xmlns:a16="http://schemas.microsoft.com/office/drawing/2014/main" id="{A8518D2D-5711-4616-B8F3-22F2ED384658}"/>
                </a:ext>
              </a:extLst>
            </p:cNvPr>
            <p:cNvSpPr>
              <a:spLocks/>
            </p:cNvSpPr>
            <p:nvPr/>
          </p:nvSpPr>
          <p:spPr bwMode="auto">
            <a:xfrm>
              <a:off x="6941600" y="1512175"/>
              <a:ext cx="6600" cy="6625"/>
            </a:xfrm>
            <a:custGeom>
              <a:avLst/>
              <a:gdLst>
                <a:gd name="T0" fmla="*/ 81250 w 264"/>
                <a:gd name="T1" fmla="*/ 0 h 265"/>
                <a:gd name="T2" fmla="*/ 0 w 264"/>
                <a:gd name="T3" fmla="*/ 81875 h 265"/>
                <a:gd name="T4" fmla="*/ 81250 w 264"/>
                <a:gd name="T5" fmla="*/ 165000 h 265"/>
                <a:gd name="T6" fmla="*/ 165000 w 264"/>
                <a:gd name="T7" fmla="*/ 81875 h 265"/>
                <a:gd name="T8" fmla="*/ 81250 w 264"/>
                <a:gd name="T9" fmla="*/ 0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265" extrusionOk="0">
                  <a:moveTo>
                    <a:pt x="130" y="0"/>
                  </a:moveTo>
                  <a:cubicBezTo>
                    <a:pt x="56" y="0"/>
                    <a:pt x="0" y="74"/>
                    <a:pt x="0" y="131"/>
                  </a:cubicBezTo>
                  <a:cubicBezTo>
                    <a:pt x="0" y="204"/>
                    <a:pt x="56" y="264"/>
                    <a:pt x="130" y="264"/>
                  </a:cubicBezTo>
                  <a:cubicBezTo>
                    <a:pt x="204" y="264"/>
                    <a:pt x="264" y="204"/>
                    <a:pt x="264" y="131"/>
                  </a:cubicBezTo>
                  <a:cubicBezTo>
                    <a:pt x="264" y="74"/>
                    <a:pt x="204" y="0"/>
                    <a:pt x="130"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6" name="Google Shape;7336;p82">
              <a:extLst>
                <a:ext uri="{FF2B5EF4-FFF2-40B4-BE49-F238E27FC236}">
                  <a16:creationId xmlns:a16="http://schemas.microsoft.com/office/drawing/2014/main" id="{A7C38DE8-2C5D-47E1-AA9E-0BA85891A955}"/>
                </a:ext>
              </a:extLst>
            </p:cNvPr>
            <p:cNvSpPr>
              <a:spLocks/>
            </p:cNvSpPr>
            <p:nvPr/>
          </p:nvSpPr>
          <p:spPr bwMode="auto">
            <a:xfrm>
              <a:off x="6925775" y="1512175"/>
              <a:ext cx="6600" cy="5125"/>
            </a:xfrm>
            <a:custGeom>
              <a:avLst/>
              <a:gdLst>
                <a:gd name="T0" fmla="*/ 83750 w 264"/>
                <a:gd name="T1" fmla="*/ 0 h 205"/>
                <a:gd name="T2" fmla="*/ 83750 w 264"/>
                <a:gd name="T3" fmla="*/ 127500 h 205"/>
                <a:gd name="T4" fmla="*/ 83750 w 264"/>
                <a:gd name="T5" fmla="*/ 0 h 205"/>
                <a:gd name="T6" fmla="*/ 0 60000 65536"/>
                <a:gd name="T7" fmla="*/ 0 60000 65536"/>
                <a:gd name="T8" fmla="*/ 0 60000 65536"/>
              </a:gdLst>
              <a:ahLst/>
              <a:cxnLst>
                <a:cxn ang="T6">
                  <a:pos x="T0" y="T1"/>
                </a:cxn>
                <a:cxn ang="T7">
                  <a:pos x="T2" y="T3"/>
                </a:cxn>
                <a:cxn ang="T8">
                  <a:pos x="T4" y="T5"/>
                </a:cxn>
              </a:cxnLst>
              <a:rect l="0" t="0" r="r" b="b"/>
              <a:pathLst>
                <a:path w="264" h="205" extrusionOk="0">
                  <a:moveTo>
                    <a:pt x="134" y="0"/>
                  </a:moveTo>
                  <a:cubicBezTo>
                    <a:pt x="0" y="0"/>
                    <a:pt x="0" y="204"/>
                    <a:pt x="134" y="204"/>
                  </a:cubicBezTo>
                  <a:cubicBezTo>
                    <a:pt x="264" y="204"/>
                    <a:pt x="264" y="0"/>
                    <a:pt x="134"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7" name="Google Shape;7337;p82">
              <a:extLst>
                <a:ext uri="{FF2B5EF4-FFF2-40B4-BE49-F238E27FC236}">
                  <a16:creationId xmlns:a16="http://schemas.microsoft.com/office/drawing/2014/main" id="{F65AD6C6-BC27-4E14-9C2C-1E7A78D9C735}"/>
                </a:ext>
              </a:extLst>
            </p:cNvPr>
            <p:cNvSpPr>
              <a:spLocks/>
            </p:cNvSpPr>
            <p:nvPr/>
          </p:nvSpPr>
          <p:spPr bwMode="auto">
            <a:xfrm>
              <a:off x="6937900" y="1529400"/>
              <a:ext cx="9875" cy="7675"/>
            </a:xfrm>
            <a:custGeom>
              <a:avLst/>
              <a:gdLst>
                <a:gd name="T0" fmla="*/ 127500 w 395"/>
                <a:gd name="T1" fmla="*/ 625 h 307"/>
                <a:gd name="T2" fmla="*/ 127500 w 395"/>
                <a:gd name="T3" fmla="*/ 191875 h 307"/>
                <a:gd name="T4" fmla="*/ 127500 w 395"/>
                <a:gd name="T5" fmla="*/ 625 h 307"/>
                <a:gd name="T6" fmla="*/ 0 60000 65536"/>
                <a:gd name="T7" fmla="*/ 0 60000 65536"/>
                <a:gd name="T8" fmla="*/ 0 60000 65536"/>
              </a:gdLst>
              <a:ahLst/>
              <a:cxnLst>
                <a:cxn ang="T6">
                  <a:pos x="T0" y="T1"/>
                </a:cxn>
                <a:cxn ang="T7">
                  <a:pos x="T2" y="T3"/>
                </a:cxn>
                <a:cxn ang="T8">
                  <a:pos x="T4" y="T5"/>
                </a:cxn>
              </a:cxnLst>
              <a:rect l="0" t="0" r="r" b="b"/>
              <a:pathLst>
                <a:path w="395" h="307" extrusionOk="0">
                  <a:moveTo>
                    <a:pt x="204" y="1"/>
                  </a:moveTo>
                  <a:cubicBezTo>
                    <a:pt x="0" y="1"/>
                    <a:pt x="0" y="307"/>
                    <a:pt x="204" y="307"/>
                  </a:cubicBezTo>
                  <a:cubicBezTo>
                    <a:pt x="394" y="307"/>
                    <a:pt x="394" y="1"/>
                    <a:pt x="204"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8" name="Google Shape;7338;p82">
              <a:extLst>
                <a:ext uri="{FF2B5EF4-FFF2-40B4-BE49-F238E27FC236}">
                  <a16:creationId xmlns:a16="http://schemas.microsoft.com/office/drawing/2014/main" id="{9F8FFB44-54A2-413E-9A8A-B8226CCA3145}"/>
                </a:ext>
              </a:extLst>
            </p:cNvPr>
            <p:cNvSpPr>
              <a:spLocks/>
            </p:cNvSpPr>
            <p:nvPr/>
          </p:nvSpPr>
          <p:spPr bwMode="auto">
            <a:xfrm>
              <a:off x="6930950" y="1520975"/>
              <a:ext cx="6275" cy="4775"/>
            </a:xfrm>
            <a:custGeom>
              <a:avLst/>
              <a:gdLst>
                <a:gd name="T0" fmla="*/ 81875 w 251"/>
                <a:gd name="T1" fmla="*/ 0 h 191"/>
                <a:gd name="T2" fmla="*/ 81875 w 251"/>
                <a:gd name="T3" fmla="*/ 118750 h 191"/>
                <a:gd name="T4" fmla="*/ 81875 w 251"/>
                <a:gd name="T5" fmla="*/ 0 h 191"/>
                <a:gd name="T6" fmla="*/ 0 60000 65536"/>
                <a:gd name="T7" fmla="*/ 0 60000 65536"/>
                <a:gd name="T8" fmla="*/ 0 60000 65536"/>
              </a:gdLst>
              <a:ahLst/>
              <a:cxnLst>
                <a:cxn ang="T6">
                  <a:pos x="T0" y="T1"/>
                </a:cxn>
                <a:cxn ang="T7">
                  <a:pos x="T2" y="T3"/>
                </a:cxn>
                <a:cxn ang="T8">
                  <a:pos x="T4" y="T5"/>
                </a:cxn>
              </a:cxnLst>
              <a:rect l="0" t="0" r="r" b="b"/>
              <a:pathLst>
                <a:path w="251" h="191" extrusionOk="0">
                  <a:moveTo>
                    <a:pt x="131" y="0"/>
                  </a:moveTo>
                  <a:cubicBezTo>
                    <a:pt x="1" y="0"/>
                    <a:pt x="1" y="190"/>
                    <a:pt x="131" y="190"/>
                  </a:cubicBezTo>
                  <a:cubicBezTo>
                    <a:pt x="250" y="190"/>
                    <a:pt x="250" y="0"/>
                    <a:pt x="131"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9" name="Google Shape;7339;p82">
              <a:extLst>
                <a:ext uri="{FF2B5EF4-FFF2-40B4-BE49-F238E27FC236}">
                  <a16:creationId xmlns:a16="http://schemas.microsoft.com/office/drawing/2014/main" id="{79DB96DD-6669-4616-876D-60C5AAEAD23B}"/>
                </a:ext>
              </a:extLst>
            </p:cNvPr>
            <p:cNvSpPr>
              <a:spLocks/>
            </p:cNvSpPr>
            <p:nvPr/>
          </p:nvSpPr>
          <p:spPr bwMode="auto">
            <a:xfrm>
              <a:off x="6925050" y="1538900"/>
              <a:ext cx="10325" cy="8125"/>
            </a:xfrm>
            <a:custGeom>
              <a:avLst/>
              <a:gdLst>
                <a:gd name="T0" fmla="*/ 128125 w 413"/>
                <a:gd name="T1" fmla="*/ 625 h 325"/>
                <a:gd name="T2" fmla="*/ 128125 w 413"/>
                <a:gd name="T3" fmla="*/ 202500 h 325"/>
                <a:gd name="T4" fmla="*/ 128125 w 413"/>
                <a:gd name="T5" fmla="*/ 625 h 325"/>
                <a:gd name="T6" fmla="*/ 0 60000 65536"/>
                <a:gd name="T7" fmla="*/ 0 60000 65536"/>
                <a:gd name="T8" fmla="*/ 0 60000 65536"/>
              </a:gdLst>
              <a:ahLst/>
              <a:cxnLst>
                <a:cxn ang="T6">
                  <a:pos x="T0" y="T1"/>
                </a:cxn>
                <a:cxn ang="T7">
                  <a:pos x="T2" y="T3"/>
                </a:cxn>
                <a:cxn ang="T8">
                  <a:pos x="T4" y="T5"/>
                </a:cxn>
              </a:cxnLst>
              <a:rect l="0" t="0" r="r" b="b"/>
              <a:pathLst>
                <a:path w="413" h="325" extrusionOk="0">
                  <a:moveTo>
                    <a:pt x="205" y="1"/>
                  </a:moveTo>
                  <a:cubicBezTo>
                    <a:pt x="1" y="1"/>
                    <a:pt x="1" y="324"/>
                    <a:pt x="205" y="324"/>
                  </a:cubicBezTo>
                  <a:cubicBezTo>
                    <a:pt x="412" y="324"/>
                    <a:pt x="412" y="1"/>
                    <a:pt x="205"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0" name="Google Shape;7340;p82">
              <a:extLst>
                <a:ext uri="{FF2B5EF4-FFF2-40B4-BE49-F238E27FC236}">
                  <a16:creationId xmlns:a16="http://schemas.microsoft.com/office/drawing/2014/main" id="{627DA8A2-68C7-404B-86A8-B4BEA347D7A1}"/>
                </a:ext>
              </a:extLst>
            </p:cNvPr>
            <p:cNvSpPr>
              <a:spLocks/>
            </p:cNvSpPr>
            <p:nvPr/>
          </p:nvSpPr>
          <p:spPr bwMode="auto">
            <a:xfrm>
              <a:off x="6938600" y="1545500"/>
              <a:ext cx="6625" cy="4775"/>
            </a:xfrm>
            <a:custGeom>
              <a:avLst/>
              <a:gdLst>
                <a:gd name="T0" fmla="*/ 83750 w 265"/>
                <a:gd name="T1" fmla="*/ 625 h 191"/>
                <a:gd name="T2" fmla="*/ 83750 w 265"/>
                <a:gd name="T3" fmla="*/ 118750 h 191"/>
                <a:gd name="T4" fmla="*/ 83750 w 265"/>
                <a:gd name="T5" fmla="*/ 625 h 191"/>
                <a:gd name="T6" fmla="*/ 0 60000 65536"/>
                <a:gd name="T7" fmla="*/ 0 60000 65536"/>
                <a:gd name="T8" fmla="*/ 0 60000 65536"/>
              </a:gdLst>
              <a:ahLst/>
              <a:cxnLst>
                <a:cxn ang="T6">
                  <a:pos x="T0" y="T1"/>
                </a:cxn>
                <a:cxn ang="T7">
                  <a:pos x="T2" y="T3"/>
                </a:cxn>
                <a:cxn ang="T8">
                  <a:pos x="T4" y="T5"/>
                </a:cxn>
              </a:cxnLst>
              <a:rect l="0" t="0" r="r" b="b"/>
              <a:pathLst>
                <a:path w="265" h="191" extrusionOk="0">
                  <a:moveTo>
                    <a:pt x="134" y="1"/>
                  </a:moveTo>
                  <a:cubicBezTo>
                    <a:pt x="1" y="1"/>
                    <a:pt x="1" y="190"/>
                    <a:pt x="134" y="190"/>
                  </a:cubicBezTo>
                  <a:cubicBezTo>
                    <a:pt x="264" y="190"/>
                    <a:pt x="264" y="1"/>
                    <a:pt x="134"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1" name="Google Shape;7341;p82">
              <a:extLst>
                <a:ext uri="{FF2B5EF4-FFF2-40B4-BE49-F238E27FC236}">
                  <a16:creationId xmlns:a16="http://schemas.microsoft.com/office/drawing/2014/main" id="{550CC659-FF41-427C-850D-645DD544BBEF}"/>
                </a:ext>
              </a:extLst>
            </p:cNvPr>
            <p:cNvSpPr>
              <a:spLocks/>
            </p:cNvSpPr>
            <p:nvPr/>
          </p:nvSpPr>
          <p:spPr bwMode="auto">
            <a:xfrm>
              <a:off x="6678825" y="1343975"/>
              <a:ext cx="10325" cy="10625"/>
            </a:xfrm>
            <a:custGeom>
              <a:avLst/>
              <a:gdLst>
                <a:gd name="T0" fmla="*/ 129375 w 413"/>
                <a:gd name="T1" fmla="*/ 0 h 425"/>
                <a:gd name="T2" fmla="*/ 64375 w 413"/>
                <a:gd name="T3" fmla="*/ 28125 h 425"/>
                <a:gd name="T4" fmla="*/ 55625 w 413"/>
                <a:gd name="T5" fmla="*/ 36875 h 425"/>
                <a:gd name="T6" fmla="*/ 46875 w 413"/>
                <a:gd name="T7" fmla="*/ 36875 h 425"/>
                <a:gd name="T8" fmla="*/ 625 w 413"/>
                <a:gd name="T9" fmla="*/ 138125 h 425"/>
                <a:gd name="T10" fmla="*/ 128125 w 413"/>
                <a:gd name="T11" fmla="*/ 265625 h 425"/>
                <a:gd name="T12" fmla="*/ 257500 w 413"/>
                <a:gd name="T13" fmla="*/ 138125 h 425"/>
                <a:gd name="T14" fmla="*/ 202500 w 413"/>
                <a:gd name="T15" fmla="*/ 36875 h 425"/>
                <a:gd name="T16" fmla="*/ 193750 w 413"/>
                <a:gd name="T17" fmla="*/ 28125 h 425"/>
                <a:gd name="T18" fmla="*/ 129375 w 413"/>
                <a:gd name="T19" fmla="*/ 0 h 4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 h="425" extrusionOk="0">
                  <a:moveTo>
                    <a:pt x="207" y="0"/>
                  </a:moveTo>
                  <a:cubicBezTo>
                    <a:pt x="170" y="0"/>
                    <a:pt x="133" y="15"/>
                    <a:pt x="103" y="45"/>
                  </a:cubicBezTo>
                  <a:cubicBezTo>
                    <a:pt x="103" y="45"/>
                    <a:pt x="89" y="45"/>
                    <a:pt x="89" y="59"/>
                  </a:cubicBezTo>
                  <a:lnTo>
                    <a:pt x="75" y="59"/>
                  </a:lnTo>
                  <a:cubicBezTo>
                    <a:pt x="29" y="101"/>
                    <a:pt x="1" y="161"/>
                    <a:pt x="1" y="221"/>
                  </a:cubicBezTo>
                  <a:cubicBezTo>
                    <a:pt x="1" y="337"/>
                    <a:pt x="89" y="425"/>
                    <a:pt x="205" y="425"/>
                  </a:cubicBezTo>
                  <a:cubicBezTo>
                    <a:pt x="310" y="425"/>
                    <a:pt x="412" y="337"/>
                    <a:pt x="412" y="221"/>
                  </a:cubicBezTo>
                  <a:cubicBezTo>
                    <a:pt x="412" y="161"/>
                    <a:pt x="381" y="101"/>
                    <a:pt x="324" y="59"/>
                  </a:cubicBezTo>
                  <a:lnTo>
                    <a:pt x="310" y="45"/>
                  </a:lnTo>
                  <a:cubicBezTo>
                    <a:pt x="280" y="15"/>
                    <a:pt x="244" y="0"/>
                    <a:pt x="207"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2" name="Google Shape;7342;p82">
              <a:extLst>
                <a:ext uri="{FF2B5EF4-FFF2-40B4-BE49-F238E27FC236}">
                  <a16:creationId xmlns:a16="http://schemas.microsoft.com/office/drawing/2014/main" id="{B604B285-32B0-4E30-BE64-DB168918B000}"/>
                </a:ext>
              </a:extLst>
            </p:cNvPr>
            <p:cNvSpPr>
              <a:spLocks/>
            </p:cNvSpPr>
            <p:nvPr/>
          </p:nvSpPr>
          <p:spPr bwMode="auto">
            <a:xfrm>
              <a:off x="6691325" y="1340350"/>
              <a:ext cx="8475" cy="6600"/>
            </a:xfrm>
            <a:custGeom>
              <a:avLst/>
              <a:gdLst>
                <a:gd name="T0" fmla="*/ 110000 w 339"/>
                <a:gd name="T1" fmla="*/ 0 h 264"/>
                <a:gd name="T2" fmla="*/ 110000 w 339"/>
                <a:gd name="T3" fmla="*/ 165000 h 264"/>
                <a:gd name="T4" fmla="*/ 110000 w 339"/>
                <a:gd name="T5" fmla="*/ 0 h 264"/>
                <a:gd name="T6" fmla="*/ 0 60000 65536"/>
                <a:gd name="T7" fmla="*/ 0 60000 65536"/>
                <a:gd name="T8" fmla="*/ 0 60000 65536"/>
              </a:gdLst>
              <a:ahLst/>
              <a:cxnLst>
                <a:cxn ang="T6">
                  <a:pos x="T0" y="T1"/>
                </a:cxn>
                <a:cxn ang="T7">
                  <a:pos x="T2" y="T3"/>
                </a:cxn>
                <a:cxn ang="T8">
                  <a:pos x="T4" y="T5"/>
                </a:cxn>
              </a:cxnLst>
              <a:rect l="0" t="0" r="r" b="b"/>
              <a:pathLst>
                <a:path w="339" h="264" extrusionOk="0">
                  <a:moveTo>
                    <a:pt x="176" y="0"/>
                  </a:moveTo>
                  <a:cubicBezTo>
                    <a:pt x="0" y="0"/>
                    <a:pt x="0" y="264"/>
                    <a:pt x="176" y="264"/>
                  </a:cubicBezTo>
                  <a:cubicBezTo>
                    <a:pt x="338" y="264"/>
                    <a:pt x="338" y="0"/>
                    <a:pt x="176"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3" name="Google Shape;7343;p82">
              <a:extLst>
                <a:ext uri="{FF2B5EF4-FFF2-40B4-BE49-F238E27FC236}">
                  <a16:creationId xmlns:a16="http://schemas.microsoft.com/office/drawing/2014/main" id="{51A8AE8E-0DF8-4D1A-B4E7-C5274ED5F8AF}"/>
                </a:ext>
              </a:extLst>
            </p:cNvPr>
            <p:cNvSpPr>
              <a:spLocks/>
            </p:cNvSpPr>
            <p:nvPr/>
          </p:nvSpPr>
          <p:spPr bwMode="auto">
            <a:xfrm>
              <a:off x="6702875" y="1335000"/>
              <a:ext cx="5900" cy="4900"/>
            </a:xfrm>
            <a:custGeom>
              <a:avLst/>
              <a:gdLst>
                <a:gd name="T0" fmla="*/ 76250 w 236"/>
                <a:gd name="T1" fmla="*/ 0 h 196"/>
                <a:gd name="T2" fmla="*/ 58750 w 236"/>
                <a:gd name="T3" fmla="*/ 4375 h 196"/>
                <a:gd name="T4" fmla="*/ 21250 w 236"/>
                <a:gd name="T5" fmla="*/ 50000 h 196"/>
                <a:gd name="T6" fmla="*/ 64375 w 236"/>
                <a:gd name="T7" fmla="*/ 121875 h 196"/>
                <a:gd name="T8" fmla="*/ 87500 w 236"/>
                <a:gd name="T9" fmla="*/ 113750 h 196"/>
                <a:gd name="T10" fmla="*/ 122500 w 236"/>
                <a:gd name="T11" fmla="*/ 78750 h 196"/>
                <a:gd name="T12" fmla="*/ 76250 w 236"/>
                <a:gd name="T13" fmla="*/ 0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6" h="196" extrusionOk="0">
                  <a:moveTo>
                    <a:pt x="122" y="0"/>
                  </a:moveTo>
                  <a:cubicBezTo>
                    <a:pt x="113" y="0"/>
                    <a:pt x="103" y="2"/>
                    <a:pt x="94" y="7"/>
                  </a:cubicBezTo>
                  <a:cubicBezTo>
                    <a:pt x="66" y="38"/>
                    <a:pt x="52" y="52"/>
                    <a:pt x="34" y="80"/>
                  </a:cubicBezTo>
                  <a:cubicBezTo>
                    <a:pt x="0" y="129"/>
                    <a:pt x="51" y="195"/>
                    <a:pt x="103" y="195"/>
                  </a:cubicBezTo>
                  <a:cubicBezTo>
                    <a:pt x="116" y="195"/>
                    <a:pt x="128" y="191"/>
                    <a:pt x="140" y="182"/>
                  </a:cubicBezTo>
                  <a:lnTo>
                    <a:pt x="196" y="126"/>
                  </a:lnTo>
                  <a:cubicBezTo>
                    <a:pt x="235" y="63"/>
                    <a:pt x="177" y="0"/>
                    <a:pt x="122"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4" name="Google Shape;7344;p82">
              <a:extLst>
                <a:ext uri="{FF2B5EF4-FFF2-40B4-BE49-F238E27FC236}">
                  <a16:creationId xmlns:a16="http://schemas.microsoft.com/office/drawing/2014/main" id="{40794526-8E36-4B30-AB32-DE8653F09E10}"/>
                </a:ext>
              </a:extLst>
            </p:cNvPr>
            <p:cNvSpPr>
              <a:spLocks/>
            </p:cNvSpPr>
            <p:nvPr/>
          </p:nvSpPr>
          <p:spPr bwMode="auto">
            <a:xfrm>
              <a:off x="6692025" y="1351775"/>
              <a:ext cx="7775" cy="7925"/>
            </a:xfrm>
            <a:custGeom>
              <a:avLst/>
              <a:gdLst>
                <a:gd name="T0" fmla="*/ 93125 w 311"/>
                <a:gd name="T1" fmla="*/ 0 h 317"/>
                <a:gd name="T2" fmla="*/ 46250 w 311"/>
                <a:gd name="T3" fmla="*/ 6875 h 317"/>
                <a:gd name="T4" fmla="*/ 0 w 311"/>
                <a:gd name="T5" fmla="*/ 99375 h 317"/>
                <a:gd name="T6" fmla="*/ 46250 w 311"/>
                <a:gd name="T7" fmla="*/ 180625 h 317"/>
                <a:gd name="T8" fmla="*/ 110000 w 311"/>
                <a:gd name="T9" fmla="*/ 198125 h 317"/>
                <a:gd name="T10" fmla="*/ 193750 w 311"/>
                <a:gd name="T11" fmla="*/ 108125 h 317"/>
                <a:gd name="T12" fmla="*/ 193750 w 311"/>
                <a:gd name="T13" fmla="*/ 79375 h 317"/>
                <a:gd name="T14" fmla="*/ 182500 w 311"/>
                <a:gd name="T15" fmla="*/ 53125 h 317"/>
                <a:gd name="T16" fmla="*/ 147500 w 311"/>
                <a:gd name="T17" fmla="*/ 6875 h 317"/>
                <a:gd name="T18" fmla="*/ 93125 w 311"/>
                <a:gd name="T19" fmla="*/ 0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1" h="317" extrusionOk="0">
                  <a:moveTo>
                    <a:pt x="149" y="0"/>
                  </a:moveTo>
                  <a:cubicBezTo>
                    <a:pt x="121" y="0"/>
                    <a:pt x="95" y="4"/>
                    <a:pt x="74" y="11"/>
                  </a:cubicBezTo>
                  <a:cubicBezTo>
                    <a:pt x="29" y="39"/>
                    <a:pt x="0" y="99"/>
                    <a:pt x="0" y="159"/>
                  </a:cubicBezTo>
                  <a:cubicBezTo>
                    <a:pt x="0" y="215"/>
                    <a:pt x="29" y="247"/>
                    <a:pt x="74" y="289"/>
                  </a:cubicBezTo>
                  <a:cubicBezTo>
                    <a:pt x="102" y="303"/>
                    <a:pt x="134" y="317"/>
                    <a:pt x="176" y="317"/>
                  </a:cubicBezTo>
                  <a:cubicBezTo>
                    <a:pt x="250" y="303"/>
                    <a:pt x="310" y="247"/>
                    <a:pt x="310" y="173"/>
                  </a:cubicBezTo>
                  <a:lnTo>
                    <a:pt x="310" y="127"/>
                  </a:lnTo>
                  <a:cubicBezTo>
                    <a:pt x="310" y="113"/>
                    <a:pt x="292" y="99"/>
                    <a:pt x="292" y="85"/>
                  </a:cubicBezTo>
                  <a:cubicBezTo>
                    <a:pt x="278" y="53"/>
                    <a:pt x="264" y="39"/>
                    <a:pt x="236" y="11"/>
                  </a:cubicBezTo>
                  <a:cubicBezTo>
                    <a:pt x="206" y="4"/>
                    <a:pt x="176" y="0"/>
                    <a:pt x="149"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fill="hold"/>
                                        <p:tgtEl>
                                          <p:spTgt spid="140"/>
                                        </p:tgtEl>
                                        <p:attrNameLst>
                                          <p:attrName>ppt_x</p:attrName>
                                        </p:attrNameLst>
                                      </p:cBhvr>
                                      <p:tavLst>
                                        <p:tav tm="0">
                                          <p:val>
                                            <p:strVal val="#ppt_x"/>
                                          </p:val>
                                        </p:tav>
                                        <p:tav tm="100000">
                                          <p:val>
                                            <p:strVal val="#ppt_x"/>
                                          </p:val>
                                        </p:tav>
                                      </p:tavLst>
                                    </p:anim>
                                    <p:anim calcmode="lin" valueType="num">
                                      <p:cBhvr additive="base">
                                        <p:cTn id="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16"/>
            <a:ext cx="9144000" cy="51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a:extLst>
              <a:ext uri="{FF2B5EF4-FFF2-40B4-BE49-F238E27FC236}">
                <a16:creationId xmlns:a16="http://schemas.microsoft.com/office/drawing/2014/main" id="{BA3E6E7C-509E-49E8-91B0-E77A1D4EB6D5}"/>
              </a:ext>
            </a:extLst>
          </p:cNvPr>
          <p:cNvSpPr>
            <a:spLocks noGrp="1"/>
          </p:cNvSpPr>
          <p:nvPr>
            <p:ph type="ctrTitle"/>
          </p:nvPr>
        </p:nvSpPr>
        <p:spPr>
          <a:xfrm>
            <a:off x="1713186" y="1047750"/>
            <a:ext cx="4495800" cy="533400"/>
          </a:xfrm>
        </p:spPr>
        <p:txBody>
          <a:bodyPr>
            <a:normAutofit fontScale="90000"/>
          </a:bodyPr>
          <a:lstStyle/>
          <a:p>
            <a:r>
              <a:rPr lang="en-US" sz="3000" b="1" dirty="0">
                <a:solidFill>
                  <a:srgbClr val="00B050"/>
                </a:solidFill>
                <a:latin typeface="Times New Roman" pitchFamily="18" charset="0"/>
                <a:ea typeface="Tahoma" pitchFamily="34" charset="0"/>
                <a:cs typeface="Times New Roman" pitchFamily="18" charset="0"/>
              </a:rPr>
              <a:t>ĐỊNH H</a:t>
            </a:r>
            <a:r>
              <a:rPr lang="vi-VN" sz="3000" b="1" dirty="0">
                <a:solidFill>
                  <a:srgbClr val="00B050"/>
                </a:solidFill>
                <a:latin typeface="Times New Roman" pitchFamily="18" charset="0"/>
                <a:ea typeface="Tahoma" pitchFamily="34" charset="0"/>
                <a:cs typeface="Times New Roman" pitchFamily="18" charset="0"/>
              </a:rPr>
              <a:t>ƯỚNG HỌC TẬP</a:t>
            </a:r>
            <a:endParaRPr lang="en-US" sz="3000" b="1" dirty="0">
              <a:solidFill>
                <a:srgbClr val="00B050"/>
              </a:solidFill>
              <a:latin typeface="Times New Roman" pitchFamily="18" charset="0"/>
              <a:ea typeface="Tahoma" pitchFamily="34" charset="0"/>
              <a:cs typeface="Times New Roman" pitchFamily="18" charset="0"/>
            </a:endParaRPr>
          </a:p>
        </p:txBody>
      </p:sp>
      <p:sp>
        <p:nvSpPr>
          <p:cNvPr id="11" name="Title 1"/>
          <p:cNvSpPr txBox="1">
            <a:spLocks/>
          </p:cNvSpPr>
          <p:nvPr/>
        </p:nvSpPr>
        <p:spPr>
          <a:xfrm>
            <a:off x="1676400" y="1820911"/>
            <a:ext cx="5257800" cy="763636"/>
          </a:xfrm>
          <a:prstGeom prst="rect">
            <a:avLst/>
          </a:prstGeom>
        </p:spPr>
        <p:txBody>
          <a:bodyPr vert="horz" lIns="68580" tIns="34290" rIns="68580" bIns="34290" rtlCol="0" anchor="b">
            <a:normAutofit fontScale="97500" lnSpcReduction="1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Hoàn</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thành</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vở</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bài</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tập</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Tiếng</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Việt</a:t>
            </a:r>
            <a:r>
              <a:rPr lang="en-US" sz="2500" dirty="0">
                <a:solidFill>
                  <a:srgbClr val="FF0000"/>
                </a:solidFill>
                <a:latin typeface="Times New Roman" pitchFamily="18" charset="0"/>
                <a:ea typeface="Tahoma" pitchFamily="34" charset="0"/>
                <a:cs typeface="Times New Roman" pitchFamily="18" charset="0"/>
              </a:rPr>
              <a:t>.</a:t>
            </a:r>
            <a:br>
              <a:rPr lang="en-US" sz="2500" dirty="0">
                <a:solidFill>
                  <a:srgbClr val="FF0000"/>
                </a:solidFill>
                <a:latin typeface="Times New Roman" pitchFamily="18" charset="0"/>
                <a:ea typeface="Tahoma" pitchFamily="34" charset="0"/>
                <a:cs typeface="Times New Roman" pitchFamily="18" charset="0"/>
              </a:rPr>
            </a:b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Chuẩn</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bị</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tiết</a:t>
            </a:r>
            <a:r>
              <a:rPr lang="en-US" sz="2500" dirty="0">
                <a:solidFill>
                  <a:srgbClr val="FF0000"/>
                </a:solidFill>
                <a:latin typeface="Times New Roman" pitchFamily="18" charset="0"/>
                <a:ea typeface="Tahoma" pitchFamily="34" charset="0"/>
                <a:cs typeface="Times New Roman" pitchFamily="18" charset="0"/>
              </a:rPr>
              <a:t> 7.</a:t>
            </a:r>
          </a:p>
        </p:txBody>
      </p:sp>
    </p:spTree>
    <p:extLst>
      <p:ext uri="{BB962C8B-B14F-4D97-AF65-F5344CB8AC3E}">
        <p14:creationId xmlns:p14="http://schemas.microsoft.com/office/powerpoint/2010/main" val="398405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oogle Shape;6783;p76">
            <a:extLst>
              <a:ext uri="{FF2B5EF4-FFF2-40B4-BE49-F238E27FC236}">
                <a16:creationId xmlns:a16="http://schemas.microsoft.com/office/drawing/2014/main" id="{43EE2F4A-E29E-4787-B41D-E6762A13D951}"/>
              </a:ext>
            </a:extLst>
          </p:cNvPr>
          <p:cNvGrpSpPr>
            <a:grpSpLocks/>
          </p:cNvGrpSpPr>
          <p:nvPr/>
        </p:nvGrpSpPr>
        <p:grpSpPr bwMode="auto">
          <a:xfrm>
            <a:off x="523875" y="1878013"/>
            <a:ext cx="8061325" cy="2522537"/>
            <a:chOff x="3864602" y="3789098"/>
            <a:chExt cx="1052844" cy="459405"/>
          </a:xfrm>
        </p:grpSpPr>
        <p:sp>
          <p:nvSpPr>
            <p:cNvPr id="19551" name="Google Shape;6784;p76">
              <a:extLst>
                <a:ext uri="{FF2B5EF4-FFF2-40B4-BE49-F238E27FC236}">
                  <a16:creationId xmlns:a16="http://schemas.microsoft.com/office/drawing/2014/main" id="{63E15754-4D91-477C-91F6-B62E61A69276}"/>
                </a:ext>
              </a:extLst>
            </p:cNvPr>
            <p:cNvSpPr>
              <a:spLocks/>
            </p:cNvSpPr>
            <p:nvPr/>
          </p:nvSpPr>
          <p:spPr bwMode="auto">
            <a:xfrm>
              <a:off x="4027218" y="3789098"/>
              <a:ext cx="767764" cy="442450"/>
            </a:xfrm>
            <a:custGeom>
              <a:avLst/>
              <a:gdLst>
                <a:gd name="T0" fmla="*/ 73134140 w 4031"/>
                <a:gd name="T1" fmla="*/ 36188 h 2323"/>
                <a:gd name="T2" fmla="*/ 0 w 4031"/>
                <a:gd name="T3" fmla="*/ 73134147 h 2323"/>
                <a:gd name="T4" fmla="*/ 399024 w 4031"/>
                <a:gd name="T5" fmla="*/ 80389527 h 2323"/>
                <a:gd name="T6" fmla="*/ 6529899 w 4031"/>
                <a:gd name="T7" fmla="*/ 80389527 h 2323"/>
                <a:gd name="T8" fmla="*/ 6529899 w 4031"/>
                <a:gd name="T9" fmla="*/ 73496983 h 2323"/>
                <a:gd name="T10" fmla="*/ 73496975 w 4031"/>
                <a:gd name="T11" fmla="*/ 6566088 h 2323"/>
                <a:gd name="T12" fmla="*/ 140427864 w 4031"/>
                <a:gd name="T13" fmla="*/ 73496983 h 2323"/>
                <a:gd name="T14" fmla="*/ 139339548 w 4031"/>
                <a:gd name="T15" fmla="*/ 84235014 h 2323"/>
                <a:gd name="T16" fmla="*/ 145506610 w 4031"/>
                <a:gd name="T17" fmla="*/ 84235014 h 2323"/>
                <a:gd name="T18" fmla="*/ 146232091 w 4031"/>
                <a:gd name="T19" fmla="*/ 73134147 h 2323"/>
                <a:gd name="T20" fmla="*/ 73134140 w 4031"/>
                <a:gd name="T21" fmla="*/ 36188 h 2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31" h="2323" extrusionOk="0">
                  <a:moveTo>
                    <a:pt x="2016" y="1"/>
                  </a:moveTo>
                  <a:cubicBezTo>
                    <a:pt x="897" y="1"/>
                    <a:pt x="0" y="897"/>
                    <a:pt x="0" y="2016"/>
                  </a:cubicBezTo>
                  <a:cubicBezTo>
                    <a:pt x="0" y="2079"/>
                    <a:pt x="0" y="2143"/>
                    <a:pt x="11" y="2216"/>
                  </a:cubicBezTo>
                  <a:lnTo>
                    <a:pt x="180" y="2216"/>
                  </a:lnTo>
                  <a:lnTo>
                    <a:pt x="180" y="2026"/>
                  </a:lnTo>
                  <a:cubicBezTo>
                    <a:pt x="180" y="1003"/>
                    <a:pt x="1003" y="181"/>
                    <a:pt x="2026" y="181"/>
                  </a:cubicBezTo>
                  <a:cubicBezTo>
                    <a:pt x="3038" y="181"/>
                    <a:pt x="3871" y="1003"/>
                    <a:pt x="3871" y="2026"/>
                  </a:cubicBezTo>
                  <a:cubicBezTo>
                    <a:pt x="3871" y="2133"/>
                    <a:pt x="3861" y="2226"/>
                    <a:pt x="3841" y="2322"/>
                  </a:cubicBezTo>
                  <a:lnTo>
                    <a:pt x="4011" y="2322"/>
                  </a:lnTo>
                  <a:cubicBezTo>
                    <a:pt x="4021" y="2216"/>
                    <a:pt x="4031" y="2122"/>
                    <a:pt x="4031" y="2016"/>
                  </a:cubicBezTo>
                  <a:cubicBezTo>
                    <a:pt x="4031" y="897"/>
                    <a:pt x="3125" y="1"/>
                    <a:pt x="2016" y="1"/>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2" name="Google Shape;6785;p76">
              <a:extLst>
                <a:ext uri="{FF2B5EF4-FFF2-40B4-BE49-F238E27FC236}">
                  <a16:creationId xmlns:a16="http://schemas.microsoft.com/office/drawing/2014/main" id="{AF711705-02F2-4021-AB3A-2492CE0DF4C7}"/>
                </a:ext>
              </a:extLst>
            </p:cNvPr>
            <p:cNvSpPr>
              <a:spLocks/>
            </p:cNvSpPr>
            <p:nvPr/>
          </p:nvSpPr>
          <p:spPr bwMode="auto">
            <a:xfrm>
              <a:off x="4061502" y="3823381"/>
              <a:ext cx="703197" cy="408166"/>
            </a:xfrm>
            <a:custGeom>
              <a:avLst/>
              <a:gdLst>
                <a:gd name="T0" fmla="*/ 66967324 w 3692"/>
                <a:gd name="T1" fmla="*/ 36188 h 2143"/>
                <a:gd name="T2" fmla="*/ 0 w 3692"/>
                <a:gd name="T3" fmla="*/ 66967032 h 2143"/>
                <a:gd name="T4" fmla="*/ 0 w 3692"/>
                <a:gd name="T5" fmla="*/ 73859571 h 2143"/>
                <a:gd name="T6" fmla="*/ 6892550 w 3692"/>
                <a:gd name="T7" fmla="*/ 73859571 h 2143"/>
                <a:gd name="T8" fmla="*/ 6529904 w 3692"/>
                <a:gd name="T9" fmla="*/ 66604196 h 2143"/>
                <a:gd name="T10" fmla="*/ 66604489 w 3692"/>
                <a:gd name="T11" fmla="*/ 6529894 h 2143"/>
                <a:gd name="T12" fmla="*/ 126642885 w 3692"/>
                <a:gd name="T13" fmla="*/ 66604196 h 2143"/>
                <a:gd name="T14" fmla="*/ 125554567 w 3692"/>
                <a:gd name="T15" fmla="*/ 77705055 h 2143"/>
                <a:gd name="T16" fmla="*/ 132809953 w 3692"/>
                <a:gd name="T17" fmla="*/ 77705055 h 2143"/>
                <a:gd name="T18" fmla="*/ 133898270 w 3692"/>
                <a:gd name="T19" fmla="*/ 66967032 h 2143"/>
                <a:gd name="T20" fmla="*/ 66967324 w 3692"/>
                <a:gd name="T21" fmla="*/ 36188 h 2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92" h="2143" extrusionOk="0">
                  <a:moveTo>
                    <a:pt x="1846" y="1"/>
                  </a:moveTo>
                  <a:cubicBezTo>
                    <a:pt x="823" y="1"/>
                    <a:pt x="0" y="823"/>
                    <a:pt x="0" y="1846"/>
                  </a:cubicBezTo>
                  <a:lnTo>
                    <a:pt x="0" y="2036"/>
                  </a:lnTo>
                  <a:lnTo>
                    <a:pt x="190" y="2036"/>
                  </a:lnTo>
                  <a:cubicBezTo>
                    <a:pt x="180" y="1963"/>
                    <a:pt x="180" y="1899"/>
                    <a:pt x="180" y="1836"/>
                  </a:cubicBezTo>
                  <a:cubicBezTo>
                    <a:pt x="180" y="917"/>
                    <a:pt x="919" y="180"/>
                    <a:pt x="1836" y="180"/>
                  </a:cubicBezTo>
                  <a:cubicBezTo>
                    <a:pt x="2742" y="180"/>
                    <a:pt x="3491" y="917"/>
                    <a:pt x="3491" y="1836"/>
                  </a:cubicBezTo>
                  <a:cubicBezTo>
                    <a:pt x="3491" y="1942"/>
                    <a:pt x="3481" y="2036"/>
                    <a:pt x="3461" y="2142"/>
                  </a:cubicBezTo>
                  <a:lnTo>
                    <a:pt x="3661" y="2142"/>
                  </a:lnTo>
                  <a:cubicBezTo>
                    <a:pt x="3681" y="2046"/>
                    <a:pt x="3691" y="1953"/>
                    <a:pt x="3691" y="1846"/>
                  </a:cubicBezTo>
                  <a:cubicBezTo>
                    <a:pt x="3691" y="823"/>
                    <a:pt x="2858" y="1"/>
                    <a:pt x="1846"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3" name="Google Shape;6786;p76">
              <a:extLst>
                <a:ext uri="{FF2B5EF4-FFF2-40B4-BE49-F238E27FC236}">
                  <a16:creationId xmlns:a16="http://schemas.microsoft.com/office/drawing/2014/main" id="{89BBF0D4-5F6C-4E5F-8F54-1128DA1BAB09}"/>
                </a:ext>
              </a:extLst>
            </p:cNvPr>
            <p:cNvSpPr>
              <a:spLocks/>
            </p:cNvSpPr>
            <p:nvPr/>
          </p:nvSpPr>
          <p:spPr bwMode="auto">
            <a:xfrm>
              <a:off x="4095595" y="3857665"/>
              <a:ext cx="631011" cy="373883"/>
            </a:xfrm>
            <a:custGeom>
              <a:avLst/>
              <a:gdLst>
                <a:gd name="T0" fmla="*/ 60110988 w 3313"/>
                <a:gd name="T1" fmla="*/ 0 h 1963"/>
                <a:gd name="T2" fmla="*/ 36188 w 3313"/>
                <a:gd name="T3" fmla="*/ 60074599 h 1963"/>
                <a:gd name="T4" fmla="*/ 399024 w 3313"/>
                <a:gd name="T5" fmla="*/ 67329986 h 1963"/>
                <a:gd name="T6" fmla="*/ 5369022 w 3313"/>
                <a:gd name="T7" fmla="*/ 67329986 h 1963"/>
                <a:gd name="T8" fmla="*/ 5006186 w 3313"/>
                <a:gd name="T9" fmla="*/ 60437435 h 1963"/>
                <a:gd name="T10" fmla="*/ 60473633 w 3313"/>
                <a:gd name="T11" fmla="*/ 5332642 h 1963"/>
                <a:gd name="T12" fmla="*/ 115578436 w 3313"/>
                <a:gd name="T13" fmla="*/ 60437435 h 1963"/>
                <a:gd name="T14" fmla="*/ 114453929 w 3313"/>
                <a:gd name="T15" fmla="*/ 71175476 h 1963"/>
                <a:gd name="T16" fmla="*/ 119061091 w 3313"/>
                <a:gd name="T17" fmla="*/ 71175476 h 1963"/>
                <a:gd name="T18" fmla="*/ 120149408 w 3313"/>
                <a:gd name="T19" fmla="*/ 60074599 h 1963"/>
                <a:gd name="T20" fmla="*/ 60110988 w 3313"/>
                <a:gd name="T21" fmla="*/ 0 h 19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3" h="1963" extrusionOk="0">
                  <a:moveTo>
                    <a:pt x="1657" y="0"/>
                  </a:moveTo>
                  <a:cubicBezTo>
                    <a:pt x="740" y="0"/>
                    <a:pt x="1" y="737"/>
                    <a:pt x="1" y="1656"/>
                  </a:cubicBezTo>
                  <a:cubicBezTo>
                    <a:pt x="1" y="1719"/>
                    <a:pt x="1" y="1783"/>
                    <a:pt x="11" y="1856"/>
                  </a:cubicBezTo>
                  <a:lnTo>
                    <a:pt x="148" y="1856"/>
                  </a:lnTo>
                  <a:cubicBezTo>
                    <a:pt x="138" y="1793"/>
                    <a:pt x="138" y="1730"/>
                    <a:pt x="138" y="1666"/>
                  </a:cubicBezTo>
                  <a:cubicBezTo>
                    <a:pt x="138" y="823"/>
                    <a:pt x="824" y="147"/>
                    <a:pt x="1667" y="147"/>
                  </a:cubicBezTo>
                  <a:cubicBezTo>
                    <a:pt x="2500" y="147"/>
                    <a:pt x="3186" y="823"/>
                    <a:pt x="3186" y="1666"/>
                  </a:cubicBezTo>
                  <a:cubicBezTo>
                    <a:pt x="3186" y="1773"/>
                    <a:pt x="3176" y="1866"/>
                    <a:pt x="3155" y="1962"/>
                  </a:cubicBezTo>
                  <a:lnTo>
                    <a:pt x="3282" y="1962"/>
                  </a:lnTo>
                  <a:cubicBezTo>
                    <a:pt x="3302" y="1856"/>
                    <a:pt x="3312" y="1762"/>
                    <a:pt x="3312" y="1656"/>
                  </a:cubicBezTo>
                  <a:cubicBezTo>
                    <a:pt x="3312" y="737"/>
                    <a:pt x="2563" y="0"/>
                    <a:pt x="1657" y="0"/>
                  </a:cubicBezTo>
                  <a:close/>
                </a:path>
              </a:pathLst>
            </a:custGeom>
            <a:solidFill>
              <a:srgbClr val="65BA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4" name="Google Shape;6787;p76">
              <a:extLst>
                <a:ext uri="{FF2B5EF4-FFF2-40B4-BE49-F238E27FC236}">
                  <a16:creationId xmlns:a16="http://schemas.microsoft.com/office/drawing/2014/main" id="{669F41AA-B3BB-4691-85D9-8D6AC94013BB}"/>
                </a:ext>
              </a:extLst>
            </p:cNvPr>
            <p:cNvSpPr>
              <a:spLocks/>
            </p:cNvSpPr>
            <p:nvPr/>
          </p:nvSpPr>
          <p:spPr bwMode="auto">
            <a:xfrm>
              <a:off x="4121689" y="3885663"/>
              <a:ext cx="580728" cy="345884"/>
            </a:xfrm>
            <a:custGeom>
              <a:avLst/>
              <a:gdLst>
                <a:gd name="T0" fmla="*/ 55503807 w 3049"/>
                <a:gd name="T1" fmla="*/ 0 h 1816"/>
                <a:gd name="T2" fmla="*/ 36188 w 3049"/>
                <a:gd name="T3" fmla="*/ 55104502 h 1816"/>
                <a:gd name="T4" fmla="*/ 399024 w 3049"/>
                <a:gd name="T5" fmla="*/ 61997040 h 1816"/>
                <a:gd name="T6" fmla="*/ 6167069 w 3049"/>
                <a:gd name="T7" fmla="*/ 61997040 h 1816"/>
                <a:gd name="T8" fmla="*/ 5804233 w 3049"/>
                <a:gd name="T9" fmla="*/ 54741666 h 1816"/>
                <a:gd name="T10" fmla="*/ 55140971 w 3049"/>
                <a:gd name="T11" fmla="*/ 5332632 h 1816"/>
                <a:gd name="T12" fmla="*/ 104550087 w 3049"/>
                <a:gd name="T13" fmla="*/ 54741666 h 1816"/>
                <a:gd name="T14" fmla="*/ 102990178 w 3049"/>
                <a:gd name="T15" fmla="*/ 65842524 h 1816"/>
                <a:gd name="T16" fmla="*/ 109483894 w 3049"/>
                <a:gd name="T17" fmla="*/ 65842524 h 1816"/>
                <a:gd name="T18" fmla="*/ 110608399 w 3049"/>
                <a:gd name="T19" fmla="*/ 55104502 h 1816"/>
                <a:gd name="T20" fmla="*/ 55503807 w 3049"/>
                <a:gd name="T21" fmla="*/ 0 h 1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49" h="1816" extrusionOk="0">
                  <a:moveTo>
                    <a:pt x="1530" y="0"/>
                  </a:moveTo>
                  <a:cubicBezTo>
                    <a:pt x="687" y="0"/>
                    <a:pt x="1" y="676"/>
                    <a:pt x="1" y="1519"/>
                  </a:cubicBezTo>
                  <a:cubicBezTo>
                    <a:pt x="1" y="1583"/>
                    <a:pt x="1" y="1646"/>
                    <a:pt x="11" y="1709"/>
                  </a:cubicBezTo>
                  <a:lnTo>
                    <a:pt x="170" y="1709"/>
                  </a:lnTo>
                  <a:cubicBezTo>
                    <a:pt x="160" y="1636"/>
                    <a:pt x="160" y="1572"/>
                    <a:pt x="160" y="1509"/>
                  </a:cubicBezTo>
                  <a:cubicBezTo>
                    <a:pt x="160" y="750"/>
                    <a:pt x="760" y="147"/>
                    <a:pt x="1520" y="147"/>
                  </a:cubicBezTo>
                  <a:cubicBezTo>
                    <a:pt x="2269" y="147"/>
                    <a:pt x="2882" y="750"/>
                    <a:pt x="2882" y="1509"/>
                  </a:cubicBezTo>
                  <a:cubicBezTo>
                    <a:pt x="2882" y="1615"/>
                    <a:pt x="2869" y="1719"/>
                    <a:pt x="2839" y="1815"/>
                  </a:cubicBezTo>
                  <a:lnTo>
                    <a:pt x="3018" y="1815"/>
                  </a:lnTo>
                  <a:cubicBezTo>
                    <a:pt x="3039" y="1719"/>
                    <a:pt x="3049" y="1626"/>
                    <a:pt x="3049" y="1519"/>
                  </a:cubicBezTo>
                  <a:cubicBezTo>
                    <a:pt x="3049" y="676"/>
                    <a:pt x="2363" y="0"/>
                    <a:pt x="1530"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5" name="Google Shape;6788;p76">
              <a:extLst>
                <a:ext uri="{FF2B5EF4-FFF2-40B4-BE49-F238E27FC236}">
                  <a16:creationId xmlns:a16="http://schemas.microsoft.com/office/drawing/2014/main" id="{3D6D5412-D4D3-41CD-B6C6-7DAA70711EBA}"/>
                </a:ext>
              </a:extLst>
            </p:cNvPr>
            <p:cNvSpPr>
              <a:spLocks/>
            </p:cNvSpPr>
            <p:nvPr/>
          </p:nvSpPr>
          <p:spPr bwMode="auto">
            <a:xfrm>
              <a:off x="4152164" y="3913662"/>
              <a:ext cx="518446" cy="317886"/>
            </a:xfrm>
            <a:custGeom>
              <a:avLst/>
              <a:gdLst>
                <a:gd name="T0" fmla="*/ 49336746 w 2722"/>
                <a:gd name="T1" fmla="*/ 0 h 1669"/>
                <a:gd name="T2" fmla="*/ 0 w 2722"/>
                <a:gd name="T3" fmla="*/ 49409084 h 1669"/>
                <a:gd name="T4" fmla="*/ 362836 w 2722"/>
                <a:gd name="T5" fmla="*/ 56664465 h 1669"/>
                <a:gd name="T6" fmla="*/ 5332642 w 2722"/>
                <a:gd name="T7" fmla="*/ 56664465 h 1669"/>
                <a:gd name="T8" fmla="*/ 4969996 w 2722"/>
                <a:gd name="T9" fmla="*/ 49771920 h 1669"/>
                <a:gd name="T10" fmla="*/ 49699392 w 2722"/>
                <a:gd name="T11" fmla="*/ 5042560 h 1669"/>
                <a:gd name="T12" fmla="*/ 94501545 w 2722"/>
                <a:gd name="T13" fmla="*/ 49771920 h 1669"/>
                <a:gd name="T14" fmla="*/ 92941635 w 2722"/>
                <a:gd name="T15" fmla="*/ 60509952 h 1669"/>
                <a:gd name="T16" fmla="*/ 97185960 w 2722"/>
                <a:gd name="T17" fmla="*/ 60509952 h 1669"/>
                <a:gd name="T18" fmla="*/ 98745869 w 2722"/>
                <a:gd name="T19" fmla="*/ 49409084 h 1669"/>
                <a:gd name="T20" fmla="*/ 49336746 w 2722"/>
                <a:gd name="T21" fmla="*/ 0 h 16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22" h="1669" extrusionOk="0">
                  <a:moveTo>
                    <a:pt x="1360" y="0"/>
                  </a:moveTo>
                  <a:cubicBezTo>
                    <a:pt x="600" y="0"/>
                    <a:pt x="0" y="603"/>
                    <a:pt x="0" y="1362"/>
                  </a:cubicBezTo>
                  <a:cubicBezTo>
                    <a:pt x="0" y="1425"/>
                    <a:pt x="0" y="1489"/>
                    <a:pt x="10" y="1562"/>
                  </a:cubicBezTo>
                  <a:lnTo>
                    <a:pt x="147" y="1562"/>
                  </a:lnTo>
                  <a:cubicBezTo>
                    <a:pt x="137" y="1499"/>
                    <a:pt x="137" y="1436"/>
                    <a:pt x="137" y="1372"/>
                  </a:cubicBezTo>
                  <a:cubicBezTo>
                    <a:pt x="137" y="696"/>
                    <a:pt x="684" y="139"/>
                    <a:pt x="1370" y="139"/>
                  </a:cubicBezTo>
                  <a:cubicBezTo>
                    <a:pt x="2046" y="139"/>
                    <a:pt x="2605" y="696"/>
                    <a:pt x="2605" y="1372"/>
                  </a:cubicBezTo>
                  <a:cubicBezTo>
                    <a:pt x="2605" y="1479"/>
                    <a:pt x="2582" y="1572"/>
                    <a:pt x="2562" y="1668"/>
                  </a:cubicBezTo>
                  <a:lnTo>
                    <a:pt x="2679" y="1668"/>
                  </a:lnTo>
                  <a:cubicBezTo>
                    <a:pt x="2709" y="1572"/>
                    <a:pt x="2722" y="1468"/>
                    <a:pt x="2722" y="1362"/>
                  </a:cubicBezTo>
                  <a:cubicBezTo>
                    <a:pt x="2722" y="603"/>
                    <a:pt x="2109" y="0"/>
                    <a:pt x="1360"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6" name="Google Shape;6789;p76">
              <a:extLst>
                <a:ext uri="{FF2B5EF4-FFF2-40B4-BE49-F238E27FC236}">
                  <a16:creationId xmlns:a16="http://schemas.microsoft.com/office/drawing/2014/main" id="{872D7B87-4130-4877-9A34-88E78B1C8310}"/>
                </a:ext>
              </a:extLst>
            </p:cNvPr>
            <p:cNvSpPr>
              <a:spLocks/>
            </p:cNvSpPr>
            <p:nvPr/>
          </p:nvSpPr>
          <p:spPr bwMode="auto">
            <a:xfrm>
              <a:off x="4178067" y="3940136"/>
              <a:ext cx="470449" cy="291411"/>
            </a:xfrm>
            <a:custGeom>
              <a:avLst/>
              <a:gdLst>
                <a:gd name="T0" fmla="*/ 44765794 w 2470"/>
                <a:gd name="T1" fmla="*/ 0 h 1530"/>
                <a:gd name="T2" fmla="*/ 36188 w 2470"/>
                <a:gd name="T3" fmla="*/ 44729303 h 1530"/>
                <a:gd name="T4" fmla="*/ 399025 w 2470"/>
                <a:gd name="T5" fmla="*/ 51621840 h 1530"/>
                <a:gd name="T6" fmla="*/ 5369023 w 2470"/>
                <a:gd name="T7" fmla="*/ 51621840 h 1530"/>
                <a:gd name="T8" fmla="*/ 5006187 w 2470"/>
                <a:gd name="T9" fmla="*/ 44729303 h 1530"/>
                <a:gd name="T10" fmla="*/ 44765794 w 2470"/>
                <a:gd name="T11" fmla="*/ 4969986 h 1530"/>
                <a:gd name="T12" fmla="*/ 84634156 w 2470"/>
                <a:gd name="T13" fmla="*/ 44729303 h 1530"/>
                <a:gd name="T14" fmla="*/ 83074246 w 2470"/>
                <a:gd name="T15" fmla="*/ 55467322 h 1530"/>
                <a:gd name="T16" fmla="*/ 88008056 w 2470"/>
                <a:gd name="T17" fmla="*/ 55467322 h 1530"/>
                <a:gd name="T18" fmla="*/ 89567966 w 2470"/>
                <a:gd name="T19" fmla="*/ 44729303 h 1530"/>
                <a:gd name="T20" fmla="*/ 44765794 w 2470"/>
                <a:gd name="T21" fmla="*/ 0 h 15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0" h="1530" extrusionOk="0">
                  <a:moveTo>
                    <a:pt x="1234" y="0"/>
                  </a:moveTo>
                  <a:cubicBezTo>
                    <a:pt x="548" y="0"/>
                    <a:pt x="1" y="557"/>
                    <a:pt x="1" y="1233"/>
                  </a:cubicBezTo>
                  <a:cubicBezTo>
                    <a:pt x="1" y="1297"/>
                    <a:pt x="1" y="1360"/>
                    <a:pt x="11" y="1423"/>
                  </a:cubicBezTo>
                  <a:lnTo>
                    <a:pt x="148" y="1423"/>
                  </a:lnTo>
                  <a:cubicBezTo>
                    <a:pt x="138" y="1360"/>
                    <a:pt x="138" y="1297"/>
                    <a:pt x="138" y="1233"/>
                  </a:cubicBezTo>
                  <a:cubicBezTo>
                    <a:pt x="138" y="633"/>
                    <a:pt x="624" y="137"/>
                    <a:pt x="1234" y="137"/>
                  </a:cubicBezTo>
                  <a:cubicBezTo>
                    <a:pt x="1836" y="137"/>
                    <a:pt x="2333" y="633"/>
                    <a:pt x="2333" y="1233"/>
                  </a:cubicBezTo>
                  <a:cubicBezTo>
                    <a:pt x="2333" y="1340"/>
                    <a:pt x="2310" y="1433"/>
                    <a:pt x="2290" y="1529"/>
                  </a:cubicBezTo>
                  <a:lnTo>
                    <a:pt x="2426" y="1529"/>
                  </a:lnTo>
                  <a:cubicBezTo>
                    <a:pt x="2446" y="1433"/>
                    <a:pt x="2469" y="1340"/>
                    <a:pt x="2469" y="1233"/>
                  </a:cubicBezTo>
                  <a:cubicBezTo>
                    <a:pt x="2469" y="557"/>
                    <a:pt x="1910" y="0"/>
                    <a:pt x="1234" y="0"/>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7" name="Google Shape;6790;p76">
              <a:extLst>
                <a:ext uri="{FF2B5EF4-FFF2-40B4-BE49-F238E27FC236}">
                  <a16:creationId xmlns:a16="http://schemas.microsoft.com/office/drawing/2014/main" id="{B653122D-EC51-4A36-8F38-294C258626E7}"/>
                </a:ext>
              </a:extLst>
            </p:cNvPr>
            <p:cNvSpPr>
              <a:spLocks/>
            </p:cNvSpPr>
            <p:nvPr/>
          </p:nvSpPr>
          <p:spPr bwMode="auto">
            <a:xfrm>
              <a:off x="4204161" y="3966230"/>
              <a:ext cx="418261" cy="265318"/>
            </a:xfrm>
            <a:custGeom>
              <a:avLst/>
              <a:gdLst>
                <a:gd name="T0" fmla="*/ 39795744 w 2196"/>
                <a:gd name="T1" fmla="*/ 0 h 1393"/>
                <a:gd name="T2" fmla="*/ 36188 w 2196"/>
                <a:gd name="T3" fmla="*/ 39759607 h 1393"/>
                <a:gd name="T4" fmla="*/ 399024 w 2196"/>
                <a:gd name="T5" fmla="*/ 46652161 h 1393"/>
                <a:gd name="T6" fmla="*/ 5332637 w 2196"/>
                <a:gd name="T7" fmla="*/ 46652161 h 1393"/>
                <a:gd name="T8" fmla="*/ 4969992 w 2196"/>
                <a:gd name="T9" fmla="*/ 39396771 h 1393"/>
                <a:gd name="T10" fmla="*/ 39432908 w 2196"/>
                <a:gd name="T11" fmla="*/ 4969998 h 1393"/>
                <a:gd name="T12" fmla="*/ 73859826 w 2196"/>
                <a:gd name="T13" fmla="*/ 39396771 h 1393"/>
                <a:gd name="T14" fmla="*/ 71937083 w 2196"/>
                <a:gd name="T15" fmla="*/ 50497653 h 1393"/>
                <a:gd name="T16" fmla="*/ 78104147 w 2196"/>
                <a:gd name="T17" fmla="*/ 50497653 h 1393"/>
                <a:gd name="T18" fmla="*/ 79664055 w 2196"/>
                <a:gd name="T19" fmla="*/ 39759607 h 1393"/>
                <a:gd name="T20" fmla="*/ 39795744 w 2196"/>
                <a:gd name="T21" fmla="*/ 0 h 1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96" h="1393" extrusionOk="0">
                  <a:moveTo>
                    <a:pt x="1097" y="0"/>
                  </a:moveTo>
                  <a:cubicBezTo>
                    <a:pt x="487" y="0"/>
                    <a:pt x="1" y="496"/>
                    <a:pt x="1" y="1096"/>
                  </a:cubicBezTo>
                  <a:cubicBezTo>
                    <a:pt x="1" y="1160"/>
                    <a:pt x="1" y="1223"/>
                    <a:pt x="11" y="1286"/>
                  </a:cubicBezTo>
                  <a:lnTo>
                    <a:pt x="147" y="1286"/>
                  </a:lnTo>
                  <a:cubicBezTo>
                    <a:pt x="137" y="1223"/>
                    <a:pt x="137" y="1149"/>
                    <a:pt x="137" y="1086"/>
                  </a:cubicBezTo>
                  <a:cubicBezTo>
                    <a:pt x="137" y="560"/>
                    <a:pt x="560" y="137"/>
                    <a:pt x="1087" y="137"/>
                  </a:cubicBezTo>
                  <a:cubicBezTo>
                    <a:pt x="1613" y="137"/>
                    <a:pt x="2036" y="560"/>
                    <a:pt x="2036" y="1086"/>
                  </a:cubicBezTo>
                  <a:cubicBezTo>
                    <a:pt x="2036" y="1192"/>
                    <a:pt x="2016" y="1296"/>
                    <a:pt x="1983" y="1392"/>
                  </a:cubicBezTo>
                  <a:lnTo>
                    <a:pt x="2153" y="1392"/>
                  </a:lnTo>
                  <a:cubicBezTo>
                    <a:pt x="2173" y="1296"/>
                    <a:pt x="2196" y="1203"/>
                    <a:pt x="2196" y="1096"/>
                  </a:cubicBezTo>
                  <a:cubicBezTo>
                    <a:pt x="2196" y="496"/>
                    <a:pt x="1699" y="0"/>
                    <a:pt x="1097" y="0"/>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8" name="Google Shape;6791;p76">
              <a:extLst>
                <a:ext uri="{FF2B5EF4-FFF2-40B4-BE49-F238E27FC236}">
                  <a16:creationId xmlns:a16="http://schemas.microsoft.com/office/drawing/2014/main" id="{79065B56-1254-4894-AE21-64E93965EFBE}"/>
                </a:ext>
              </a:extLst>
            </p:cNvPr>
            <p:cNvSpPr>
              <a:spLocks/>
            </p:cNvSpPr>
            <p:nvPr/>
          </p:nvSpPr>
          <p:spPr bwMode="auto">
            <a:xfrm>
              <a:off x="3864602" y="4031981"/>
              <a:ext cx="463967" cy="216522"/>
            </a:xfrm>
            <a:custGeom>
              <a:avLst/>
              <a:gdLst>
                <a:gd name="T0" fmla="*/ 69649903 w 2436"/>
                <a:gd name="T1" fmla="*/ 0 h 1447"/>
                <a:gd name="T2" fmla="*/ 68924431 w 2436"/>
                <a:gd name="T3" fmla="*/ 22445 h 1447"/>
                <a:gd name="T4" fmla="*/ 53216977 w 2436"/>
                <a:gd name="T5" fmla="*/ 14106102 h 1447"/>
                <a:gd name="T6" fmla="*/ 53216977 w 2436"/>
                <a:gd name="T7" fmla="*/ 14106102 h 1447"/>
                <a:gd name="T8" fmla="*/ 40266469 w 2436"/>
                <a:gd name="T9" fmla="*/ 3985531 h 1447"/>
                <a:gd name="T10" fmla="*/ 36384841 w 2436"/>
                <a:gd name="T11" fmla="*/ 4276571 h 1447"/>
                <a:gd name="T12" fmla="*/ 27243205 w 2436"/>
                <a:gd name="T13" fmla="*/ 21539824 h 1447"/>
                <a:gd name="T14" fmla="*/ 27243205 w 2436"/>
                <a:gd name="T15" fmla="*/ 21539824 h 1447"/>
                <a:gd name="T16" fmla="*/ 16759570 w 2436"/>
                <a:gd name="T17" fmla="*/ 11531181 h 1447"/>
                <a:gd name="T18" fmla="*/ 14183944 w 2436"/>
                <a:gd name="T19" fmla="*/ 11867111 h 1447"/>
                <a:gd name="T20" fmla="*/ 2684381 w 2436"/>
                <a:gd name="T21" fmla="*/ 32376847 h 1447"/>
                <a:gd name="T22" fmla="*/ 80024975 w 2436"/>
                <a:gd name="T23" fmla="*/ 32376847 h 1447"/>
                <a:gd name="T24" fmla="*/ 83071996 w 2436"/>
                <a:gd name="T25" fmla="*/ 25816395 h 1447"/>
                <a:gd name="T26" fmla="*/ 69649903 w 2436"/>
                <a:gd name="T27" fmla="*/ 0 h 14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36" h="1447" extrusionOk="0">
                  <a:moveTo>
                    <a:pt x="1920" y="0"/>
                  </a:moveTo>
                  <a:cubicBezTo>
                    <a:pt x="1913" y="0"/>
                    <a:pt x="1906" y="0"/>
                    <a:pt x="1900" y="1"/>
                  </a:cubicBezTo>
                  <a:cubicBezTo>
                    <a:pt x="1580" y="27"/>
                    <a:pt x="1489" y="367"/>
                    <a:pt x="1467" y="630"/>
                  </a:cubicBezTo>
                  <a:cubicBezTo>
                    <a:pt x="1444" y="419"/>
                    <a:pt x="1363" y="178"/>
                    <a:pt x="1110" y="178"/>
                  </a:cubicBezTo>
                  <a:cubicBezTo>
                    <a:pt x="1077" y="178"/>
                    <a:pt x="1042" y="182"/>
                    <a:pt x="1003" y="191"/>
                  </a:cubicBezTo>
                  <a:cubicBezTo>
                    <a:pt x="678" y="296"/>
                    <a:pt x="727" y="799"/>
                    <a:pt x="751" y="962"/>
                  </a:cubicBezTo>
                  <a:cubicBezTo>
                    <a:pt x="726" y="835"/>
                    <a:pt x="645" y="515"/>
                    <a:pt x="462" y="515"/>
                  </a:cubicBezTo>
                  <a:cubicBezTo>
                    <a:pt x="440" y="515"/>
                    <a:pt x="416" y="520"/>
                    <a:pt x="391" y="530"/>
                  </a:cubicBezTo>
                  <a:cubicBezTo>
                    <a:pt x="1" y="687"/>
                    <a:pt x="307" y="1236"/>
                    <a:pt x="74" y="1446"/>
                  </a:cubicBezTo>
                  <a:lnTo>
                    <a:pt x="2206" y="1446"/>
                  </a:lnTo>
                  <a:cubicBezTo>
                    <a:pt x="2206" y="1446"/>
                    <a:pt x="2279" y="1393"/>
                    <a:pt x="2290" y="1153"/>
                  </a:cubicBezTo>
                  <a:cubicBezTo>
                    <a:pt x="2290" y="1153"/>
                    <a:pt x="2435" y="0"/>
                    <a:pt x="1920" y="0"/>
                  </a:cubicBezTo>
                  <a:close/>
                </a:path>
              </a:pathLst>
            </a:custGeom>
            <a:solidFill>
              <a:srgbClr val="FAEB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9" name="Google Shape;6792;p76">
              <a:extLst>
                <a:ext uri="{FF2B5EF4-FFF2-40B4-BE49-F238E27FC236}">
                  <a16:creationId xmlns:a16="http://schemas.microsoft.com/office/drawing/2014/main" id="{3F6FC1B5-5038-42CA-AE65-A6CD84A497C9}"/>
                </a:ext>
              </a:extLst>
            </p:cNvPr>
            <p:cNvSpPr>
              <a:spLocks/>
            </p:cNvSpPr>
            <p:nvPr/>
          </p:nvSpPr>
          <p:spPr bwMode="auto">
            <a:xfrm>
              <a:off x="4461099" y="4056814"/>
              <a:ext cx="456348" cy="191682"/>
            </a:xfrm>
            <a:custGeom>
              <a:avLst/>
              <a:gdLst>
                <a:gd name="T0" fmla="*/ 26227439 w 2396"/>
                <a:gd name="T1" fmla="*/ 0 h 1281"/>
                <a:gd name="T2" fmla="*/ 24921629 w 2396"/>
                <a:gd name="T3" fmla="*/ 44741 h 1281"/>
                <a:gd name="T4" fmla="*/ 19226231 w 2396"/>
                <a:gd name="T5" fmla="*/ 28682271 h 1281"/>
                <a:gd name="T6" fmla="*/ 84631794 w 2396"/>
                <a:gd name="T7" fmla="*/ 28682271 h 1281"/>
                <a:gd name="T8" fmla="*/ 75453980 w 2396"/>
                <a:gd name="T9" fmla="*/ 7411255 h 1281"/>
                <a:gd name="T10" fmla="*/ 74655943 w 2396"/>
                <a:gd name="T11" fmla="*/ 7388810 h 1281"/>
                <a:gd name="T12" fmla="*/ 65659449 w 2396"/>
                <a:gd name="T13" fmla="*/ 13299978 h 1281"/>
                <a:gd name="T14" fmla="*/ 65659449 w 2396"/>
                <a:gd name="T15" fmla="*/ 13299978 h 1281"/>
                <a:gd name="T16" fmla="*/ 54051145 w 2396"/>
                <a:gd name="T17" fmla="*/ 1007640 h 1281"/>
                <a:gd name="T18" fmla="*/ 43422388 w 2396"/>
                <a:gd name="T19" fmla="*/ 11195216 h 1281"/>
                <a:gd name="T20" fmla="*/ 43422388 w 2396"/>
                <a:gd name="T21" fmla="*/ 11195216 h 1281"/>
                <a:gd name="T22" fmla="*/ 26227439 w 2396"/>
                <a:gd name="T23" fmla="*/ 0 h 12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96" h="1281" extrusionOk="0">
                  <a:moveTo>
                    <a:pt x="723" y="0"/>
                  </a:moveTo>
                  <a:cubicBezTo>
                    <a:pt x="700" y="0"/>
                    <a:pt x="687" y="2"/>
                    <a:pt x="687" y="2"/>
                  </a:cubicBezTo>
                  <a:cubicBezTo>
                    <a:pt x="1" y="182"/>
                    <a:pt x="530" y="1281"/>
                    <a:pt x="530" y="1281"/>
                  </a:cubicBezTo>
                  <a:lnTo>
                    <a:pt x="2333" y="1281"/>
                  </a:lnTo>
                  <a:cubicBezTo>
                    <a:pt x="2153" y="1027"/>
                    <a:pt x="2396" y="341"/>
                    <a:pt x="2080" y="331"/>
                  </a:cubicBezTo>
                  <a:cubicBezTo>
                    <a:pt x="2072" y="331"/>
                    <a:pt x="2065" y="330"/>
                    <a:pt x="2058" y="330"/>
                  </a:cubicBezTo>
                  <a:cubicBezTo>
                    <a:pt x="1898" y="330"/>
                    <a:pt x="1835" y="468"/>
                    <a:pt x="1810" y="594"/>
                  </a:cubicBezTo>
                  <a:cubicBezTo>
                    <a:pt x="1812" y="372"/>
                    <a:pt x="1767" y="45"/>
                    <a:pt x="1490" y="45"/>
                  </a:cubicBezTo>
                  <a:cubicBezTo>
                    <a:pt x="1206" y="45"/>
                    <a:pt x="1189" y="356"/>
                    <a:pt x="1197" y="500"/>
                  </a:cubicBezTo>
                  <a:cubicBezTo>
                    <a:pt x="1138" y="40"/>
                    <a:pt x="828" y="0"/>
                    <a:pt x="723" y="0"/>
                  </a:cubicBezTo>
                  <a:close/>
                </a:path>
              </a:pathLst>
            </a:custGeom>
            <a:solidFill>
              <a:srgbClr val="FAEB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sp>
        <p:nvSpPr>
          <p:cNvPr id="2" name="TextBox 1">
            <a:extLst>
              <a:ext uri="{FF2B5EF4-FFF2-40B4-BE49-F238E27FC236}">
                <a16:creationId xmlns:a16="http://schemas.microsoft.com/office/drawing/2014/main" id="{41729243-91CE-4C6A-93CB-5493FE94E0F1}"/>
              </a:ext>
            </a:extLst>
          </p:cNvPr>
          <p:cNvSpPr txBox="1"/>
          <p:nvPr/>
        </p:nvSpPr>
        <p:spPr>
          <a:xfrm>
            <a:off x="2292350" y="660400"/>
            <a:ext cx="5103813" cy="954088"/>
          </a:xfrm>
          <a:prstGeom prst="rect">
            <a:avLst/>
          </a:prstGeom>
          <a:noFill/>
        </p:spPr>
        <p:txBody>
          <a:bodyPr>
            <a:spAutoFit/>
          </a:bodyPr>
          <a:lstStyle/>
          <a:p>
            <a:pPr algn="ctr">
              <a:defRPr/>
            </a:pPr>
            <a:r>
              <a:rPr lang="en-US" sz="2800" b="1" dirty="0">
                <a:solidFill>
                  <a:schemeClr val="accent1">
                    <a:lumMod val="75000"/>
                  </a:schemeClr>
                </a:solidFill>
              </a:rPr>
              <a:t>CHÚC CÁC EM </a:t>
            </a:r>
          </a:p>
          <a:p>
            <a:pPr algn="ctr">
              <a:defRPr/>
            </a:pPr>
            <a:r>
              <a:rPr lang="en-US" sz="2800" b="1" dirty="0">
                <a:solidFill>
                  <a:schemeClr val="accent1">
                    <a:lumMod val="75000"/>
                  </a:schemeClr>
                </a:solidFill>
              </a:rPr>
              <a:t>CHĂM NGOAN, HỌC GIỎI</a:t>
            </a:r>
            <a:endParaRPr lang="vi-VN" sz="2800" b="1" dirty="0">
              <a:solidFill>
                <a:schemeClr val="accent1">
                  <a:lumMod val="75000"/>
                </a:schemeClr>
              </a:solidFill>
            </a:endParaRPr>
          </a:p>
        </p:txBody>
      </p:sp>
      <p:grpSp>
        <p:nvGrpSpPr>
          <p:cNvPr id="19460" name="Google Shape;2612;p64">
            <a:extLst>
              <a:ext uri="{FF2B5EF4-FFF2-40B4-BE49-F238E27FC236}">
                <a16:creationId xmlns:a16="http://schemas.microsoft.com/office/drawing/2014/main" id="{9A0BFE79-8F93-4FEF-B840-C227E59D0D0E}"/>
              </a:ext>
            </a:extLst>
          </p:cNvPr>
          <p:cNvGrpSpPr>
            <a:grpSpLocks/>
          </p:cNvGrpSpPr>
          <p:nvPr/>
        </p:nvGrpSpPr>
        <p:grpSpPr bwMode="auto">
          <a:xfrm>
            <a:off x="744538" y="2427288"/>
            <a:ext cx="1279525" cy="2052637"/>
            <a:chOff x="2436200" y="2107875"/>
            <a:chExt cx="319375" cy="543450"/>
          </a:xfrm>
        </p:grpSpPr>
        <p:sp>
          <p:nvSpPr>
            <p:cNvPr id="19508" name="Google Shape;2613;p64">
              <a:extLst>
                <a:ext uri="{FF2B5EF4-FFF2-40B4-BE49-F238E27FC236}">
                  <a16:creationId xmlns:a16="http://schemas.microsoft.com/office/drawing/2014/main" id="{901043F2-172D-408C-A990-DDA00D9207DB}"/>
                </a:ext>
              </a:extLst>
            </p:cNvPr>
            <p:cNvSpPr>
              <a:spLocks/>
            </p:cNvSpPr>
            <p:nvPr/>
          </p:nvSpPr>
          <p:spPr bwMode="auto">
            <a:xfrm>
              <a:off x="2463275" y="2250725"/>
              <a:ext cx="184000" cy="225825"/>
            </a:xfrm>
            <a:custGeom>
              <a:avLst/>
              <a:gdLst>
                <a:gd name="T0" fmla="*/ 2459375 w 7360"/>
                <a:gd name="T1" fmla="*/ 625 h 9033"/>
                <a:gd name="T2" fmla="*/ 642500 w 7360"/>
                <a:gd name="T3" fmla="*/ 578750 h 9033"/>
                <a:gd name="T4" fmla="*/ 228750 w 7360"/>
                <a:gd name="T5" fmla="*/ 3390625 h 9033"/>
                <a:gd name="T6" fmla="*/ 1018125 w 7360"/>
                <a:gd name="T7" fmla="*/ 5545000 h 9033"/>
                <a:gd name="T8" fmla="*/ 2001875 w 7360"/>
                <a:gd name="T9" fmla="*/ 5645625 h 9033"/>
                <a:gd name="T10" fmla="*/ 3922500 w 7360"/>
                <a:gd name="T11" fmla="*/ 5021875 h 9033"/>
                <a:gd name="T12" fmla="*/ 4012500 w 7360"/>
                <a:gd name="T13" fmla="*/ 991875 h 9033"/>
                <a:gd name="T14" fmla="*/ 3361875 w 7360"/>
                <a:gd name="T15" fmla="*/ 92500 h 9033"/>
                <a:gd name="T16" fmla="*/ 2459375 w 7360"/>
                <a:gd name="T17" fmla="*/ 625 h 90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60" h="9033" extrusionOk="0">
                  <a:moveTo>
                    <a:pt x="3935" y="1"/>
                  </a:moveTo>
                  <a:cubicBezTo>
                    <a:pt x="2907" y="1"/>
                    <a:pt x="1689" y="208"/>
                    <a:pt x="1028" y="926"/>
                  </a:cubicBezTo>
                  <a:cubicBezTo>
                    <a:pt x="1" y="2055"/>
                    <a:pt x="296" y="4739"/>
                    <a:pt x="366" y="5425"/>
                  </a:cubicBezTo>
                  <a:cubicBezTo>
                    <a:pt x="440" y="6128"/>
                    <a:pt x="736" y="8636"/>
                    <a:pt x="1629" y="8872"/>
                  </a:cubicBezTo>
                  <a:cubicBezTo>
                    <a:pt x="1956" y="8961"/>
                    <a:pt x="2545" y="9033"/>
                    <a:pt x="3203" y="9033"/>
                  </a:cubicBezTo>
                  <a:cubicBezTo>
                    <a:pt x="4372" y="9033"/>
                    <a:pt x="5758" y="8805"/>
                    <a:pt x="6276" y="8035"/>
                  </a:cubicBezTo>
                  <a:cubicBezTo>
                    <a:pt x="7359" y="6364"/>
                    <a:pt x="6420" y="1587"/>
                    <a:pt x="6420" y="1587"/>
                  </a:cubicBezTo>
                  <a:cubicBezTo>
                    <a:pt x="6420" y="1587"/>
                    <a:pt x="6276" y="370"/>
                    <a:pt x="5379" y="148"/>
                  </a:cubicBezTo>
                  <a:cubicBezTo>
                    <a:pt x="5053" y="69"/>
                    <a:pt x="4525" y="1"/>
                    <a:pt x="3935"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9" name="Google Shape;2614;p64">
              <a:extLst>
                <a:ext uri="{FF2B5EF4-FFF2-40B4-BE49-F238E27FC236}">
                  <a16:creationId xmlns:a16="http://schemas.microsoft.com/office/drawing/2014/main" id="{8F76404C-0C28-4A47-8F8C-5BEB4EC1CB2B}"/>
                </a:ext>
              </a:extLst>
            </p:cNvPr>
            <p:cNvSpPr>
              <a:spLocks/>
            </p:cNvSpPr>
            <p:nvPr/>
          </p:nvSpPr>
          <p:spPr bwMode="auto">
            <a:xfrm>
              <a:off x="2587525" y="2487450"/>
              <a:ext cx="85250" cy="163875"/>
            </a:xfrm>
            <a:custGeom>
              <a:avLst/>
              <a:gdLst>
                <a:gd name="T0" fmla="*/ 1401250 w 3410"/>
                <a:gd name="T1" fmla="*/ 625 h 6555"/>
                <a:gd name="T2" fmla="*/ 625 w 3410"/>
                <a:gd name="T3" fmla="*/ 257500 h 6555"/>
                <a:gd name="T4" fmla="*/ 220625 w 3410"/>
                <a:gd name="T5" fmla="*/ 1605625 h 6555"/>
                <a:gd name="T6" fmla="*/ 238125 w 3410"/>
                <a:gd name="T7" fmla="*/ 3428125 h 6555"/>
                <a:gd name="T8" fmla="*/ 880000 w 3410"/>
                <a:gd name="T9" fmla="*/ 4067500 h 6555"/>
                <a:gd name="T10" fmla="*/ 1356875 w 3410"/>
                <a:gd name="T11" fmla="*/ 4096875 h 6555"/>
                <a:gd name="T12" fmla="*/ 2060625 w 3410"/>
                <a:gd name="T13" fmla="*/ 3830000 h 6555"/>
                <a:gd name="T14" fmla="*/ 1163750 w 3410"/>
                <a:gd name="T15" fmla="*/ 3344375 h 6555"/>
                <a:gd name="T16" fmla="*/ 1310625 w 3410"/>
                <a:gd name="T17" fmla="*/ 2155000 h 6555"/>
                <a:gd name="T18" fmla="*/ 1401250 w 3410"/>
                <a:gd name="T19" fmla="*/ 625 h 65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10" h="6555" extrusionOk="0">
                  <a:moveTo>
                    <a:pt x="2242" y="1"/>
                  </a:moveTo>
                  <a:lnTo>
                    <a:pt x="1" y="412"/>
                  </a:lnTo>
                  <a:cubicBezTo>
                    <a:pt x="1" y="412"/>
                    <a:pt x="279" y="1556"/>
                    <a:pt x="353" y="2569"/>
                  </a:cubicBezTo>
                  <a:cubicBezTo>
                    <a:pt x="441" y="3564"/>
                    <a:pt x="409" y="4679"/>
                    <a:pt x="381" y="5485"/>
                  </a:cubicBezTo>
                  <a:cubicBezTo>
                    <a:pt x="353" y="6290"/>
                    <a:pt x="265" y="6378"/>
                    <a:pt x="1408" y="6508"/>
                  </a:cubicBezTo>
                  <a:cubicBezTo>
                    <a:pt x="1681" y="6540"/>
                    <a:pt x="1939" y="6555"/>
                    <a:pt x="2171" y="6555"/>
                  </a:cubicBezTo>
                  <a:cubicBezTo>
                    <a:pt x="2923" y="6555"/>
                    <a:pt x="3410" y="6397"/>
                    <a:pt x="3297" y="6128"/>
                  </a:cubicBezTo>
                  <a:cubicBezTo>
                    <a:pt x="3153" y="5777"/>
                    <a:pt x="1862" y="5351"/>
                    <a:pt x="1862" y="5351"/>
                  </a:cubicBezTo>
                  <a:cubicBezTo>
                    <a:pt x="1862" y="5351"/>
                    <a:pt x="1964" y="4546"/>
                    <a:pt x="2097" y="3448"/>
                  </a:cubicBezTo>
                  <a:cubicBezTo>
                    <a:pt x="2213" y="2333"/>
                    <a:pt x="2242" y="1"/>
                    <a:pt x="2242"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0" name="Google Shape;2615;p64">
              <a:extLst>
                <a:ext uri="{FF2B5EF4-FFF2-40B4-BE49-F238E27FC236}">
                  <a16:creationId xmlns:a16="http://schemas.microsoft.com/office/drawing/2014/main" id="{8C903DA9-87D7-4BAB-BC02-828A7FF994EC}"/>
                </a:ext>
              </a:extLst>
            </p:cNvPr>
            <p:cNvSpPr>
              <a:spLocks/>
            </p:cNvSpPr>
            <p:nvPr/>
          </p:nvSpPr>
          <p:spPr bwMode="auto">
            <a:xfrm>
              <a:off x="2491500" y="2487900"/>
              <a:ext cx="77225" cy="162525"/>
            </a:xfrm>
            <a:custGeom>
              <a:avLst/>
              <a:gdLst>
                <a:gd name="T0" fmla="*/ 1897500 w 3089"/>
                <a:gd name="T1" fmla="*/ 625 h 6501"/>
                <a:gd name="T2" fmla="*/ 477500 w 3089"/>
                <a:gd name="T3" fmla="*/ 55000 h 6501"/>
                <a:gd name="T4" fmla="*/ 503750 w 3089"/>
                <a:gd name="T5" fmla="*/ 1418125 h 6501"/>
                <a:gd name="T6" fmla="*/ 202500 w 3089"/>
                <a:gd name="T7" fmla="*/ 3121875 h 6501"/>
                <a:gd name="T8" fmla="*/ 688750 w 3089"/>
                <a:gd name="T9" fmla="*/ 3891875 h 6501"/>
                <a:gd name="T10" fmla="*/ 1553750 w 3089"/>
                <a:gd name="T11" fmla="*/ 4063125 h 6501"/>
                <a:gd name="T12" fmla="*/ 1897500 w 3089"/>
                <a:gd name="T13" fmla="*/ 3882500 h 6501"/>
                <a:gd name="T14" fmla="*/ 1081875 w 3089"/>
                <a:gd name="T15" fmla="*/ 3278125 h 6501"/>
                <a:gd name="T16" fmla="*/ 1513125 w 3089"/>
                <a:gd name="T17" fmla="*/ 1923750 h 6501"/>
                <a:gd name="T18" fmla="*/ 1897500 w 3089"/>
                <a:gd name="T19" fmla="*/ 625 h 6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9" h="6501" extrusionOk="0">
                  <a:moveTo>
                    <a:pt x="3036" y="1"/>
                  </a:moveTo>
                  <a:lnTo>
                    <a:pt x="764" y="88"/>
                  </a:lnTo>
                  <a:cubicBezTo>
                    <a:pt x="764" y="88"/>
                    <a:pt x="866" y="1260"/>
                    <a:pt x="806" y="2269"/>
                  </a:cubicBezTo>
                  <a:cubicBezTo>
                    <a:pt x="732" y="3268"/>
                    <a:pt x="514" y="4222"/>
                    <a:pt x="324" y="4995"/>
                  </a:cubicBezTo>
                  <a:cubicBezTo>
                    <a:pt x="117" y="5773"/>
                    <a:pt x="1" y="5847"/>
                    <a:pt x="1102" y="6227"/>
                  </a:cubicBezTo>
                  <a:cubicBezTo>
                    <a:pt x="1634" y="6412"/>
                    <a:pt x="2129" y="6501"/>
                    <a:pt x="2486" y="6501"/>
                  </a:cubicBezTo>
                  <a:cubicBezTo>
                    <a:pt x="2865" y="6501"/>
                    <a:pt x="3089" y="6401"/>
                    <a:pt x="3036" y="6212"/>
                  </a:cubicBezTo>
                  <a:cubicBezTo>
                    <a:pt x="2931" y="5847"/>
                    <a:pt x="1731" y="5245"/>
                    <a:pt x="1731" y="5245"/>
                  </a:cubicBezTo>
                  <a:cubicBezTo>
                    <a:pt x="1731" y="5245"/>
                    <a:pt x="2139" y="4148"/>
                    <a:pt x="2421" y="3078"/>
                  </a:cubicBezTo>
                  <a:cubicBezTo>
                    <a:pt x="2699" y="1991"/>
                    <a:pt x="3036" y="1"/>
                    <a:pt x="3036"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1" name="Google Shape;2616;p64">
              <a:extLst>
                <a:ext uri="{FF2B5EF4-FFF2-40B4-BE49-F238E27FC236}">
                  <a16:creationId xmlns:a16="http://schemas.microsoft.com/office/drawing/2014/main" id="{309F6A37-1473-4FD3-B8DA-2F3AA21DD1F9}"/>
                </a:ext>
              </a:extLst>
            </p:cNvPr>
            <p:cNvSpPr>
              <a:spLocks/>
            </p:cNvSpPr>
            <p:nvPr/>
          </p:nvSpPr>
          <p:spPr bwMode="auto">
            <a:xfrm>
              <a:off x="2493700" y="2425550"/>
              <a:ext cx="156475" cy="111150"/>
            </a:xfrm>
            <a:custGeom>
              <a:avLst/>
              <a:gdLst>
                <a:gd name="T0" fmla="*/ 312500 w 6259"/>
                <a:gd name="T1" fmla="*/ 625 h 4446"/>
                <a:gd name="T2" fmla="*/ 110625 w 6259"/>
                <a:gd name="T3" fmla="*/ 844375 h 4446"/>
                <a:gd name="T4" fmla="*/ 28750 w 6259"/>
                <a:gd name="T5" fmla="*/ 2528750 h 4446"/>
                <a:gd name="T6" fmla="*/ 853125 w 6259"/>
                <a:gd name="T7" fmla="*/ 2702500 h 4446"/>
                <a:gd name="T8" fmla="*/ 1592500 w 6259"/>
                <a:gd name="T9" fmla="*/ 2759375 h 4446"/>
                <a:gd name="T10" fmla="*/ 1741875 w 6259"/>
                <a:gd name="T11" fmla="*/ 2757500 h 4446"/>
                <a:gd name="T12" fmla="*/ 2062500 w 6259"/>
                <a:gd name="T13" fmla="*/ 1640625 h 4446"/>
                <a:gd name="T14" fmla="*/ 2207500 w 6259"/>
                <a:gd name="T15" fmla="*/ 2757500 h 4446"/>
                <a:gd name="T16" fmla="*/ 2730000 w 6259"/>
                <a:gd name="T17" fmla="*/ 2778750 h 4446"/>
                <a:gd name="T18" fmla="*/ 2895625 w 6259"/>
                <a:gd name="T19" fmla="*/ 2776875 h 4446"/>
                <a:gd name="T20" fmla="*/ 3876250 w 6259"/>
                <a:gd name="T21" fmla="*/ 2693750 h 4446"/>
                <a:gd name="T22" fmla="*/ 3911250 w 6259"/>
                <a:gd name="T23" fmla="*/ 1458125 h 4446"/>
                <a:gd name="T24" fmla="*/ 3847500 w 6259"/>
                <a:gd name="T25" fmla="*/ 20000 h 4446"/>
                <a:gd name="T26" fmla="*/ 2327500 w 6259"/>
                <a:gd name="T27" fmla="*/ 249375 h 4446"/>
                <a:gd name="T28" fmla="*/ 2253750 w 6259"/>
                <a:gd name="T29" fmla="*/ 248750 h 4446"/>
                <a:gd name="T30" fmla="*/ 312500 w 6259"/>
                <a:gd name="T31" fmla="*/ 625 h 44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59" h="4446" extrusionOk="0">
                  <a:moveTo>
                    <a:pt x="500" y="1"/>
                  </a:moveTo>
                  <a:cubicBezTo>
                    <a:pt x="500" y="1"/>
                    <a:pt x="338" y="384"/>
                    <a:pt x="177" y="1351"/>
                  </a:cubicBezTo>
                  <a:cubicBezTo>
                    <a:pt x="1" y="2333"/>
                    <a:pt x="46" y="4046"/>
                    <a:pt x="46" y="4046"/>
                  </a:cubicBezTo>
                  <a:cubicBezTo>
                    <a:pt x="46" y="4046"/>
                    <a:pt x="644" y="4222"/>
                    <a:pt x="1365" y="4324"/>
                  </a:cubicBezTo>
                  <a:cubicBezTo>
                    <a:pt x="1796" y="4402"/>
                    <a:pt x="2271" y="4415"/>
                    <a:pt x="2548" y="4415"/>
                  </a:cubicBezTo>
                  <a:cubicBezTo>
                    <a:pt x="2695" y="4415"/>
                    <a:pt x="2787" y="4412"/>
                    <a:pt x="2787" y="4412"/>
                  </a:cubicBezTo>
                  <a:lnTo>
                    <a:pt x="3300" y="2625"/>
                  </a:lnTo>
                  <a:lnTo>
                    <a:pt x="3532" y="4412"/>
                  </a:lnTo>
                  <a:cubicBezTo>
                    <a:pt x="3532" y="4412"/>
                    <a:pt x="3831" y="4446"/>
                    <a:pt x="4368" y="4446"/>
                  </a:cubicBezTo>
                  <a:cubicBezTo>
                    <a:pt x="4451" y="4446"/>
                    <a:pt x="4539" y="4445"/>
                    <a:pt x="4633" y="4443"/>
                  </a:cubicBezTo>
                  <a:cubicBezTo>
                    <a:pt x="5351" y="4429"/>
                    <a:pt x="6202" y="4310"/>
                    <a:pt x="6202" y="4310"/>
                  </a:cubicBezTo>
                  <a:cubicBezTo>
                    <a:pt x="6202" y="4310"/>
                    <a:pt x="6258" y="3286"/>
                    <a:pt x="6258" y="2333"/>
                  </a:cubicBezTo>
                  <a:cubicBezTo>
                    <a:pt x="6258" y="1394"/>
                    <a:pt x="6156" y="32"/>
                    <a:pt x="6156" y="32"/>
                  </a:cubicBezTo>
                  <a:cubicBezTo>
                    <a:pt x="6156" y="32"/>
                    <a:pt x="4832" y="399"/>
                    <a:pt x="3724" y="399"/>
                  </a:cubicBezTo>
                  <a:cubicBezTo>
                    <a:pt x="3684" y="399"/>
                    <a:pt x="3645" y="399"/>
                    <a:pt x="3606" y="398"/>
                  </a:cubicBezTo>
                  <a:cubicBezTo>
                    <a:pt x="2477" y="352"/>
                    <a:pt x="500" y="1"/>
                    <a:pt x="500"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2" name="Google Shape;2617;p64">
              <a:extLst>
                <a:ext uri="{FF2B5EF4-FFF2-40B4-BE49-F238E27FC236}">
                  <a16:creationId xmlns:a16="http://schemas.microsoft.com/office/drawing/2014/main" id="{EE95113D-1FEA-40C8-937D-E7FA1ABD7165}"/>
                </a:ext>
              </a:extLst>
            </p:cNvPr>
            <p:cNvSpPr>
              <a:spLocks/>
            </p:cNvSpPr>
            <p:nvPr/>
          </p:nvSpPr>
          <p:spPr bwMode="auto">
            <a:xfrm>
              <a:off x="2508750" y="2282075"/>
              <a:ext cx="141775" cy="160400"/>
            </a:xfrm>
            <a:custGeom>
              <a:avLst/>
              <a:gdLst>
                <a:gd name="T0" fmla="*/ 943750 w 5671"/>
                <a:gd name="T1" fmla="*/ 625 h 6416"/>
                <a:gd name="T2" fmla="*/ 165000 w 5671"/>
                <a:gd name="T3" fmla="*/ 89375 h 6416"/>
                <a:gd name="T4" fmla="*/ 292500 w 5671"/>
                <a:gd name="T5" fmla="*/ 1113750 h 6416"/>
                <a:gd name="T6" fmla="*/ 0 w 5671"/>
                <a:gd name="T7" fmla="*/ 3743125 h 6416"/>
                <a:gd name="T8" fmla="*/ 1356250 w 5671"/>
                <a:gd name="T9" fmla="*/ 3991875 h 6416"/>
                <a:gd name="T10" fmla="*/ 1833125 w 5671"/>
                <a:gd name="T11" fmla="*/ 4010000 h 6416"/>
                <a:gd name="T12" fmla="*/ 3462500 w 5671"/>
                <a:gd name="T13" fmla="*/ 3853125 h 6416"/>
                <a:gd name="T14" fmla="*/ 3488750 w 5671"/>
                <a:gd name="T15" fmla="*/ 2571250 h 6416"/>
                <a:gd name="T16" fmla="*/ 3141875 w 5671"/>
                <a:gd name="T17" fmla="*/ 399375 h 6416"/>
                <a:gd name="T18" fmla="*/ 2455625 w 5671"/>
                <a:gd name="T19" fmla="*/ 153125 h 6416"/>
                <a:gd name="T20" fmla="*/ 1420000 w 5671"/>
                <a:gd name="T21" fmla="*/ 34375 h 6416"/>
                <a:gd name="T22" fmla="*/ 943750 w 5671"/>
                <a:gd name="T23" fmla="*/ 625 h 64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71" h="6416" extrusionOk="0">
                  <a:moveTo>
                    <a:pt x="1510" y="1"/>
                  </a:moveTo>
                  <a:cubicBezTo>
                    <a:pt x="782" y="1"/>
                    <a:pt x="264" y="143"/>
                    <a:pt x="264" y="143"/>
                  </a:cubicBezTo>
                  <a:cubicBezTo>
                    <a:pt x="264" y="143"/>
                    <a:pt x="426" y="449"/>
                    <a:pt x="468" y="1782"/>
                  </a:cubicBezTo>
                  <a:cubicBezTo>
                    <a:pt x="528" y="3115"/>
                    <a:pt x="0" y="5989"/>
                    <a:pt x="0" y="5989"/>
                  </a:cubicBezTo>
                  <a:cubicBezTo>
                    <a:pt x="0" y="5989"/>
                    <a:pt x="556" y="6253"/>
                    <a:pt x="2170" y="6387"/>
                  </a:cubicBezTo>
                  <a:cubicBezTo>
                    <a:pt x="2424" y="6407"/>
                    <a:pt x="2681" y="6416"/>
                    <a:pt x="2933" y="6416"/>
                  </a:cubicBezTo>
                  <a:cubicBezTo>
                    <a:pt x="4298" y="6416"/>
                    <a:pt x="5540" y="6165"/>
                    <a:pt x="5540" y="6165"/>
                  </a:cubicBezTo>
                  <a:cubicBezTo>
                    <a:pt x="5540" y="6165"/>
                    <a:pt x="5670" y="5226"/>
                    <a:pt x="5582" y="4114"/>
                  </a:cubicBezTo>
                  <a:cubicBezTo>
                    <a:pt x="5480" y="2999"/>
                    <a:pt x="5248" y="903"/>
                    <a:pt x="5027" y="639"/>
                  </a:cubicBezTo>
                  <a:cubicBezTo>
                    <a:pt x="4823" y="375"/>
                    <a:pt x="3929" y="245"/>
                    <a:pt x="3929" y="245"/>
                  </a:cubicBezTo>
                  <a:cubicBezTo>
                    <a:pt x="3929" y="245"/>
                    <a:pt x="3356" y="199"/>
                    <a:pt x="2272" y="55"/>
                  </a:cubicBezTo>
                  <a:cubicBezTo>
                    <a:pt x="2003" y="16"/>
                    <a:pt x="1745" y="1"/>
                    <a:pt x="1510" y="1"/>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3" name="Google Shape;2618;p64">
              <a:extLst>
                <a:ext uri="{FF2B5EF4-FFF2-40B4-BE49-F238E27FC236}">
                  <a16:creationId xmlns:a16="http://schemas.microsoft.com/office/drawing/2014/main" id="{469E1489-14EF-488B-8470-270E6A04B72B}"/>
                </a:ext>
              </a:extLst>
            </p:cNvPr>
            <p:cNvSpPr>
              <a:spLocks/>
            </p:cNvSpPr>
            <p:nvPr/>
          </p:nvSpPr>
          <p:spPr bwMode="auto">
            <a:xfrm>
              <a:off x="2502150" y="2419300"/>
              <a:ext cx="148025" cy="30925"/>
            </a:xfrm>
            <a:custGeom>
              <a:avLst/>
              <a:gdLst>
                <a:gd name="T0" fmla="*/ 46250 w 5921"/>
                <a:gd name="T1" fmla="*/ 625 h 1237"/>
                <a:gd name="T2" fmla="*/ 0 w 5921"/>
                <a:gd name="T3" fmla="*/ 486250 h 1237"/>
                <a:gd name="T4" fmla="*/ 2035000 w 5921"/>
                <a:gd name="T5" fmla="*/ 773125 h 1237"/>
                <a:gd name="T6" fmla="*/ 2216250 w 5921"/>
                <a:gd name="T7" fmla="*/ 770000 h 1237"/>
                <a:gd name="T8" fmla="*/ 3700000 w 5921"/>
                <a:gd name="T9" fmla="*/ 616250 h 1237"/>
                <a:gd name="T10" fmla="*/ 3691250 w 5921"/>
                <a:gd name="T11" fmla="*/ 46875 h 1237"/>
                <a:gd name="T12" fmla="*/ 2121875 w 5921"/>
                <a:gd name="T13" fmla="*/ 194375 h 1237"/>
                <a:gd name="T14" fmla="*/ 2042500 w 5921"/>
                <a:gd name="T15" fmla="*/ 193750 h 1237"/>
                <a:gd name="T16" fmla="*/ 46250 w 5921"/>
                <a:gd name="T17" fmla="*/ 625 h 1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21" h="1237" extrusionOk="0">
                  <a:moveTo>
                    <a:pt x="74" y="1"/>
                  </a:moveTo>
                  <a:lnTo>
                    <a:pt x="0" y="778"/>
                  </a:lnTo>
                  <a:cubicBezTo>
                    <a:pt x="0" y="778"/>
                    <a:pt x="1596" y="1237"/>
                    <a:pt x="3256" y="1237"/>
                  </a:cubicBezTo>
                  <a:cubicBezTo>
                    <a:pt x="3352" y="1237"/>
                    <a:pt x="3449" y="1235"/>
                    <a:pt x="3546" y="1232"/>
                  </a:cubicBezTo>
                  <a:cubicBezTo>
                    <a:pt x="5291" y="1176"/>
                    <a:pt x="5920" y="986"/>
                    <a:pt x="5920" y="986"/>
                  </a:cubicBezTo>
                  <a:lnTo>
                    <a:pt x="5906" y="75"/>
                  </a:lnTo>
                  <a:cubicBezTo>
                    <a:pt x="5906" y="75"/>
                    <a:pt x="4881" y="311"/>
                    <a:pt x="3395" y="311"/>
                  </a:cubicBezTo>
                  <a:cubicBezTo>
                    <a:pt x="3353" y="311"/>
                    <a:pt x="3311" y="311"/>
                    <a:pt x="3268" y="310"/>
                  </a:cubicBezTo>
                  <a:cubicBezTo>
                    <a:pt x="1699" y="282"/>
                    <a:pt x="74" y="1"/>
                    <a:pt x="74" y="1"/>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4" name="Google Shape;2619;p64">
              <a:extLst>
                <a:ext uri="{FF2B5EF4-FFF2-40B4-BE49-F238E27FC236}">
                  <a16:creationId xmlns:a16="http://schemas.microsoft.com/office/drawing/2014/main" id="{17C04FB5-A618-4C9D-8CBE-D3ABD8E651B3}"/>
                </a:ext>
              </a:extLst>
            </p:cNvPr>
            <p:cNvSpPr>
              <a:spLocks/>
            </p:cNvSpPr>
            <p:nvPr/>
          </p:nvSpPr>
          <p:spPr bwMode="auto">
            <a:xfrm>
              <a:off x="2646550" y="2176300"/>
              <a:ext cx="109025" cy="155525"/>
            </a:xfrm>
            <a:custGeom>
              <a:avLst/>
              <a:gdLst>
                <a:gd name="T0" fmla="*/ 1881875 w 4361"/>
                <a:gd name="T1" fmla="*/ 0 h 6221"/>
                <a:gd name="T2" fmla="*/ 1675000 w 4361"/>
                <a:gd name="T3" fmla="*/ 194375 h 6221"/>
                <a:gd name="T4" fmla="*/ 1391875 w 4361"/>
                <a:gd name="T5" fmla="*/ 946250 h 6221"/>
                <a:gd name="T6" fmla="*/ 1163125 w 4361"/>
                <a:gd name="T7" fmla="*/ 799375 h 6221"/>
                <a:gd name="T8" fmla="*/ 1061250 w 4361"/>
                <a:gd name="T9" fmla="*/ 780000 h 6221"/>
                <a:gd name="T10" fmla="*/ 951875 w 4361"/>
                <a:gd name="T11" fmla="*/ 920000 h 6221"/>
                <a:gd name="T12" fmla="*/ 1328125 w 4361"/>
                <a:gd name="T13" fmla="*/ 1238750 h 6221"/>
                <a:gd name="T14" fmla="*/ 1061875 w 4361"/>
                <a:gd name="T15" fmla="*/ 2063125 h 6221"/>
                <a:gd name="T16" fmla="*/ 0 w 4361"/>
                <a:gd name="T17" fmla="*/ 2705000 h 6221"/>
                <a:gd name="T18" fmla="*/ 301250 w 4361"/>
                <a:gd name="T19" fmla="*/ 3888125 h 6221"/>
                <a:gd name="T20" fmla="*/ 1602500 w 4361"/>
                <a:gd name="T21" fmla="*/ 3246250 h 6221"/>
                <a:gd name="T22" fmla="*/ 1967500 w 4361"/>
                <a:gd name="T23" fmla="*/ 1313750 h 6221"/>
                <a:gd name="T24" fmla="*/ 2609375 w 4361"/>
                <a:gd name="T25" fmla="*/ 937500 h 6221"/>
                <a:gd name="T26" fmla="*/ 2515625 w 4361"/>
                <a:gd name="T27" fmla="*/ 876250 h 6221"/>
                <a:gd name="T28" fmla="*/ 2178750 w 4361"/>
                <a:gd name="T29" fmla="*/ 955000 h 6221"/>
                <a:gd name="T30" fmla="*/ 2572500 w 4361"/>
                <a:gd name="T31" fmla="*/ 654375 h 6221"/>
                <a:gd name="T32" fmla="*/ 2618125 w 4361"/>
                <a:gd name="T33" fmla="*/ 423750 h 6221"/>
                <a:gd name="T34" fmla="*/ 2591875 w 4361"/>
                <a:gd name="T35" fmla="*/ 425625 h 6221"/>
                <a:gd name="T36" fmla="*/ 2033750 w 4361"/>
                <a:gd name="T37" fmla="*/ 735625 h 6221"/>
                <a:gd name="T38" fmla="*/ 2363125 w 4361"/>
                <a:gd name="T39" fmla="*/ 315625 h 6221"/>
                <a:gd name="T40" fmla="*/ 2391875 w 4361"/>
                <a:gd name="T41" fmla="*/ 45625 h 6221"/>
                <a:gd name="T42" fmla="*/ 2363125 w 4361"/>
                <a:gd name="T43" fmla="*/ 49375 h 6221"/>
                <a:gd name="T44" fmla="*/ 1776250 w 4361"/>
                <a:gd name="T45" fmla="*/ 625625 h 6221"/>
                <a:gd name="T46" fmla="*/ 1848750 w 4361"/>
                <a:gd name="T47" fmla="*/ 425625 h 6221"/>
                <a:gd name="T48" fmla="*/ 1932500 w 4361"/>
                <a:gd name="T49" fmla="*/ 30000 h 6221"/>
                <a:gd name="T50" fmla="*/ 1881875 w 4361"/>
                <a:gd name="T51" fmla="*/ 0 h 62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61" h="6221" extrusionOk="0">
                  <a:moveTo>
                    <a:pt x="3011" y="0"/>
                  </a:moveTo>
                  <a:cubicBezTo>
                    <a:pt x="2923" y="0"/>
                    <a:pt x="2798" y="110"/>
                    <a:pt x="2680" y="311"/>
                  </a:cubicBezTo>
                  <a:cubicBezTo>
                    <a:pt x="2519" y="593"/>
                    <a:pt x="2227" y="1514"/>
                    <a:pt x="2227" y="1514"/>
                  </a:cubicBezTo>
                  <a:cubicBezTo>
                    <a:pt x="2227" y="1514"/>
                    <a:pt x="2005" y="1339"/>
                    <a:pt x="1861" y="1279"/>
                  </a:cubicBezTo>
                  <a:cubicBezTo>
                    <a:pt x="1814" y="1258"/>
                    <a:pt x="1755" y="1248"/>
                    <a:pt x="1698" y="1248"/>
                  </a:cubicBezTo>
                  <a:cubicBezTo>
                    <a:pt x="1558" y="1248"/>
                    <a:pt x="1428" y="1314"/>
                    <a:pt x="1523" y="1472"/>
                  </a:cubicBezTo>
                  <a:cubicBezTo>
                    <a:pt x="1653" y="1690"/>
                    <a:pt x="2125" y="1982"/>
                    <a:pt x="2125" y="1982"/>
                  </a:cubicBezTo>
                  <a:cubicBezTo>
                    <a:pt x="2125" y="1982"/>
                    <a:pt x="2167" y="2380"/>
                    <a:pt x="1699" y="3301"/>
                  </a:cubicBezTo>
                  <a:cubicBezTo>
                    <a:pt x="1245" y="4226"/>
                    <a:pt x="0" y="4328"/>
                    <a:pt x="0" y="4328"/>
                  </a:cubicBezTo>
                  <a:lnTo>
                    <a:pt x="482" y="6221"/>
                  </a:lnTo>
                  <a:cubicBezTo>
                    <a:pt x="482" y="6221"/>
                    <a:pt x="1801" y="6203"/>
                    <a:pt x="2564" y="5194"/>
                  </a:cubicBezTo>
                  <a:cubicBezTo>
                    <a:pt x="3324" y="4181"/>
                    <a:pt x="3148" y="2102"/>
                    <a:pt x="3148" y="2102"/>
                  </a:cubicBezTo>
                  <a:cubicBezTo>
                    <a:pt x="3148" y="2102"/>
                    <a:pt x="4147" y="1736"/>
                    <a:pt x="4175" y="1500"/>
                  </a:cubicBezTo>
                  <a:cubicBezTo>
                    <a:pt x="4180" y="1428"/>
                    <a:pt x="4116" y="1402"/>
                    <a:pt x="4025" y="1402"/>
                  </a:cubicBezTo>
                  <a:cubicBezTo>
                    <a:pt x="3822" y="1402"/>
                    <a:pt x="3486" y="1528"/>
                    <a:pt x="3486" y="1528"/>
                  </a:cubicBezTo>
                  <a:cubicBezTo>
                    <a:pt x="3486" y="1528"/>
                    <a:pt x="3898" y="1251"/>
                    <a:pt x="4116" y="1047"/>
                  </a:cubicBezTo>
                  <a:cubicBezTo>
                    <a:pt x="4322" y="870"/>
                    <a:pt x="4361" y="678"/>
                    <a:pt x="4189" y="678"/>
                  </a:cubicBezTo>
                  <a:cubicBezTo>
                    <a:pt x="4176" y="678"/>
                    <a:pt x="4162" y="679"/>
                    <a:pt x="4147" y="681"/>
                  </a:cubicBezTo>
                  <a:cubicBezTo>
                    <a:pt x="3926" y="709"/>
                    <a:pt x="3254" y="1177"/>
                    <a:pt x="3254" y="1177"/>
                  </a:cubicBezTo>
                  <a:cubicBezTo>
                    <a:pt x="3254" y="1177"/>
                    <a:pt x="3620" y="737"/>
                    <a:pt x="3781" y="505"/>
                  </a:cubicBezTo>
                  <a:cubicBezTo>
                    <a:pt x="3942" y="277"/>
                    <a:pt x="3968" y="73"/>
                    <a:pt x="3827" y="73"/>
                  </a:cubicBezTo>
                  <a:cubicBezTo>
                    <a:pt x="3814" y="73"/>
                    <a:pt x="3798" y="75"/>
                    <a:pt x="3781" y="79"/>
                  </a:cubicBezTo>
                  <a:cubicBezTo>
                    <a:pt x="3574" y="107"/>
                    <a:pt x="2842" y="1001"/>
                    <a:pt x="2842" y="1001"/>
                  </a:cubicBezTo>
                  <a:cubicBezTo>
                    <a:pt x="2842" y="1001"/>
                    <a:pt x="2884" y="913"/>
                    <a:pt x="2958" y="681"/>
                  </a:cubicBezTo>
                  <a:cubicBezTo>
                    <a:pt x="3046" y="459"/>
                    <a:pt x="3148" y="181"/>
                    <a:pt x="3092" y="48"/>
                  </a:cubicBezTo>
                  <a:cubicBezTo>
                    <a:pt x="3072" y="16"/>
                    <a:pt x="3044" y="0"/>
                    <a:pt x="3011" y="0"/>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5" name="Google Shape;2620;p64">
              <a:extLst>
                <a:ext uri="{FF2B5EF4-FFF2-40B4-BE49-F238E27FC236}">
                  <a16:creationId xmlns:a16="http://schemas.microsoft.com/office/drawing/2014/main" id="{20C684D3-1328-4CD9-B040-510405BC3862}"/>
                </a:ext>
              </a:extLst>
            </p:cNvPr>
            <p:cNvSpPr>
              <a:spLocks/>
            </p:cNvSpPr>
            <p:nvPr/>
          </p:nvSpPr>
          <p:spPr bwMode="auto">
            <a:xfrm>
              <a:off x="2602125" y="2276850"/>
              <a:ext cx="84725" cy="65975"/>
            </a:xfrm>
            <a:custGeom>
              <a:avLst/>
              <a:gdLst>
                <a:gd name="T0" fmla="*/ 1669375 w 3389"/>
                <a:gd name="T1" fmla="*/ 0 h 2639"/>
                <a:gd name="T2" fmla="*/ 1284375 w 3389"/>
                <a:gd name="T3" fmla="*/ 127500 h 2639"/>
                <a:gd name="T4" fmla="*/ 596250 w 3389"/>
                <a:gd name="T5" fmla="*/ 237500 h 2639"/>
                <a:gd name="T6" fmla="*/ 625 w 3389"/>
                <a:gd name="T7" fmla="*/ 330000 h 2639"/>
                <a:gd name="T8" fmla="*/ 715000 w 3389"/>
                <a:gd name="T9" fmla="*/ 1649375 h 2639"/>
                <a:gd name="T10" fmla="*/ 1356875 w 3389"/>
                <a:gd name="T11" fmla="*/ 1565625 h 2639"/>
                <a:gd name="T12" fmla="*/ 2088750 w 3389"/>
                <a:gd name="T13" fmla="*/ 1328125 h 2639"/>
                <a:gd name="T14" fmla="*/ 2033750 w 3389"/>
                <a:gd name="T15" fmla="*/ 796250 h 2639"/>
                <a:gd name="T16" fmla="*/ 1669375 w 3389"/>
                <a:gd name="T17" fmla="*/ 0 h 26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89" h="2639" extrusionOk="0">
                  <a:moveTo>
                    <a:pt x="2671" y="0"/>
                  </a:moveTo>
                  <a:cubicBezTo>
                    <a:pt x="2671" y="0"/>
                    <a:pt x="2449" y="117"/>
                    <a:pt x="2055" y="204"/>
                  </a:cubicBezTo>
                  <a:cubicBezTo>
                    <a:pt x="1584" y="321"/>
                    <a:pt x="1425" y="292"/>
                    <a:pt x="954" y="380"/>
                  </a:cubicBezTo>
                  <a:cubicBezTo>
                    <a:pt x="500" y="454"/>
                    <a:pt x="1" y="528"/>
                    <a:pt x="1" y="528"/>
                  </a:cubicBezTo>
                  <a:cubicBezTo>
                    <a:pt x="338" y="644"/>
                    <a:pt x="1144" y="2639"/>
                    <a:pt x="1144" y="2639"/>
                  </a:cubicBezTo>
                  <a:cubicBezTo>
                    <a:pt x="1144" y="2639"/>
                    <a:pt x="1453" y="2639"/>
                    <a:pt x="2171" y="2505"/>
                  </a:cubicBezTo>
                  <a:cubicBezTo>
                    <a:pt x="2889" y="2375"/>
                    <a:pt x="3342" y="2125"/>
                    <a:pt x="3342" y="2125"/>
                  </a:cubicBezTo>
                  <a:cubicBezTo>
                    <a:pt x="3342" y="2125"/>
                    <a:pt x="3388" y="2037"/>
                    <a:pt x="3254" y="1274"/>
                  </a:cubicBezTo>
                  <a:cubicBezTo>
                    <a:pt x="3110" y="510"/>
                    <a:pt x="2671" y="0"/>
                    <a:pt x="2671"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6" name="Google Shape;2621;p64">
              <a:extLst>
                <a:ext uri="{FF2B5EF4-FFF2-40B4-BE49-F238E27FC236}">
                  <a16:creationId xmlns:a16="http://schemas.microsoft.com/office/drawing/2014/main" id="{847A5F6E-2B21-4412-8BDA-C64164ECC754}"/>
                </a:ext>
              </a:extLst>
            </p:cNvPr>
            <p:cNvSpPr>
              <a:spLocks/>
            </p:cNvSpPr>
            <p:nvPr/>
          </p:nvSpPr>
          <p:spPr bwMode="auto">
            <a:xfrm>
              <a:off x="2541025" y="2266200"/>
              <a:ext cx="96300" cy="65675"/>
            </a:xfrm>
            <a:custGeom>
              <a:avLst/>
              <a:gdLst>
                <a:gd name="T0" fmla="*/ 466250 w 3852"/>
                <a:gd name="T1" fmla="*/ 625 h 2627"/>
                <a:gd name="T2" fmla="*/ 448750 w 3852"/>
                <a:gd name="T3" fmla="*/ 558750 h 2627"/>
                <a:gd name="T4" fmla="*/ 293750 w 3852"/>
                <a:gd name="T5" fmla="*/ 645000 h 2627"/>
                <a:gd name="T6" fmla="*/ 0 w 3852"/>
                <a:gd name="T7" fmla="*/ 576250 h 2627"/>
                <a:gd name="T8" fmla="*/ 0 w 3852"/>
                <a:gd name="T9" fmla="*/ 576250 h 2627"/>
                <a:gd name="T10" fmla="*/ 110000 w 3852"/>
                <a:gd name="T11" fmla="*/ 952500 h 2627"/>
                <a:gd name="T12" fmla="*/ 1240000 w 3852"/>
                <a:gd name="T13" fmla="*/ 1641875 h 2627"/>
                <a:gd name="T14" fmla="*/ 1492500 w 3852"/>
                <a:gd name="T15" fmla="*/ 1620625 h 2627"/>
                <a:gd name="T16" fmla="*/ 2115000 w 3852"/>
                <a:gd name="T17" fmla="*/ 761250 h 2627"/>
                <a:gd name="T18" fmla="*/ 1793750 w 3852"/>
                <a:gd name="T19" fmla="*/ 605000 h 2627"/>
                <a:gd name="T20" fmla="*/ 1776250 w 3852"/>
                <a:gd name="T21" fmla="*/ 119375 h 2627"/>
                <a:gd name="T22" fmla="*/ 466250 w 3852"/>
                <a:gd name="T23" fmla="*/ 625 h 26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52" h="2627" extrusionOk="0">
                  <a:moveTo>
                    <a:pt x="746" y="1"/>
                  </a:moveTo>
                  <a:cubicBezTo>
                    <a:pt x="746" y="1"/>
                    <a:pt x="792" y="585"/>
                    <a:pt x="718" y="894"/>
                  </a:cubicBezTo>
                  <a:cubicBezTo>
                    <a:pt x="686" y="998"/>
                    <a:pt x="586" y="1032"/>
                    <a:pt x="470" y="1032"/>
                  </a:cubicBezTo>
                  <a:cubicBezTo>
                    <a:pt x="261" y="1032"/>
                    <a:pt x="0" y="922"/>
                    <a:pt x="0" y="922"/>
                  </a:cubicBezTo>
                  <a:cubicBezTo>
                    <a:pt x="0" y="922"/>
                    <a:pt x="56" y="1288"/>
                    <a:pt x="176" y="1524"/>
                  </a:cubicBezTo>
                  <a:cubicBezTo>
                    <a:pt x="268" y="1724"/>
                    <a:pt x="802" y="2627"/>
                    <a:pt x="1984" y="2627"/>
                  </a:cubicBezTo>
                  <a:cubicBezTo>
                    <a:pt x="2111" y="2627"/>
                    <a:pt x="2246" y="2616"/>
                    <a:pt x="2388" y="2593"/>
                  </a:cubicBezTo>
                  <a:cubicBezTo>
                    <a:pt x="3852" y="2343"/>
                    <a:pt x="3384" y="1218"/>
                    <a:pt x="3384" y="1218"/>
                  </a:cubicBezTo>
                  <a:cubicBezTo>
                    <a:pt x="3384" y="1218"/>
                    <a:pt x="2972" y="1172"/>
                    <a:pt x="2870" y="968"/>
                  </a:cubicBezTo>
                  <a:cubicBezTo>
                    <a:pt x="2782" y="761"/>
                    <a:pt x="2842" y="191"/>
                    <a:pt x="2842" y="191"/>
                  </a:cubicBezTo>
                  <a:lnTo>
                    <a:pt x="746" y="1"/>
                  </a:ln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7" name="Google Shape;2622;p64">
              <a:extLst>
                <a:ext uri="{FF2B5EF4-FFF2-40B4-BE49-F238E27FC236}">
                  <a16:creationId xmlns:a16="http://schemas.microsoft.com/office/drawing/2014/main" id="{A34F3424-5324-430B-9D72-9A91786E9B45}"/>
                </a:ext>
              </a:extLst>
            </p:cNvPr>
            <p:cNvSpPr>
              <a:spLocks/>
            </p:cNvSpPr>
            <p:nvPr/>
          </p:nvSpPr>
          <p:spPr bwMode="auto">
            <a:xfrm>
              <a:off x="2559650" y="2266200"/>
              <a:ext cx="52450" cy="18325"/>
            </a:xfrm>
            <a:custGeom>
              <a:avLst/>
              <a:gdLst>
                <a:gd name="T0" fmla="*/ 1310625 w 2098"/>
                <a:gd name="T1" fmla="*/ 119375 h 733"/>
                <a:gd name="T2" fmla="*/ 1301875 w 2098"/>
                <a:gd name="T3" fmla="*/ 457500 h 733"/>
                <a:gd name="T4" fmla="*/ 1301875 w 2098"/>
                <a:gd name="T5" fmla="*/ 457500 h 733"/>
                <a:gd name="T6" fmla="*/ 1310625 w 2098"/>
                <a:gd name="T7" fmla="*/ 119375 h 733"/>
                <a:gd name="T8" fmla="*/ 625 w 2098"/>
                <a:gd name="T9" fmla="*/ 625 h 733"/>
                <a:gd name="T10" fmla="*/ 625 w 2098"/>
                <a:gd name="T11" fmla="*/ 348125 h 733"/>
                <a:gd name="T12" fmla="*/ 625 w 2098"/>
                <a:gd name="T13" fmla="*/ 348125 h 733"/>
                <a:gd name="T14" fmla="*/ 625 w 2098"/>
                <a:gd name="T15" fmla="*/ 625 h 7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8" h="733" extrusionOk="0">
                  <a:moveTo>
                    <a:pt x="2097" y="191"/>
                  </a:moveTo>
                  <a:cubicBezTo>
                    <a:pt x="2097" y="191"/>
                    <a:pt x="2069" y="483"/>
                    <a:pt x="2083" y="732"/>
                  </a:cubicBezTo>
                  <a:cubicBezTo>
                    <a:pt x="2069" y="483"/>
                    <a:pt x="2097" y="191"/>
                    <a:pt x="2097" y="191"/>
                  </a:cubicBezTo>
                  <a:close/>
                  <a:moveTo>
                    <a:pt x="1" y="1"/>
                  </a:moveTo>
                  <a:cubicBezTo>
                    <a:pt x="1" y="15"/>
                    <a:pt x="15" y="293"/>
                    <a:pt x="1" y="557"/>
                  </a:cubicBezTo>
                  <a:cubicBezTo>
                    <a:pt x="15" y="293"/>
                    <a:pt x="1" y="15"/>
                    <a:pt x="1" y="1"/>
                  </a:cubicBezTo>
                  <a:close/>
                </a:path>
              </a:pathLst>
            </a:custGeom>
            <a:solidFill>
              <a:srgbClr val="D6504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8" name="Google Shape;2623;p64">
              <a:extLst>
                <a:ext uri="{FF2B5EF4-FFF2-40B4-BE49-F238E27FC236}">
                  <a16:creationId xmlns:a16="http://schemas.microsoft.com/office/drawing/2014/main" id="{ABE5C100-149A-4CE9-A4D0-9191B1DC71D0}"/>
                </a:ext>
              </a:extLst>
            </p:cNvPr>
            <p:cNvSpPr>
              <a:spLocks/>
            </p:cNvSpPr>
            <p:nvPr/>
          </p:nvSpPr>
          <p:spPr bwMode="auto">
            <a:xfrm>
              <a:off x="2559650" y="2266200"/>
              <a:ext cx="52450" cy="20525"/>
            </a:xfrm>
            <a:custGeom>
              <a:avLst/>
              <a:gdLst>
                <a:gd name="T0" fmla="*/ 625 w 2098"/>
                <a:gd name="T1" fmla="*/ 625 h 821"/>
                <a:gd name="T2" fmla="*/ 625 w 2098"/>
                <a:gd name="T3" fmla="*/ 348125 h 821"/>
                <a:gd name="T4" fmla="*/ 422500 w 2098"/>
                <a:gd name="T5" fmla="*/ 466875 h 821"/>
                <a:gd name="T6" fmla="*/ 862500 w 2098"/>
                <a:gd name="T7" fmla="*/ 512500 h 821"/>
                <a:gd name="T8" fmla="*/ 1301875 w 2098"/>
                <a:gd name="T9" fmla="*/ 457500 h 821"/>
                <a:gd name="T10" fmla="*/ 1310625 w 2098"/>
                <a:gd name="T11" fmla="*/ 119375 h 821"/>
                <a:gd name="T12" fmla="*/ 625 w 2098"/>
                <a:gd name="T13" fmla="*/ 625 h 8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8" h="821" extrusionOk="0">
                  <a:moveTo>
                    <a:pt x="1" y="1"/>
                  </a:moveTo>
                  <a:cubicBezTo>
                    <a:pt x="1" y="15"/>
                    <a:pt x="15" y="293"/>
                    <a:pt x="1" y="557"/>
                  </a:cubicBezTo>
                  <a:cubicBezTo>
                    <a:pt x="222" y="645"/>
                    <a:pt x="440" y="704"/>
                    <a:pt x="676" y="747"/>
                  </a:cubicBezTo>
                  <a:cubicBezTo>
                    <a:pt x="908" y="792"/>
                    <a:pt x="1144" y="820"/>
                    <a:pt x="1380" y="820"/>
                  </a:cubicBezTo>
                  <a:cubicBezTo>
                    <a:pt x="1612" y="820"/>
                    <a:pt x="1847" y="792"/>
                    <a:pt x="2083" y="732"/>
                  </a:cubicBezTo>
                  <a:cubicBezTo>
                    <a:pt x="2069" y="483"/>
                    <a:pt x="2097" y="191"/>
                    <a:pt x="2097" y="191"/>
                  </a:cubicBezTo>
                  <a:lnTo>
                    <a:pt x="1" y="1"/>
                  </a:lnTo>
                  <a:close/>
                </a:path>
              </a:pathLst>
            </a:custGeom>
            <a:solidFill>
              <a:srgbClr val="ECA99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9" name="Google Shape;2624;p64">
              <a:extLst>
                <a:ext uri="{FF2B5EF4-FFF2-40B4-BE49-F238E27FC236}">
                  <a16:creationId xmlns:a16="http://schemas.microsoft.com/office/drawing/2014/main" id="{D3D30EF6-6044-4449-B55A-1A0CC45EFFDE}"/>
                </a:ext>
              </a:extLst>
            </p:cNvPr>
            <p:cNvSpPr>
              <a:spLocks/>
            </p:cNvSpPr>
            <p:nvPr/>
          </p:nvSpPr>
          <p:spPr bwMode="auto">
            <a:xfrm>
              <a:off x="2437675" y="2112000"/>
              <a:ext cx="78750" cy="115725"/>
            </a:xfrm>
            <a:custGeom>
              <a:avLst/>
              <a:gdLst>
                <a:gd name="T0" fmla="*/ 986875 w 3150"/>
                <a:gd name="T1" fmla="*/ 625 h 4629"/>
                <a:gd name="T2" fmla="*/ 284375 w 3150"/>
                <a:gd name="T3" fmla="*/ 933750 h 4629"/>
                <a:gd name="T4" fmla="*/ 880000 w 3150"/>
                <a:gd name="T5" fmla="*/ 2325625 h 4629"/>
                <a:gd name="T6" fmla="*/ 561875 w 3150"/>
                <a:gd name="T7" fmla="*/ 2459375 h 4629"/>
                <a:gd name="T8" fmla="*/ 625 w 3150"/>
                <a:gd name="T9" fmla="*/ 2325625 h 4629"/>
                <a:gd name="T10" fmla="*/ 625 w 3150"/>
                <a:gd name="T11" fmla="*/ 2325625 h 4629"/>
                <a:gd name="T12" fmla="*/ 871250 w 3150"/>
                <a:gd name="T13" fmla="*/ 2892500 h 4629"/>
                <a:gd name="T14" fmla="*/ 888750 w 3150"/>
                <a:gd name="T15" fmla="*/ 2892500 h 4629"/>
                <a:gd name="T16" fmla="*/ 1968125 w 3150"/>
                <a:gd name="T17" fmla="*/ 2224375 h 4629"/>
                <a:gd name="T18" fmla="*/ 1878125 w 3150"/>
                <a:gd name="T19" fmla="*/ 1133750 h 4629"/>
                <a:gd name="T20" fmla="*/ 1308750 w 3150"/>
                <a:gd name="T21" fmla="*/ 71875 h 4629"/>
                <a:gd name="T22" fmla="*/ 986875 w 3150"/>
                <a:gd name="T23" fmla="*/ 625 h 4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50" h="4629" extrusionOk="0">
                  <a:moveTo>
                    <a:pt x="1579" y="1"/>
                  </a:moveTo>
                  <a:cubicBezTo>
                    <a:pt x="840" y="1"/>
                    <a:pt x="345" y="746"/>
                    <a:pt x="455" y="1494"/>
                  </a:cubicBezTo>
                  <a:cubicBezTo>
                    <a:pt x="599" y="2416"/>
                    <a:pt x="1566" y="3457"/>
                    <a:pt x="1408" y="3721"/>
                  </a:cubicBezTo>
                  <a:cubicBezTo>
                    <a:pt x="1300" y="3881"/>
                    <a:pt x="1108" y="3935"/>
                    <a:pt x="899" y="3935"/>
                  </a:cubicBezTo>
                  <a:cubicBezTo>
                    <a:pt x="483" y="3935"/>
                    <a:pt x="1" y="3721"/>
                    <a:pt x="1" y="3721"/>
                  </a:cubicBezTo>
                  <a:cubicBezTo>
                    <a:pt x="1" y="3721"/>
                    <a:pt x="188" y="4628"/>
                    <a:pt x="1394" y="4628"/>
                  </a:cubicBezTo>
                  <a:cubicBezTo>
                    <a:pt x="1403" y="4628"/>
                    <a:pt x="1413" y="4628"/>
                    <a:pt x="1422" y="4628"/>
                  </a:cubicBezTo>
                  <a:cubicBezTo>
                    <a:pt x="2653" y="4614"/>
                    <a:pt x="3149" y="3559"/>
                    <a:pt x="3149" y="3559"/>
                  </a:cubicBezTo>
                  <a:lnTo>
                    <a:pt x="3005" y="1814"/>
                  </a:lnTo>
                  <a:cubicBezTo>
                    <a:pt x="3005" y="1814"/>
                    <a:pt x="3093" y="555"/>
                    <a:pt x="2094" y="115"/>
                  </a:cubicBezTo>
                  <a:cubicBezTo>
                    <a:pt x="1913" y="36"/>
                    <a:pt x="1740" y="1"/>
                    <a:pt x="1579"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0" name="Google Shape;2625;p64">
              <a:extLst>
                <a:ext uri="{FF2B5EF4-FFF2-40B4-BE49-F238E27FC236}">
                  <a16:creationId xmlns:a16="http://schemas.microsoft.com/office/drawing/2014/main" id="{8A619166-671A-4D12-AAE0-1A02C0212356}"/>
                </a:ext>
              </a:extLst>
            </p:cNvPr>
            <p:cNvSpPr>
              <a:spLocks/>
            </p:cNvSpPr>
            <p:nvPr/>
          </p:nvSpPr>
          <p:spPr bwMode="auto">
            <a:xfrm>
              <a:off x="2490000" y="2147500"/>
              <a:ext cx="26425" cy="76950"/>
            </a:xfrm>
            <a:custGeom>
              <a:avLst/>
              <a:gdLst>
                <a:gd name="T0" fmla="*/ 550000 w 1057"/>
                <a:gd name="T1" fmla="*/ 0 h 3078"/>
                <a:gd name="T2" fmla="*/ 165625 w 1057"/>
                <a:gd name="T3" fmla="*/ 585000 h 3078"/>
                <a:gd name="T4" fmla="*/ 75625 w 1057"/>
                <a:gd name="T5" fmla="*/ 1593750 h 3078"/>
                <a:gd name="T6" fmla="*/ 625 w 1057"/>
                <a:gd name="T7" fmla="*/ 1923750 h 3078"/>
                <a:gd name="T8" fmla="*/ 660000 w 1057"/>
                <a:gd name="T9" fmla="*/ 1336875 h 3078"/>
                <a:gd name="T10" fmla="*/ 570000 w 1057"/>
                <a:gd name="T11" fmla="*/ 246250 h 3078"/>
                <a:gd name="T12" fmla="*/ 550000 w 1057"/>
                <a:gd name="T13" fmla="*/ 0 h 30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3078" extrusionOk="0">
                  <a:moveTo>
                    <a:pt x="880" y="0"/>
                  </a:moveTo>
                  <a:cubicBezTo>
                    <a:pt x="648" y="292"/>
                    <a:pt x="398" y="584"/>
                    <a:pt x="265" y="936"/>
                  </a:cubicBezTo>
                  <a:cubicBezTo>
                    <a:pt x="61" y="1449"/>
                    <a:pt x="121" y="2009"/>
                    <a:pt x="121" y="2550"/>
                  </a:cubicBezTo>
                  <a:cubicBezTo>
                    <a:pt x="121" y="2754"/>
                    <a:pt x="106" y="2930"/>
                    <a:pt x="1" y="3078"/>
                  </a:cubicBezTo>
                  <a:cubicBezTo>
                    <a:pt x="736" y="2800"/>
                    <a:pt x="1056" y="2139"/>
                    <a:pt x="1056" y="2139"/>
                  </a:cubicBezTo>
                  <a:lnTo>
                    <a:pt x="912" y="394"/>
                  </a:lnTo>
                  <a:cubicBezTo>
                    <a:pt x="912" y="394"/>
                    <a:pt x="912" y="232"/>
                    <a:pt x="880"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1" name="Google Shape;2626;p64">
              <a:extLst>
                <a:ext uri="{FF2B5EF4-FFF2-40B4-BE49-F238E27FC236}">
                  <a16:creationId xmlns:a16="http://schemas.microsoft.com/office/drawing/2014/main" id="{A1E44488-787A-4EDC-8181-4E0A887124AF}"/>
                </a:ext>
              </a:extLst>
            </p:cNvPr>
            <p:cNvSpPr>
              <a:spLocks/>
            </p:cNvSpPr>
            <p:nvPr/>
          </p:nvSpPr>
          <p:spPr bwMode="auto">
            <a:xfrm>
              <a:off x="2634050" y="2107875"/>
              <a:ext cx="75475" cy="109050"/>
            </a:xfrm>
            <a:custGeom>
              <a:avLst/>
              <a:gdLst>
                <a:gd name="T0" fmla="*/ 1048125 w 3019"/>
                <a:gd name="T1" fmla="*/ 625 h 4362"/>
                <a:gd name="T2" fmla="*/ 128125 w 3019"/>
                <a:gd name="T3" fmla="*/ 889375 h 4362"/>
                <a:gd name="T4" fmla="*/ 283750 w 3019"/>
                <a:gd name="T5" fmla="*/ 2081250 h 4362"/>
                <a:gd name="T6" fmla="*/ 1062500 w 3019"/>
                <a:gd name="T7" fmla="*/ 2675000 h 4362"/>
                <a:gd name="T8" fmla="*/ 1362500 w 3019"/>
                <a:gd name="T9" fmla="*/ 2725625 h 4362"/>
                <a:gd name="T10" fmla="*/ 1814375 w 3019"/>
                <a:gd name="T11" fmla="*/ 2483750 h 4362"/>
                <a:gd name="T12" fmla="*/ 1814375 w 3019"/>
                <a:gd name="T13" fmla="*/ 2483750 h 4362"/>
                <a:gd name="T14" fmla="*/ 1610000 w 3019"/>
                <a:gd name="T15" fmla="*/ 2507500 h 4362"/>
                <a:gd name="T16" fmla="*/ 1391875 w 3019"/>
                <a:gd name="T17" fmla="*/ 2465625 h 4362"/>
                <a:gd name="T18" fmla="*/ 1603125 w 3019"/>
                <a:gd name="T19" fmla="*/ 1549375 h 4362"/>
                <a:gd name="T20" fmla="*/ 1163125 w 3019"/>
                <a:gd name="T21" fmla="*/ 10000 h 4362"/>
                <a:gd name="T22" fmla="*/ 1048125 w 3019"/>
                <a:gd name="T23" fmla="*/ 625 h 4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19" h="4362" extrusionOk="0">
                  <a:moveTo>
                    <a:pt x="1677" y="1"/>
                  </a:moveTo>
                  <a:cubicBezTo>
                    <a:pt x="675" y="1"/>
                    <a:pt x="205" y="1423"/>
                    <a:pt x="205" y="1423"/>
                  </a:cubicBezTo>
                  <a:cubicBezTo>
                    <a:pt x="1" y="1891"/>
                    <a:pt x="454" y="3330"/>
                    <a:pt x="454" y="3330"/>
                  </a:cubicBezTo>
                  <a:cubicBezTo>
                    <a:pt x="454" y="3330"/>
                    <a:pt x="764" y="4002"/>
                    <a:pt x="1700" y="4280"/>
                  </a:cubicBezTo>
                  <a:cubicBezTo>
                    <a:pt x="1885" y="4338"/>
                    <a:pt x="2044" y="4361"/>
                    <a:pt x="2180" y="4361"/>
                  </a:cubicBezTo>
                  <a:cubicBezTo>
                    <a:pt x="2733" y="4361"/>
                    <a:pt x="2903" y="3974"/>
                    <a:pt x="2903" y="3974"/>
                  </a:cubicBezTo>
                  <a:cubicBezTo>
                    <a:pt x="2903" y="3974"/>
                    <a:pt x="2754" y="4012"/>
                    <a:pt x="2576" y="4012"/>
                  </a:cubicBezTo>
                  <a:cubicBezTo>
                    <a:pt x="2462" y="4012"/>
                    <a:pt x="2335" y="3996"/>
                    <a:pt x="2227" y="3945"/>
                  </a:cubicBezTo>
                  <a:cubicBezTo>
                    <a:pt x="1949" y="3812"/>
                    <a:pt x="2111" y="3330"/>
                    <a:pt x="2565" y="2479"/>
                  </a:cubicBezTo>
                  <a:cubicBezTo>
                    <a:pt x="3019" y="1627"/>
                    <a:pt x="3005" y="206"/>
                    <a:pt x="1861" y="16"/>
                  </a:cubicBezTo>
                  <a:cubicBezTo>
                    <a:pt x="1798" y="6"/>
                    <a:pt x="1737" y="1"/>
                    <a:pt x="1677"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2" name="Google Shape;2627;p64">
              <a:extLst>
                <a:ext uri="{FF2B5EF4-FFF2-40B4-BE49-F238E27FC236}">
                  <a16:creationId xmlns:a16="http://schemas.microsoft.com/office/drawing/2014/main" id="{0162B1CF-B5C2-4881-A4BC-E11CADE5550D}"/>
                </a:ext>
              </a:extLst>
            </p:cNvPr>
            <p:cNvSpPr>
              <a:spLocks/>
            </p:cNvSpPr>
            <p:nvPr/>
          </p:nvSpPr>
          <p:spPr bwMode="auto">
            <a:xfrm>
              <a:off x="2634050" y="2129900"/>
              <a:ext cx="36700" cy="83225"/>
            </a:xfrm>
            <a:custGeom>
              <a:avLst/>
              <a:gdLst>
                <a:gd name="T0" fmla="*/ 292500 w 1468"/>
                <a:gd name="T1" fmla="*/ 625 h 3329"/>
                <a:gd name="T2" fmla="*/ 128125 w 1468"/>
                <a:gd name="T3" fmla="*/ 338750 h 3329"/>
                <a:gd name="T4" fmla="*/ 283750 w 1468"/>
                <a:gd name="T5" fmla="*/ 1530625 h 3329"/>
                <a:gd name="T6" fmla="*/ 916875 w 1468"/>
                <a:gd name="T7" fmla="*/ 2080000 h 3329"/>
                <a:gd name="T8" fmla="*/ 833750 w 1468"/>
                <a:gd name="T9" fmla="*/ 1776875 h 3329"/>
                <a:gd name="T10" fmla="*/ 825000 w 1468"/>
                <a:gd name="T11" fmla="*/ 695000 h 3329"/>
                <a:gd name="T12" fmla="*/ 292500 w 1468"/>
                <a:gd name="T13" fmla="*/ 625 h 33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8" h="3329" extrusionOk="0">
                  <a:moveTo>
                    <a:pt x="468" y="1"/>
                  </a:moveTo>
                  <a:cubicBezTo>
                    <a:pt x="293" y="293"/>
                    <a:pt x="205" y="542"/>
                    <a:pt x="205" y="542"/>
                  </a:cubicBezTo>
                  <a:cubicBezTo>
                    <a:pt x="1" y="1010"/>
                    <a:pt x="454" y="2449"/>
                    <a:pt x="454" y="2449"/>
                  </a:cubicBezTo>
                  <a:cubicBezTo>
                    <a:pt x="454" y="2449"/>
                    <a:pt x="704" y="3005"/>
                    <a:pt x="1467" y="3328"/>
                  </a:cubicBezTo>
                  <a:cubicBezTo>
                    <a:pt x="1394" y="3180"/>
                    <a:pt x="1348" y="3019"/>
                    <a:pt x="1334" y="2843"/>
                  </a:cubicBezTo>
                  <a:cubicBezTo>
                    <a:pt x="1292" y="2255"/>
                    <a:pt x="1467" y="1686"/>
                    <a:pt x="1320" y="1112"/>
                  </a:cubicBezTo>
                  <a:cubicBezTo>
                    <a:pt x="1172" y="616"/>
                    <a:pt x="866" y="279"/>
                    <a:pt x="46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3" name="Google Shape;2628;p64">
              <a:extLst>
                <a:ext uri="{FF2B5EF4-FFF2-40B4-BE49-F238E27FC236}">
                  <a16:creationId xmlns:a16="http://schemas.microsoft.com/office/drawing/2014/main" id="{067E5DB7-BF79-42AE-921F-15C8A78F7066}"/>
                </a:ext>
              </a:extLst>
            </p:cNvPr>
            <p:cNvSpPr>
              <a:spLocks/>
            </p:cNvSpPr>
            <p:nvPr/>
          </p:nvSpPr>
          <p:spPr bwMode="auto">
            <a:xfrm>
              <a:off x="2489650" y="2124375"/>
              <a:ext cx="33000" cy="41075"/>
            </a:xfrm>
            <a:custGeom>
              <a:avLst/>
              <a:gdLst>
                <a:gd name="T0" fmla="*/ 642500 w 1320"/>
                <a:gd name="T1" fmla="*/ 0 h 1643"/>
                <a:gd name="T2" fmla="*/ 515000 w 1320"/>
                <a:gd name="T3" fmla="*/ 679375 h 1643"/>
                <a:gd name="T4" fmla="*/ 39375 w 1320"/>
                <a:gd name="T5" fmla="*/ 531250 h 1643"/>
                <a:gd name="T6" fmla="*/ 625 w 1320"/>
                <a:gd name="T7" fmla="*/ 531875 h 1643"/>
                <a:gd name="T8" fmla="*/ 431250 w 1320"/>
                <a:gd name="T9" fmla="*/ 1026875 h 1643"/>
                <a:gd name="T10" fmla="*/ 761250 w 1320"/>
                <a:gd name="T11" fmla="*/ 604375 h 1643"/>
                <a:gd name="T12" fmla="*/ 770000 w 1320"/>
                <a:gd name="T13" fmla="*/ 633125 h 1643"/>
                <a:gd name="T14" fmla="*/ 642500 w 1320"/>
                <a:gd name="T15" fmla="*/ 0 h 16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0" h="1643" extrusionOk="0">
                  <a:moveTo>
                    <a:pt x="1028" y="0"/>
                  </a:moveTo>
                  <a:cubicBezTo>
                    <a:pt x="866" y="278"/>
                    <a:pt x="778" y="689"/>
                    <a:pt x="824" y="1087"/>
                  </a:cubicBezTo>
                  <a:cubicBezTo>
                    <a:pt x="605" y="936"/>
                    <a:pt x="337" y="850"/>
                    <a:pt x="63" y="850"/>
                  </a:cubicBezTo>
                  <a:cubicBezTo>
                    <a:pt x="42" y="850"/>
                    <a:pt x="21" y="850"/>
                    <a:pt x="1" y="851"/>
                  </a:cubicBezTo>
                  <a:cubicBezTo>
                    <a:pt x="47" y="1129"/>
                    <a:pt x="163" y="1365"/>
                    <a:pt x="690" y="1643"/>
                  </a:cubicBezTo>
                  <a:cubicBezTo>
                    <a:pt x="866" y="1421"/>
                    <a:pt x="1042" y="1203"/>
                    <a:pt x="1218" y="967"/>
                  </a:cubicBezTo>
                  <a:lnTo>
                    <a:pt x="1232" y="1013"/>
                  </a:lnTo>
                  <a:cubicBezTo>
                    <a:pt x="1320" y="749"/>
                    <a:pt x="1204" y="208"/>
                    <a:pt x="1028"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4" name="Google Shape;2629;p64">
              <a:extLst>
                <a:ext uri="{FF2B5EF4-FFF2-40B4-BE49-F238E27FC236}">
                  <a16:creationId xmlns:a16="http://schemas.microsoft.com/office/drawing/2014/main" id="{532F0800-17DD-48AF-AC8F-0EC1154CF06B}"/>
                </a:ext>
              </a:extLst>
            </p:cNvPr>
            <p:cNvSpPr>
              <a:spLocks/>
            </p:cNvSpPr>
            <p:nvPr/>
          </p:nvSpPr>
          <p:spPr bwMode="auto">
            <a:xfrm>
              <a:off x="2636950" y="2109325"/>
              <a:ext cx="32650" cy="41800"/>
            </a:xfrm>
            <a:custGeom>
              <a:avLst/>
              <a:gdLst>
                <a:gd name="T0" fmla="*/ 220000 w 1306"/>
                <a:gd name="T1" fmla="*/ 625 h 1672"/>
                <a:gd name="T2" fmla="*/ 37500 w 1306"/>
                <a:gd name="T3" fmla="*/ 615625 h 1672"/>
                <a:gd name="T4" fmla="*/ 46875 w 1306"/>
                <a:gd name="T5" fmla="*/ 596250 h 1672"/>
                <a:gd name="T6" fmla="*/ 330000 w 1306"/>
                <a:gd name="T7" fmla="*/ 1044375 h 1672"/>
                <a:gd name="T8" fmla="*/ 816250 w 1306"/>
                <a:gd name="T9" fmla="*/ 596250 h 1672"/>
                <a:gd name="T10" fmla="*/ 695625 w 1306"/>
                <a:gd name="T11" fmla="*/ 587500 h 1672"/>
                <a:gd name="T12" fmla="*/ 283750 w 1306"/>
                <a:gd name="T13" fmla="*/ 688750 h 1672"/>
                <a:gd name="T14" fmla="*/ 220000 w 1306"/>
                <a:gd name="T15" fmla="*/ 625 h 1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6" h="1672" extrusionOk="0">
                  <a:moveTo>
                    <a:pt x="352" y="1"/>
                  </a:moveTo>
                  <a:cubicBezTo>
                    <a:pt x="148" y="194"/>
                    <a:pt x="1" y="722"/>
                    <a:pt x="60" y="985"/>
                  </a:cubicBezTo>
                  <a:lnTo>
                    <a:pt x="75" y="954"/>
                  </a:lnTo>
                  <a:cubicBezTo>
                    <a:pt x="236" y="1189"/>
                    <a:pt x="384" y="1425"/>
                    <a:pt x="528" y="1671"/>
                  </a:cubicBezTo>
                  <a:cubicBezTo>
                    <a:pt x="1088" y="1439"/>
                    <a:pt x="1232" y="1218"/>
                    <a:pt x="1306" y="954"/>
                  </a:cubicBezTo>
                  <a:cubicBezTo>
                    <a:pt x="1242" y="945"/>
                    <a:pt x="1177" y="940"/>
                    <a:pt x="1113" y="940"/>
                  </a:cubicBezTo>
                  <a:cubicBezTo>
                    <a:pt x="886" y="940"/>
                    <a:pt x="660" y="997"/>
                    <a:pt x="454" y="1102"/>
                  </a:cubicBezTo>
                  <a:cubicBezTo>
                    <a:pt x="528" y="722"/>
                    <a:pt x="500" y="296"/>
                    <a:pt x="352"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5" name="Google Shape;2630;p64">
              <a:extLst>
                <a:ext uri="{FF2B5EF4-FFF2-40B4-BE49-F238E27FC236}">
                  <a16:creationId xmlns:a16="http://schemas.microsoft.com/office/drawing/2014/main" id="{1670CA6B-3084-441C-AB61-AD5C00DBBBA0}"/>
                </a:ext>
              </a:extLst>
            </p:cNvPr>
            <p:cNvSpPr>
              <a:spLocks/>
            </p:cNvSpPr>
            <p:nvPr/>
          </p:nvSpPr>
          <p:spPr bwMode="auto">
            <a:xfrm>
              <a:off x="2482700" y="2197375"/>
              <a:ext cx="34150" cy="23475"/>
            </a:xfrm>
            <a:custGeom>
              <a:avLst/>
              <a:gdLst>
                <a:gd name="T0" fmla="*/ 294375 w 1366"/>
                <a:gd name="T1" fmla="*/ 0 h 939"/>
                <a:gd name="T2" fmla="*/ 220625 w 1366"/>
                <a:gd name="T3" fmla="*/ 8750 h 939"/>
                <a:gd name="T4" fmla="*/ 29375 w 1366"/>
                <a:gd name="T5" fmla="*/ 182500 h 939"/>
                <a:gd name="T6" fmla="*/ 73125 w 1366"/>
                <a:gd name="T7" fmla="*/ 428125 h 939"/>
                <a:gd name="T8" fmla="*/ 174375 w 1366"/>
                <a:gd name="T9" fmla="*/ 511875 h 939"/>
                <a:gd name="T10" fmla="*/ 453750 w 1366"/>
                <a:gd name="T11" fmla="*/ 586250 h 939"/>
                <a:gd name="T12" fmla="*/ 688750 w 1366"/>
                <a:gd name="T13" fmla="*/ 529375 h 939"/>
                <a:gd name="T14" fmla="*/ 787500 w 1366"/>
                <a:gd name="T15" fmla="*/ 437500 h 939"/>
                <a:gd name="T16" fmla="*/ 798750 w 1366"/>
                <a:gd name="T17" fmla="*/ 173125 h 939"/>
                <a:gd name="T18" fmla="*/ 798750 w 1366"/>
                <a:gd name="T19" fmla="*/ 173125 h 939"/>
                <a:gd name="T20" fmla="*/ 816250 w 1366"/>
                <a:gd name="T21" fmla="*/ 246250 h 939"/>
                <a:gd name="T22" fmla="*/ 367500 w 1366"/>
                <a:gd name="T23" fmla="*/ 8750 h 939"/>
                <a:gd name="T24" fmla="*/ 294375 w 1366"/>
                <a:gd name="T25" fmla="*/ 0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6" h="939" extrusionOk="0">
                  <a:moveTo>
                    <a:pt x="471" y="0"/>
                  </a:moveTo>
                  <a:cubicBezTo>
                    <a:pt x="430" y="0"/>
                    <a:pt x="390" y="5"/>
                    <a:pt x="353" y="14"/>
                  </a:cubicBezTo>
                  <a:cubicBezTo>
                    <a:pt x="205" y="56"/>
                    <a:pt x="103" y="158"/>
                    <a:pt x="47" y="292"/>
                  </a:cubicBezTo>
                  <a:cubicBezTo>
                    <a:pt x="1" y="422"/>
                    <a:pt x="29" y="569"/>
                    <a:pt x="117" y="685"/>
                  </a:cubicBezTo>
                  <a:cubicBezTo>
                    <a:pt x="163" y="745"/>
                    <a:pt x="223" y="788"/>
                    <a:pt x="279" y="819"/>
                  </a:cubicBezTo>
                  <a:cubicBezTo>
                    <a:pt x="414" y="897"/>
                    <a:pt x="571" y="938"/>
                    <a:pt x="726" y="938"/>
                  </a:cubicBezTo>
                  <a:cubicBezTo>
                    <a:pt x="857" y="938"/>
                    <a:pt x="987" y="909"/>
                    <a:pt x="1102" y="847"/>
                  </a:cubicBezTo>
                  <a:cubicBezTo>
                    <a:pt x="1158" y="805"/>
                    <a:pt x="1218" y="759"/>
                    <a:pt x="1260" y="700"/>
                  </a:cubicBezTo>
                  <a:cubicBezTo>
                    <a:pt x="1366" y="583"/>
                    <a:pt x="1366" y="394"/>
                    <a:pt x="1278" y="277"/>
                  </a:cubicBezTo>
                  <a:lnTo>
                    <a:pt x="1306" y="394"/>
                  </a:lnTo>
                  <a:cubicBezTo>
                    <a:pt x="1172" y="144"/>
                    <a:pt x="866" y="42"/>
                    <a:pt x="588" y="14"/>
                  </a:cubicBezTo>
                  <a:cubicBezTo>
                    <a:pt x="551" y="5"/>
                    <a:pt x="511" y="0"/>
                    <a:pt x="471" y="0"/>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6" name="Google Shape;2631;p64">
              <a:extLst>
                <a:ext uri="{FF2B5EF4-FFF2-40B4-BE49-F238E27FC236}">
                  <a16:creationId xmlns:a16="http://schemas.microsoft.com/office/drawing/2014/main" id="{F6442EA0-1C13-423D-89F3-C52FB8C9FE4D}"/>
                </a:ext>
              </a:extLst>
            </p:cNvPr>
            <p:cNvSpPr>
              <a:spLocks/>
            </p:cNvSpPr>
            <p:nvPr/>
          </p:nvSpPr>
          <p:spPr bwMode="auto">
            <a:xfrm>
              <a:off x="2657525" y="2195600"/>
              <a:ext cx="28975" cy="19850"/>
            </a:xfrm>
            <a:custGeom>
              <a:avLst/>
              <a:gdLst>
                <a:gd name="T0" fmla="*/ 328750 w 1159"/>
                <a:gd name="T1" fmla="*/ 625 h 794"/>
                <a:gd name="T2" fmla="*/ 625 w 1159"/>
                <a:gd name="T3" fmla="*/ 79375 h 794"/>
                <a:gd name="T4" fmla="*/ 26875 w 1159"/>
                <a:gd name="T5" fmla="*/ 116875 h 794"/>
                <a:gd name="T6" fmla="*/ 64375 w 1159"/>
                <a:gd name="T7" fmla="*/ 261875 h 794"/>
                <a:gd name="T8" fmla="*/ 330000 w 1159"/>
                <a:gd name="T9" fmla="*/ 492500 h 794"/>
                <a:gd name="T10" fmla="*/ 361250 w 1159"/>
                <a:gd name="T11" fmla="*/ 496250 h 794"/>
                <a:gd name="T12" fmla="*/ 448750 w 1159"/>
                <a:gd name="T13" fmla="*/ 481875 h 794"/>
                <a:gd name="T14" fmla="*/ 605000 w 1159"/>
                <a:gd name="T15" fmla="*/ 418125 h 794"/>
                <a:gd name="T16" fmla="*/ 703750 w 1159"/>
                <a:gd name="T17" fmla="*/ 290625 h 794"/>
                <a:gd name="T18" fmla="*/ 622500 w 1159"/>
                <a:gd name="T19" fmla="*/ 88125 h 794"/>
                <a:gd name="T20" fmla="*/ 420625 w 1159"/>
                <a:gd name="T21" fmla="*/ 6875 h 794"/>
                <a:gd name="T22" fmla="*/ 328750 w 1159"/>
                <a:gd name="T23" fmla="*/ 625 h 7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9" h="794" extrusionOk="0">
                  <a:moveTo>
                    <a:pt x="526" y="1"/>
                  </a:moveTo>
                  <a:cubicBezTo>
                    <a:pt x="343" y="1"/>
                    <a:pt x="162" y="46"/>
                    <a:pt x="1" y="127"/>
                  </a:cubicBezTo>
                  <a:lnTo>
                    <a:pt x="43" y="187"/>
                  </a:lnTo>
                  <a:cubicBezTo>
                    <a:pt x="71" y="261"/>
                    <a:pt x="71" y="348"/>
                    <a:pt x="103" y="419"/>
                  </a:cubicBezTo>
                  <a:cubicBezTo>
                    <a:pt x="145" y="626"/>
                    <a:pt x="321" y="788"/>
                    <a:pt x="528" y="788"/>
                  </a:cubicBezTo>
                  <a:cubicBezTo>
                    <a:pt x="545" y="792"/>
                    <a:pt x="561" y="794"/>
                    <a:pt x="578" y="794"/>
                  </a:cubicBezTo>
                  <a:cubicBezTo>
                    <a:pt x="620" y="794"/>
                    <a:pt x="666" y="783"/>
                    <a:pt x="718" y="771"/>
                  </a:cubicBezTo>
                  <a:cubicBezTo>
                    <a:pt x="806" y="742"/>
                    <a:pt x="894" y="728"/>
                    <a:pt x="968" y="669"/>
                  </a:cubicBezTo>
                  <a:cubicBezTo>
                    <a:pt x="1038" y="626"/>
                    <a:pt x="1112" y="552"/>
                    <a:pt x="1126" y="465"/>
                  </a:cubicBezTo>
                  <a:cubicBezTo>
                    <a:pt x="1158" y="348"/>
                    <a:pt x="1098" y="215"/>
                    <a:pt x="996" y="141"/>
                  </a:cubicBezTo>
                  <a:cubicBezTo>
                    <a:pt x="908" y="53"/>
                    <a:pt x="792" y="25"/>
                    <a:pt x="673" y="11"/>
                  </a:cubicBezTo>
                  <a:cubicBezTo>
                    <a:pt x="624" y="4"/>
                    <a:pt x="575" y="1"/>
                    <a:pt x="526"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7" name="Google Shape;2632;p64">
              <a:extLst>
                <a:ext uri="{FF2B5EF4-FFF2-40B4-BE49-F238E27FC236}">
                  <a16:creationId xmlns:a16="http://schemas.microsoft.com/office/drawing/2014/main" id="{2D9EDFD3-2568-478F-9391-19C49D0FFB69}"/>
                </a:ext>
              </a:extLst>
            </p:cNvPr>
            <p:cNvSpPr>
              <a:spLocks/>
            </p:cNvSpPr>
            <p:nvPr/>
          </p:nvSpPr>
          <p:spPr bwMode="auto">
            <a:xfrm>
              <a:off x="2506900" y="2133425"/>
              <a:ext cx="158300" cy="144975"/>
            </a:xfrm>
            <a:custGeom>
              <a:avLst/>
              <a:gdLst>
                <a:gd name="T0" fmla="*/ 2195625 w 6332"/>
                <a:gd name="T1" fmla="*/ 0 h 5799"/>
                <a:gd name="T2" fmla="*/ 1961250 w 6332"/>
                <a:gd name="T3" fmla="*/ 13125 h 5799"/>
                <a:gd name="T4" fmla="*/ 567500 w 6332"/>
                <a:gd name="T5" fmla="*/ 516875 h 5799"/>
                <a:gd name="T6" fmla="*/ 92500 w 6332"/>
                <a:gd name="T7" fmla="*/ 1541250 h 5799"/>
                <a:gd name="T8" fmla="*/ 37500 w 6332"/>
                <a:gd name="T9" fmla="*/ 2310625 h 5799"/>
                <a:gd name="T10" fmla="*/ 138750 w 6332"/>
                <a:gd name="T11" fmla="*/ 2778750 h 5799"/>
                <a:gd name="T12" fmla="*/ 2278750 w 6332"/>
                <a:gd name="T13" fmla="*/ 3624375 h 5799"/>
                <a:gd name="T14" fmla="*/ 2455625 w 6332"/>
                <a:gd name="T15" fmla="*/ 3621250 h 5799"/>
                <a:gd name="T16" fmla="*/ 3271250 w 6332"/>
                <a:gd name="T17" fmla="*/ 3476250 h 5799"/>
                <a:gd name="T18" fmla="*/ 3865000 w 6332"/>
                <a:gd name="T19" fmla="*/ 2145625 h 5799"/>
                <a:gd name="T20" fmla="*/ 3838750 w 6332"/>
                <a:gd name="T21" fmla="*/ 1523750 h 5799"/>
                <a:gd name="T22" fmla="*/ 3572500 w 6332"/>
                <a:gd name="T23" fmla="*/ 433125 h 5799"/>
                <a:gd name="T24" fmla="*/ 2895625 w 6332"/>
                <a:gd name="T25" fmla="*/ 103750 h 5799"/>
                <a:gd name="T26" fmla="*/ 2195625 w 6332"/>
                <a:gd name="T27" fmla="*/ 0 h 57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32" h="5799" extrusionOk="0">
                  <a:moveTo>
                    <a:pt x="3513" y="0"/>
                  </a:moveTo>
                  <a:cubicBezTo>
                    <a:pt x="3392" y="0"/>
                    <a:pt x="3268" y="7"/>
                    <a:pt x="3138" y="21"/>
                  </a:cubicBezTo>
                  <a:cubicBezTo>
                    <a:pt x="2301" y="109"/>
                    <a:pt x="1481" y="342"/>
                    <a:pt x="908" y="827"/>
                  </a:cubicBezTo>
                  <a:cubicBezTo>
                    <a:pt x="380" y="1281"/>
                    <a:pt x="162" y="1851"/>
                    <a:pt x="148" y="2466"/>
                  </a:cubicBezTo>
                  <a:cubicBezTo>
                    <a:pt x="134" y="2966"/>
                    <a:pt x="0" y="3201"/>
                    <a:pt x="60" y="3697"/>
                  </a:cubicBezTo>
                  <a:cubicBezTo>
                    <a:pt x="88" y="3961"/>
                    <a:pt x="88" y="4211"/>
                    <a:pt x="222" y="4446"/>
                  </a:cubicBezTo>
                  <a:cubicBezTo>
                    <a:pt x="808" y="5497"/>
                    <a:pt x="2359" y="5799"/>
                    <a:pt x="3646" y="5799"/>
                  </a:cubicBezTo>
                  <a:cubicBezTo>
                    <a:pt x="3742" y="5799"/>
                    <a:pt x="3837" y="5797"/>
                    <a:pt x="3929" y="5794"/>
                  </a:cubicBezTo>
                  <a:cubicBezTo>
                    <a:pt x="4323" y="5780"/>
                    <a:pt x="4883" y="5692"/>
                    <a:pt x="5234" y="5562"/>
                  </a:cubicBezTo>
                  <a:cubicBezTo>
                    <a:pt x="6332" y="5164"/>
                    <a:pt x="6304" y="3697"/>
                    <a:pt x="6184" y="3433"/>
                  </a:cubicBezTo>
                  <a:cubicBezTo>
                    <a:pt x="6068" y="3141"/>
                    <a:pt x="6096" y="2730"/>
                    <a:pt x="6142" y="2438"/>
                  </a:cubicBezTo>
                  <a:cubicBezTo>
                    <a:pt x="6244" y="1836"/>
                    <a:pt x="6230" y="1165"/>
                    <a:pt x="5716" y="693"/>
                  </a:cubicBezTo>
                  <a:cubicBezTo>
                    <a:pt x="5438" y="444"/>
                    <a:pt x="5041" y="285"/>
                    <a:pt x="4633" y="166"/>
                  </a:cubicBezTo>
                  <a:cubicBezTo>
                    <a:pt x="4243" y="67"/>
                    <a:pt x="3895" y="0"/>
                    <a:pt x="3513" y="0"/>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8" name="Google Shape;2633;p64">
              <a:extLst>
                <a:ext uri="{FF2B5EF4-FFF2-40B4-BE49-F238E27FC236}">
                  <a16:creationId xmlns:a16="http://schemas.microsoft.com/office/drawing/2014/main" id="{22CD15FA-82D6-4684-B8C8-020B15762066}"/>
                </a:ext>
              </a:extLst>
            </p:cNvPr>
            <p:cNvSpPr>
              <a:spLocks/>
            </p:cNvSpPr>
            <p:nvPr/>
          </p:nvSpPr>
          <p:spPr bwMode="auto">
            <a:xfrm>
              <a:off x="2588325" y="2198050"/>
              <a:ext cx="27450" cy="21525"/>
            </a:xfrm>
            <a:custGeom>
              <a:avLst/>
              <a:gdLst>
                <a:gd name="T0" fmla="*/ 209375 w 1098"/>
                <a:gd name="T1" fmla="*/ 625 h 861"/>
                <a:gd name="T2" fmla="*/ 171875 w 1098"/>
                <a:gd name="T3" fmla="*/ 18125 h 861"/>
                <a:gd name="T4" fmla="*/ 218125 w 1098"/>
                <a:gd name="T5" fmla="*/ 145625 h 861"/>
                <a:gd name="T6" fmla="*/ 56250 w 1098"/>
                <a:gd name="T7" fmla="*/ 467500 h 861"/>
                <a:gd name="T8" fmla="*/ 44375 w 1098"/>
                <a:gd name="T9" fmla="*/ 466250 h 861"/>
                <a:gd name="T10" fmla="*/ 36875 w 1098"/>
                <a:gd name="T11" fmla="*/ 465625 h 861"/>
                <a:gd name="T12" fmla="*/ 26875 w 1098"/>
                <a:gd name="T13" fmla="*/ 512500 h 861"/>
                <a:gd name="T14" fmla="*/ 250000 w 1098"/>
                <a:gd name="T15" fmla="*/ 538125 h 861"/>
                <a:gd name="T16" fmla="*/ 686250 w 1098"/>
                <a:gd name="T17" fmla="*/ 310625 h 861"/>
                <a:gd name="T18" fmla="*/ 319375 w 1098"/>
                <a:gd name="T19" fmla="*/ 136875 h 861"/>
                <a:gd name="T20" fmla="*/ 273125 w 1098"/>
                <a:gd name="T21" fmla="*/ 119375 h 861"/>
                <a:gd name="T22" fmla="*/ 209375 w 1098"/>
                <a:gd name="T23" fmla="*/ 625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8" h="861" extrusionOk="0">
                  <a:moveTo>
                    <a:pt x="335" y="1"/>
                  </a:moveTo>
                  <a:cubicBezTo>
                    <a:pt x="321" y="15"/>
                    <a:pt x="289" y="15"/>
                    <a:pt x="275" y="29"/>
                  </a:cubicBezTo>
                  <a:cubicBezTo>
                    <a:pt x="275" y="103"/>
                    <a:pt x="289" y="191"/>
                    <a:pt x="349" y="233"/>
                  </a:cubicBezTo>
                  <a:cubicBezTo>
                    <a:pt x="420" y="291"/>
                    <a:pt x="284" y="748"/>
                    <a:pt x="90" y="748"/>
                  </a:cubicBezTo>
                  <a:cubicBezTo>
                    <a:pt x="84" y="748"/>
                    <a:pt x="77" y="747"/>
                    <a:pt x="71" y="746"/>
                  </a:cubicBezTo>
                  <a:cubicBezTo>
                    <a:pt x="67" y="745"/>
                    <a:pt x="63" y="745"/>
                    <a:pt x="59" y="745"/>
                  </a:cubicBezTo>
                  <a:cubicBezTo>
                    <a:pt x="21" y="745"/>
                    <a:pt x="1" y="807"/>
                    <a:pt x="43" y="820"/>
                  </a:cubicBezTo>
                  <a:cubicBezTo>
                    <a:pt x="120" y="844"/>
                    <a:pt x="253" y="861"/>
                    <a:pt x="400" y="861"/>
                  </a:cubicBezTo>
                  <a:cubicBezTo>
                    <a:pt x="718" y="861"/>
                    <a:pt x="1098" y="779"/>
                    <a:pt x="1098" y="497"/>
                  </a:cubicBezTo>
                  <a:cubicBezTo>
                    <a:pt x="1080" y="219"/>
                    <a:pt x="700" y="250"/>
                    <a:pt x="511" y="219"/>
                  </a:cubicBezTo>
                  <a:cubicBezTo>
                    <a:pt x="496" y="219"/>
                    <a:pt x="465" y="205"/>
                    <a:pt x="437" y="191"/>
                  </a:cubicBezTo>
                  <a:cubicBezTo>
                    <a:pt x="363" y="163"/>
                    <a:pt x="349" y="89"/>
                    <a:pt x="335"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9" name="Google Shape;2634;p64">
              <a:extLst>
                <a:ext uri="{FF2B5EF4-FFF2-40B4-BE49-F238E27FC236}">
                  <a16:creationId xmlns:a16="http://schemas.microsoft.com/office/drawing/2014/main" id="{C791B0F4-84CA-4A0F-9874-1BCF33F14AE4}"/>
                </a:ext>
              </a:extLst>
            </p:cNvPr>
            <p:cNvSpPr>
              <a:spLocks/>
            </p:cNvSpPr>
            <p:nvPr/>
          </p:nvSpPr>
          <p:spPr bwMode="auto">
            <a:xfrm>
              <a:off x="2612075" y="2283300"/>
              <a:ext cx="47675" cy="117400"/>
            </a:xfrm>
            <a:custGeom>
              <a:avLst/>
              <a:gdLst>
                <a:gd name="T0" fmla="*/ 240000 w 1907"/>
                <a:gd name="T1" fmla="*/ 625 h 4696"/>
                <a:gd name="T2" fmla="*/ 0 w 1907"/>
                <a:gd name="T3" fmla="*/ 131250 h 4696"/>
                <a:gd name="T4" fmla="*/ 576250 w 1907"/>
                <a:gd name="T5" fmla="*/ 1468125 h 4696"/>
                <a:gd name="T6" fmla="*/ 916875 w 1907"/>
                <a:gd name="T7" fmla="*/ 2934375 h 4696"/>
                <a:gd name="T8" fmla="*/ 1154375 w 1907"/>
                <a:gd name="T9" fmla="*/ 2312500 h 4696"/>
                <a:gd name="T10" fmla="*/ 943125 w 1907"/>
                <a:gd name="T11" fmla="*/ 1028125 h 4696"/>
                <a:gd name="T12" fmla="*/ 312500 w 1907"/>
                <a:gd name="T13" fmla="*/ 3750 h 4696"/>
                <a:gd name="T14" fmla="*/ 240000 w 1907"/>
                <a:gd name="T15" fmla="*/ 625 h 4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7" h="4696" extrusionOk="0">
                  <a:moveTo>
                    <a:pt x="384" y="1"/>
                  </a:moveTo>
                  <a:cubicBezTo>
                    <a:pt x="0" y="1"/>
                    <a:pt x="0" y="210"/>
                    <a:pt x="0" y="210"/>
                  </a:cubicBezTo>
                  <a:cubicBezTo>
                    <a:pt x="0" y="210"/>
                    <a:pt x="380" y="724"/>
                    <a:pt x="922" y="2349"/>
                  </a:cubicBezTo>
                  <a:cubicBezTo>
                    <a:pt x="1274" y="3436"/>
                    <a:pt x="1467" y="4695"/>
                    <a:pt x="1467" y="4695"/>
                  </a:cubicBezTo>
                  <a:cubicBezTo>
                    <a:pt x="1467" y="4695"/>
                    <a:pt x="1787" y="4505"/>
                    <a:pt x="1847" y="3700"/>
                  </a:cubicBezTo>
                  <a:cubicBezTo>
                    <a:pt x="1907" y="2877"/>
                    <a:pt x="1745" y="2423"/>
                    <a:pt x="1509" y="1645"/>
                  </a:cubicBezTo>
                  <a:cubicBezTo>
                    <a:pt x="1260" y="854"/>
                    <a:pt x="851" y="34"/>
                    <a:pt x="500" y="6"/>
                  </a:cubicBezTo>
                  <a:cubicBezTo>
                    <a:pt x="458" y="2"/>
                    <a:pt x="419" y="1"/>
                    <a:pt x="384" y="1"/>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0" name="Google Shape;2635;p64">
              <a:extLst>
                <a:ext uri="{FF2B5EF4-FFF2-40B4-BE49-F238E27FC236}">
                  <a16:creationId xmlns:a16="http://schemas.microsoft.com/office/drawing/2014/main" id="{89401C1F-A812-4436-B5CC-73D23462C706}"/>
                </a:ext>
              </a:extLst>
            </p:cNvPr>
            <p:cNvSpPr>
              <a:spLocks/>
            </p:cNvSpPr>
            <p:nvPr/>
          </p:nvSpPr>
          <p:spPr bwMode="auto">
            <a:xfrm>
              <a:off x="2516825" y="2279375"/>
              <a:ext cx="31525" cy="151250"/>
            </a:xfrm>
            <a:custGeom>
              <a:avLst/>
              <a:gdLst>
                <a:gd name="T0" fmla="*/ 388750 w 1261"/>
                <a:gd name="T1" fmla="*/ 0 h 6050"/>
                <a:gd name="T2" fmla="*/ 284375 w 1261"/>
                <a:gd name="T3" fmla="*/ 10000 h 6050"/>
                <a:gd name="T4" fmla="*/ 44375 w 1261"/>
                <a:gd name="T5" fmla="*/ 119375 h 6050"/>
                <a:gd name="T6" fmla="*/ 191875 w 1261"/>
                <a:gd name="T7" fmla="*/ 1476250 h 6050"/>
                <a:gd name="T8" fmla="*/ 44375 w 1261"/>
                <a:gd name="T9" fmla="*/ 2830625 h 6050"/>
                <a:gd name="T10" fmla="*/ 625 w 1261"/>
                <a:gd name="T11" fmla="*/ 3755625 h 6050"/>
                <a:gd name="T12" fmla="*/ 127500 w 1261"/>
                <a:gd name="T13" fmla="*/ 3780625 h 6050"/>
                <a:gd name="T14" fmla="*/ 495000 w 1261"/>
                <a:gd name="T15" fmla="*/ 3481250 h 6050"/>
                <a:gd name="T16" fmla="*/ 778750 w 1261"/>
                <a:gd name="T17" fmla="*/ 1759375 h 6050"/>
                <a:gd name="T18" fmla="*/ 677500 w 1261"/>
                <a:gd name="T19" fmla="*/ 466875 h 6050"/>
                <a:gd name="T20" fmla="*/ 558750 w 1261"/>
                <a:gd name="T21" fmla="*/ 55625 h 6050"/>
                <a:gd name="T22" fmla="*/ 388750 w 1261"/>
                <a:gd name="T23" fmla="*/ 0 h 60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1" h="6050" extrusionOk="0">
                  <a:moveTo>
                    <a:pt x="622" y="0"/>
                  </a:moveTo>
                  <a:cubicBezTo>
                    <a:pt x="574" y="0"/>
                    <a:pt x="519" y="5"/>
                    <a:pt x="455" y="16"/>
                  </a:cubicBezTo>
                  <a:cubicBezTo>
                    <a:pt x="103" y="89"/>
                    <a:pt x="71" y="191"/>
                    <a:pt x="71" y="191"/>
                  </a:cubicBezTo>
                  <a:cubicBezTo>
                    <a:pt x="71" y="191"/>
                    <a:pt x="279" y="997"/>
                    <a:pt x="307" y="2362"/>
                  </a:cubicBezTo>
                  <a:cubicBezTo>
                    <a:pt x="353" y="3723"/>
                    <a:pt x="71" y="4529"/>
                    <a:pt x="71" y="4529"/>
                  </a:cubicBezTo>
                  <a:lnTo>
                    <a:pt x="1" y="6009"/>
                  </a:lnTo>
                  <a:cubicBezTo>
                    <a:pt x="1" y="6009"/>
                    <a:pt x="85" y="6049"/>
                    <a:pt x="204" y="6049"/>
                  </a:cubicBezTo>
                  <a:cubicBezTo>
                    <a:pt x="375" y="6049"/>
                    <a:pt x="618" y="5967"/>
                    <a:pt x="792" y="5570"/>
                  </a:cubicBezTo>
                  <a:cubicBezTo>
                    <a:pt x="1070" y="4912"/>
                    <a:pt x="1232" y="3593"/>
                    <a:pt x="1246" y="2815"/>
                  </a:cubicBezTo>
                  <a:cubicBezTo>
                    <a:pt x="1260" y="1922"/>
                    <a:pt x="1172" y="1219"/>
                    <a:pt x="1084" y="747"/>
                  </a:cubicBezTo>
                  <a:cubicBezTo>
                    <a:pt x="1024" y="427"/>
                    <a:pt x="894" y="89"/>
                    <a:pt x="894" y="89"/>
                  </a:cubicBezTo>
                  <a:cubicBezTo>
                    <a:pt x="894" y="89"/>
                    <a:pt x="835" y="0"/>
                    <a:pt x="622" y="0"/>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1" name="Google Shape;2636;p64">
              <a:extLst>
                <a:ext uri="{FF2B5EF4-FFF2-40B4-BE49-F238E27FC236}">
                  <a16:creationId xmlns:a16="http://schemas.microsoft.com/office/drawing/2014/main" id="{89335306-1095-4BEF-BF9C-B0FD743B8AC2}"/>
                </a:ext>
              </a:extLst>
            </p:cNvPr>
            <p:cNvSpPr>
              <a:spLocks/>
            </p:cNvSpPr>
            <p:nvPr/>
          </p:nvSpPr>
          <p:spPr bwMode="auto">
            <a:xfrm>
              <a:off x="2436200" y="2375350"/>
              <a:ext cx="136325" cy="104475"/>
            </a:xfrm>
            <a:custGeom>
              <a:avLst/>
              <a:gdLst>
                <a:gd name="T0" fmla="*/ 118750 w 5453"/>
                <a:gd name="T1" fmla="*/ 0 h 4179"/>
                <a:gd name="T2" fmla="*/ 8750 w 5453"/>
                <a:gd name="T3" fmla="*/ 130000 h 4179"/>
                <a:gd name="T4" fmla="*/ 330000 w 5453"/>
                <a:gd name="T5" fmla="*/ 2438125 h 4179"/>
                <a:gd name="T6" fmla="*/ 440000 w 5453"/>
                <a:gd name="T7" fmla="*/ 2528125 h 4179"/>
                <a:gd name="T8" fmla="*/ 3288750 w 5453"/>
                <a:gd name="T9" fmla="*/ 2611875 h 4179"/>
                <a:gd name="T10" fmla="*/ 3398750 w 5453"/>
                <a:gd name="T11" fmla="*/ 2493125 h 4179"/>
                <a:gd name="T12" fmla="*/ 3335000 w 5453"/>
                <a:gd name="T13" fmla="*/ 211250 h 4179"/>
                <a:gd name="T14" fmla="*/ 3225000 w 5453"/>
                <a:gd name="T15" fmla="*/ 101250 h 4179"/>
                <a:gd name="T16" fmla="*/ 118750 w 5453"/>
                <a:gd name="T17" fmla="*/ 0 h 4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53" h="4179" extrusionOk="0">
                  <a:moveTo>
                    <a:pt x="190" y="0"/>
                  </a:moveTo>
                  <a:cubicBezTo>
                    <a:pt x="88" y="0"/>
                    <a:pt x="0" y="88"/>
                    <a:pt x="14" y="208"/>
                  </a:cubicBezTo>
                  <a:lnTo>
                    <a:pt x="528" y="3901"/>
                  </a:lnTo>
                  <a:cubicBezTo>
                    <a:pt x="542" y="3989"/>
                    <a:pt x="616" y="4045"/>
                    <a:pt x="704" y="4045"/>
                  </a:cubicBezTo>
                  <a:lnTo>
                    <a:pt x="5262" y="4179"/>
                  </a:lnTo>
                  <a:cubicBezTo>
                    <a:pt x="5364" y="4179"/>
                    <a:pt x="5452" y="4105"/>
                    <a:pt x="5438" y="3989"/>
                  </a:cubicBezTo>
                  <a:lnTo>
                    <a:pt x="5336" y="338"/>
                  </a:lnTo>
                  <a:cubicBezTo>
                    <a:pt x="5336" y="250"/>
                    <a:pt x="5262" y="162"/>
                    <a:pt x="5160" y="162"/>
                  </a:cubicBezTo>
                  <a:lnTo>
                    <a:pt x="190"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2" name="Google Shape;2637;p64">
              <a:extLst>
                <a:ext uri="{FF2B5EF4-FFF2-40B4-BE49-F238E27FC236}">
                  <a16:creationId xmlns:a16="http://schemas.microsoft.com/office/drawing/2014/main" id="{A657E2E9-05D7-4BC1-B11B-9AD35A1DB1ED}"/>
                </a:ext>
              </a:extLst>
            </p:cNvPr>
            <p:cNvSpPr>
              <a:spLocks/>
            </p:cNvSpPr>
            <p:nvPr/>
          </p:nvSpPr>
          <p:spPr bwMode="auto">
            <a:xfrm>
              <a:off x="2506075" y="2378325"/>
              <a:ext cx="69250" cy="57700"/>
            </a:xfrm>
            <a:custGeom>
              <a:avLst/>
              <a:gdLst>
                <a:gd name="T0" fmla="*/ 38750 w 2770"/>
                <a:gd name="T1" fmla="*/ 0 h 2308"/>
                <a:gd name="T2" fmla="*/ 20625 w 2770"/>
                <a:gd name="T3" fmla="*/ 55625 h 2308"/>
                <a:gd name="T4" fmla="*/ 882500 w 2770"/>
                <a:gd name="T5" fmla="*/ 787500 h 2308"/>
                <a:gd name="T6" fmla="*/ 1678125 w 2770"/>
                <a:gd name="T7" fmla="*/ 1438125 h 2308"/>
                <a:gd name="T8" fmla="*/ 1691250 w 2770"/>
                <a:gd name="T9" fmla="*/ 1441875 h 2308"/>
                <a:gd name="T10" fmla="*/ 1715625 w 2770"/>
                <a:gd name="T11" fmla="*/ 1391875 h 2308"/>
                <a:gd name="T12" fmla="*/ 853750 w 2770"/>
                <a:gd name="T13" fmla="*/ 660000 h 2308"/>
                <a:gd name="T14" fmla="*/ 58125 w 2770"/>
                <a:gd name="T15" fmla="*/ 9375 h 2308"/>
                <a:gd name="T16" fmla="*/ 38750 w 2770"/>
                <a:gd name="T17" fmla="*/ 0 h 2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70" h="2308" extrusionOk="0">
                  <a:moveTo>
                    <a:pt x="62" y="0"/>
                  </a:moveTo>
                  <a:cubicBezTo>
                    <a:pt x="27" y="0"/>
                    <a:pt x="0" y="53"/>
                    <a:pt x="33" y="89"/>
                  </a:cubicBezTo>
                  <a:cubicBezTo>
                    <a:pt x="459" y="514"/>
                    <a:pt x="941" y="880"/>
                    <a:pt x="1412" y="1260"/>
                  </a:cubicBezTo>
                  <a:cubicBezTo>
                    <a:pt x="1838" y="1612"/>
                    <a:pt x="2232" y="1992"/>
                    <a:pt x="2685" y="2301"/>
                  </a:cubicBezTo>
                  <a:cubicBezTo>
                    <a:pt x="2693" y="2306"/>
                    <a:pt x="2700" y="2307"/>
                    <a:pt x="2706" y="2307"/>
                  </a:cubicBezTo>
                  <a:cubicBezTo>
                    <a:pt x="2743" y="2307"/>
                    <a:pt x="2769" y="2251"/>
                    <a:pt x="2745" y="2227"/>
                  </a:cubicBezTo>
                  <a:cubicBezTo>
                    <a:pt x="2320" y="1802"/>
                    <a:pt x="1820" y="1436"/>
                    <a:pt x="1366" y="1056"/>
                  </a:cubicBezTo>
                  <a:cubicBezTo>
                    <a:pt x="958" y="704"/>
                    <a:pt x="547" y="321"/>
                    <a:pt x="93" y="15"/>
                  </a:cubicBezTo>
                  <a:cubicBezTo>
                    <a:pt x="83" y="5"/>
                    <a:pt x="72" y="0"/>
                    <a:pt x="62"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3" name="Google Shape;2638;p64">
              <a:extLst>
                <a:ext uri="{FF2B5EF4-FFF2-40B4-BE49-F238E27FC236}">
                  <a16:creationId xmlns:a16="http://schemas.microsoft.com/office/drawing/2014/main" id="{C8EAA5EF-7785-4169-A683-2C9BC6FC25CA}"/>
                </a:ext>
              </a:extLst>
            </p:cNvPr>
            <p:cNvSpPr>
              <a:spLocks/>
            </p:cNvSpPr>
            <p:nvPr/>
          </p:nvSpPr>
          <p:spPr bwMode="auto">
            <a:xfrm>
              <a:off x="2439675" y="2377325"/>
              <a:ext cx="58300" cy="52975"/>
            </a:xfrm>
            <a:custGeom>
              <a:avLst/>
              <a:gdLst>
                <a:gd name="T0" fmla="*/ 1423750 w 2332"/>
                <a:gd name="T1" fmla="*/ 0 h 2119"/>
                <a:gd name="T2" fmla="*/ 1406250 w 2332"/>
                <a:gd name="T3" fmla="*/ 5625 h 2119"/>
                <a:gd name="T4" fmla="*/ 709375 w 2332"/>
                <a:gd name="T5" fmla="*/ 621250 h 2119"/>
                <a:gd name="T6" fmla="*/ 23125 w 2332"/>
                <a:gd name="T7" fmla="*/ 1251875 h 2119"/>
                <a:gd name="T8" fmla="*/ 48125 w 2332"/>
                <a:gd name="T9" fmla="*/ 1323750 h 2119"/>
                <a:gd name="T10" fmla="*/ 69375 w 2332"/>
                <a:gd name="T11" fmla="*/ 1315625 h 2119"/>
                <a:gd name="T12" fmla="*/ 737500 w 2332"/>
                <a:gd name="T13" fmla="*/ 731250 h 2119"/>
                <a:gd name="T14" fmla="*/ 1443125 w 2332"/>
                <a:gd name="T15" fmla="*/ 43125 h 2119"/>
                <a:gd name="T16" fmla="*/ 1423750 w 2332"/>
                <a:gd name="T17" fmla="*/ 0 h 2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2" h="2119" extrusionOk="0">
                  <a:moveTo>
                    <a:pt x="2278" y="0"/>
                  </a:moveTo>
                  <a:cubicBezTo>
                    <a:pt x="2269" y="0"/>
                    <a:pt x="2259" y="3"/>
                    <a:pt x="2250" y="9"/>
                  </a:cubicBezTo>
                  <a:cubicBezTo>
                    <a:pt x="1856" y="319"/>
                    <a:pt x="1504" y="656"/>
                    <a:pt x="1135" y="994"/>
                  </a:cubicBezTo>
                  <a:cubicBezTo>
                    <a:pt x="769" y="1314"/>
                    <a:pt x="361" y="1638"/>
                    <a:pt x="37" y="2003"/>
                  </a:cubicBezTo>
                  <a:cubicBezTo>
                    <a:pt x="0" y="2052"/>
                    <a:pt x="32" y="2118"/>
                    <a:pt x="77" y="2118"/>
                  </a:cubicBezTo>
                  <a:cubicBezTo>
                    <a:pt x="88" y="2118"/>
                    <a:pt x="99" y="2114"/>
                    <a:pt x="111" y="2105"/>
                  </a:cubicBezTo>
                  <a:cubicBezTo>
                    <a:pt x="505" y="1842"/>
                    <a:pt x="843" y="1476"/>
                    <a:pt x="1180" y="1170"/>
                  </a:cubicBezTo>
                  <a:cubicBezTo>
                    <a:pt x="1560" y="818"/>
                    <a:pt x="1958" y="449"/>
                    <a:pt x="2309" y="69"/>
                  </a:cubicBezTo>
                  <a:cubicBezTo>
                    <a:pt x="2331" y="36"/>
                    <a:pt x="2310" y="0"/>
                    <a:pt x="2278"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4" name="Google Shape;2639;p64">
              <a:extLst>
                <a:ext uri="{FF2B5EF4-FFF2-40B4-BE49-F238E27FC236}">
                  <a16:creationId xmlns:a16="http://schemas.microsoft.com/office/drawing/2014/main" id="{D52094B1-231E-49AA-9140-3DE20434DE9D}"/>
                </a:ext>
              </a:extLst>
            </p:cNvPr>
            <p:cNvSpPr>
              <a:spLocks/>
            </p:cNvSpPr>
            <p:nvPr/>
          </p:nvSpPr>
          <p:spPr bwMode="auto">
            <a:xfrm>
              <a:off x="2467325" y="2311475"/>
              <a:ext cx="60525" cy="176475"/>
            </a:xfrm>
            <a:custGeom>
              <a:avLst/>
              <a:gdLst>
                <a:gd name="T0" fmla="*/ 715625 w 2421"/>
                <a:gd name="T1" fmla="*/ 0 h 7059"/>
                <a:gd name="T2" fmla="*/ 477500 w 2421"/>
                <a:gd name="T3" fmla="*/ 168125 h 7059"/>
                <a:gd name="T4" fmla="*/ 28750 w 2421"/>
                <a:gd name="T5" fmla="*/ 1882500 h 7059"/>
                <a:gd name="T6" fmla="*/ 402500 w 2421"/>
                <a:gd name="T7" fmla="*/ 3896250 h 7059"/>
                <a:gd name="T8" fmla="*/ 550000 w 2421"/>
                <a:gd name="T9" fmla="*/ 4356250 h 7059"/>
                <a:gd name="T10" fmla="*/ 599375 w 2421"/>
                <a:gd name="T11" fmla="*/ 4367500 h 7059"/>
                <a:gd name="T12" fmla="*/ 660000 w 2421"/>
                <a:gd name="T13" fmla="*/ 4301250 h 7059"/>
                <a:gd name="T14" fmla="*/ 812500 w 2421"/>
                <a:gd name="T15" fmla="*/ 4411250 h 7059"/>
                <a:gd name="T16" fmla="*/ 824375 w 2421"/>
                <a:gd name="T17" fmla="*/ 4411250 h 7059"/>
                <a:gd name="T18" fmla="*/ 908125 w 2421"/>
                <a:gd name="T19" fmla="*/ 4310000 h 7059"/>
                <a:gd name="T20" fmla="*/ 908125 w 2421"/>
                <a:gd name="T21" fmla="*/ 4310000 h 7059"/>
                <a:gd name="T22" fmla="*/ 1052500 w 2421"/>
                <a:gd name="T23" fmla="*/ 4381875 h 7059"/>
                <a:gd name="T24" fmla="*/ 1108125 w 2421"/>
                <a:gd name="T25" fmla="*/ 4373750 h 7059"/>
                <a:gd name="T26" fmla="*/ 1200625 w 2421"/>
                <a:gd name="T27" fmla="*/ 4162500 h 7059"/>
                <a:gd name="T28" fmla="*/ 1200625 w 2421"/>
                <a:gd name="T29" fmla="*/ 4162500 h 7059"/>
                <a:gd name="T30" fmla="*/ 1348125 w 2421"/>
                <a:gd name="T31" fmla="*/ 4180000 h 7059"/>
                <a:gd name="T32" fmla="*/ 1484375 w 2421"/>
                <a:gd name="T33" fmla="*/ 3988750 h 7059"/>
                <a:gd name="T34" fmla="*/ 1200625 w 2421"/>
                <a:gd name="T35" fmla="*/ 3566875 h 7059"/>
                <a:gd name="T36" fmla="*/ 1319375 w 2421"/>
                <a:gd name="T37" fmla="*/ 1608125 h 7059"/>
                <a:gd name="T38" fmla="*/ 1319375 w 2421"/>
                <a:gd name="T39" fmla="*/ 453750 h 7059"/>
                <a:gd name="T40" fmla="*/ 715625 w 2421"/>
                <a:gd name="T41" fmla="*/ 0 h 70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21" h="7059" extrusionOk="0">
                  <a:moveTo>
                    <a:pt x="1145" y="0"/>
                  </a:moveTo>
                  <a:cubicBezTo>
                    <a:pt x="1004" y="0"/>
                    <a:pt x="870" y="74"/>
                    <a:pt x="764" y="269"/>
                  </a:cubicBezTo>
                  <a:cubicBezTo>
                    <a:pt x="310" y="1078"/>
                    <a:pt x="74" y="1823"/>
                    <a:pt x="46" y="3012"/>
                  </a:cubicBezTo>
                  <a:cubicBezTo>
                    <a:pt x="0" y="4198"/>
                    <a:pt x="644" y="6234"/>
                    <a:pt x="644" y="6234"/>
                  </a:cubicBezTo>
                  <a:cubicBezTo>
                    <a:pt x="644" y="6234"/>
                    <a:pt x="732" y="6910"/>
                    <a:pt x="880" y="6970"/>
                  </a:cubicBezTo>
                  <a:cubicBezTo>
                    <a:pt x="912" y="6982"/>
                    <a:pt x="938" y="6988"/>
                    <a:pt x="959" y="6988"/>
                  </a:cubicBezTo>
                  <a:cubicBezTo>
                    <a:pt x="1056" y="6988"/>
                    <a:pt x="1056" y="6882"/>
                    <a:pt x="1056" y="6882"/>
                  </a:cubicBezTo>
                  <a:cubicBezTo>
                    <a:pt x="1056" y="6882"/>
                    <a:pt x="1124" y="7058"/>
                    <a:pt x="1300" y="7058"/>
                  </a:cubicBezTo>
                  <a:cubicBezTo>
                    <a:pt x="1306" y="7058"/>
                    <a:pt x="1313" y="7058"/>
                    <a:pt x="1319" y="7058"/>
                  </a:cubicBezTo>
                  <a:cubicBezTo>
                    <a:pt x="1481" y="7026"/>
                    <a:pt x="1453" y="6896"/>
                    <a:pt x="1453" y="6896"/>
                  </a:cubicBezTo>
                  <a:cubicBezTo>
                    <a:pt x="1453" y="6896"/>
                    <a:pt x="1536" y="7011"/>
                    <a:pt x="1684" y="7011"/>
                  </a:cubicBezTo>
                  <a:cubicBezTo>
                    <a:pt x="1712" y="7011"/>
                    <a:pt x="1741" y="7007"/>
                    <a:pt x="1773" y="6998"/>
                  </a:cubicBezTo>
                  <a:cubicBezTo>
                    <a:pt x="1935" y="6938"/>
                    <a:pt x="1921" y="6660"/>
                    <a:pt x="1921" y="6660"/>
                  </a:cubicBezTo>
                  <a:cubicBezTo>
                    <a:pt x="1921" y="6660"/>
                    <a:pt x="2083" y="6688"/>
                    <a:pt x="2157" y="6688"/>
                  </a:cubicBezTo>
                  <a:cubicBezTo>
                    <a:pt x="2227" y="6674"/>
                    <a:pt x="2420" y="6586"/>
                    <a:pt x="2375" y="6382"/>
                  </a:cubicBezTo>
                  <a:cubicBezTo>
                    <a:pt x="2333" y="6132"/>
                    <a:pt x="1949" y="6002"/>
                    <a:pt x="1921" y="5707"/>
                  </a:cubicBezTo>
                  <a:cubicBezTo>
                    <a:pt x="1907" y="5429"/>
                    <a:pt x="2023" y="3392"/>
                    <a:pt x="2111" y="2573"/>
                  </a:cubicBezTo>
                  <a:cubicBezTo>
                    <a:pt x="2213" y="1735"/>
                    <a:pt x="2111" y="726"/>
                    <a:pt x="2111" y="726"/>
                  </a:cubicBezTo>
                  <a:cubicBezTo>
                    <a:pt x="2111" y="726"/>
                    <a:pt x="1589" y="0"/>
                    <a:pt x="1145" y="0"/>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5" name="Google Shape;2640;p64">
              <a:extLst>
                <a:ext uri="{FF2B5EF4-FFF2-40B4-BE49-F238E27FC236}">
                  <a16:creationId xmlns:a16="http://schemas.microsoft.com/office/drawing/2014/main" id="{01613C39-9EEA-460A-876F-FAC0FAAAB89E}"/>
                </a:ext>
              </a:extLst>
            </p:cNvPr>
            <p:cNvSpPr>
              <a:spLocks/>
            </p:cNvSpPr>
            <p:nvPr/>
          </p:nvSpPr>
          <p:spPr bwMode="auto">
            <a:xfrm>
              <a:off x="2479800" y="2284150"/>
              <a:ext cx="44700" cy="60075"/>
            </a:xfrm>
            <a:custGeom>
              <a:avLst/>
              <a:gdLst>
                <a:gd name="T0" fmla="*/ 970000 w 1788"/>
                <a:gd name="T1" fmla="*/ 0 h 2403"/>
                <a:gd name="T2" fmla="*/ 431250 w 1788"/>
                <a:gd name="T3" fmla="*/ 283750 h 2403"/>
                <a:gd name="T4" fmla="*/ 625 w 1788"/>
                <a:gd name="T5" fmla="*/ 1015625 h 2403"/>
                <a:gd name="T6" fmla="*/ 36875 w 1788"/>
                <a:gd name="T7" fmla="*/ 1014375 h 2403"/>
                <a:gd name="T8" fmla="*/ 558750 w 1788"/>
                <a:gd name="T9" fmla="*/ 1145625 h 2403"/>
                <a:gd name="T10" fmla="*/ 1117500 w 1788"/>
                <a:gd name="T11" fmla="*/ 1501875 h 2403"/>
                <a:gd name="T12" fmla="*/ 1117500 w 1788"/>
                <a:gd name="T13" fmla="*/ 1356875 h 2403"/>
                <a:gd name="T14" fmla="*/ 970000 w 1788"/>
                <a:gd name="T15" fmla="*/ 0 h 2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88" h="2403" extrusionOk="0">
                  <a:moveTo>
                    <a:pt x="1552" y="0"/>
                  </a:moveTo>
                  <a:cubicBezTo>
                    <a:pt x="1288" y="74"/>
                    <a:pt x="968" y="190"/>
                    <a:pt x="690" y="454"/>
                  </a:cubicBezTo>
                  <a:cubicBezTo>
                    <a:pt x="163" y="968"/>
                    <a:pt x="1" y="1625"/>
                    <a:pt x="1" y="1625"/>
                  </a:cubicBezTo>
                  <a:cubicBezTo>
                    <a:pt x="1" y="1625"/>
                    <a:pt x="20" y="1623"/>
                    <a:pt x="59" y="1623"/>
                  </a:cubicBezTo>
                  <a:cubicBezTo>
                    <a:pt x="173" y="1623"/>
                    <a:pt x="455" y="1646"/>
                    <a:pt x="894" y="1833"/>
                  </a:cubicBezTo>
                  <a:cubicBezTo>
                    <a:pt x="1362" y="2023"/>
                    <a:pt x="1686" y="2301"/>
                    <a:pt x="1788" y="2403"/>
                  </a:cubicBezTo>
                  <a:lnTo>
                    <a:pt x="1788" y="2171"/>
                  </a:lnTo>
                  <a:cubicBezTo>
                    <a:pt x="1760" y="820"/>
                    <a:pt x="1552" y="29"/>
                    <a:pt x="1552"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6" name="Google Shape;2641;p64">
              <a:extLst>
                <a:ext uri="{FF2B5EF4-FFF2-40B4-BE49-F238E27FC236}">
                  <a16:creationId xmlns:a16="http://schemas.microsoft.com/office/drawing/2014/main" id="{97371FA0-04A4-47CA-A509-5209C716E392}"/>
                </a:ext>
              </a:extLst>
            </p:cNvPr>
            <p:cNvSpPr>
              <a:spLocks/>
            </p:cNvSpPr>
            <p:nvPr/>
          </p:nvSpPr>
          <p:spPr bwMode="auto">
            <a:xfrm>
              <a:off x="2594125" y="2623775"/>
              <a:ext cx="78650" cy="27550"/>
            </a:xfrm>
            <a:custGeom>
              <a:avLst/>
              <a:gdLst>
                <a:gd name="T0" fmla="*/ 73125 w 3146"/>
                <a:gd name="T1" fmla="*/ 0 h 1102"/>
                <a:gd name="T2" fmla="*/ 73125 w 3146"/>
                <a:gd name="T3" fmla="*/ 20000 h 1102"/>
                <a:gd name="T4" fmla="*/ 715000 w 3146"/>
                <a:gd name="T5" fmla="*/ 659375 h 1102"/>
                <a:gd name="T6" fmla="*/ 1191875 w 3146"/>
                <a:gd name="T7" fmla="*/ 688750 h 1102"/>
                <a:gd name="T8" fmla="*/ 1895625 w 3146"/>
                <a:gd name="T9" fmla="*/ 421875 h 1102"/>
                <a:gd name="T10" fmla="*/ 1328125 w 3146"/>
                <a:gd name="T11" fmla="*/ 66250 h 1102"/>
                <a:gd name="T12" fmla="*/ 1328125 w 3146"/>
                <a:gd name="T13" fmla="*/ 66250 h 1102"/>
                <a:gd name="T14" fmla="*/ 1345625 w 3146"/>
                <a:gd name="T15" fmla="*/ 138750 h 1102"/>
                <a:gd name="T16" fmla="*/ 1135000 w 3146"/>
                <a:gd name="T17" fmla="*/ 285625 h 1102"/>
                <a:gd name="T18" fmla="*/ 1087500 w 3146"/>
                <a:gd name="T19" fmla="*/ 286875 h 1102"/>
                <a:gd name="T20" fmla="*/ 486250 w 3146"/>
                <a:gd name="T21" fmla="*/ 175625 h 1102"/>
                <a:gd name="T22" fmla="*/ 73125 w 3146"/>
                <a:gd name="T23" fmla="*/ 0 h 1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46" h="1102" extrusionOk="0">
                  <a:moveTo>
                    <a:pt x="117" y="0"/>
                  </a:moveTo>
                  <a:lnTo>
                    <a:pt x="117" y="32"/>
                  </a:lnTo>
                  <a:cubicBezTo>
                    <a:pt x="89" y="837"/>
                    <a:pt x="1" y="925"/>
                    <a:pt x="1144" y="1055"/>
                  </a:cubicBezTo>
                  <a:cubicBezTo>
                    <a:pt x="1417" y="1087"/>
                    <a:pt x="1675" y="1102"/>
                    <a:pt x="1907" y="1102"/>
                  </a:cubicBezTo>
                  <a:cubicBezTo>
                    <a:pt x="2659" y="1102"/>
                    <a:pt x="3146" y="944"/>
                    <a:pt x="3033" y="675"/>
                  </a:cubicBezTo>
                  <a:cubicBezTo>
                    <a:pt x="2945" y="486"/>
                    <a:pt x="2491" y="250"/>
                    <a:pt x="2125" y="106"/>
                  </a:cubicBezTo>
                  <a:cubicBezTo>
                    <a:pt x="2139" y="134"/>
                    <a:pt x="2153" y="176"/>
                    <a:pt x="2153" y="222"/>
                  </a:cubicBezTo>
                  <a:cubicBezTo>
                    <a:pt x="2153" y="398"/>
                    <a:pt x="1963" y="440"/>
                    <a:pt x="1816" y="457"/>
                  </a:cubicBezTo>
                  <a:cubicBezTo>
                    <a:pt x="1791" y="458"/>
                    <a:pt x="1766" y="459"/>
                    <a:pt x="1740" y="459"/>
                  </a:cubicBezTo>
                  <a:cubicBezTo>
                    <a:pt x="1412" y="459"/>
                    <a:pt x="1075" y="376"/>
                    <a:pt x="778" y="281"/>
                  </a:cubicBezTo>
                  <a:cubicBezTo>
                    <a:pt x="570" y="208"/>
                    <a:pt x="321" y="120"/>
                    <a:pt x="117"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7" name="Google Shape;2642;p64">
              <a:extLst>
                <a:ext uri="{FF2B5EF4-FFF2-40B4-BE49-F238E27FC236}">
                  <a16:creationId xmlns:a16="http://schemas.microsoft.com/office/drawing/2014/main" id="{DC8BC7FA-18BF-4310-AD39-26CA5944F317}"/>
                </a:ext>
              </a:extLst>
            </p:cNvPr>
            <p:cNvSpPr>
              <a:spLocks/>
            </p:cNvSpPr>
            <p:nvPr/>
          </p:nvSpPr>
          <p:spPr bwMode="auto">
            <a:xfrm>
              <a:off x="2493000" y="2616125"/>
              <a:ext cx="75725" cy="34300"/>
            </a:xfrm>
            <a:custGeom>
              <a:avLst/>
              <a:gdLst>
                <a:gd name="T0" fmla="*/ 136875 w 3029"/>
                <a:gd name="T1" fmla="*/ 0 h 1372"/>
                <a:gd name="T2" fmla="*/ 651250 w 3029"/>
                <a:gd name="T3" fmla="*/ 686250 h 1372"/>
                <a:gd name="T4" fmla="*/ 1516250 w 3029"/>
                <a:gd name="T5" fmla="*/ 857500 h 1372"/>
                <a:gd name="T6" fmla="*/ 1860000 w 3029"/>
                <a:gd name="T7" fmla="*/ 676875 h 1372"/>
                <a:gd name="T8" fmla="*/ 1475625 w 3029"/>
                <a:gd name="T9" fmla="*/ 321250 h 1372"/>
                <a:gd name="T10" fmla="*/ 1455625 w 3029"/>
                <a:gd name="T11" fmla="*/ 376250 h 1372"/>
                <a:gd name="T12" fmla="*/ 1310625 w 3029"/>
                <a:gd name="T13" fmla="*/ 428125 h 1372"/>
                <a:gd name="T14" fmla="*/ 1145625 w 3029"/>
                <a:gd name="T15" fmla="*/ 411250 h 1372"/>
                <a:gd name="T16" fmla="*/ 567500 w 3029"/>
                <a:gd name="T17" fmla="*/ 220000 h 1372"/>
                <a:gd name="T18" fmla="*/ 136875 w 3029"/>
                <a:gd name="T19" fmla="*/ 0 h 1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9" h="1372" extrusionOk="0">
                  <a:moveTo>
                    <a:pt x="219" y="0"/>
                  </a:moveTo>
                  <a:cubicBezTo>
                    <a:pt x="43" y="658"/>
                    <a:pt x="1" y="746"/>
                    <a:pt x="1042" y="1098"/>
                  </a:cubicBezTo>
                  <a:cubicBezTo>
                    <a:pt x="1574" y="1283"/>
                    <a:pt x="2069" y="1372"/>
                    <a:pt x="2426" y="1372"/>
                  </a:cubicBezTo>
                  <a:cubicBezTo>
                    <a:pt x="2805" y="1372"/>
                    <a:pt x="3029" y="1272"/>
                    <a:pt x="2976" y="1083"/>
                  </a:cubicBezTo>
                  <a:cubicBezTo>
                    <a:pt x="2931" y="908"/>
                    <a:pt x="2653" y="690"/>
                    <a:pt x="2361" y="514"/>
                  </a:cubicBezTo>
                  <a:cubicBezTo>
                    <a:pt x="2361" y="542"/>
                    <a:pt x="2361" y="570"/>
                    <a:pt x="2329" y="602"/>
                  </a:cubicBezTo>
                  <a:cubicBezTo>
                    <a:pt x="2285" y="667"/>
                    <a:pt x="2194" y="685"/>
                    <a:pt x="2097" y="685"/>
                  </a:cubicBezTo>
                  <a:cubicBezTo>
                    <a:pt x="2000" y="685"/>
                    <a:pt x="1898" y="667"/>
                    <a:pt x="1833" y="658"/>
                  </a:cubicBezTo>
                  <a:cubicBezTo>
                    <a:pt x="1510" y="616"/>
                    <a:pt x="1200" y="500"/>
                    <a:pt x="908" y="352"/>
                  </a:cubicBezTo>
                  <a:cubicBezTo>
                    <a:pt x="690" y="250"/>
                    <a:pt x="440" y="130"/>
                    <a:pt x="219"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8" name="Google Shape;2643;p64">
              <a:extLst>
                <a:ext uri="{FF2B5EF4-FFF2-40B4-BE49-F238E27FC236}">
                  <a16:creationId xmlns:a16="http://schemas.microsoft.com/office/drawing/2014/main" id="{5F093EF2-1B54-4E01-819D-8D5324C18614}"/>
                </a:ext>
              </a:extLst>
            </p:cNvPr>
            <p:cNvSpPr>
              <a:spLocks/>
            </p:cNvSpPr>
            <p:nvPr/>
          </p:nvSpPr>
          <p:spPr bwMode="auto">
            <a:xfrm>
              <a:off x="2582775" y="2249775"/>
              <a:ext cx="24925" cy="8725"/>
            </a:xfrm>
            <a:custGeom>
              <a:avLst/>
              <a:gdLst>
                <a:gd name="T0" fmla="*/ 609375 w 997"/>
                <a:gd name="T1" fmla="*/ 0 h 349"/>
                <a:gd name="T2" fmla="*/ 605000 w 997"/>
                <a:gd name="T3" fmla="*/ 6875 h 349"/>
                <a:gd name="T4" fmla="*/ 585625 w 997"/>
                <a:gd name="T5" fmla="*/ 35000 h 349"/>
                <a:gd name="T6" fmla="*/ 539375 w 997"/>
                <a:gd name="T7" fmla="*/ 98750 h 349"/>
                <a:gd name="T8" fmla="*/ 440000 w 997"/>
                <a:gd name="T9" fmla="*/ 153750 h 349"/>
                <a:gd name="T10" fmla="*/ 385000 w 997"/>
                <a:gd name="T11" fmla="*/ 171250 h 349"/>
                <a:gd name="T12" fmla="*/ 348125 w 997"/>
                <a:gd name="T13" fmla="*/ 171250 h 349"/>
                <a:gd name="T14" fmla="*/ 319375 w 997"/>
                <a:gd name="T15" fmla="*/ 182500 h 349"/>
                <a:gd name="T16" fmla="*/ 284375 w 997"/>
                <a:gd name="T17" fmla="*/ 171250 h 349"/>
                <a:gd name="T18" fmla="*/ 255625 w 997"/>
                <a:gd name="T19" fmla="*/ 171250 h 349"/>
                <a:gd name="T20" fmla="*/ 191875 w 997"/>
                <a:gd name="T21" fmla="*/ 162500 h 349"/>
                <a:gd name="T22" fmla="*/ 136875 w 997"/>
                <a:gd name="T23" fmla="*/ 136250 h 349"/>
                <a:gd name="T24" fmla="*/ 90625 w 997"/>
                <a:gd name="T25" fmla="*/ 107500 h 349"/>
                <a:gd name="T26" fmla="*/ 35625 w 997"/>
                <a:gd name="T27" fmla="*/ 52500 h 349"/>
                <a:gd name="T28" fmla="*/ 26875 w 997"/>
                <a:gd name="T29" fmla="*/ 35000 h 349"/>
                <a:gd name="T30" fmla="*/ 18125 w 997"/>
                <a:gd name="T31" fmla="*/ 26250 h 349"/>
                <a:gd name="T32" fmla="*/ 15625 w 997"/>
                <a:gd name="T33" fmla="*/ 22500 h 349"/>
                <a:gd name="T34" fmla="*/ 9375 w 997"/>
                <a:gd name="T35" fmla="*/ 26250 h 349"/>
                <a:gd name="T36" fmla="*/ 625 w 997"/>
                <a:gd name="T37" fmla="*/ 35000 h 349"/>
                <a:gd name="T38" fmla="*/ 9375 w 997"/>
                <a:gd name="T39" fmla="*/ 43750 h 349"/>
                <a:gd name="T40" fmla="*/ 18125 w 997"/>
                <a:gd name="T41" fmla="*/ 72500 h 349"/>
                <a:gd name="T42" fmla="*/ 73125 w 997"/>
                <a:gd name="T43" fmla="*/ 136250 h 349"/>
                <a:gd name="T44" fmla="*/ 119375 w 997"/>
                <a:gd name="T45" fmla="*/ 171250 h 349"/>
                <a:gd name="T46" fmla="*/ 174375 w 997"/>
                <a:gd name="T47" fmla="*/ 200000 h 349"/>
                <a:gd name="T48" fmla="*/ 246875 w 997"/>
                <a:gd name="T49" fmla="*/ 217500 h 349"/>
                <a:gd name="T50" fmla="*/ 356875 w 997"/>
                <a:gd name="T51" fmla="*/ 217500 h 349"/>
                <a:gd name="T52" fmla="*/ 394375 w 997"/>
                <a:gd name="T53" fmla="*/ 208750 h 349"/>
                <a:gd name="T54" fmla="*/ 458125 w 997"/>
                <a:gd name="T55" fmla="*/ 191250 h 349"/>
                <a:gd name="T56" fmla="*/ 558750 w 997"/>
                <a:gd name="T57" fmla="*/ 116250 h 349"/>
                <a:gd name="T58" fmla="*/ 613750 w 997"/>
                <a:gd name="T59" fmla="*/ 43750 h 349"/>
                <a:gd name="T60" fmla="*/ 622500 w 997"/>
                <a:gd name="T61" fmla="*/ 17500 h 349"/>
                <a:gd name="T62" fmla="*/ 613750 w 997"/>
                <a:gd name="T63" fmla="*/ 6875 h 349"/>
                <a:gd name="T64" fmla="*/ 609375 w 997"/>
                <a:gd name="T65" fmla="*/ 0 h 3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7" h="349" extrusionOk="0">
                  <a:moveTo>
                    <a:pt x="975" y="0"/>
                  </a:moveTo>
                  <a:cubicBezTo>
                    <a:pt x="972" y="0"/>
                    <a:pt x="968" y="4"/>
                    <a:pt x="968" y="11"/>
                  </a:cubicBezTo>
                  <a:cubicBezTo>
                    <a:pt x="968" y="11"/>
                    <a:pt x="951" y="28"/>
                    <a:pt x="937" y="56"/>
                  </a:cubicBezTo>
                  <a:cubicBezTo>
                    <a:pt x="922" y="84"/>
                    <a:pt x="894" y="116"/>
                    <a:pt x="863" y="158"/>
                  </a:cubicBezTo>
                  <a:cubicBezTo>
                    <a:pt x="820" y="186"/>
                    <a:pt x="775" y="232"/>
                    <a:pt x="704" y="246"/>
                  </a:cubicBezTo>
                  <a:cubicBezTo>
                    <a:pt x="673" y="260"/>
                    <a:pt x="645" y="260"/>
                    <a:pt x="616" y="274"/>
                  </a:cubicBezTo>
                  <a:lnTo>
                    <a:pt x="557" y="274"/>
                  </a:lnTo>
                  <a:cubicBezTo>
                    <a:pt x="543" y="274"/>
                    <a:pt x="529" y="292"/>
                    <a:pt x="511" y="292"/>
                  </a:cubicBezTo>
                  <a:lnTo>
                    <a:pt x="455" y="274"/>
                  </a:lnTo>
                  <a:lnTo>
                    <a:pt x="409" y="274"/>
                  </a:lnTo>
                  <a:cubicBezTo>
                    <a:pt x="367" y="274"/>
                    <a:pt x="335" y="260"/>
                    <a:pt x="307" y="260"/>
                  </a:cubicBezTo>
                  <a:cubicBezTo>
                    <a:pt x="279" y="246"/>
                    <a:pt x="247" y="232"/>
                    <a:pt x="219" y="218"/>
                  </a:cubicBezTo>
                  <a:cubicBezTo>
                    <a:pt x="191" y="204"/>
                    <a:pt x="177" y="186"/>
                    <a:pt x="145" y="172"/>
                  </a:cubicBezTo>
                  <a:cubicBezTo>
                    <a:pt x="117" y="144"/>
                    <a:pt x="71" y="116"/>
                    <a:pt x="57" y="84"/>
                  </a:cubicBezTo>
                  <a:cubicBezTo>
                    <a:pt x="57" y="70"/>
                    <a:pt x="43" y="56"/>
                    <a:pt x="43" y="56"/>
                  </a:cubicBezTo>
                  <a:lnTo>
                    <a:pt x="29" y="42"/>
                  </a:lnTo>
                  <a:cubicBezTo>
                    <a:pt x="29" y="42"/>
                    <a:pt x="29" y="36"/>
                    <a:pt x="25" y="36"/>
                  </a:cubicBezTo>
                  <a:cubicBezTo>
                    <a:pt x="23" y="36"/>
                    <a:pt x="20" y="38"/>
                    <a:pt x="15" y="42"/>
                  </a:cubicBezTo>
                  <a:cubicBezTo>
                    <a:pt x="1" y="42"/>
                    <a:pt x="1" y="56"/>
                    <a:pt x="1" y="56"/>
                  </a:cubicBezTo>
                  <a:cubicBezTo>
                    <a:pt x="1" y="56"/>
                    <a:pt x="1" y="70"/>
                    <a:pt x="15" y="70"/>
                  </a:cubicBezTo>
                  <a:cubicBezTo>
                    <a:pt x="15" y="84"/>
                    <a:pt x="15" y="99"/>
                    <a:pt x="29" y="116"/>
                  </a:cubicBezTo>
                  <a:cubicBezTo>
                    <a:pt x="43" y="144"/>
                    <a:pt x="71" y="172"/>
                    <a:pt x="117" y="218"/>
                  </a:cubicBezTo>
                  <a:cubicBezTo>
                    <a:pt x="131" y="246"/>
                    <a:pt x="159" y="260"/>
                    <a:pt x="191" y="274"/>
                  </a:cubicBezTo>
                  <a:cubicBezTo>
                    <a:pt x="219" y="292"/>
                    <a:pt x="247" y="306"/>
                    <a:pt x="279" y="320"/>
                  </a:cubicBezTo>
                  <a:cubicBezTo>
                    <a:pt x="321" y="334"/>
                    <a:pt x="353" y="348"/>
                    <a:pt x="395" y="348"/>
                  </a:cubicBezTo>
                  <a:lnTo>
                    <a:pt x="571" y="348"/>
                  </a:lnTo>
                  <a:cubicBezTo>
                    <a:pt x="585" y="348"/>
                    <a:pt x="599" y="348"/>
                    <a:pt x="631" y="334"/>
                  </a:cubicBezTo>
                  <a:cubicBezTo>
                    <a:pt x="659" y="334"/>
                    <a:pt x="704" y="320"/>
                    <a:pt x="733" y="306"/>
                  </a:cubicBezTo>
                  <a:cubicBezTo>
                    <a:pt x="806" y="274"/>
                    <a:pt x="849" y="232"/>
                    <a:pt x="894" y="186"/>
                  </a:cubicBezTo>
                  <a:cubicBezTo>
                    <a:pt x="937" y="144"/>
                    <a:pt x="968" y="99"/>
                    <a:pt x="982" y="70"/>
                  </a:cubicBezTo>
                  <a:cubicBezTo>
                    <a:pt x="996" y="42"/>
                    <a:pt x="996" y="28"/>
                    <a:pt x="996" y="28"/>
                  </a:cubicBezTo>
                  <a:cubicBezTo>
                    <a:pt x="996" y="11"/>
                    <a:pt x="996" y="11"/>
                    <a:pt x="982" y="11"/>
                  </a:cubicBezTo>
                  <a:cubicBezTo>
                    <a:pt x="982" y="4"/>
                    <a:pt x="979" y="0"/>
                    <a:pt x="975"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9" name="Google Shape;2644;p64">
              <a:extLst>
                <a:ext uri="{FF2B5EF4-FFF2-40B4-BE49-F238E27FC236}">
                  <a16:creationId xmlns:a16="http://schemas.microsoft.com/office/drawing/2014/main" id="{22116644-7E7D-49B2-9587-DEDF3AB1D8D9}"/>
                </a:ext>
              </a:extLst>
            </p:cNvPr>
            <p:cNvSpPr>
              <a:spLocks/>
            </p:cNvSpPr>
            <p:nvPr/>
          </p:nvSpPr>
          <p:spPr bwMode="auto">
            <a:xfrm>
              <a:off x="2526325" y="2172850"/>
              <a:ext cx="44350" cy="29050"/>
            </a:xfrm>
            <a:custGeom>
              <a:avLst/>
              <a:gdLst>
                <a:gd name="T0" fmla="*/ 758125 w 1774"/>
                <a:gd name="T1" fmla="*/ 0 h 1162"/>
                <a:gd name="T2" fmla="*/ 64375 w 1774"/>
                <a:gd name="T3" fmla="*/ 546875 h 1162"/>
                <a:gd name="T4" fmla="*/ 135625 w 1774"/>
                <a:gd name="T5" fmla="*/ 725625 h 1162"/>
                <a:gd name="T6" fmla="*/ 411250 w 1774"/>
                <a:gd name="T7" fmla="*/ 648125 h 1162"/>
                <a:gd name="T8" fmla="*/ 851250 w 1774"/>
                <a:gd name="T9" fmla="*/ 25625 h 1162"/>
                <a:gd name="T10" fmla="*/ 758125 w 1774"/>
                <a:gd name="T11" fmla="*/ 0 h 1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4" h="1162" extrusionOk="0">
                  <a:moveTo>
                    <a:pt x="1213" y="0"/>
                  </a:moveTo>
                  <a:cubicBezTo>
                    <a:pt x="770" y="0"/>
                    <a:pt x="103" y="875"/>
                    <a:pt x="103" y="875"/>
                  </a:cubicBezTo>
                  <a:cubicBezTo>
                    <a:pt x="1" y="1096"/>
                    <a:pt x="84" y="1161"/>
                    <a:pt x="217" y="1161"/>
                  </a:cubicBezTo>
                  <a:cubicBezTo>
                    <a:pt x="367" y="1161"/>
                    <a:pt x="582" y="1076"/>
                    <a:pt x="658" y="1037"/>
                  </a:cubicBezTo>
                  <a:cubicBezTo>
                    <a:pt x="806" y="963"/>
                    <a:pt x="1773" y="305"/>
                    <a:pt x="1362" y="41"/>
                  </a:cubicBezTo>
                  <a:cubicBezTo>
                    <a:pt x="1317" y="13"/>
                    <a:pt x="1267" y="0"/>
                    <a:pt x="1213"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0" name="Google Shape;2645;p64">
              <a:extLst>
                <a:ext uri="{FF2B5EF4-FFF2-40B4-BE49-F238E27FC236}">
                  <a16:creationId xmlns:a16="http://schemas.microsoft.com/office/drawing/2014/main" id="{133A5E8C-A61D-41A2-9643-AA2D5C7EF6F2}"/>
                </a:ext>
              </a:extLst>
            </p:cNvPr>
            <p:cNvSpPr>
              <a:spLocks/>
            </p:cNvSpPr>
            <p:nvPr/>
          </p:nvSpPr>
          <p:spPr bwMode="auto">
            <a:xfrm>
              <a:off x="2607675" y="2171875"/>
              <a:ext cx="47125" cy="25475"/>
            </a:xfrm>
            <a:custGeom>
              <a:avLst/>
              <a:gdLst>
                <a:gd name="T0" fmla="*/ 355000 w 1885"/>
                <a:gd name="T1" fmla="*/ 625 h 1019"/>
                <a:gd name="T2" fmla="*/ 237500 w 1885"/>
                <a:gd name="T3" fmla="*/ 41250 h 1019"/>
                <a:gd name="T4" fmla="*/ 751875 w 1885"/>
                <a:gd name="T5" fmla="*/ 600000 h 1019"/>
                <a:gd name="T6" fmla="*/ 986875 w 1885"/>
                <a:gd name="T7" fmla="*/ 636875 h 1019"/>
                <a:gd name="T8" fmla="*/ 1081875 w 1885"/>
                <a:gd name="T9" fmla="*/ 452500 h 1019"/>
                <a:gd name="T10" fmla="*/ 355000 w 1885"/>
                <a:gd name="T11" fmla="*/ 625 h 10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85" h="1019" extrusionOk="0">
                  <a:moveTo>
                    <a:pt x="568" y="1"/>
                  </a:moveTo>
                  <a:cubicBezTo>
                    <a:pt x="496" y="1"/>
                    <a:pt x="432" y="21"/>
                    <a:pt x="380" y="66"/>
                  </a:cubicBezTo>
                  <a:cubicBezTo>
                    <a:pt x="0" y="386"/>
                    <a:pt x="1042" y="900"/>
                    <a:pt x="1203" y="960"/>
                  </a:cubicBezTo>
                  <a:cubicBezTo>
                    <a:pt x="1268" y="979"/>
                    <a:pt x="1437" y="1019"/>
                    <a:pt x="1579" y="1019"/>
                  </a:cubicBezTo>
                  <a:cubicBezTo>
                    <a:pt x="1752" y="1019"/>
                    <a:pt x="1884" y="959"/>
                    <a:pt x="1731" y="724"/>
                  </a:cubicBezTo>
                  <a:cubicBezTo>
                    <a:pt x="1731" y="724"/>
                    <a:pt x="1005" y="1"/>
                    <a:pt x="568"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1" name="Google Shape;2646;p64">
              <a:extLst>
                <a:ext uri="{FF2B5EF4-FFF2-40B4-BE49-F238E27FC236}">
                  <a16:creationId xmlns:a16="http://schemas.microsoft.com/office/drawing/2014/main" id="{BD9FDE85-7084-4EBE-8C63-0493C127B609}"/>
                </a:ext>
              </a:extLst>
            </p:cNvPr>
            <p:cNvSpPr>
              <a:spLocks/>
            </p:cNvSpPr>
            <p:nvPr/>
          </p:nvSpPr>
          <p:spPr bwMode="auto">
            <a:xfrm>
              <a:off x="2585675" y="2196200"/>
              <a:ext cx="22375" cy="46900"/>
            </a:xfrm>
            <a:custGeom>
              <a:avLst/>
              <a:gdLst>
                <a:gd name="T0" fmla="*/ 26875 w 895"/>
                <a:gd name="T1" fmla="*/ 625 h 1876"/>
                <a:gd name="T2" fmla="*/ 18125 w 895"/>
                <a:gd name="T3" fmla="*/ 9375 h 1876"/>
                <a:gd name="T4" fmla="*/ 9375 w 895"/>
                <a:gd name="T5" fmla="*/ 93125 h 1876"/>
                <a:gd name="T6" fmla="*/ 625 w 895"/>
                <a:gd name="T7" fmla="*/ 293125 h 1876"/>
                <a:gd name="T8" fmla="*/ 9375 w 895"/>
                <a:gd name="T9" fmla="*/ 422500 h 1876"/>
                <a:gd name="T10" fmla="*/ 18125 w 895"/>
                <a:gd name="T11" fmla="*/ 576250 h 1876"/>
                <a:gd name="T12" fmla="*/ 26875 w 895"/>
                <a:gd name="T13" fmla="*/ 660000 h 1876"/>
                <a:gd name="T14" fmla="*/ 64375 w 895"/>
                <a:gd name="T15" fmla="*/ 741250 h 1876"/>
                <a:gd name="T16" fmla="*/ 101875 w 895"/>
                <a:gd name="T17" fmla="*/ 778750 h 1876"/>
                <a:gd name="T18" fmla="*/ 148125 w 895"/>
                <a:gd name="T19" fmla="*/ 778750 h 1876"/>
                <a:gd name="T20" fmla="*/ 238125 w 895"/>
                <a:gd name="T21" fmla="*/ 761250 h 1876"/>
                <a:gd name="T22" fmla="*/ 385625 w 895"/>
                <a:gd name="T23" fmla="*/ 706250 h 1876"/>
                <a:gd name="T24" fmla="*/ 420625 w 895"/>
                <a:gd name="T25" fmla="*/ 699375 h 1876"/>
                <a:gd name="T26" fmla="*/ 449375 w 895"/>
                <a:gd name="T27" fmla="*/ 706250 h 1876"/>
                <a:gd name="T28" fmla="*/ 495000 w 895"/>
                <a:gd name="T29" fmla="*/ 761250 h 1876"/>
                <a:gd name="T30" fmla="*/ 503750 w 895"/>
                <a:gd name="T31" fmla="*/ 897500 h 1876"/>
                <a:gd name="T32" fmla="*/ 449375 w 895"/>
                <a:gd name="T33" fmla="*/ 1007500 h 1876"/>
                <a:gd name="T34" fmla="*/ 367500 w 895"/>
                <a:gd name="T35" fmla="*/ 1081875 h 1876"/>
                <a:gd name="T36" fmla="*/ 293125 w 895"/>
                <a:gd name="T37" fmla="*/ 1117500 h 1876"/>
                <a:gd name="T38" fmla="*/ 220625 w 895"/>
                <a:gd name="T39" fmla="*/ 1155000 h 1876"/>
                <a:gd name="T40" fmla="*/ 220625 w 895"/>
                <a:gd name="T41" fmla="*/ 1163750 h 1876"/>
                <a:gd name="T42" fmla="*/ 229375 w 895"/>
                <a:gd name="T43" fmla="*/ 1172500 h 1876"/>
                <a:gd name="T44" fmla="*/ 246875 w 895"/>
                <a:gd name="T45" fmla="*/ 1163750 h 1876"/>
                <a:gd name="T46" fmla="*/ 301875 w 895"/>
                <a:gd name="T47" fmla="*/ 1145625 h 1876"/>
                <a:gd name="T48" fmla="*/ 477500 w 895"/>
                <a:gd name="T49" fmla="*/ 1027500 h 1876"/>
                <a:gd name="T50" fmla="*/ 541250 w 895"/>
                <a:gd name="T51" fmla="*/ 906250 h 1876"/>
                <a:gd name="T52" fmla="*/ 532500 w 895"/>
                <a:gd name="T53" fmla="*/ 741250 h 1876"/>
                <a:gd name="T54" fmla="*/ 477500 w 895"/>
                <a:gd name="T55" fmla="*/ 677500 h 1876"/>
                <a:gd name="T56" fmla="*/ 403750 w 895"/>
                <a:gd name="T57" fmla="*/ 656875 h 1876"/>
                <a:gd name="T58" fmla="*/ 376250 w 895"/>
                <a:gd name="T59" fmla="*/ 660000 h 1876"/>
                <a:gd name="T60" fmla="*/ 220625 w 895"/>
                <a:gd name="T61" fmla="*/ 715000 h 1876"/>
                <a:gd name="T62" fmla="*/ 148125 w 895"/>
                <a:gd name="T63" fmla="*/ 741250 h 1876"/>
                <a:gd name="T64" fmla="*/ 119375 w 895"/>
                <a:gd name="T65" fmla="*/ 741250 h 1876"/>
                <a:gd name="T66" fmla="*/ 119375 w 895"/>
                <a:gd name="T67" fmla="*/ 732500 h 1876"/>
                <a:gd name="T68" fmla="*/ 101875 w 895"/>
                <a:gd name="T69" fmla="*/ 715000 h 1876"/>
                <a:gd name="T70" fmla="*/ 73125 w 895"/>
                <a:gd name="T71" fmla="*/ 651250 h 1876"/>
                <a:gd name="T72" fmla="*/ 55625 w 895"/>
                <a:gd name="T73" fmla="*/ 567500 h 1876"/>
                <a:gd name="T74" fmla="*/ 38125 w 895"/>
                <a:gd name="T75" fmla="*/ 293125 h 1876"/>
                <a:gd name="T76" fmla="*/ 38125 w 895"/>
                <a:gd name="T77" fmla="*/ 93125 h 1876"/>
                <a:gd name="T78" fmla="*/ 38125 w 895"/>
                <a:gd name="T79" fmla="*/ 9375 h 1876"/>
                <a:gd name="T80" fmla="*/ 26875 w 895"/>
                <a:gd name="T81" fmla="*/ 625 h 18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95" h="1876" extrusionOk="0">
                  <a:moveTo>
                    <a:pt x="43" y="1"/>
                  </a:moveTo>
                  <a:lnTo>
                    <a:pt x="29" y="15"/>
                  </a:lnTo>
                  <a:cubicBezTo>
                    <a:pt x="29" y="15"/>
                    <a:pt x="29" y="61"/>
                    <a:pt x="15" y="149"/>
                  </a:cubicBezTo>
                  <a:cubicBezTo>
                    <a:pt x="15" y="219"/>
                    <a:pt x="15" y="324"/>
                    <a:pt x="1" y="469"/>
                  </a:cubicBezTo>
                  <a:cubicBezTo>
                    <a:pt x="1" y="528"/>
                    <a:pt x="1" y="602"/>
                    <a:pt x="15" y="676"/>
                  </a:cubicBezTo>
                  <a:cubicBezTo>
                    <a:pt x="15" y="764"/>
                    <a:pt x="15" y="835"/>
                    <a:pt x="29" y="922"/>
                  </a:cubicBezTo>
                  <a:cubicBezTo>
                    <a:pt x="29" y="968"/>
                    <a:pt x="43" y="1010"/>
                    <a:pt x="43" y="1056"/>
                  </a:cubicBezTo>
                  <a:cubicBezTo>
                    <a:pt x="61" y="1098"/>
                    <a:pt x="75" y="1144"/>
                    <a:pt x="103" y="1186"/>
                  </a:cubicBezTo>
                  <a:cubicBezTo>
                    <a:pt x="117" y="1204"/>
                    <a:pt x="131" y="1232"/>
                    <a:pt x="163" y="1246"/>
                  </a:cubicBezTo>
                  <a:lnTo>
                    <a:pt x="237" y="1246"/>
                  </a:lnTo>
                  <a:cubicBezTo>
                    <a:pt x="293" y="1246"/>
                    <a:pt x="339" y="1232"/>
                    <a:pt x="381" y="1218"/>
                  </a:cubicBezTo>
                  <a:cubicBezTo>
                    <a:pt x="469" y="1186"/>
                    <a:pt x="543" y="1144"/>
                    <a:pt x="617" y="1130"/>
                  </a:cubicBezTo>
                  <a:cubicBezTo>
                    <a:pt x="638" y="1123"/>
                    <a:pt x="656" y="1119"/>
                    <a:pt x="673" y="1119"/>
                  </a:cubicBezTo>
                  <a:cubicBezTo>
                    <a:pt x="690" y="1119"/>
                    <a:pt x="704" y="1123"/>
                    <a:pt x="719" y="1130"/>
                  </a:cubicBezTo>
                  <a:cubicBezTo>
                    <a:pt x="747" y="1144"/>
                    <a:pt x="764" y="1186"/>
                    <a:pt x="792" y="1218"/>
                  </a:cubicBezTo>
                  <a:cubicBezTo>
                    <a:pt x="806" y="1292"/>
                    <a:pt x="821" y="1362"/>
                    <a:pt x="806" y="1436"/>
                  </a:cubicBezTo>
                  <a:cubicBezTo>
                    <a:pt x="792" y="1496"/>
                    <a:pt x="764" y="1570"/>
                    <a:pt x="719" y="1612"/>
                  </a:cubicBezTo>
                  <a:cubicBezTo>
                    <a:pt x="676" y="1658"/>
                    <a:pt x="631" y="1700"/>
                    <a:pt x="588" y="1731"/>
                  </a:cubicBezTo>
                  <a:cubicBezTo>
                    <a:pt x="543" y="1760"/>
                    <a:pt x="500" y="1774"/>
                    <a:pt x="469" y="1788"/>
                  </a:cubicBezTo>
                  <a:cubicBezTo>
                    <a:pt x="395" y="1833"/>
                    <a:pt x="353" y="1848"/>
                    <a:pt x="353" y="1848"/>
                  </a:cubicBezTo>
                  <a:lnTo>
                    <a:pt x="353" y="1862"/>
                  </a:lnTo>
                  <a:lnTo>
                    <a:pt x="367" y="1876"/>
                  </a:lnTo>
                  <a:cubicBezTo>
                    <a:pt x="367" y="1876"/>
                    <a:pt x="381" y="1862"/>
                    <a:pt x="395" y="1862"/>
                  </a:cubicBezTo>
                  <a:cubicBezTo>
                    <a:pt x="427" y="1848"/>
                    <a:pt x="455" y="1848"/>
                    <a:pt x="483" y="1833"/>
                  </a:cubicBezTo>
                  <a:cubicBezTo>
                    <a:pt x="557" y="1788"/>
                    <a:pt x="659" y="1746"/>
                    <a:pt x="764" y="1644"/>
                  </a:cubicBezTo>
                  <a:cubicBezTo>
                    <a:pt x="806" y="1598"/>
                    <a:pt x="852" y="1524"/>
                    <a:pt x="866" y="1450"/>
                  </a:cubicBezTo>
                  <a:cubicBezTo>
                    <a:pt x="894" y="1362"/>
                    <a:pt x="880" y="1274"/>
                    <a:pt x="852" y="1186"/>
                  </a:cubicBezTo>
                  <a:cubicBezTo>
                    <a:pt x="821" y="1158"/>
                    <a:pt x="806" y="1098"/>
                    <a:pt x="764" y="1084"/>
                  </a:cubicBezTo>
                  <a:cubicBezTo>
                    <a:pt x="721" y="1064"/>
                    <a:pt x="684" y="1051"/>
                    <a:pt x="646" y="1051"/>
                  </a:cubicBezTo>
                  <a:cubicBezTo>
                    <a:pt x="632" y="1051"/>
                    <a:pt x="618" y="1052"/>
                    <a:pt x="602" y="1056"/>
                  </a:cubicBezTo>
                  <a:cubicBezTo>
                    <a:pt x="515" y="1070"/>
                    <a:pt x="427" y="1116"/>
                    <a:pt x="353" y="1144"/>
                  </a:cubicBezTo>
                  <a:cubicBezTo>
                    <a:pt x="307" y="1158"/>
                    <a:pt x="265" y="1172"/>
                    <a:pt x="237" y="1186"/>
                  </a:cubicBezTo>
                  <a:lnTo>
                    <a:pt x="191" y="1186"/>
                  </a:lnTo>
                  <a:lnTo>
                    <a:pt x="191" y="1172"/>
                  </a:lnTo>
                  <a:cubicBezTo>
                    <a:pt x="177" y="1172"/>
                    <a:pt x="163" y="1158"/>
                    <a:pt x="163" y="1144"/>
                  </a:cubicBezTo>
                  <a:cubicBezTo>
                    <a:pt x="131" y="1116"/>
                    <a:pt x="117" y="1070"/>
                    <a:pt x="117" y="1042"/>
                  </a:cubicBezTo>
                  <a:cubicBezTo>
                    <a:pt x="103" y="996"/>
                    <a:pt x="103" y="954"/>
                    <a:pt x="89" y="908"/>
                  </a:cubicBezTo>
                  <a:cubicBezTo>
                    <a:pt x="75" y="747"/>
                    <a:pt x="61" y="602"/>
                    <a:pt x="61" y="469"/>
                  </a:cubicBezTo>
                  <a:lnTo>
                    <a:pt x="61" y="149"/>
                  </a:lnTo>
                  <a:lnTo>
                    <a:pt x="61" y="15"/>
                  </a:lnTo>
                  <a:cubicBezTo>
                    <a:pt x="61" y="15"/>
                    <a:pt x="61" y="1"/>
                    <a:pt x="43"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2" name="Google Shape;2647;p64">
              <a:extLst>
                <a:ext uri="{FF2B5EF4-FFF2-40B4-BE49-F238E27FC236}">
                  <a16:creationId xmlns:a16="http://schemas.microsoft.com/office/drawing/2014/main" id="{4E45F662-8AEE-4520-A7B3-EEC2EEA8503C}"/>
                </a:ext>
              </a:extLst>
            </p:cNvPr>
            <p:cNvSpPr>
              <a:spLocks/>
            </p:cNvSpPr>
            <p:nvPr/>
          </p:nvSpPr>
          <p:spPr bwMode="auto">
            <a:xfrm>
              <a:off x="2613575" y="2207200"/>
              <a:ext cx="32550" cy="19450"/>
            </a:xfrm>
            <a:custGeom>
              <a:avLst/>
              <a:gdLst>
                <a:gd name="T0" fmla="*/ 411250 w 1302"/>
                <a:gd name="T1" fmla="*/ 625 h 778"/>
                <a:gd name="T2" fmla="*/ 283750 w 1302"/>
                <a:gd name="T3" fmla="*/ 18125 h 778"/>
                <a:gd name="T4" fmla="*/ 165000 w 1302"/>
                <a:gd name="T5" fmla="*/ 73125 h 778"/>
                <a:gd name="T6" fmla="*/ 26250 w 1302"/>
                <a:gd name="T7" fmla="*/ 257500 h 778"/>
                <a:gd name="T8" fmla="*/ 8750 w 1302"/>
                <a:gd name="T9" fmla="*/ 301250 h 778"/>
                <a:gd name="T10" fmla="*/ 0 w 1302"/>
                <a:gd name="T11" fmla="*/ 338750 h 778"/>
                <a:gd name="T12" fmla="*/ 0 w 1302"/>
                <a:gd name="T13" fmla="*/ 411250 h 778"/>
                <a:gd name="T14" fmla="*/ 0 w 1302"/>
                <a:gd name="T15" fmla="*/ 448750 h 778"/>
                <a:gd name="T16" fmla="*/ 8750 w 1302"/>
                <a:gd name="T17" fmla="*/ 466250 h 778"/>
                <a:gd name="T18" fmla="*/ 26250 w 1302"/>
                <a:gd name="T19" fmla="*/ 486250 h 778"/>
                <a:gd name="T20" fmla="*/ 35000 w 1302"/>
                <a:gd name="T21" fmla="*/ 466250 h 778"/>
                <a:gd name="T22" fmla="*/ 35000 w 1302"/>
                <a:gd name="T23" fmla="*/ 457500 h 778"/>
                <a:gd name="T24" fmla="*/ 35000 w 1302"/>
                <a:gd name="T25" fmla="*/ 448750 h 778"/>
                <a:gd name="T26" fmla="*/ 35000 w 1302"/>
                <a:gd name="T27" fmla="*/ 411250 h 778"/>
                <a:gd name="T28" fmla="*/ 43750 w 1302"/>
                <a:gd name="T29" fmla="*/ 347500 h 778"/>
                <a:gd name="T30" fmla="*/ 72500 w 1302"/>
                <a:gd name="T31" fmla="*/ 275000 h 778"/>
                <a:gd name="T32" fmla="*/ 200000 w 1302"/>
                <a:gd name="T33" fmla="*/ 128125 h 778"/>
                <a:gd name="T34" fmla="*/ 301250 w 1302"/>
                <a:gd name="T35" fmla="*/ 81875 h 778"/>
                <a:gd name="T36" fmla="*/ 411250 w 1302"/>
                <a:gd name="T37" fmla="*/ 64375 h 778"/>
                <a:gd name="T38" fmla="*/ 621875 w 1302"/>
                <a:gd name="T39" fmla="*/ 128125 h 778"/>
                <a:gd name="T40" fmla="*/ 695000 w 1302"/>
                <a:gd name="T41" fmla="*/ 202500 h 778"/>
                <a:gd name="T42" fmla="*/ 740625 w 1302"/>
                <a:gd name="T43" fmla="*/ 275000 h 778"/>
                <a:gd name="T44" fmla="*/ 758750 w 1302"/>
                <a:gd name="T45" fmla="*/ 312500 h 778"/>
                <a:gd name="T46" fmla="*/ 769375 w 1302"/>
                <a:gd name="T47" fmla="*/ 347500 h 778"/>
                <a:gd name="T48" fmla="*/ 778125 w 1302"/>
                <a:gd name="T49" fmla="*/ 411250 h 778"/>
                <a:gd name="T50" fmla="*/ 769375 w 1302"/>
                <a:gd name="T51" fmla="*/ 448750 h 778"/>
                <a:gd name="T52" fmla="*/ 769375 w 1302"/>
                <a:gd name="T53" fmla="*/ 466250 h 778"/>
                <a:gd name="T54" fmla="*/ 786875 w 1302"/>
                <a:gd name="T55" fmla="*/ 486250 h 778"/>
                <a:gd name="T56" fmla="*/ 804375 w 1302"/>
                <a:gd name="T57" fmla="*/ 477500 h 778"/>
                <a:gd name="T58" fmla="*/ 804375 w 1302"/>
                <a:gd name="T59" fmla="*/ 457500 h 778"/>
                <a:gd name="T60" fmla="*/ 813750 w 1302"/>
                <a:gd name="T61" fmla="*/ 411250 h 778"/>
                <a:gd name="T62" fmla="*/ 813750 w 1302"/>
                <a:gd name="T63" fmla="*/ 347500 h 778"/>
                <a:gd name="T64" fmla="*/ 804375 w 1302"/>
                <a:gd name="T65" fmla="*/ 301250 h 778"/>
                <a:gd name="T66" fmla="*/ 795625 w 1302"/>
                <a:gd name="T67" fmla="*/ 257500 h 778"/>
                <a:gd name="T68" fmla="*/ 750000 w 1302"/>
                <a:gd name="T69" fmla="*/ 165000 h 778"/>
                <a:gd name="T70" fmla="*/ 659375 w 1302"/>
                <a:gd name="T71" fmla="*/ 73125 h 778"/>
                <a:gd name="T72" fmla="*/ 549375 w 1302"/>
                <a:gd name="T73" fmla="*/ 18125 h 778"/>
                <a:gd name="T74" fmla="*/ 411250 w 1302"/>
                <a:gd name="T75" fmla="*/ 625 h 7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02" h="778" extrusionOk="0">
                  <a:moveTo>
                    <a:pt x="658" y="1"/>
                  </a:moveTo>
                  <a:cubicBezTo>
                    <a:pt x="584" y="1"/>
                    <a:pt x="510" y="15"/>
                    <a:pt x="454" y="29"/>
                  </a:cubicBezTo>
                  <a:cubicBezTo>
                    <a:pt x="380" y="60"/>
                    <a:pt x="320" y="88"/>
                    <a:pt x="264" y="117"/>
                  </a:cubicBezTo>
                  <a:cubicBezTo>
                    <a:pt x="158" y="205"/>
                    <a:pt x="88" y="307"/>
                    <a:pt x="42" y="412"/>
                  </a:cubicBezTo>
                  <a:cubicBezTo>
                    <a:pt x="28" y="426"/>
                    <a:pt x="28" y="454"/>
                    <a:pt x="14" y="482"/>
                  </a:cubicBezTo>
                  <a:cubicBezTo>
                    <a:pt x="14" y="500"/>
                    <a:pt x="14" y="528"/>
                    <a:pt x="0" y="542"/>
                  </a:cubicBezTo>
                  <a:lnTo>
                    <a:pt x="0" y="658"/>
                  </a:lnTo>
                  <a:lnTo>
                    <a:pt x="0" y="718"/>
                  </a:lnTo>
                  <a:cubicBezTo>
                    <a:pt x="14" y="732"/>
                    <a:pt x="14" y="746"/>
                    <a:pt x="14" y="746"/>
                  </a:cubicBezTo>
                  <a:cubicBezTo>
                    <a:pt x="14" y="764"/>
                    <a:pt x="28" y="778"/>
                    <a:pt x="42" y="778"/>
                  </a:cubicBezTo>
                  <a:cubicBezTo>
                    <a:pt x="56" y="764"/>
                    <a:pt x="56" y="764"/>
                    <a:pt x="56" y="746"/>
                  </a:cubicBezTo>
                  <a:lnTo>
                    <a:pt x="56" y="732"/>
                  </a:lnTo>
                  <a:lnTo>
                    <a:pt x="56" y="718"/>
                  </a:lnTo>
                  <a:lnTo>
                    <a:pt x="56" y="658"/>
                  </a:lnTo>
                  <a:cubicBezTo>
                    <a:pt x="56" y="630"/>
                    <a:pt x="70" y="588"/>
                    <a:pt x="70" y="556"/>
                  </a:cubicBezTo>
                  <a:cubicBezTo>
                    <a:pt x="88" y="514"/>
                    <a:pt x="102" y="482"/>
                    <a:pt x="116" y="440"/>
                  </a:cubicBezTo>
                  <a:cubicBezTo>
                    <a:pt x="158" y="352"/>
                    <a:pt x="218" y="264"/>
                    <a:pt x="320" y="205"/>
                  </a:cubicBezTo>
                  <a:cubicBezTo>
                    <a:pt x="366" y="176"/>
                    <a:pt x="422" y="148"/>
                    <a:pt x="482" y="131"/>
                  </a:cubicBezTo>
                  <a:cubicBezTo>
                    <a:pt x="542" y="117"/>
                    <a:pt x="598" y="103"/>
                    <a:pt x="658" y="103"/>
                  </a:cubicBezTo>
                  <a:cubicBezTo>
                    <a:pt x="774" y="103"/>
                    <a:pt x="908" y="148"/>
                    <a:pt x="995" y="205"/>
                  </a:cubicBezTo>
                  <a:cubicBezTo>
                    <a:pt x="1038" y="250"/>
                    <a:pt x="1083" y="278"/>
                    <a:pt x="1112" y="324"/>
                  </a:cubicBezTo>
                  <a:cubicBezTo>
                    <a:pt x="1143" y="366"/>
                    <a:pt x="1171" y="412"/>
                    <a:pt x="1185" y="440"/>
                  </a:cubicBezTo>
                  <a:cubicBezTo>
                    <a:pt x="1200" y="468"/>
                    <a:pt x="1200" y="482"/>
                    <a:pt x="1214" y="500"/>
                  </a:cubicBezTo>
                  <a:cubicBezTo>
                    <a:pt x="1214" y="528"/>
                    <a:pt x="1231" y="556"/>
                    <a:pt x="1231" y="556"/>
                  </a:cubicBezTo>
                  <a:cubicBezTo>
                    <a:pt x="1231" y="602"/>
                    <a:pt x="1245" y="630"/>
                    <a:pt x="1245" y="658"/>
                  </a:cubicBezTo>
                  <a:cubicBezTo>
                    <a:pt x="1245" y="690"/>
                    <a:pt x="1245" y="704"/>
                    <a:pt x="1231" y="718"/>
                  </a:cubicBezTo>
                  <a:lnTo>
                    <a:pt x="1231" y="746"/>
                  </a:lnTo>
                  <a:cubicBezTo>
                    <a:pt x="1231" y="764"/>
                    <a:pt x="1245" y="778"/>
                    <a:pt x="1259" y="778"/>
                  </a:cubicBezTo>
                  <a:cubicBezTo>
                    <a:pt x="1273" y="778"/>
                    <a:pt x="1273" y="778"/>
                    <a:pt x="1287" y="764"/>
                  </a:cubicBezTo>
                  <a:lnTo>
                    <a:pt x="1287" y="732"/>
                  </a:lnTo>
                  <a:cubicBezTo>
                    <a:pt x="1287" y="718"/>
                    <a:pt x="1302" y="690"/>
                    <a:pt x="1302" y="658"/>
                  </a:cubicBezTo>
                  <a:lnTo>
                    <a:pt x="1302" y="556"/>
                  </a:lnTo>
                  <a:cubicBezTo>
                    <a:pt x="1302" y="528"/>
                    <a:pt x="1302" y="514"/>
                    <a:pt x="1287" y="482"/>
                  </a:cubicBezTo>
                  <a:cubicBezTo>
                    <a:pt x="1287" y="468"/>
                    <a:pt x="1287" y="440"/>
                    <a:pt x="1273" y="412"/>
                  </a:cubicBezTo>
                  <a:cubicBezTo>
                    <a:pt x="1259" y="366"/>
                    <a:pt x="1231" y="307"/>
                    <a:pt x="1200" y="264"/>
                  </a:cubicBezTo>
                  <a:cubicBezTo>
                    <a:pt x="1157" y="205"/>
                    <a:pt x="1112" y="162"/>
                    <a:pt x="1055" y="117"/>
                  </a:cubicBezTo>
                  <a:cubicBezTo>
                    <a:pt x="995" y="88"/>
                    <a:pt x="936" y="43"/>
                    <a:pt x="879" y="29"/>
                  </a:cubicBezTo>
                  <a:cubicBezTo>
                    <a:pt x="806" y="1"/>
                    <a:pt x="732" y="1"/>
                    <a:pt x="65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3" name="Google Shape;2648;p64">
              <a:extLst>
                <a:ext uri="{FF2B5EF4-FFF2-40B4-BE49-F238E27FC236}">
                  <a16:creationId xmlns:a16="http://schemas.microsoft.com/office/drawing/2014/main" id="{F68688F8-850A-4609-902F-BCE2A7044FBE}"/>
                </a:ext>
              </a:extLst>
            </p:cNvPr>
            <p:cNvSpPr>
              <a:spLocks/>
            </p:cNvSpPr>
            <p:nvPr/>
          </p:nvSpPr>
          <p:spPr bwMode="auto">
            <a:xfrm>
              <a:off x="2644700" y="2221100"/>
              <a:ext cx="9175" cy="2575"/>
            </a:xfrm>
            <a:custGeom>
              <a:avLst/>
              <a:gdLst>
                <a:gd name="T0" fmla="*/ 211250 w 367"/>
                <a:gd name="T1" fmla="*/ 0 h 103"/>
                <a:gd name="T2" fmla="*/ 26250 w 367"/>
                <a:gd name="T3" fmla="*/ 8750 h 103"/>
                <a:gd name="T4" fmla="*/ 0 w 367"/>
                <a:gd name="T5" fmla="*/ 37500 h 103"/>
                <a:gd name="T6" fmla="*/ 35625 w 367"/>
                <a:gd name="T7" fmla="*/ 63750 h 103"/>
                <a:gd name="T8" fmla="*/ 211250 w 367"/>
                <a:gd name="T9" fmla="*/ 37500 h 103"/>
                <a:gd name="T10" fmla="*/ 228750 w 367"/>
                <a:gd name="T11" fmla="*/ 20000 h 103"/>
                <a:gd name="T12" fmla="*/ 211250 w 367"/>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7" h="103" extrusionOk="0">
                  <a:moveTo>
                    <a:pt x="338" y="0"/>
                  </a:moveTo>
                  <a:lnTo>
                    <a:pt x="42" y="14"/>
                  </a:lnTo>
                  <a:cubicBezTo>
                    <a:pt x="14" y="14"/>
                    <a:pt x="0" y="46"/>
                    <a:pt x="0" y="60"/>
                  </a:cubicBezTo>
                  <a:cubicBezTo>
                    <a:pt x="14" y="88"/>
                    <a:pt x="28" y="102"/>
                    <a:pt x="57" y="102"/>
                  </a:cubicBezTo>
                  <a:lnTo>
                    <a:pt x="338" y="60"/>
                  </a:lnTo>
                  <a:cubicBezTo>
                    <a:pt x="352" y="60"/>
                    <a:pt x="366" y="46"/>
                    <a:pt x="366" y="32"/>
                  </a:cubicBezTo>
                  <a:cubicBezTo>
                    <a:pt x="366" y="14"/>
                    <a:pt x="352" y="0"/>
                    <a:pt x="33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4" name="Google Shape;2649;p64">
              <a:extLst>
                <a:ext uri="{FF2B5EF4-FFF2-40B4-BE49-F238E27FC236}">
                  <a16:creationId xmlns:a16="http://schemas.microsoft.com/office/drawing/2014/main" id="{E7EE7778-A930-413F-8B78-28CCD957C1A8}"/>
                </a:ext>
              </a:extLst>
            </p:cNvPr>
            <p:cNvSpPr>
              <a:spLocks/>
            </p:cNvSpPr>
            <p:nvPr/>
          </p:nvSpPr>
          <p:spPr bwMode="auto">
            <a:xfrm>
              <a:off x="2643900" y="2216700"/>
              <a:ext cx="9250" cy="4225"/>
            </a:xfrm>
            <a:custGeom>
              <a:avLst/>
              <a:gdLst>
                <a:gd name="T0" fmla="*/ 202500 w 370"/>
                <a:gd name="T1" fmla="*/ 0 h 169"/>
                <a:gd name="T2" fmla="*/ 28750 w 370"/>
                <a:gd name="T3" fmla="*/ 46250 h 169"/>
                <a:gd name="T4" fmla="*/ 11250 w 370"/>
                <a:gd name="T5" fmla="*/ 92500 h 169"/>
                <a:gd name="T6" fmla="*/ 31250 w 370"/>
                <a:gd name="T7" fmla="*/ 105000 h 169"/>
                <a:gd name="T8" fmla="*/ 46250 w 370"/>
                <a:gd name="T9" fmla="*/ 101250 h 169"/>
                <a:gd name="T10" fmla="*/ 211250 w 370"/>
                <a:gd name="T11" fmla="*/ 37500 h 169"/>
                <a:gd name="T12" fmla="*/ 220000 w 370"/>
                <a:gd name="T13" fmla="*/ 20000 h 169"/>
                <a:gd name="T14" fmla="*/ 202500 w 370"/>
                <a:gd name="T15" fmla="*/ 0 h 1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0" h="169" extrusionOk="0">
                  <a:moveTo>
                    <a:pt x="324" y="0"/>
                  </a:moveTo>
                  <a:lnTo>
                    <a:pt x="46" y="74"/>
                  </a:lnTo>
                  <a:cubicBezTo>
                    <a:pt x="18" y="88"/>
                    <a:pt x="1" y="120"/>
                    <a:pt x="18" y="148"/>
                  </a:cubicBezTo>
                  <a:cubicBezTo>
                    <a:pt x="18" y="158"/>
                    <a:pt x="32" y="168"/>
                    <a:pt x="50" y="168"/>
                  </a:cubicBezTo>
                  <a:cubicBezTo>
                    <a:pt x="58" y="168"/>
                    <a:pt x="66" y="166"/>
                    <a:pt x="74" y="162"/>
                  </a:cubicBezTo>
                  <a:lnTo>
                    <a:pt x="338" y="60"/>
                  </a:lnTo>
                  <a:cubicBezTo>
                    <a:pt x="352" y="60"/>
                    <a:pt x="370" y="46"/>
                    <a:pt x="352" y="32"/>
                  </a:cubicBezTo>
                  <a:cubicBezTo>
                    <a:pt x="352" y="15"/>
                    <a:pt x="338" y="0"/>
                    <a:pt x="324"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5" name="Google Shape;2650;p64">
              <a:extLst>
                <a:ext uri="{FF2B5EF4-FFF2-40B4-BE49-F238E27FC236}">
                  <a16:creationId xmlns:a16="http://schemas.microsoft.com/office/drawing/2014/main" id="{8074611A-C6D9-42F6-8DC3-7591CB79A21F}"/>
                </a:ext>
              </a:extLst>
            </p:cNvPr>
            <p:cNvSpPr>
              <a:spLocks/>
            </p:cNvSpPr>
            <p:nvPr/>
          </p:nvSpPr>
          <p:spPr bwMode="auto">
            <a:xfrm>
              <a:off x="2643200" y="2211950"/>
              <a:ext cx="8475" cy="5700"/>
            </a:xfrm>
            <a:custGeom>
              <a:avLst/>
              <a:gdLst>
                <a:gd name="T0" fmla="*/ 173750 w 339"/>
                <a:gd name="T1" fmla="*/ 0 h 228"/>
                <a:gd name="T2" fmla="*/ 18125 w 339"/>
                <a:gd name="T3" fmla="*/ 83750 h 228"/>
                <a:gd name="T4" fmla="*/ 9375 w 339"/>
                <a:gd name="T5" fmla="*/ 128125 h 228"/>
                <a:gd name="T6" fmla="*/ 40000 w 339"/>
                <a:gd name="T7" fmla="*/ 142500 h 228"/>
                <a:gd name="T8" fmla="*/ 55000 w 339"/>
                <a:gd name="T9" fmla="*/ 138750 h 228"/>
                <a:gd name="T10" fmla="*/ 202500 w 339"/>
                <a:gd name="T11" fmla="*/ 37500 h 228"/>
                <a:gd name="T12" fmla="*/ 202500 w 339"/>
                <a:gd name="T13" fmla="*/ 9375 h 228"/>
                <a:gd name="T14" fmla="*/ 173750 w 339"/>
                <a:gd name="T15" fmla="*/ 0 h 2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9" h="228" extrusionOk="0">
                  <a:moveTo>
                    <a:pt x="278" y="0"/>
                  </a:moveTo>
                  <a:lnTo>
                    <a:pt x="29" y="134"/>
                  </a:lnTo>
                  <a:cubicBezTo>
                    <a:pt x="0" y="148"/>
                    <a:pt x="0" y="176"/>
                    <a:pt x="15" y="205"/>
                  </a:cubicBezTo>
                  <a:cubicBezTo>
                    <a:pt x="25" y="217"/>
                    <a:pt x="44" y="228"/>
                    <a:pt x="64" y="228"/>
                  </a:cubicBezTo>
                  <a:cubicBezTo>
                    <a:pt x="72" y="228"/>
                    <a:pt x="80" y="226"/>
                    <a:pt x="88" y="222"/>
                  </a:cubicBezTo>
                  <a:lnTo>
                    <a:pt x="324" y="60"/>
                  </a:lnTo>
                  <a:cubicBezTo>
                    <a:pt x="324" y="46"/>
                    <a:pt x="338" y="29"/>
                    <a:pt x="324" y="15"/>
                  </a:cubicBezTo>
                  <a:cubicBezTo>
                    <a:pt x="324" y="0"/>
                    <a:pt x="292" y="0"/>
                    <a:pt x="27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6" name="Google Shape;2651;p64">
              <a:extLst>
                <a:ext uri="{FF2B5EF4-FFF2-40B4-BE49-F238E27FC236}">
                  <a16:creationId xmlns:a16="http://schemas.microsoft.com/office/drawing/2014/main" id="{84BDC3E2-226B-49F1-ABBD-0A2AE1EAC016}"/>
                </a:ext>
              </a:extLst>
            </p:cNvPr>
            <p:cNvSpPr>
              <a:spLocks/>
            </p:cNvSpPr>
            <p:nvPr/>
          </p:nvSpPr>
          <p:spPr bwMode="auto">
            <a:xfrm>
              <a:off x="2540225" y="2207050"/>
              <a:ext cx="33800" cy="20325"/>
            </a:xfrm>
            <a:custGeom>
              <a:avLst/>
              <a:gdLst>
                <a:gd name="T0" fmla="*/ 390625 w 1352"/>
                <a:gd name="T1" fmla="*/ 625 h 813"/>
                <a:gd name="T2" fmla="*/ 295000 w 1352"/>
                <a:gd name="T3" fmla="*/ 13125 h 813"/>
                <a:gd name="T4" fmla="*/ 173750 w 1352"/>
                <a:gd name="T5" fmla="*/ 76875 h 813"/>
                <a:gd name="T6" fmla="*/ 83750 w 1352"/>
                <a:gd name="T7" fmla="*/ 160000 h 813"/>
                <a:gd name="T8" fmla="*/ 28750 w 1352"/>
                <a:gd name="T9" fmla="*/ 250625 h 813"/>
                <a:gd name="T10" fmla="*/ 8750 w 1352"/>
                <a:gd name="T11" fmla="*/ 305000 h 813"/>
                <a:gd name="T12" fmla="*/ 8750 w 1352"/>
                <a:gd name="T13" fmla="*/ 342500 h 813"/>
                <a:gd name="T14" fmla="*/ 8750 w 1352"/>
                <a:gd name="T15" fmla="*/ 415000 h 813"/>
                <a:gd name="T16" fmla="*/ 8750 w 1352"/>
                <a:gd name="T17" fmla="*/ 461250 h 813"/>
                <a:gd name="T18" fmla="*/ 20000 w 1352"/>
                <a:gd name="T19" fmla="*/ 481250 h 813"/>
                <a:gd name="T20" fmla="*/ 37500 w 1352"/>
                <a:gd name="T21" fmla="*/ 490000 h 813"/>
                <a:gd name="T22" fmla="*/ 46250 w 1352"/>
                <a:gd name="T23" fmla="*/ 470000 h 813"/>
                <a:gd name="T24" fmla="*/ 46250 w 1352"/>
                <a:gd name="T25" fmla="*/ 452500 h 813"/>
                <a:gd name="T26" fmla="*/ 46250 w 1352"/>
                <a:gd name="T27" fmla="*/ 415000 h 813"/>
                <a:gd name="T28" fmla="*/ 55000 w 1352"/>
                <a:gd name="T29" fmla="*/ 351250 h 813"/>
                <a:gd name="T30" fmla="*/ 55000 w 1352"/>
                <a:gd name="T31" fmla="*/ 342500 h 813"/>
                <a:gd name="T32" fmla="*/ 63750 w 1352"/>
                <a:gd name="T33" fmla="*/ 333750 h 813"/>
                <a:gd name="T34" fmla="*/ 63750 w 1352"/>
                <a:gd name="T35" fmla="*/ 316250 h 813"/>
                <a:gd name="T36" fmla="*/ 83750 w 1352"/>
                <a:gd name="T37" fmla="*/ 278750 h 813"/>
                <a:gd name="T38" fmla="*/ 130000 w 1352"/>
                <a:gd name="T39" fmla="*/ 195625 h 813"/>
                <a:gd name="T40" fmla="*/ 211250 w 1352"/>
                <a:gd name="T41" fmla="*/ 131875 h 813"/>
                <a:gd name="T42" fmla="*/ 422500 w 1352"/>
                <a:gd name="T43" fmla="*/ 68125 h 813"/>
                <a:gd name="T44" fmla="*/ 541250 w 1352"/>
                <a:gd name="T45" fmla="*/ 85625 h 813"/>
                <a:gd name="T46" fmla="*/ 642500 w 1352"/>
                <a:gd name="T47" fmla="*/ 140625 h 813"/>
                <a:gd name="T48" fmla="*/ 770000 w 1352"/>
                <a:gd name="T49" fmla="*/ 287500 h 813"/>
                <a:gd name="T50" fmla="*/ 798125 w 1352"/>
                <a:gd name="T51" fmla="*/ 371250 h 813"/>
                <a:gd name="T52" fmla="*/ 806875 w 1352"/>
                <a:gd name="T53" fmla="*/ 426250 h 813"/>
                <a:gd name="T54" fmla="*/ 798125 w 1352"/>
                <a:gd name="T55" fmla="*/ 470000 h 813"/>
                <a:gd name="T56" fmla="*/ 798125 w 1352"/>
                <a:gd name="T57" fmla="*/ 481250 h 813"/>
                <a:gd name="T58" fmla="*/ 798125 w 1352"/>
                <a:gd name="T59" fmla="*/ 490000 h 813"/>
                <a:gd name="T60" fmla="*/ 815625 w 1352"/>
                <a:gd name="T61" fmla="*/ 507500 h 813"/>
                <a:gd name="T62" fmla="*/ 833750 w 1352"/>
                <a:gd name="T63" fmla="*/ 490000 h 813"/>
                <a:gd name="T64" fmla="*/ 833750 w 1352"/>
                <a:gd name="T65" fmla="*/ 470000 h 813"/>
                <a:gd name="T66" fmla="*/ 844375 w 1352"/>
                <a:gd name="T67" fmla="*/ 426250 h 813"/>
                <a:gd name="T68" fmla="*/ 844375 w 1352"/>
                <a:gd name="T69" fmla="*/ 360000 h 813"/>
                <a:gd name="T70" fmla="*/ 833750 w 1352"/>
                <a:gd name="T71" fmla="*/ 316250 h 813"/>
                <a:gd name="T72" fmla="*/ 815625 w 1352"/>
                <a:gd name="T73" fmla="*/ 270000 h 813"/>
                <a:gd name="T74" fmla="*/ 679375 w 1352"/>
                <a:gd name="T75" fmla="*/ 85625 h 813"/>
                <a:gd name="T76" fmla="*/ 558750 w 1352"/>
                <a:gd name="T77" fmla="*/ 21875 h 813"/>
                <a:gd name="T78" fmla="*/ 431250 w 1352"/>
                <a:gd name="T79" fmla="*/ 4375 h 813"/>
                <a:gd name="T80" fmla="*/ 390625 w 1352"/>
                <a:gd name="T81" fmla="*/ 625 h 8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2" h="813" extrusionOk="0">
                  <a:moveTo>
                    <a:pt x="625" y="1"/>
                  </a:moveTo>
                  <a:cubicBezTo>
                    <a:pt x="573" y="1"/>
                    <a:pt x="522" y="11"/>
                    <a:pt x="472" y="21"/>
                  </a:cubicBezTo>
                  <a:cubicBezTo>
                    <a:pt x="398" y="49"/>
                    <a:pt x="338" y="80"/>
                    <a:pt x="278" y="123"/>
                  </a:cubicBezTo>
                  <a:cubicBezTo>
                    <a:pt x="222" y="154"/>
                    <a:pt x="176" y="211"/>
                    <a:pt x="134" y="256"/>
                  </a:cubicBezTo>
                  <a:cubicBezTo>
                    <a:pt x="88" y="298"/>
                    <a:pt x="60" y="358"/>
                    <a:pt x="46" y="401"/>
                  </a:cubicBezTo>
                  <a:cubicBezTo>
                    <a:pt x="32" y="432"/>
                    <a:pt x="32" y="460"/>
                    <a:pt x="14" y="488"/>
                  </a:cubicBezTo>
                  <a:lnTo>
                    <a:pt x="14" y="548"/>
                  </a:lnTo>
                  <a:cubicBezTo>
                    <a:pt x="0" y="594"/>
                    <a:pt x="0" y="636"/>
                    <a:pt x="14" y="664"/>
                  </a:cubicBezTo>
                  <a:lnTo>
                    <a:pt x="14" y="738"/>
                  </a:lnTo>
                  <a:cubicBezTo>
                    <a:pt x="32" y="752"/>
                    <a:pt x="32" y="770"/>
                    <a:pt x="32" y="770"/>
                  </a:cubicBezTo>
                  <a:cubicBezTo>
                    <a:pt x="32" y="784"/>
                    <a:pt x="46" y="784"/>
                    <a:pt x="60" y="784"/>
                  </a:cubicBezTo>
                  <a:cubicBezTo>
                    <a:pt x="74" y="784"/>
                    <a:pt x="74" y="770"/>
                    <a:pt x="74" y="752"/>
                  </a:cubicBezTo>
                  <a:lnTo>
                    <a:pt x="74" y="724"/>
                  </a:lnTo>
                  <a:lnTo>
                    <a:pt x="74" y="664"/>
                  </a:lnTo>
                  <a:cubicBezTo>
                    <a:pt x="74" y="636"/>
                    <a:pt x="74" y="608"/>
                    <a:pt x="88" y="562"/>
                  </a:cubicBezTo>
                  <a:lnTo>
                    <a:pt x="88" y="548"/>
                  </a:lnTo>
                  <a:lnTo>
                    <a:pt x="102" y="534"/>
                  </a:lnTo>
                  <a:lnTo>
                    <a:pt x="102" y="506"/>
                  </a:lnTo>
                  <a:cubicBezTo>
                    <a:pt x="120" y="488"/>
                    <a:pt x="120" y="460"/>
                    <a:pt x="134" y="446"/>
                  </a:cubicBezTo>
                  <a:cubicBezTo>
                    <a:pt x="148" y="401"/>
                    <a:pt x="176" y="358"/>
                    <a:pt x="208" y="313"/>
                  </a:cubicBezTo>
                  <a:cubicBezTo>
                    <a:pt x="250" y="284"/>
                    <a:pt x="296" y="242"/>
                    <a:pt x="338" y="211"/>
                  </a:cubicBezTo>
                  <a:cubicBezTo>
                    <a:pt x="440" y="154"/>
                    <a:pt x="560" y="109"/>
                    <a:pt x="676" y="109"/>
                  </a:cubicBezTo>
                  <a:cubicBezTo>
                    <a:pt x="750" y="109"/>
                    <a:pt x="806" y="123"/>
                    <a:pt x="866" y="137"/>
                  </a:cubicBezTo>
                  <a:cubicBezTo>
                    <a:pt x="926" y="154"/>
                    <a:pt x="982" y="182"/>
                    <a:pt x="1028" y="225"/>
                  </a:cubicBezTo>
                  <a:cubicBezTo>
                    <a:pt x="1130" y="284"/>
                    <a:pt x="1189" y="372"/>
                    <a:pt x="1232" y="460"/>
                  </a:cubicBezTo>
                  <a:cubicBezTo>
                    <a:pt x="1246" y="506"/>
                    <a:pt x="1263" y="548"/>
                    <a:pt x="1277" y="594"/>
                  </a:cubicBezTo>
                  <a:cubicBezTo>
                    <a:pt x="1277" y="622"/>
                    <a:pt x="1291" y="650"/>
                    <a:pt x="1291" y="682"/>
                  </a:cubicBezTo>
                  <a:cubicBezTo>
                    <a:pt x="1291" y="710"/>
                    <a:pt x="1277" y="738"/>
                    <a:pt x="1277" y="752"/>
                  </a:cubicBezTo>
                  <a:lnTo>
                    <a:pt x="1277" y="770"/>
                  </a:lnTo>
                  <a:lnTo>
                    <a:pt x="1277" y="784"/>
                  </a:lnTo>
                  <a:cubicBezTo>
                    <a:pt x="1277" y="798"/>
                    <a:pt x="1291" y="798"/>
                    <a:pt x="1305" y="812"/>
                  </a:cubicBezTo>
                  <a:cubicBezTo>
                    <a:pt x="1319" y="812"/>
                    <a:pt x="1334" y="798"/>
                    <a:pt x="1334" y="784"/>
                  </a:cubicBezTo>
                  <a:lnTo>
                    <a:pt x="1334" y="752"/>
                  </a:lnTo>
                  <a:cubicBezTo>
                    <a:pt x="1334" y="738"/>
                    <a:pt x="1351" y="724"/>
                    <a:pt x="1351" y="682"/>
                  </a:cubicBezTo>
                  <a:lnTo>
                    <a:pt x="1351" y="576"/>
                  </a:lnTo>
                  <a:cubicBezTo>
                    <a:pt x="1334" y="548"/>
                    <a:pt x="1334" y="534"/>
                    <a:pt x="1334" y="506"/>
                  </a:cubicBezTo>
                  <a:cubicBezTo>
                    <a:pt x="1319" y="474"/>
                    <a:pt x="1319" y="460"/>
                    <a:pt x="1305" y="432"/>
                  </a:cubicBezTo>
                  <a:cubicBezTo>
                    <a:pt x="1277" y="330"/>
                    <a:pt x="1203" y="225"/>
                    <a:pt x="1087" y="137"/>
                  </a:cubicBezTo>
                  <a:cubicBezTo>
                    <a:pt x="1028" y="94"/>
                    <a:pt x="968" y="66"/>
                    <a:pt x="894" y="35"/>
                  </a:cubicBezTo>
                  <a:cubicBezTo>
                    <a:pt x="838" y="21"/>
                    <a:pt x="764" y="7"/>
                    <a:pt x="690" y="7"/>
                  </a:cubicBezTo>
                  <a:cubicBezTo>
                    <a:pt x="668" y="2"/>
                    <a:pt x="647" y="1"/>
                    <a:pt x="625"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7" name="Google Shape;2652;p64">
              <a:extLst>
                <a:ext uri="{FF2B5EF4-FFF2-40B4-BE49-F238E27FC236}">
                  <a16:creationId xmlns:a16="http://schemas.microsoft.com/office/drawing/2014/main" id="{D55DE348-87CE-4E96-BFE3-4B535A1A8FEB}"/>
                </a:ext>
              </a:extLst>
            </p:cNvPr>
            <p:cNvSpPr>
              <a:spLocks/>
            </p:cNvSpPr>
            <p:nvPr/>
          </p:nvSpPr>
          <p:spPr bwMode="auto">
            <a:xfrm>
              <a:off x="2532575" y="2220750"/>
              <a:ext cx="9175" cy="2925"/>
            </a:xfrm>
            <a:custGeom>
              <a:avLst/>
              <a:gdLst>
                <a:gd name="T0" fmla="*/ 26875 w 367"/>
                <a:gd name="T1" fmla="*/ 0 h 117"/>
                <a:gd name="T2" fmla="*/ 0 w 367"/>
                <a:gd name="T3" fmla="*/ 17500 h 117"/>
                <a:gd name="T4" fmla="*/ 18125 w 367"/>
                <a:gd name="T5" fmla="*/ 37500 h 117"/>
                <a:gd name="T6" fmla="*/ 191250 w 367"/>
                <a:gd name="T7" fmla="*/ 72500 h 117"/>
                <a:gd name="T8" fmla="*/ 200000 w 367"/>
                <a:gd name="T9" fmla="*/ 72500 h 117"/>
                <a:gd name="T10" fmla="*/ 228750 w 367"/>
                <a:gd name="T11" fmla="*/ 46250 h 117"/>
                <a:gd name="T12" fmla="*/ 200000 w 367"/>
                <a:gd name="T13" fmla="*/ 8750 h 117"/>
                <a:gd name="T14" fmla="*/ 26875 w 367"/>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117" extrusionOk="0">
                  <a:moveTo>
                    <a:pt x="43" y="0"/>
                  </a:moveTo>
                  <a:cubicBezTo>
                    <a:pt x="14" y="0"/>
                    <a:pt x="0" y="14"/>
                    <a:pt x="0" y="28"/>
                  </a:cubicBezTo>
                  <a:cubicBezTo>
                    <a:pt x="0" y="46"/>
                    <a:pt x="14" y="60"/>
                    <a:pt x="29" y="60"/>
                  </a:cubicBezTo>
                  <a:lnTo>
                    <a:pt x="306" y="116"/>
                  </a:lnTo>
                  <a:lnTo>
                    <a:pt x="320" y="116"/>
                  </a:lnTo>
                  <a:cubicBezTo>
                    <a:pt x="352" y="116"/>
                    <a:pt x="366" y="102"/>
                    <a:pt x="366" y="74"/>
                  </a:cubicBezTo>
                  <a:cubicBezTo>
                    <a:pt x="366" y="46"/>
                    <a:pt x="352" y="14"/>
                    <a:pt x="320" y="14"/>
                  </a:cubicBezTo>
                  <a:lnTo>
                    <a:pt x="43"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8" name="Google Shape;2653;p64">
              <a:extLst>
                <a:ext uri="{FF2B5EF4-FFF2-40B4-BE49-F238E27FC236}">
                  <a16:creationId xmlns:a16="http://schemas.microsoft.com/office/drawing/2014/main" id="{4664D2E1-0630-42E3-96D8-B647337CD864}"/>
                </a:ext>
              </a:extLst>
            </p:cNvPr>
            <p:cNvSpPr>
              <a:spLocks/>
            </p:cNvSpPr>
            <p:nvPr/>
          </p:nvSpPr>
          <p:spPr bwMode="auto">
            <a:xfrm>
              <a:off x="2533625" y="2216350"/>
              <a:ext cx="9175" cy="4550"/>
            </a:xfrm>
            <a:custGeom>
              <a:avLst/>
              <a:gdLst>
                <a:gd name="T0" fmla="*/ 28750 w 367"/>
                <a:gd name="T1" fmla="*/ 0 h 182"/>
                <a:gd name="T2" fmla="*/ 625 w 367"/>
                <a:gd name="T3" fmla="*/ 8750 h 182"/>
                <a:gd name="T4" fmla="*/ 20000 w 367"/>
                <a:gd name="T5" fmla="*/ 37500 h 182"/>
                <a:gd name="T6" fmla="*/ 185000 w 367"/>
                <a:gd name="T7" fmla="*/ 110000 h 182"/>
                <a:gd name="T8" fmla="*/ 198750 w 367"/>
                <a:gd name="T9" fmla="*/ 113750 h 182"/>
                <a:gd name="T10" fmla="*/ 220000 w 367"/>
                <a:gd name="T11" fmla="*/ 92500 h 182"/>
                <a:gd name="T12" fmla="*/ 202500 w 367"/>
                <a:gd name="T13" fmla="*/ 55000 h 182"/>
                <a:gd name="T14" fmla="*/ 28750 w 367"/>
                <a:gd name="T15" fmla="*/ 0 h 1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182" extrusionOk="0">
                  <a:moveTo>
                    <a:pt x="46" y="0"/>
                  </a:moveTo>
                  <a:cubicBezTo>
                    <a:pt x="32" y="0"/>
                    <a:pt x="15" y="0"/>
                    <a:pt x="1" y="14"/>
                  </a:cubicBezTo>
                  <a:cubicBezTo>
                    <a:pt x="1" y="46"/>
                    <a:pt x="1" y="60"/>
                    <a:pt x="32" y="60"/>
                  </a:cubicBezTo>
                  <a:lnTo>
                    <a:pt x="296" y="176"/>
                  </a:lnTo>
                  <a:cubicBezTo>
                    <a:pt x="304" y="180"/>
                    <a:pt x="311" y="182"/>
                    <a:pt x="318" y="182"/>
                  </a:cubicBezTo>
                  <a:cubicBezTo>
                    <a:pt x="337" y="182"/>
                    <a:pt x="352" y="169"/>
                    <a:pt x="352" y="148"/>
                  </a:cubicBezTo>
                  <a:cubicBezTo>
                    <a:pt x="366" y="116"/>
                    <a:pt x="352" y="88"/>
                    <a:pt x="324" y="88"/>
                  </a:cubicBezTo>
                  <a:lnTo>
                    <a:pt x="46"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9" name="Google Shape;2654;p64">
              <a:extLst>
                <a:ext uri="{FF2B5EF4-FFF2-40B4-BE49-F238E27FC236}">
                  <a16:creationId xmlns:a16="http://schemas.microsoft.com/office/drawing/2014/main" id="{D2CBB9F5-BA8C-4B33-A4FE-FBC08568A801}"/>
                </a:ext>
              </a:extLst>
            </p:cNvPr>
            <p:cNvSpPr>
              <a:spLocks/>
            </p:cNvSpPr>
            <p:nvPr/>
          </p:nvSpPr>
          <p:spPr bwMode="auto">
            <a:xfrm>
              <a:off x="2535125" y="2211450"/>
              <a:ext cx="8475" cy="5925"/>
            </a:xfrm>
            <a:custGeom>
              <a:avLst/>
              <a:gdLst>
                <a:gd name="T0" fmla="*/ 28750 w 339"/>
                <a:gd name="T1" fmla="*/ 625 h 237"/>
                <a:gd name="T2" fmla="*/ 8750 w 339"/>
                <a:gd name="T3" fmla="*/ 12500 h 237"/>
                <a:gd name="T4" fmla="*/ 8750 w 339"/>
                <a:gd name="T5" fmla="*/ 41250 h 237"/>
                <a:gd name="T6" fmla="*/ 156250 w 339"/>
                <a:gd name="T7" fmla="*/ 140625 h 237"/>
                <a:gd name="T8" fmla="*/ 165000 w 339"/>
                <a:gd name="T9" fmla="*/ 140625 h 237"/>
                <a:gd name="T10" fmla="*/ 180000 w 339"/>
                <a:gd name="T11" fmla="*/ 147500 h 237"/>
                <a:gd name="T12" fmla="*/ 202500 w 339"/>
                <a:gd name="T13" fmla="*/ 131250 h 237"/>
                <a:gd name="T14" fmla="*/ 191250 w 339"/>
                <a:gd name="T15" fmla="*/ 96250 h 237"/>
                <a:gd name="T16" fmla="*/ 37500 w 339"/>
                <a:gd name="T17" fmla="*/ 3750 h 237"/>
                <a:gd name="T18" fmla="*/ 28750 w 339"/>
                <a:gd name="T19" fmla="*/ 625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237" extrusionOk="0">
                  <a:moveTo>
                    <a:pt x="46" y="1"/>
                  </a:moveTo>
                  <a:cubicBezTo>
                    <a:pt x="34" y="1"/>
                    <a:pt x="24" y="11"/>
                    <a:pt x="14" y="20"/>
                  </a:cubicBezTo>
                  <a:cubicBezTo>
                    <a:pt x="0" y="35"/>
                    <a:pt x="0" y="49"/>
                    <a:pt x="14" y="66"/>
                  </a:cubicBezTo>
                  <a:lnTo>
                    <a:pt x="250" y="225"/>
                  </a:lnTo>
                  <a:lnTo>
                    <a:pt x="264" y="225"/>
                  </a:lnTo>
                  <a:cubicBezTo>
                    <a:pt x="270" y="232"/>
                    <a:pt x="279" y="236"/>
                    <a:pt x="288" y="236"/>
                  </a:cubicBezTo>
                  <a:cubicBezTo>
                    <a:pt x="300" y="236"/>
                    <a:pt x="314" y="229"/>
                    <a:pt x="324" y="210"/>
                  </a:cubicBezTo>
                  <a:cubicBezTo>
                    <a:pt x="338" y="182"/>
                    <a:pt x="338" y="154"/>
                    <a:pt x="306" y="154"/>
                  </a:cubicBezTo>
                  <a:lnTo>
                    <a:pt x="60" y="6"/>
                  </a:lnTo>
                  <a:cubicBezTo>
                    <a:pt x="55" y="2"/>
                    <a:pt x="50" y="1"/>
                    <a:pt x="46"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0" name="Google Shape;2655;p64">
              <a:extLst>
                <a:ext uri="{FF2B5EF4-FFF2-40B4-BE49-F238E27FC236}">
                  <a16:creationId xmlns:a16="http://schemas.microsoft.com/office/drawing/2014/main" id="{50B69B83-5C82-4E53-81AD-00570A3D24EC}"/>
                </a:ext>
              </a:extLst>
            </p:cNvPr>
            <p:cNvSpPr>
              <a:spLocks/>
            </p:cNvSpPr>
            <p:nvPr/>
          </p:nvSpPr>
          <p:spPr bwMode="auto">
            <a:xfrm>
              <a:off x="2485625" y="2112850"/>
              <a:ext cx="178875" cy="122950"/>
            </a:xfrm>
            <a:custGeom>
              <a:avLst/>
              <a:gdLst>
                <a:gd name="T0" fmla="*/ 2730000 w 7155"/>
                <a:gd name="T1" fmla="*/ 625 h 4918"/>
                <a:gd name="T2" fmla="*/ 2583125 w 7155"/>
                <a:gd name="T3" fmla="*/ 4375 h 4918"/>
                <a:gd name="T4" fmla="*/ 1723750 w 7155"/>
                <a:gd name="T5" fmla="*/ 241875 h 4918"/>
                <a:gd name="T6" fmla="*/ 1715000 w 7155"/>
                <a:gd name="T7" fmla="*/ 241875 h 4918"/>
                <a:gd name="T8" fmla="*/ 385000 w 7155"/>
                <a:gd name="T9" fmla="*/ 1361250 h 4918"/>
                <a:gd name="T10" fmla="*/ 560625 w 7155"/>
                <a:gd name="T11" fmla="*/ 3073750 h 4918"/>
                <a:gd name="T12" fmla="*/ 1173750 w 7155"/>
                <a:gd name="T13" fmla="*/ 1791875 h 4918"/>
                <a:gd name="T14" fmla="*/ 1347500 w 7155"/>
                <a:gd name="T15" fmla="*/ 985000 h 4918"/>
                <a:gd name="T16" fmla="*/ 1347500 w 7155"/>
                <a:gd name="T17" fmla="*/ 985000 h 4918"/>
                <a:gd name="T18" fmla="*/ 1512500 w 7155"/>
                <a:gd name="T19" fmla="*/ 1520000 h 4918"/>
                <a:gd name="T20" fmla="*/ 1538750 w 7155"/>
                <a:gd name="T21" fmla="*/ 1516875 h 4918"/>
                <a:gd name="T22" fmla="*/ 1842500 w 7155"/>
                <a:gd name="T23" fmla="*/ 1040000 h 4918"/>
                <a:gd name="T24" fmla="*/ 2354375 w 7155"/>
                <a:gd name="T25" fmla="*/ 1736875 h 4918"/>
                <a:gd name="T26" fmla="*/ 2409375 w 7155"/>
                <a:gd name="T27" fmla="*/ 1780625 h 4918"/>
                <a:gd name="T28" fmla="*/ 2423750 w 7155"/>
                <a:gd name="T29" fmla="*/ 1782500 h 4918"/>
                <a:gd name="T30" fmla="*/ 2539375 w 7155"/>
                <a:gd name="T31" fmla="*/ 1690625 h 4918"/>
                <a:gd name="T32" fmla="*/ 2813750 w 7155"/>
                <a:gd name="T33" fmla="*/ 655000 h 4918"/>
                <a:gd name="T34" fmla="*/ 3242500 w 7155"/>
                <a:gd name="T35" fmla="*/ 1425000 h 4918"/>
                <a:gd name="T36" fmla="*/ 3407500 w 7155"/>
                <a:gd name="T37" fmla="*/ 1598125 h 4918"/>
                <a:gd name="T38" fmla="*/ 3462500 w 7155"/>
                <a:gd name="T39" fmla="*/ 1616250 h 4918"/>
                <a:gd name="T40" fmla="*/ 3546250 w 7155"/>
                <a:gd name="T41" fmla="*/ 1525625 h 4918"/>
                <a:gd name="T42" fmla="*/ 3711250 w 7155"/>
                <a:gd name="T43" fmla="*/ 791875 h 4918"/>
                <a:gd name="T44" fmla="*/ 3722500 w 7155"/>
                <a:gd name="T45" fmla="*/ 786875 h 4918"/>
                <a:gd name="T46" fmla="*/ 3790625 w 7155"/>
                <a:gd name="T47" fmla="*/ 793750 h 4918"/>
                <a:gd name="T48" fmla="*/ 3811875 w 7155"/>
                <a:gd name="T49" fmla="*/ 782500 h 4918"/>
                <a:gd name="T50" fmla="*/ 4078125 w 7155"/>
                <a:gd name="T51" fmla="*/ 1506250 h 4918"/>
                <a:gd name="T52" fmla="*/ 4396875 w 7155"/>
                <a:gd name="T53" fmla="*/ 2862500 h 4918"/>
                <a:gd name="T54" fmla="*/ 4451875 w 7155"/>
                <a:gd name="T55" fmla="*/ 2020625 h 4918"/>
                <a:gd name="T56" fmla="*/ 4388125 w 7155"/>
                <a:gd name="T57" fmla="*/ 1057500 h 4918"/>
                <a:gd name="T58" fmla="*/ 3638750 w 7155"/>
                <a:gd name="T59" fmla="*/ 241875 h 4918"/>
                <a:gd name="T60" fmla="*/ 3647500 w 7155"/>
                <a:gd name="T61" fmla="*/ 241875 h 4918"/>
                <a:gd name="T62" fmla="*/ 2730000 w 7155"/>
                <a:gd name="T63" fmla="*/ 625 h 49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55" h="4918" extrusionOk="0">
                  <a:moveTo>
                    <a:pt x="4368" y="1"/>
                  </a:moveTo>
                  <a:cubicBezTo>
                    <a:pt x="4276" y="1"/>
                    <a:pt x="4197" y="4"/>
                    <a:pt x="4133" y="7"/>
                  </a:cubicBezTo>
                  <a:cubicBezTo>
                    <a:pt x="3591" y="21"/>
                    <a:pt x="3152" y="197"/>
                    <a:pt x="2758" y="387"/>
                  </a:cubicBezTo>
                  <a:lnTo>
                    <a:pt x="2744" y="387"/>
                  </a:lnTo>
                  <a:cubicBezTo>
                    <a:pt x="2568" y="433"/>
                    <a:pt x="1189" y="799"/>
                    <a:pt x="616" y="2178"/>
                  </a:cubicBezTo>
                  <a:cubicBezTo>
                    <a:pt x="0" y="3658"/>
                    <a:pt x="897" y="4918"/>
                    <a:pt x="897" y="4918"/>
                  </a:cubicBezTo>
                  <a:cubicBezTo>
                    <a:pt x="897" y="4918"/>
                    <a:pt x="1615" y="3729"/>
                    <a:pt x="1878" y="2867"/>
                  </a:cubicBezTo>
                  <a:cubicBezTo>
                    <a:pt x="2110" y="2132"/>
                    <a:pt x="2156" y="1678"/>
                    <a:pt x="2156" y="1576"/>
                  </a:cubicBezTo>
                  <a:cubicBezTo>
                    <a:pt x="2156" y="1731"/>
                    <a:pt x="2131" y="2432"/>
                    <a:pt x="2420" y="2432"/>
                  </a:cubicBezTo>
                  <a:cubicBezTo>
                    <a:pt x="2434" y="2432"/>
                    <a:pt x="2448" y="2430"/>
                    <a:pt x="2462" y="2427"/>
                  </a:cubicBezTo>
                  <a:cubicBezTo>
                    <a:pt x="2638" y="2382"/>
                    <a:pt x="2814" y="2016"/>
                    <a:pt x="2948" y="1664"/>
                  </a:cubicBezTo>
                  <a:cubicBezTo>
                    <a:pt x="3138" y="2076"/>
                    <a:pt x="3430" y="2455"/>
                    <a:pt x="3767" y="2779"/>
                  </a:cubicBezTo>
                  <a:cubicBezTo>
                    <a:pt x="3799" y="2807"/>
                    <a:pt x="3827" y="2835"/>
                    <a:pt x="3855" y="2849"/>
                  </a:cubicBezTo>
                  <a:cubicBezTo>
                    <a:pt x="3863" y="2851"/>
                    <a:pt x="3871" y="2852"/>
                    <a:pt x="3878" y="2852"/>
                  </a:cubicBezTo>
                  <a:cubicBezTo>
                    <a:pt x="3956" y="2852"/>
                    <a:pt x="4021" y="2773"/>
                    <a:pt x="4063" y="2705"/>
                  </a:cubicBezTo>
                  <a:cubicBezTo>
                    <a:pt x="4355" y="2206"/>
                    <a:pt x="4502" y="1636"/>
                    <a:pt x="4502" y="1048"/>
                  </a:cubicBezTo>
                  <a:cubicBezTo>
                    <a:pt x="4692" y="1488"/>
                    <a:pt x="4925" y="1900"/>
                    <a:pt x="5188" y="2280"/>
                  </a:cubicBezTo>
                  <a:cubicBezTo>
                    <a:pt x="5262" y="2382"/>
                    <a:pt x="5350" y="2498"/>
                    <a:pt x="5452" y="2557"/>
                  </a:cubicBezTo>
                  <a:cubicBezTo>
                    <a:pt x="5484" y="2572"/>
                    <a:pt x="5512" y="2586"/>
                    <a:pt x="5540" y="2586"/>
                  </a:cubicBezTo>
                  <a:cubicBezTo>
                    <a:pt x="5614" y="2572"/>
                    <a:pt x="5660" y="2498"/>
                    <a:pt x="5674" y="2441"/>
                  </a:cubicBezTo>
                  <a:cubicBezTo>
                    <a:pt x="5850" y="1956"/>
                    <a:pt x="5924" y="1780"/>
                    <a:pt x="5938" y="1267"/>
                  </a:cubicBezTo>
                  <a:cubicBezTo>
                    <a:pt x="5938" y="1261"/>
                    <a:pt x="5945" y="1259"/>
                    <a:pt x="5956" y="1259"/>
                  </a:cubicBezTo>
                  <a:cubicBezTo>
                    <a:pt x="5982" y="1259"/>
                    <a:pt x="6031" y="1270"/>
                    <a:pt x="6065" y="1270"/>
                  </a:cubicBezTo>
                  <a:cubicBezTo>
                    <a:pt x="6085" y="1270"/>
                    <a:pt x="6099" y="1266"/>
                    <a:pt x="6099" y="1252"/>
                  </a:cubicBezTo>
                  <a:cubicBezTo>
                    <a:pt x="6289" y="1766"/>
                    <a:pt x="6318" y="1664"/>
                    <a:pt x="6525" y="2410"/>
                  </a:cubicBezTo>
                  <a:cubicBezTo>
                    <a:pt x="6803" y="3363"/>
                    <a:pt x="6729" y="3950"/>
                    <a:pt x="7035" y="4580"/>
                  </a:cubicBezTo>
                  <a:cubicBezTo>
                    <a:pt x="7053" y="4256"/>
                    <a:pt x="7109" y="3553"/>
                    <a:pt x="7123" y="3233"/>
                  </a:cubicBezTo>
                  <a:cubicBezTo>
                    <a:pt x="7155" y="2719"/>
                    <a:pt x="7155" y="2192"/>
                    <a:pt x="7021" y="1692"/>
                  </a:cubicBezTo>
                  <a:cubicBezTo>
                    <a:pt x="6891" y="1196"/>
                    <a:pt x="6303" y="595"/>
                    <a:pt x="5822" y="387"/>
                  </a:cubicBezTo>
                  <a:lnTo>
                    <a:pt x="5836" y="387"/>
                  </a:lnTo>
                  <a:cubicBezTo>
                    <a:pt x="5253" y="52"/>
                    <a:pt x="4718" y="1"/>
                    <a:pt x="4368"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grpSp>
        <p:nvGrpSpPr>
          <p:cNvPr id="19461" name="Google Shape;6525;p73">
            <a:extLst>
              <a:ext uri="{FF2B5EF4-FFF2-40B4-BE49-F238E27FC236}">
                <a16:creationId xmlns:a16="http://schemas.microsoft.com/office/drawing/2014/main" id="{0788ACDF-4635-47EE-999C-93BAD460FD20}"/>
              </a:ext>
            </a:extLst>
          </p:cNvPr>
          <p:cNvGrpSpPr>
            <a:grpSpLocks/>
          </p:cNvGrpSpPr>
          <p:nvPr/>
        </p:nvGrpSpPr>
        <p:grpSpPr bwMode="auto">
          <a:xfrm>
            <a:off x="7385050" y="2278063"/>
            <a:ext cx="1044575" cy="2239962"/>
            <a:chOff x="3701000" y="2070725"/>
            <a:chExt cx="290225" cy="580550"/>
          </a:xfrm>
        </p:grpSpPr>
        <p:sp>
          <p:nvSpPr>
            <p:cNvPr id="19462" name="Google Shape;6526;p73">
              <a:extLst>
                <a:ext uri="{FF2B5EF4-FFF2-40B4-BE49-F238E27FC236}">
                  <a16:creationId xmlns:a16="http://schemas.microsoft.com/office/drawing/2014/main" id="{28771D67-CC5B-4A0E-9F53-BF51ED0E078D}"/>
                </a:ext>
              </a:extLst>
            </p:cNvPr>
            <p:cNvSpPr>
              <a:spLocks/>
            </p:cNvSpPr>
            <p:nvPr/>
          </p:nvSpPr>
          <p:spPr bwMode="auto">
            <a:xfrm>
              <a:off x="3701000" y="2130900"/>
              <a:ext cx="104500" cy="168650"/>
            </a:xfrm>
            <a:custGeom>
              <a:avLst/>
              <a:gdLst>
                <a:gd name="T0" fmla="*/ 838125 w 4180"/>
                <a:gd name="T1" fmla="*/ 625 h 6746"/>
                <a:gd name="T2" fmla="*/ 789375 w 4180"/>
                <a:gd name="T3" fmla="*/ 39375 h 6746"/>
                <a:gd name="T4" fmla="*/ 899375 w 4180"/>
                <a:gd name="T5" fmla="*/ 432500 h 6746"/>
                <a:gd name="T6" fmla="*/ 990000 w 4180"/>
                <a:gd name="T7" fmla="*/ 635000 h 6746"/>
                <a:gd name="T8" fmla="*/ 350000 w 4180"/>
                <a:gd name="T9" fmla="*/ 85625 h 6746"/>
                <a:gd name="T10" fmla="*/ 338750 w 4180"/>
                <a:gd name="T11" fmla="*/ 85000 h 6746"/>
                <a:gd name="T12" fmla="*/ 367500 w 4180"/>
                <a:gd name="T13" fmla="*/ 360000 h 6746"/>
                <a:gd name="T14" fmla="*/ 735000 w 4180"/>
                <a:gd name="T15" fmla="*/ 762500 h 6746"/>
                <a:gd name="T16" fmla="*/ 138750 w 4180"/>
                <a:gd name="T17" fmla="*/ 487500 h 6746"/>
                <a:gd name="T18" fmla="*/ 185000 w 4180"/>
                <a:gd name="T19" fmla="*/ 725000 h 6746"/>
                <a:gd name="T20" fmla="*/ 605000 w 4180"/>
                <a:gd name="T21" fmla="*/ 1010625 h 6746"/>
                <a:gd name="T22" fmla="*/ 275625 w 4180"/>
                <a:gd name="T23" fmla="*/ 951875 h 6746"/>
                <a:gd name="T24" fmla="*/ 165000 w 4180"/>
                <a:gd name="T25" fmla="*/ 1019375 h 6746"/>
                <a:gd name="T26" fmla="*/ 853125 w 4180"/>
                <a:gd name="T27" fmla="*/ 1320625 h 6746"/>
                <a:gd name="T28" fmla="*/ 1119375 w 4180"/>
                <a:gd name="T29" fmla="*/ 3209375 h 6746"/>
                <a:gd name="T30" fmla="*/ 1842500 w 4180"/>
                <a:gd name="T31" fmla="*/ 4216250 h 6746"/>
                <a:gd name="T32" fmla="*/ 2611875 w 4180"/>
                <a:gd name="T33" fmla="*/ 3226875 h 6746"/>
                <a:gd name="T34" fmla="*/ 1796250 w 4180"/>
                <a:gd name="T35" fmla="*/ 2136250 h 6746"/>
                <a:gd name="T36" fmla="*/ 1493125 w 4180"/>
                <a:gd name="T37" fmla="*/ 1220000 h 6746"/>
                <a:gd name="T38" fmla="*/ 1860000 w 4180"/>
                <a:gd name="T39" fmla="*/ 863750 h 6746"/>
                <a:gd name="T40" fmla="*/ 1758750 w 4180"/>
                <a:gd name="T41" fmla="*/ 731250 h 6746"/>
                <a:gd name="T42" fmla="*/ 1631875 w 4180"/>
                <a:gd name="T43" fmla="*/ 762500 h 6746"/>
                <a:gd name="T44" fmla="*/ 1411875 w 4180"/>
                <a:gd name="T45" fmla="*/ 927500 h 6746"/>
                <a:gd name="T46" fmla="*/ 1053750 w 4180"/>
                <a:gd name="T47" fmla="*/ 175625 h 6746"/>
                <a:gd name="T48" fmla="*/ 838125 w 4180"/>
                <a:gd name="T49" fmla="*/ 625 h 6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80" h="6746" extrusionOk="0">
                  <a:moveTo>
                    <a:pt x="1341" y="1"/>
                  </a:moveTo>
                  <a:cubicBezTo>
                    <a:pt x="1304" y="1"/>
                    <a:pt x="1277" y="21"/>
                    <a:pt x="1263" y="63"/>
                  </a:cubicBezTo>
                  <a:cubicBezTo>
                    <a:pt x="1204" y="193"/>
                    <a:pt x="1320" y="474"/>
                    <a:pt x="1439" y="692"/>
                  </a:cubicBezTo>
                  <a:cubicBezTo>
                    <a:pt x="1541" y="914"/>
                    <a:pt x="1584" y="1016"/>
                    <a:pt x="1584" y="1016"/>
                  </a:cubicBezTo>
                  <a:cubicBezTo>
                    <a:pt x="1584" y="1016"/>
                    <a:pt x="764" y="151"/>
                    <a:pt x="560" y="137"/>
                  </a:cubicBezTo>
                  <a:cubicBezTo>
                    <a:pt x="554" y="136"/>
                    <a:pt x="547" y="136"/>
                    <a:pt x="542" y="136"/>
                  </a:cubicBezTo>
                  <a:cubicBezTo>
                    <a:pt x="355" y="136"/>
                    <a:pt x="404" y="348"/>
                    <a:pt x="588" y="576"/>
                  </a:cubicBezTo>
                  <a:cubicBezTo>
                    <a:pt x="778" y="808"/>
                    <a:pt x="1176" y="1220"/>
                    <a:pt x="1176" y="1220"/>
                  </a:cubicBezTo>
                  <a:cubicBezTo>
                    <a:pt x="1176" y="1220"/>
                    <a:pt x="454" y="794"/>
                    <a:pt x="222" y="780"/>
                  </a:cubicBezTo>
                  <a:cubicBezTo>
                    <a:pt x="1" y="780"/>
                    <a:pt x="46" y="984"/>
                    <a:pt x="296" y="1160"/>
                  </a:cubicBezTo>
                  <a:cubicBezTo>
                    <a:pt x="528" y="1354"/>
                    <a:pt x="968" y="1617"/>
                    <a:pt x="968" y="1617"/>
                  </a:cubicBezTo>
                  <a:cubicBezTo>
                    <a:pt x="968" y="1617"/>
                    <a:pt x="650" y="1523"/>
                    <a:pt x="441" y="1523"/>
                  </a:cubicBezTo>
                  <a:cubicBezTo>
                    <a:pt x="330" y="1523"/>
                    <a:pt x="250" y="1550"/>
                    <a:pt x="264" y="1631"/>
                  </a:cubicBezTo>
                  <a:cubicBezTo>
                    <a:pt x="310" y="1881"/>
                    <a:pt x="1365" y="2113"/>
                    <a:pt x="1365" y="2113"/>
                  </a:cubicBezTo>
                  <a:cubicBezTo>
                    <a:pt x="1365" y="2113"/>
                    <a:pt x="1306" y="3904"/>
                    <a:pt x="1791" y="5135"/>
                  </a:cubicBezTo>
                  <a:cubicBezTo>
                    <a:pt x="2259" y="6334"/>
                    <a:pt x="2948" y="6746"/>
                    <a:pt x="2948" y="6746"/>
                  </a:cubicBezTo>
                  <a:lnTo>
                    <a:pt x="4179" y="5163"/>
                  </a:lnTo>
                  <a:cubicBezTo>
                    <a:pt x="4179" y="5163"/>
                    <a:pt x="3328" y="4372"/>
                    <a:pt x="2874" y="3418"/>
                  </a:cubicBezTo>
                  <a:cubicBezTo>
                    <a:pt x="2477" y="2613"/>
                    <a:pt x="2389" y="1952"/>
                    <a:pt x="2389" y="1952"/>
                  </a:cubicBezTo>
                  <a:cubicBezTo>
                    <a:pt x="2389" y="1952"/>
                    <a:pt x="2860" y="1617"/>
                    <a:pt x="2976" y="1382"/>
                  </a:cubicBezTo>
                  <a:cubicBezTo>
                    <a:pt x="3042" y="1230"/>
                    <a:pt x="2939" y="1170"/>
                    <a:pt x="2814" y="1170"/>
                  </a:cubicBezTo>
                  <a:cubicBezTo>
                    <a:pt x="2744" y="1170"/>
                    <a:pt x="2668" y="1189"/>
                    <a:pt x="2611" y="1220"/>
                  </a:cubicBezTo>
                  <a:cubicBezTo>
                    <a:pt x="2463" y="1294"/>
                    <a:pt x="2259" y="1484"/>
                    <a:pt x="2259" y="1484"/>
                  </a:cubicBezTo>
                  <a:cubicBezTo>
                    <a:pt x="2259" y="1484"/>
                    <a:pt x="1879" y="562"/>
                    <a:pt x="1686" y="281"/>
                  </a:cubicBezTo>
                  <a:cubicBezTo>
                    <a:pt x="1555" y="99"/>
                    <a:pt x="1424" y="1"/>
                    <a:pt x="1341"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3" name="Google Shape;6527;p73">
              <a:extLst>
                <a:ext uri="{FF2B5EF4-FFF2-40B4-BE49-F238E27FC236}">
                  <a16:creationId xmlns:a16="http://schemas.microsoft.com/office/drawing/2014/main" id="{1B7B94BC-43AA-42DE-9A66-9A21CCC70A25}"/>
                </a:ext>
              </a:extLst>
            </p:cNvPr>
            <p:cNvSpPr>
              <a:spLocks/>
            </p:cNvSpPr>
            <p:nvPr/>
          </p:nvSpPr>
          <p:spPr bwMode="auto">
            <a:xfrm>
              <a:off x="3764750" y="2251525"/>
              <a:ext cx="68175" cy="73275"/>
            </a:xfrm>
            <a:custGeom>
              <a:avLst/>
              <a:gdLst>
                <a:gd name="T0" fmla="*/ 833750 w 2727"/>
                <a:gd name="T1" fmla="*/ 0 h 2931"/>
                <a:gd name="T2" fmla="*/ 376250 w 2727"/>
                <a:gd name="T3" fmla="*/ 413750 h 2931"/>
                <a:gd name="T4" fmla="*/ 625 w 2727"/>
                <a:gd name="T5" fmla="*/ 1090625 h 2931"/>
                <a:gd name="T6" fmla="*/ 339375 w 2727"/>
                <a:gd name="T7" fmla="*/ 1438125 h 2931"/>
                <a:gd name="T8" fmla="*/ 917500 w 2727"/>
                <a:gd name="T9" fmla="*/ 1831250 h 2931"/>
                <a:gd name="T10" fmla="*/ 1704375 w 2727"/>
                <a:gd name="T11" fmla="*/ 550000 h 2931"/>
                <a:gd name="T12" fmla="*/ 1374375 w 2727"/>
                <a:gd name="T13" fmla="*/ 385000 h 2931"/>
                <a:gd name="T14" fmla="*/ 833750 w 2727"/>
                <a:gd name="T15" fmla="*/ 0 h 29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7" h="2931" extrusionOk="0">
                  <a:moveTo>
                    <a:pt x="1334" y="0"/>
                  </a:moveTo>
                  <a:cubicBezTo>
                    <a:pt x="1334" y="0"/>
                    <a:pt x="968" y="222"/>
                    <a:pt x="602" y="662"/>
                  </a:cubicBezTo>
                  <a:cubicBezTo>
                    <a:pt x="222" y="1084"/>
                    <a:pt x="1" y="1745"/>
                    <a:pt x="1" y="1745"/>
                  </a:cubicBezTo>
                  <a:cubicBezTo>
                    <a:pt x="1" y="1745"/>
                    <a:pt x="208" y="2037"/>
                    <a:pt x="543" y="2301"/>
                  </a:cubicBezTo>
                  <a:cubicBezTo>
                    <a:pt x="880" y="2579"/>
                    <a:pt x="1468" y="2930"/>
                    <a:pt x="1468" y="2930"/>
                  </a:cubicBezTo>
                  <a:lnTo>
                    <a:pt x="2727" y="880"/>
                  </a:lnTo>
                  <a:cubicBezTo>
                    <a:pt x="2727" y="880"/>
                    <a:pt x="2537" y="838"/>
                    <a:pt x="2199" y="616"/>
                  </a:cubicBezTo>
                  <a:cubicBezTo>
                    <a:pt x="1848" y="412"/>
                    <a:pt x="1334" y="0"/>
                    <a:pt x="1334"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4" name="Google Shape;6528;p73">
              <a:extLst>
                <a:ext uri="{FF2B5EF4-FFF2-40B4-BE49-F238E27FC236}">
                  <a16:creationId xmlns:a16="http://schemas.microsoft.com/office/drawing/2014/main" id="{6AB7EF56-31E6-492B-BC61-A0842D5E16AD}"/>
                </a:ext>
              </a:extLst>
            </p:cNvPr>
            <p:cNvSpPr>
              <a:spLocks/>
            </p:cNvSpPr>
            <p:nvPr/>
          </p:nvSpPr>
          <p:spPr bwMode="auto">
            <a:xfrm>
              <a:off x="3911000" y="2611725"/>
              <a:ext cx="79525" cy="38075"/>
            </a:xfrm>
            <a:custGeom>
              <a:avLst/>
              <a:gdLst>
                <a:gd name="T0" fmla="*/ 880000 w 3181"/>
                <a:gd name="T1" fmla="*/ 0 h 1523"/>
                <a:gd name="T2" fmla="*/ 118750 w 3181"/>
                <a:gd name="T3" fmla="*/ 81250 h 1523"/>
                <a:gd name="T4" fmla="*/ 145625 w 3181"/>
                <a:gd name="T5" fmla="*/ 605000 h 1523"/>
                <a:gd name="T6" fmla="*/ 1661250 w 3181"/>
                <a:gd name="T7" fmla="*/ 951875 h 1523"/>
                <a:gd name="T8" fmla="*/ 1785625 w 3181"/>
                <a:gd name="T9" fmla="*/ 934375 h 1523"/>
                <a:gd name="T10" fmla="*/ 1730625 w 3181"/>
                <a:gd name="T11" fmla="*/ 521250 h 1523"/>
                <a:gd name="T12" fmla="*/ 880000 w 3181"/>
                <a:gd name="T13" fmla="*/ 0 h 1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1" h="1523" extrusionOk="0">
                  <a:moveTo>
                    <a:pt x="1408" y="0"/>
                  </a:moveTo>
                  <a:lnTo>
                    <a:pt x="190" y="130"/>
                  </a:lnTo>
                  <a:cubicBezTo>
                    <a:pt x="190" y="130"/>
                    <a:pt x="1" y="778"/>
                    <a:pt x="233" y="968"/>
                  </a:cubicBezTo>
                  <a:cubicBezTo>
                    <a:pt x="450" y="1133"/>
                    <a:pt x="2048" y="1523"/>
                    <a:pt x="2658" y="1523"/>
                  </a:cubicBezTo>
                  <a:cubicBezTo>
                    <a:pt x="2749" y="1523"/>
                    <a:pt x="2817" y="1514"/>
                    <a:pt x="2857" y="1495"/>
                  </a:cubicBezTo>
                  <a:cubicBezTo>
                    <a:pt x="3152" y="1361"/>
                    <a:pt x="3180" y="1157"/>
                    <a:pt x="2769" y="834"/>
                  </a:cubicBezTo>
                  <a:cubicBezTo>
                    <a:pt x="2361" y="514"/>
                    <a:pt x="1408" y="0"/>
                    <a:pt x="1408"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5" name="Google Shape;6529;p73">
              <a:extLst>
                <a:ext uri="{FF2B5EF4-FFF2-40B4-BE49-F238E27FC236}">
                  <a16:creationId xmlns:a16="http://schemas.microsoft.com/office/drawing/2014/main" id="{3FF05646-B9EC-4C0A-95BF-4514EB8307F6}"/>
                </a:ext>
              </a:extLst>
            </p:cNvPr>
            <p:cNvSpPr>
              <a:spLocks/>
            </p:cNvSpPr>
            <p:nvPr/>
          </p:nvSpPr>
          <p:spPr bwMode="auto">
            <a:xfrm>
              <a:off x="3954300" y="2622600"/>
              <a:ext cx="15300" cy="7950"/>
            </a:xfrm>
            <a:custGeom>
              <a:avLst/>
              <a:gdLst>
                <a:gd name="T0" fmla="*/ 278125 w 612"/>
                <a:gd name="T1" fmla="*/ 625 h 318"/>
                <a:gd name="T2" fmla="*/ 8125 w 612"/>
                <a:gd name="T3" fmla="*/ 176875 h 318"/>
                <a:gd name="T4" fmla="*/ 16875 w 612"/>
                <a:gd name="T5" fmla="*/ 198750 h 318"/>
                <a:gd name="T6" fmla="*/ 25625 w 612"/>
                <a:gd name="T7" fmla="*/ 194375 h 318"/>
                <a:gd name="T8" fmla="*/ 341875 w 612"/>
                <a:gd name="T9" fmla="*/ 48750 h 318"/>
                <a:gd name="T10" fmla="*/ 364375 w 612"/>
                <a:gd name="T11" fmla="*/ 49375 h 318"/>
                <a:gd name="T12" fmla="*/ 364375 w 612"/>
                <a:gd name="T13" fmla="*/ 11875 h 318"/>
                <a:gd name="T14" fmla="*/ 278125 w 612"/>
                <a:gd name="T15" fmla="*/ 625 h 3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2" h="318" extrusionOk="0">
                  <a:moveTo>
                    <a:pt x="445" y="1"/>
                  </a:moveTo>
                  <a:cubicBezTo>
                    <a:pt x="260" y="1"/>
                    <a:pt x="69" y="95"/>
                    <a:pt x="13" y="283"/>
                  </a:cubicBezTo>
                  <a:cubicBezTo>
                    <a:pt x="0" y="303"/>
                    <a:pt x="14" y="318"/>
                    <a:pt x="27" y="318"/>
                  </a:cubicBezTo>
                  <a:cubicBezTo>
                    <a:pt x="32" y="318"/>
                    <a:pt x="37" y="316"/>
                    <a:pt x="41" y="311"/>
                  </a:cubicBezTo>
                  <a:cubicBezTo>
                    <a:pt x="194" y="188"/>
                    <a:pt x="347" y="78"/>
                    <a:pt x="547" y="78"/>
                  </a:cubicBezTo>
                  <a:cubicBezTo>
                    <a:pt x="559" y="78"/>
                    <a:pt x="571" y="78"/>
                    <a:pt x="583" y="79"/>
                  </a:cubicBezTo>
                  <a:cubicBezTo>
                    <a:pt x="611" y="79"/>
                    <a:pt x="611" y="33"/>
                    <a:pt x="583" y="19"/>
                  </a:cubicBezTo>
                  <a:cubicBezTo>
                    <a:pt x="539" y="7"/>
                    <a:pt x="492" y="1"/>
                    <a:pt x="445"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6" name="Google Shape;6530;p73">
              <a:extLst>
                <a:ext uri="{FF2B5EF4-FFF2-40B4-BE49-F238E27FC236}">
                  <a16:creationId xmlns:a16="http://schemas.microsoft.com/office/drawing/2014/main" id="{1824ACFA-9659-4883-BDA2-B1B37F843E6D}"/>
                </a:ext>
              </a:extLst>
            </p:cNvPr>
            <p:cNvSpPr>
              <a:spLocks/>
            </p:cNvSpPr>
            <p:nvPr/>
          </p:nvSpPr>
          <p:spPr bwMode="auto">
            <a:xfrm>
              <a:off x="3944775" y="2616000"/>
              <a:ext cx="14975" cy="7975"/>
            </a:xfrm>
            <a:custGeom>
              <a:avLst/>
              <a:gdLst>
                <a:gd name="T0" fmla="*/ 298125 w 599"/>
                <a:gd name="T1" fmla="*/ 0 h 319"/>
                <a:gd name="T2" fmla="*/ 6875 w 599"/>
                <a:gd name="T3" fmla="*/ 185625 h 319"/>
                <a:gd name="T4" fmla="*/ 15625 w 599"/>
                <a:gd name="T5" fmla="*/ 198750 h 319"/>
                <a:gd name="T6" fmla="*/ 26250 w 599"/>
                <a:gd name="T7" fmla="*/ 194375 h 319"/>
                <a:gd name="T8" fmla="*/ 345000 w 599"/>
                <a:gd name="T9" fmla="*/ 58125 h 319"/>
                <a:gd name="T10" fmla="*/ 345000 w 599"/>
                <a:gd name="T11" fmla="*/ 3125 h 319"/>
                <a:gd name="T12" fmla="*/ 298125 w 599"/>
                <a:gd name="T13" fmla="*/ 0 h 3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9" h="319" extrusionOk="0">
                  <a:moveTo>
                    <a:pt x="477" y="0"/>
                  </a:moveTo>
                  <a:cubicBezTo>
                    <a:pt x="285" y="0"/>
                    <a:pt x="63" y="93"/>
                    <a:pt x="11" y="297"/>
                  </a:cubicBezTo>
                  <a:cubicBezTo>
                    <a:pt x="1" y="307"/>
                    <a:pt x="12" y="318"/>
                    <a:pt x="25" y="318"/>
                  </a:cubicBezTo>
                  <a:cubicBezTo>
                    <a:pt x="31" y="318"/>
                    <a:pt x="37" y="316"/>
                    <a:pt x="42" y="311"/>
                  </a:cubicBezTo>
                  <a:cubicBezTo>
                    <a:pt x="201" y="195"/>
                    <a:pt x="348" y="93"/>
                    <a:pt x="552" y="93"/>
                  </a:cubicBezTo>
                  <a:cubicBezTo>
                    <a:pt x="598" y="93"/>
                    <a:pt x="598" y="19"/>
                    <a:pt x="552" y="5"/>
                  </a:cubicBezTo>
                  <a:cubicBezTo>
                    <a:pt x="528" y="2"/>
                    <a:pt x="503" y="0"/>
                    <a:pt x="477"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7" name="Google Shape;6531;p73">
              <a:extLst>
                <a:ext uri="{FF2B5EF4-FFF2-40B4-BE49-F238E27FC236}">
                  <a16:creationId xmlns:a16="http://schemas.microsoft.com/office/drawing/2014/main" id="{CA766C54-95A6-4D49-9F2C-2BC20D7AD220}"/>
                </a:ext>
              </a:extLst>
            </p:cNvPr>
            <p:cNvSpPr>
              <a:spLocks/>
            </p:cNvSpPr>
            <p:nvPr/>
          </p:nvSpPr>
          <p:spPr bwMode="auto">
            <a:xfrm>
              <a:off x="3737675" y="2613200"/>
              <a:ext cx="79875" cy="38075"/>
            </a:xfrm>
            <a:custGeom>
              <a:avLst/>
              <a:gdLst>
                <a:gd name="T0" fmla="*/ 1116875 w 3195"/>
                <a:gd name="T1" fmla="*/ 625 h 1523"/>
                <a:gd name="T2" fmla="*/ 257500 w 3195"/>
                <a:gd name="T3" fmla="*/ 521875 h 1523"/>
                <a:gd name="T4" fmla="*/ 211250 w 3195"/>
                <a:gd name="T5" fmla="*/ 935000 h 1523"/>
                <a:gd name="T6" fmla="*/ 330625 w 3195"/>
                <a:gd name="T7" fmla="*/ 951250 h 1523"/>
                <a:gd name="T8" fmla="*/ 1840625 w 3195"/>
                <a:gd name="T9" fmla="*/ 605000 h 1523"/>
                <a:gd name="T10" fmla="*/ 1877500 w 3195"/>
                <a:gd name="T11" fmla="*/ 81875 h 1523"/>
                <a:gd name="T12" fmla="*/ 1116875 w 3195"/>
                <a:gd name="T13" fmla="*/ 625 h 1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5" h="1523" extrusionOk="0">
                  <a:moveTo>
                    <a:pt x="1787" y="1"/>
                  </a:moveTo>
                  <a:cubicBezTo>
                    <a:pt x="1787" y="1"/>
                    <a:pt x="834" y="511"/>
                    <a:pt x="412" y="835"/>
                  </a:cubicBezTo>
                  <a:cubicBezTo>
                    <a:pt x="0" y="1144"/>
                    <a:pt x="43" y="1362"/>
                    <a:pt x="338" y="1496"/>
                  </a:cubicBezTo>
                  <a:cubicBezTo>
                    <a:pt x="375" y="1514"/>
                    <a:pt x="441" y="1522"/>
                    <a:pt x="529" y="1522"/>
                  </a:cubicBezTo>
                  <a:cubicBezTo>
                    <a:pt x="1129" y="1522"/>
                    <a:pt x="2742" y="1134"/>
                    <a:pt x="2945" y="968"/>
                  </a:cubicBezTo>
                  <a:cubicBezTo>
                    <a:pt x="3194" y="775"/>
                    <a:pt x="3004" y="131"/>
                    <a:pt x="3004" y="131"/>
                  </a:cubicBezTo>
                  <a:lnTo>
                    <a:pt x="1787" y="1"/>
                  </a:ln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8" name="Google Shape;6532;p73">
              <a:extLst>
                <a:ext uri="{FF2B5EF4-FFF2-40B4-BE49-F238E27FC236}">
                  <a16:creationId xmlns:a16="http://schemas.microsoft.com/office/drawing/2014/main" id="{C0F6D398-DFE3-4AF8-AB10-B11ED8DD8972}"/>
                </a:ext>
              </a:extLst>
            </p:cNvPr>
            <p:cNvSpPr>
              <a:spLocks/>
            </p:cNvSpPr>
            <p:nvPr/>
          </p:nvSpPr>
          <p:spPr bwMode="auto">
            <a:xfrm>
              <a:off x="3758525" y="2624100"/>
              <a:ext cx="15400" cy="7925"/>
            </a:xfrm>
            <a:custGeom>
              <a:avLst/>
              <a:gdLst>
                <a:gd name="T0" fmla="*/ 115000 w 616"/>
                <a:gd name="T1" fmla="*/ 625 h 317"/>
                <a:gd name="T2" fmla="*/ 28750 w 616"/>
                <a:gd name="T3" fmla="*/ 11875 h 317"/>
                <a:gd name="T4" fmla="*/ 28750 w 616"/>
                <a:gd name="T5" fmla="*/ 46875 h 317"/>
                <a:gd name="T6" fmla="*/ 49375 w 616"/>
                <a:gd name="T7" fmla="*/ 46250 h 317"/>
                <a:gd name="T8" fmla="*/ 358125 w 616"/>
                <a:gd name="T9" fmla="*/ 194375 h 317"/>
                <a:gd name="T10" fmla="*/ 366875 w 616"/>
                <a:gd name="T11" fmla="*/ 197500 h 317"/>
                <a:gd name="T12" fmla="*/ 385000 w 616"/>
                <a:gd name="T13" fmla="*/ 176875 h 317"/>
                <a:gd name="T14" fmla="*/ 115000 w 616"/>
                <a:gd name="T15" fmla="*/ 625 h 3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6" h="317" extrusionOk="0">
                  <a:moveTo>
                    <a:pt x="184" y="1"/>
                  </a:moveTo>
                  <a:cubicBezTo>
                    <a:pt x="137" y="1"/>
                    <a:pt x="90" y="7"/>
                    <a:pt x="46" y="19"/>
                  </a:cubicBezTo>
                  <a:cubicBezTo>
                    <a:pt x="0" y="19"/>
                    <a:pt x="18" y="75"/>
                    <a:pt x="46" y="75"/>
                  </a:cubicBezTo>
                  <a:cubicBezTo>
                    <a:pt x="57" y="74"/>
                    <a:pt x="68" y="74"/>
                    <a:pt x="79" y="74"/>
                  </a:cubicBezTo>
                  <a:cubicBezTo>
                    <a:pt x="269" y="74"/>
                    <a:pt x="434" y="188"/>
                    <a:pt x="573" y="311"/>
                  </a:cubicBezTo>
                  <a:cubicBezTo>
                    <a:pt x="577" y="314"/>
                    <a:pt x="582" y="316"/>
                    <a:pt x="587" y="316"/>
                  </a:cubicBezTo>
                  <a:cubicBezTo>
                    <a:pt x="601" y="316"/>
                    <a:pt x="616" y="303"/>
                    <a:pt x="616" y="283"/>
                  </a:cubicBezTo>
                  <a:cubicBezTo>
                    <a:pt x="560" y="95"/>
                    <a:pt x="369" y="1"/>
                    <a:pt x="184"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9" name="Google Shape;6533;p73">
              <a:extLst>
                <a:ext uri="{FF2B5EF4-FFF2-40B4-BE49-F238E27FC236}">
                  <a16:creationId xmlns:a16="http://schemas.microsoft.com/office/drawing/2014/main" id="{1E675B13-4F61-4DAC-91C9-12D77A869AE3}"/>
                </a:ext>
              </a:extLst>
            </p:cNvPr>
            <p:cNvSpPr>
              <a:spLocks/>
            </p:cNvSpPr>
            <p:nvPr/>
          </p:nvSpPr>
          <p:spPr bwMode="auto">
            <a:xfrm>
              <a:off x="3768450" y="2617450"/>
              <a:ext cx="15075" cy="7975"/>
            </a:xfrm>
            <a:custGeom>
              <a:avLst/>
              <a:gdLst>
                <a:gd name="T0" fmla="*/ 82500 w 603"/>
                <a:gd name="T1" fmla="*/ 625 h 319"/>
                <a:gd name="T2" fmla="*/ 26875 w 603"/>
                <a:gd name="T3" fmla="*/ 4375 h 319"/>
                <a:gd name="T4" fmla="*/ 37500 w 603"/>
                <a:gd name="T5" fmla="*/ 59375 h 319"/>
                <a:gd name="T6" fmla="*/ 62500 w 603"/>
                <a:gd name="T7" fmla="*/ 58125 h 319"/>
                <a:gd name="T8" fmla="*/ 347500 w 603"/>
                <a:gd name="T9" fmla="*/ 195625 h 319"/>
                <a:gd name="T10" fmla="*/ 356875 w 603"/>
                <a:gd name="T11" fmla="*/ 198750 h 319"/>
                <a:gd name="T12" fmla="*/ 376250 w 603"/>
                <a:gd name="T13" fmla="*/ 178125 h 319"/>
                <a:gd name="T14" fmla="*/ 82500 w 603"/>
                <a:gd name="T15" fmla="*/ 625 h 3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3" h="319" extrusionOk="0">
                  <a:moveTo>
                    <a:pt x="132" y="1"/>
                  </a:moveTo>
                  <a:cubicBezTo>
                    <a:pt x="102" y="1"/>
                    <a:pt x="72" y="3"/>
                    <a:pt x="43" y="7"/>
                  </a:cubicBezTo>
                  <a:cubicBezTo>
                    <a:pt x="1" y="21"/>
                    <a:pt x="15" y="95"/>
                    <a:pt x="60" y="95"/>
                  </a:cubicBezTo>
                  <a:cubicBezTo>
                    <a:pt x="74" y="94"/>
                    <a:pt x="87" y="93"/>
                    <a:pt x="100" y="93"/>
                  </a:cubicBezTo>
                  <a:cubicBezTo>
                    <a:pt x="284" y="93"/>
                    <a:pt x="422" y="205"/>
                    <a:pt x="556" y="313"/>
                  </a:cubicBezTo>
                  <a:cubicBezTo>
                    <a:pt x="560" y="317"/>
                    <a:pt x="565" y="318"/>
                    <a:pt x="571" y="318"/>
                  </a:cubicBezTo>
                  <a:cubicBezTo>
                    <a:pt x="585" y="318"/>
                    <a:pt x="602" y="305"/>
                    <a:pt x="602" y="285"/>
                  </a:cubicBezTo>
                  <a:cubicBezTo>
                    <a:pt x="550" y="92"/>
                    <a:pt x="334" y="1"/>
                    <a:pt x="132"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0" name="Google Shape;6534;p73">
              <a:extLst>
                <a:ext uri="{FF2B5EF4-FFF2-40B4-BE49-F238E27FC236}">
                  <a16:creationId xmlns:a16="http://schemas.microsoft.com/office/drawing/2014/main" id="{17C19312-AABF-4CAB-BD56-A75B21815870}"/>
                </a:ext>
              </a:extLst>
            </p:cNvPr>
            <p:cNvSpPr>
              <a:spLocks/>
            </p:cNvSpPr>
            <p:nvPr/>
          </p:nvSpPr>
          <p:spPr bwMode="auto">
            <a:xfrm>
              <a:off x="3799925" y="2237950"/>
              <a:ext cx="186900" cy="228950"/>
            </a:xfrm>
            <a:custGeom>
              <a:avLst/>
              <a:gdLst>
                <a:gd name="T0" fmla="*/ 2171875 w 7476"/>
                <a:gd name="T1" fmla="*/ 625 h 9158"/>
                <a:gd name="T2" fmla="*/ 1264375 w 7476"/>
                <a:gd name="T3" fmla="*/ 93125 h 9158"/>
                <a:gd name="T4" fmla="*/ 596250 w 7476"/>
                <a:gd name="T5" fmla="*/ 1008125 h 9158"/>
                <a:gd name="T6" fmla="*/ 697500 w 7476"/>
                <a:gd name="T7" fmla="*/ 5083750 h 9158"/>
                <a:gd name="T8" fmla="*/ 2662500 w 7476"/>
                <a:gd name="T9" fmla="*/ 5723125 h 9158"/>
                <a:gd name="T10" fmla="*/ 3628125 w 7476"/>
                <a:gd name="T11" fmla="*/ 5625000 h 9158"/>
                <a:gd name="T12" fmla="*/ 4435000 w 7476"/>
                <a:gd name="T13" fmla="*/ 3435000 h 9158"/>
                <a:gd name="T14" fmla="*/ 4012500 w 7476"/>
                <a:gd name="T15" fmla="*/ 588125 h 9158"/>
                <a:gd name="T16" fmla="*/ 2171875 w 7476"/>
                <a:gd name="T17" fmla="*/ 625 h 9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76" h="9158" extrusionOk="0">
                  <a:moveTo>
                    <a:pt x="3475" y="1"/>
                  </a:moveTo>
                  <a:cubicBezTo>
                    <a:pt x="2884" y="1"/>
                    <a:pt x="2354" y="69"/>
                    <a:pt x="2023" y="149"/>
                  </a:cubicBezTo>
                  <a:cubicBezTo>
                    <a:pt x="1116" y="368"/>
                    <a:pt x="954" y="1613"/>
                    <a:pt x="954" y="1613"/>
                  </a:cubicBezTo>
                  <a:cubicBezTo>
                    <a:pt x="954" y="1613"/>
                    <a:pt x="1" y="6463"/>
                    <a:pt x="1116" y="8134"/>
                  </a:cubicBezTo>
                  <a:cubicBezTo>
                    <a:pt x="1637" y="8922"/>
                    <a:pt x="3069" y="9157"/>
                    <a:pt x="4260" y="9157"/>
                  </a:cubicBezTo>
                  <a:cubicBezTo>
                    <a:pt x="4908" y="9157"/>
                    <a:pt x="5485" y="9088"/>
                    <a:pt x="5805" y="9000"/>
                  </a:cubicBezTo>
                  <a:cubicBezTo>
                    <a:pt x="6730" y="8750"/>
                    <a:pt x="7008" y="6217"/>
                    <a:pt x="7096" y="5496"/>
                  </a:cubicBezTo>
                  <a:cubicBezTo>
                    <a:pt x="7170" y="4793"/>
                    <a:pt x="7476" y="2084"/>
                    <a:pt x="6420" y="941"/>
                  </a:cubicBezTo>
                  <a:cubicBezTo>
                    <a:pt x="5748" y="212"/>
                    <a:pt x="4516" y="1"/>
                    <a:pt x="3475"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1" name="Google Shape;6535;p73">
              <a:extLst>
                <a:ext uri="{FF2B5EF4-FFF2-40B4-BE49-F238E27FC236}">
                  <a16:creationId xmlns:a16="http://schemas.microsoft.com/office/drawing/2014/main" id="{25C4525A-ABFE-47AA-B0CD-9D5C2DCBAA41}"/>
                </a:ext>
              </a:extLst>
            </p:cNvPr>
            <p:cNvSpPr>
              <a:spLocks/>
            </p:cNvSpPr>
            <p:nvPr/>
          </p:nvSpPr>
          <p:spPr bwMode="auto">
            <a:xfrm>
              <a:off x="3920150" y="2295100"/>
              <a:ext cx="71075" cy="90650"/>
            </a:xfrm>
            <a:custGeom>
              <a:avLst/>
              <a:gdLst>
                <a:gd name="T0" fmla="*/ 801250 w 2843"/>
                <a:gd name="T1" fmla="*/ 625 h 3626"/>
                <a:gd name="T2" fmla="*/ 440000 w 2843"/>
                <a:gd name="T3" fmla="*/ 102500 h 3626"/>
                <a:gd name="T4" fmla="*/ 0 w 2843"/>
                <a:gd name="T5" fmla="*/ 733125 h 3626"/>
                <a:gd name="T6" fmla="*/ 440000 w 2843"/>
                <a:gd name="T7" fmla="*/ 1467500 h 3626"/>
                <a:gd name="T8" fmla="*/ 1516250 w 2843"/>
                <a:gd name="T9" fmla="*/ 2265625 h 3626"/>
                <a:gd name="T10" fmla="*/ 1585000 w 2843"/>
                <a:gd name="T11" fmla="*/ 2236875 h 3626"/>
                <a:gd name="T12" fmla="*/ 1548125 w 2843"/>
                <a:gd name="T13" fmla="*/ 1228125 h 3626"/>
                <a:gd name="T14" fmla="*/ 833125 w 2843"/>
                <a:gd name="T15" fmla="*/ 1250 h 3626"/>
                <a:gd name="T16" fmla="*/ 801250 w 2843"/>
                <a:gd name="T17" fmla="*/ 625 h 36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43" h="3626" extrusionOk="0">
                  <a:moveTo>
                    <a:pt x="1282" y="1"/>
                  </a:moveTo>
                  <a:cubicBezTo>
                    <a:pt x="1172" y="1"/>
                    <a:pt x="907" y="17"/>
                    <a:pt x="704" y="164"/>
                  </a:cubicBezTo>
                  <a:cubicBezTo>
                    <a:pt x="454" y="340"/>
                    <a:pt x="0" y="1173"/>
                    <a:pt x="0" y="1173"/>
                  </a:cubicBezTo>
                  <a:cubicBezTo>
                    <a:pt x="0" y="1173"/>
                    <a:pt x="176" y="1557"/>
                    <a:pt x="704" y="2348"/>
                  </a:cubicBezTo>
                  <a:cubicBezTo>
                    <a:pt x="1161" y="3018"/>
                    <a:pt x="2090" y="3625"/>
                    <a:pt x="2426" y="3625"/>
                  </a:cubicBezTo>
                  <a:cubicBezTo>
                    <a:pt x="2479" y="3625"/>
                    <a:pt x="2517" y="3611"/>
                    <a:pt x="2536" y="3579"/>
                  </a:cubicBezTo>
                  <a:cubicBezTo>
                    <a:pt x="2740" y="3270"/>
                    <a:pt x="2842" y="2876"/>
                    <a:pt x="2477" y="1965"/>
                  </a:cubicBezTo>
                  <a:cubicBezTo>
                    <a:pt x="2097" y="1043"/>
                    <a:pt x="1333" y="2"/>
                    <a:pt x="1333" y="2"/>
                  </a:cubicBezTo>
                  <a:cubicBezTo>
                    <a:pt x="1333" y="2"/>
                    <a:pt x="1314" y="1"/>
                    <a:pt x="1282"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2" name="Google Shape;6536;p73">
              <a:extLst>
                <a:ext uri="{FF2B5EF4-FFF2-40B4-BE49-F238E27FC236}">
                  <a16:creationId xmlns:a16="http://schemas.microsoft.com/office/drawing/2014/main" id="{4ED13DBE-17A2-4B00-9D84-57AA7B7BAEC6}"/>
                </a:ext>
              </a:extLst>
            </p:cNvPr>
            <p:cNvSpPr>
              <a:spLocks/>
            </p:cNvSpPr>
            <p:nvPr/>
          </p:nvSpPr>
          <p:spPr bwMode="auto">
            <a:xfrm>
              <a:off x="3937725" y="2353800"/>
              <a:ext cx="9175" cy="10575"/>
            </a:xfrm>
            <a:custGeom>
              <a:avLst/>
              <a:gdLst>
                <a:gd name="T0" fmla="*/ 229375 w 367"/>
                <a:gd name="T1" fmla="*/ 263750 h 423"/>
                <a:gd name="T2" fmla="*/ 220625 w 367"/>
                <a:gd name="T3" fmla="*/ 263750 h 423"/>
                <a:gd name="T4" fmla="*/ 220625 w 367"/>
                <a:gd name="T5" fmla="*/ 255000 h 423"/>
                <a:gd name="T6" fmla="*/ 220625 w 367"/>
                <a:gd name="T7" fmla="*/ 263750 h 423"/>
                <a:gd name="T8" fmla="*/ 220625 w 367"/>
                <a:gd name="T9" fmla="*/ 255000 h 423"/>
                <a:gd name="T10" fmla="*/ 211875 w 367"/>
                <a:gd name="T11" fmla="*/ 255000 h 423"/>
                <a:gd name="T12" fmla="*/ 220625 w 367"/>
                <a:gd name="T13" fmla="*/ 255000 h 423"/>
                <a:gd name="T14" fmla="*/ 211875 w 367"/>
                <a:gd name="T15" fmla="*/ 255000 h 423"/>
                <a:gd name="T16" fmla="*/ 211875 w 367"/>
                <a:gd name="T17" fmla="*/ 246250 h 423"/>
                <a:gd name="T18" fmla="*/ 211875 w 367"/>
                <a:gd name="T19" fmla="*/ 255000 h 423"/>
                <a:gd name="T20" fmla="*/ 211875 w 367"/>
                <a:gd name="T21" fmla="*/ 246250 h 423"/>
                <a:gd name="T22" fmla="*/ 191875 w 367"/>
                <a:gd name="T23" fmla="*/ 237500 h 423"/>
                <a:gd name="T24" fmla="*/ 211875 w 367"/>
                <a:gd name="T25" fmla="*/ 246250 h 423"/>
                <a:gd name="T26" fmla="*/ 191875 w 367"/>
                <a:gd name="T27" fmla="*/ 237500 h 423"/>
                <a:gd name="T28" fmla="*/ 191875 w 367"/>
                <a:gd name="T29" fmla="*/ 228750 h 423"/>
                <a:gd name="T30" fmla="*/ 191875 w 367"/>
                <a:gd name="T31" fmla="*/ 237500 h 423"/>
                <a:gd name="T32" fmla="*/ 191875 w 367"/>
                <a:gd name="T33" fmla="*/ 228750 h 423"/>
                <a:gd name="T34" fmla="*/ 46875 w 367"/>
                <a:gd name="T35" fmla="*/ 55000 h 423"/>
                <a:gd name="T36" fmla="*/ 191875 w 367"/>
                <a:gd name="T37" fmla="*/ 228750 h 423"/>
                <a:gd name="T38" fmla="*/ 46875 w 367"/>
                <a:gd name="T39" fmla="*/ 55000 h 423"/>
                <a:gd name="T40" fmla="*/ 38125 w 367"/>
                <a:gd name="T41" fmla="*/ 44375 h 423"/>
                <a:gd name="T42" fmla="*/ 46875 w 367"/>
                <a:gd name="T43" fmla="*/ 55000 h 423"/>
                <a:gd name="T44" fmla="*/ 38125 w 367"/>
                <a:gd name="T45" fmla="*/ 44375 h 423"/>
                <a:gd name="T46" fmla="*/ 26875 w 367"/>
                <a:gd name="T47" fmla="*/ 26250 h 423"/>
                <a:gd name="T48" fmla="*/ 38125 w 367"/>
                <a:gd name="T49" fmla="*/ 44375 h 423"/>
                <a:gd name="T50" fmla="*/ 26875 w 367"/>
                <a:gd name="T51" fmla="*/ 26250 h 423"/>
                <a:gd name="T52" fmla="*/ 18125 w 367"/>
                <a:gd name="T53" fmla="*/ 26250 h 423"/>
                <a:gd name="T54" fmla="*/ 26875 w 367"/>
                <a:gd name="T55" fmla="*/ 26250 h 423"/>
                <a:gd name="T56" fmla="*/ 18125 w 367"/>
                <a:gd name="T57" fmla="*/ 26250 h 423"/>
                <a:gd name="T58" fmla="*/ 18125 w 367"/>
                <a:gd name="T59" fmla="*/ 17500 h 423"/>
                <a:gd name="T60" fmla="*/ 18125 w 367"/>
                <a:gd name="T61" fmla="*/ 26250 h 423"/>
                <a:gd name="T62" fmla="*/ 18125 w 367"/>
                <a:gd name="T63" fmla="*/ 17500 h 423"/>
                <a:gd name="T64" fmla="*/ 18125 w 367"/>
                <a:gd name="T65" fmla="*/ 17500 h 423"/>
                <a:gd name="T66" fmla="*/ 9375 w 367"/>
                <a:gd name="T67" fmla="*/ 8750 h 423"/>
                <a:gd name="T68" fmla="*/ 9375 w 367"/>
                <a:gd name="T69" fmla="*/ 8750 h 423"/>
                <a:gd name="T70" fmla="*/ 625 w 367"/>
                <a:gd name="T71" fmla="*/ 0 h 423"/>
                <a:gd name="T72" fmla="*/ 9375 w 367"/>
                <a:gd name="T73" fmla="*/ 0 h 423"/>
                <a:gd name="T74" fmla="*/ 625 w 367"/>
                <a:gd name="T75" fmla="*/ 0 h 4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7" h="423" extrusionOk="0">
                  <a:moveTo>
                    <a:pt x="367" y="422"/>
                  </a:moveTo>
                  <a:close/>
                  <a:moveTo>
                    <a:pt x="353" y="422"/>
                  </a:moveTo>
                  <a:close/>
                  <a:moveTo>
                    <a:pt x="353" y="408"/>
                  </a:moveTo>
                  <a:lnTo>
                    <a:pt x="353" y="422"/>
                  </a:lnTo>
                  <a:lnTo>
                    <a:pt x="353" y="408"/>
                  </a:lnTo>
                  <a:close/>
                  <a:moveTo>
                    <a:pt x="339" y="408"/>
                  </a:moveTo>
                  <a:lnTo>
                    <a:pt x="353" y="408"/>
                  </a:lnTo>
                  <a:lnTo>
                    <a:pt x="339" y="408"/>
                  </a:lnTo>
                  <a:close/>
                  <a:moveTo>
                    <a:pt x="339" y="394"/>
                  </a:moveTo>
                  <a:lnTo>
                    <a:pt x="339" y="408"/>
                  </a:lnTo>
                  <a:lnTo>
                    <a:pt x="339" y="394"/>
                  </a:lnTo>
                  <a:close/>
                  <a:moveTo>
                    <a:pt x="307" y="380"/>
                  </a:moveTo>
                  <a:cubicBezTo>
                    <a:pt x="324" y="380"/>
                    <a:pt x="324" y="394"/>
                    <a:pt x="339" y="394"/>
                  </a:cubicBezTo>
                  <a:cubicBezTo>
                    <a:pt x="324" y="394"/>
                    <a:pt x="324" y="380"/>
                    <a:pt x="307" y="380"/>
                  </a:cubicBezTo>
                  <a:close/>
                  <a:moveTo>
                    <a:pt x="307" y="366"/>
                  </a:moveTo>
                  <a:lnTo>
                    <a:pt x="307" y="380"/>
                  </a:lnTo>
                  <a:lnTo>
                    <a:pt x="307" y="366"/>
                  </a:lnTo>
                  <a:close/>
                  <a:moveTo>
                    <a:pt x="75" y="88"/>
                  </a:moveTo>
                  <a:cubicBezTo>
                    <a:pt x="131" y="176"/>
                    <a:pt x="219" y="278"/>
                    <a:pt x="307" y="366"/>
                  </a:cubicBezTo>
                  <a:cubicBezTo>
                    <a:pt x="219" y="278"/>
                    <a:pt x="131" y="176"/>
                    <a:pt x="75" y="88"/>
                  </a:cubicBezTo>
                  <a:close/>
                  <a:moveTo>
                    <a:pt x="61" y="71"/>
                  </a:moveTo>
                  <a:cubicBezTo>
                    <a:pt x="61" y="71"/>
                    <a:pt x="61" y="88"/>
                    <a:pt x="75" y="88"/>
                  </a:cubicBezTo>
                  <a:cubicBezTo>
                    <a:pt x="61" y="88"/>
                    <a:pt x="61" y="71"/>
                    <a:pt x="61" y="71"/>
                  </a:cubicBezTo>
                  <a:close/>
                  <a:moveTo>
                    <a:pt x="43" y="42"/>
                  </a:moveTo>
                  <a:cubicBezTo>
                    <a:pt x="43" y="57"/>
                    <a:pt x="61" y="71"/>
                    <a:pt x="61" y="71"/>
                  </a:cubicBezTo>
                  <a:cubicBezTo>
                    <a:pt x="61" y="71"/>
                    <a:pt x="43" y="57"/>
                    <a:pt x="43" y="42"/>
                  </a:cubicBezTo>
                  <a:close/>
                  <a:moveTo>
                    <a:pt x="29" y="42"/>
                  </a:moveTo>
                  <a:lnTo>
                    <a:pt x="43" y="42"/>
                  </a:lnTo>
                  <a:lnTo>
                    <a:pt x="29" y="42"/>
                  </a:lnTo>
                  <a:close/>
                  <a:moveTo>
                    <a:pt x="29" y="28"/>
                  </a:moveTo>
                  <a:lnTo>
                    <a:pt x="29" y="42"/>
                  </a:lnTo>
                  <a:lnTo>
                    <a:pt x="29" y="28"/>
                  </a:lnTo>
                  <a:close/>
                  <a:moveTo>
                    <a:pt x="29" y="28"/>
                  </a:moveTo>
                  <a:close/>
                  <a:moveTo>
                    <a:pt x="15" y="14"/>
                  </a:moveTo>
                  <a:close/>
                  <a:moveTo>
                    <a:pt x="15" y="14"/>
                  </a:moveTo>
                  <a:close/>
                  <a:moveTo>
                    <a:pt x="1" y="0"/>
                  </a:moveTo>
                  <a:lnTo>
                    <a:pt x="15" y="0"/>
                  </a:lnTo>
                  <a:lnTo>
                    <a:pt x="1" y="0"/>
                  </a:lnTo>
                  <a:close/>
                </a:path>
              </a:pathLst>
            </a:custGeom>
            <a:solidFill>
              <a:srgbClr val="D6504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3" name="Google Shape;6537;p73">
              <a:extLst>
                <a:ext uri="{FF2B5EF4-FFF2-40B4-BE49-F238E27FC236}">
                  <a16:creationId xmlns:a16="http://schemas.microsoft.com/office/drawing/2014/main" id="{4FCFEC9E-3E3A-4BED-9F2C-8B2A47C39A82}"/>
                </a:ext>
              </a:extLst>
            </p:cNvPr>
            <p:cNvSpPr>
              <a:spLocks/>
            </p:cNvSpPr>
            <p:nvPr/>
          </p:nvSpPr>
          <p:spPr bwMode="auto">
            <a:xfrm>
              <a:off x="3930775" y="2325225"/>
              <a:ext cx="54650" cy="60075"/>
            </a:xfrm>
            <a:custGeom>
              <a:avLst/>
              <a:gdLst>
                <a:gd name="T0" fmla="*/ 631250 w 2186"/>
                <a:gd name="T1" fmla="*/ 0 h 2403"/>
                <a:gd name="T2" fmla="*/ 466875 w 2186"/>
                <a:gd name="T3" fmla="*/ 63750 h 2403"/>
                <a:gd name="T4" fmla="*/ 449375 w 2186"/>
                <a:gd name="T5" fmla="*/ 63750 h 2403"/>
                <a:gd name="T6" fmla="*/ 449375 w 2186"/>
                <a:gd name="T7" fmla="*/ 72500 h 2403"/>
                <a:gd name="T8" fmla="*/ 440000 w 2186"/>
                <a:gd name="T9" fmla="*/ 72500 h 2403"/>
                <a:gd name="T10" fmla="*/ 220625 w 2186"/>
                <a:gd name="T11" fmla="*/ 191250 h 2403"/>
                <a:gd name="T12" fmla="*/ 211875 w 2186"/>
                <a:gd name="T13" fmla="*/ 191250 h 2403"/>
                <a:gd name="T14" fmla="*/ 625 w 2186"/>
                <a:gd name="T15" fmla="*/ 338750 h 2403"/>
                <a:gd name="T16" fmla="*/ 9375 w 2186"/>
                <a:gd name="T17" fmla="*/ 448750 h 2403"/>
                <a:gd name="T18" fmla="*/ 174375 w 2186"/>
                <a:gd name="T19" fmla="*/ 714375 h 2403"/>
                <a:gd name="T20" fmla="*/ 183125 w 2186"/>
                <a:gd name="T21" fmla="*/ 714375 h 2403"/>
                <a:gd name="T22" fmla="*/ 183125 w 2186"/>
                <a:gd name="T23" fmla="*/ 723125 h 2403"/>
                <a:gd name="T24" fmla="*/ 191875 w 2186"/>
                <a:gd name="T25" fmla="*/ 731875 h 2403"/>
                <a:gd name="T26" fmla="*/ 191875 w 2186"/>
                <a:gd name="T27" fmla="*/ 740625 h 2403"/>
                <a:gd name="T28" fmla="*/ 200625 w 2186"/>
                <a:gd name="T29" fmla="*/ 740625 h 2403"/>
                <a:gd name="T30" fmla="*/ 211875 w 2186"/>
                <a:gd name="T31" fmla="*/ 758750 h 2403"/>
                <a:gd name="T32" fmla="*/ 220625 w 2186"/>
                <a:gd name="T33" fmla="*/ 769375 h 2403"/>
                <a:gd name="T34" fmla="*/ 365625 w 2186"/>
                <a:gd name="T35" fmla="*/ 943125 h 2403"/>
                <a:gd name="T36" fmla="*/ 365625 w 2186"/>
                <a:gd name="T37" fmla="*/ 951875 h 2403"/>
                <a:gd name="T38" fmla="*/ 385625 w 2186"/>
                <a:gd name="T39" fmla="*/ 960625 h 2403"/>
                <a:gd name="T40" fmla="*/ 385625 w 2186"/>
                <a:gd name="T41" fmla="*/ 969375 h 2403"/>
                <a:gd name="T42" fmla="*/ 394375 w 2186"/>
                <a:gd name="T43" fmla="*/ 969375 h 2403"/>
                <a:gd name="T44" fmla="*/ 394375 w 2186"/>
                <a:gd name="T45" fmla="*/ 978125 h 2403"/>
                <a:gd name="T46" fmla="*/ 403125 w 2186"/>
                <a:gd name="T47" fmla="*/ 978125 h 2403"/>
                <a:gd name="T48" fmla="*/ 1163750 w 2186"/>
                <a:gd name="T49" fmla="*/ 1501875 h 2403"/>
                <a:gd name="T50" fmla="*/ 1265000 w 2186"/>
                <a:gd name="T51" fmla="*/ 1400625 h 2403"/>
                <a:gd name="T52" fmla="*/ 1346250 w 2186"/>
                <a:gd name="T53" fmla="*/ 1253125 h 2403"/>
                <a:gd name="T54" fmla="*/ 1355000 w 2186"/>
                <a:gd name="T55" fmla="*/ 1070625 h 2403"/>
                <a:gd name="T56" fmla="*/ 1172500 w 2186"/>
                <a:gd name="T57" fmla="*/ 521250 h 2403"/>
                <a:gd name="T58" fmla="*/ 741250 w 2186"/>
                <a:gd name="T59" fmla="*/ 81250 h 2403"/>
                <a:gd name="T60" fmla="*/ 631250 w 2186"/>
                <a:gd name="T61" fmla="*/ 0 h 24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86" h="2403" extrusionOk="0">
                  <a:moveTo>
                    <a:pt x="1010" y="0"/>
                  </a:moveTo>
                  <a:cubicBezTo>
                    <a:pt x="923" y="28"/>
                    <a:pt x="849" y="56"/>
                    <a:pt x="747" y="102"/>
                  </a:cubicBezTo>
                  <a:lnTo>
                    <a:pt x="719" y="102"/>
                  </a:lnTo>
                  <a:lnTo>
                    <a:pt x="719" y="116"/>
                  </a:lnTo>
                  <a:lnTo>
                    <a:pt x="704" y="116"/>
                  </a:lnTo>
                  <a:cubicBezTo>
                    <a:pt x="571" y="176"/>
                    <a:pt x="455" y="232"/>
                    <a:pt x="353" y="306"/>
                  </a:cubicBezTo>
                  <a:lnTo>
                    <a:pt x="339" y="306"/>
                  </a:lnTo>
                  <a:cubicBezTo>
                    <a:pt x="205" y="394"/>
                    <a:pt x="89" y="468"/>
                    <a:pt x="1" y="542"/>
                  </a:cubicBezTo>
                  <a:cubicBezTo>
                    <a:pt x="1" y="598"/>
                    <a:pt x="1" y="658"/>
                    <a:pt x="15" y="718"/>
                  </a:cubicBezTo>
                  <a:cubicBezTo>
                    <a:pt x="89" y="848"/>
                    <a:pt x="177" y="981"/>
                    <a:pt x="279" y="1143"/>
                  </a:cubicBezTo>
                  <a:lnTo>
                    <a:pt x="293" y="1143"/>
                  </a:lnTo>
                  <a:lnTo>
                    <a:pt x="293" y="1157"/>
                  </a:lnTo>
                  <a:cubicBezTo>
                    <a:pt x="293" y="1171"/>
                    <a:pt x="307" y="1171"/>
                    <a:pt x="307" y="1171"/>
                  </a:cubicBezTo>
                  <a:lnTo>
                    <a:pt x="307" y="1185"/>
                  </a:lnTo>
                  <a:lnTo>
                    <a:pt x="321" y="1185"/>
                  </a:lnTo>
                  <a:cubicBezTo>
                    <a:pt x="321" y="1200"/>
                    <a:pt x="339" y="1214"/>
                    <a:pt x="339" y="1214"/>
                  </a:cubicBezTo>
                  <a:cubicBezTo>
                    <a:pt x="339" y="1214"/>
                    <a:pt x="339" y="1231"/>
                    <a:pt x="353" y="1231"/>
                  </a:cubicBezTo>
                  <a:cubicBezTo>
                    <a:pt x="409" y="1319"/>
                    <a:pt x="497" y="1421"/>
                    <a:pt x="585" y="1509"/>
                  </a:cubicBezTo>
                  <a:lnTo>
                    <a:pt x="585" y="1523"/>
                  </a:lnTo>
                  <a:cubicBezTo>
                    <a:pt x="602" y="1523"/>
                    <a:pt x="602" y="1537"/>
                    <a:pt x="617" y="1537"/>
                  </a:cubicBezTo>
                  <a:lnTo>
                    <a:pt x="617" y="1551"/>
                  </a:lnTo>
                  <a:lnTo>
                    <a:pt x="631" y="1551"/>
                  </a:lnTo>
                  <a:lnTo>
                    <a:pt x="631" y="1565"/>
                  </a:lnTo>
                  <a:lnTo>
                    <a:pt x="645" y="1565"/>
                  </a:lnTo>
                  <a:cubicBezTo>
                    <a:pt x="1042" y="1977"/>
                    <a:pt x="1552" y="2301"/>
                    <a:pt x="1862" y="2403"/>
                  </a:cubicBezTo>
                  <a:lnTo>
                    <a:pt x="2024" y="2241"/>
                  </a:lnTo>
                  <a:cubicBezTo>
                    <a:pt x="2080" y="2167"/>
                    <a:pt x="2126" y="2093"/>
                    <a:pt x="2154" y="2005"/>
                  </a:cubicBezTo>
                  <a:cubicBezTo>
                    <a:pt x="2185" y="1917"/>
                    <a:pt x="2185" y="1815"/>
                    <a:pt x="2168" y="1713"/>
                  </a:cubicBezTo>
                  <a:cubicBezTo>
                    <a:pt x="2140" y="1407"/>
                    <a:pt x="2038" y="1098"/>
                    <a:pt x="1876" y="834"/>
                  </a:cubicBezTo>
                  <a:cubicBezTo>
                    <a:pt x="1700" y="556"/>
                    <a:pt x="1436" y="334"/>
                    <a:pt x="1186" y="130"/>
                  </a:cubicBezTo>
                  <a:cubicBezTo>
                    <a:pt x="1130" y="88"/>
                    <a:pt x="1070" y="42"/>
                    <a:pt x="1010" y="0"/>
                  </a:cubicBezTo>
                  <a:close/>
                </a:path>
              </a:pathLst>
            </a:custGeom>
            <a:solidFill>
              <a:srgbClr val="ECA99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4" name="Google Shape;6538;p73">
              <a:extLst>
                <a:ext uri="{FF2B5EF4-FFF2-40B4-BE49-F238E27FC236}">
                  <a16:creationId xmlns:a16="http://schemas.microsoft.com/office/drawing/2014/main" id="{8A5BB8BD-3365-4FCC-AE5C-61EF8F3722D7}"/>
                </a:ext>
              </a:extLst>
            </p:cNvPr>
            <p:cNvSpPr>
              <a:spLocks/>
            </p:cNvSpPr>
            <p:nvPr/>
          </p:nvSpPr>
          <p:spPr bwMode="auto">
            <a:xfrm>
              <a:off x="3776550" y="2425900"/>
              <a:ext cx="183900" cy="193225"/>
            </a:xfrm>
            <a:custGeom>
              <a:avLst/>
              <a:gdLst>
                <a:gd name="T0" fmla="*/ 4030000 w 7356"/>
                <a:gd name="T1" fmla="*/ 625 h 7729"/>
                <a:gd name="T2" fmla="*/ 2381250 w 7356"/>
                <a:gd name="T3" fmla="*/ 211250 h 7729"/>
                <a:gd name="T4" fmla="*/ 2306250 w 7356"/>
                <a:gd name="T5" fmla="*/ 213125 h 7729"/>
                <a:gd name="T6" fmla="*/ 714375 w 7356"/>
                <a:gd name="T7" fmla="*/ 66250 h 7729"/>
                <a:gd name="T8" fmla="*/ 640000 w 7356"/>
                <a:gd name="T9" fmla="*/ 193750 h 7729"/>
                <a:gd name="T10" fmla="*/ 208750 w 7356"/>
                <a:gd name="T11" fmla="*/ 2346250 h 7729"/>
                <a:gd name="T12" fmla="*/ 0 w 7356"/>
                <a:gd name="T13" fmla="*/ 4738125 h 7729"/>
                <a:gd name="T14" fmla="*/ 420000 w 7356"/>
                <a:gd name="T15" fmla="*/ 4810625 h 7729"/>
                <a:gd name="T16" fmla="*/ 668750 w 7356"/>
                <a:gd name="T17" fmla="*/ 4820625 h 7729"/>
                <a:gd name="T18" fmla="*/ 951875 w 7356"/>
                <a:gd name="T19" fmla="*/ 4801875 h 7729"/>
                <a:gd name="T20" fmla="*/ 1987500 w 7356"/>
                <a:gd name="T21" fmla="*/ 1880000 h 7729"/>
                <a:gd name="T22" fmla="*/ 2371875 w 7356"/>
                <a:gd name="T23" fmla="*/ 1384375 h 7729"/>
                <a:gd name="T24" fmla="*/ 2381250 w 7356"/>
                <a:gd name="T25" fmla="*/ 1385625 h 7729"/>
                <a:gd name="T26" fmla="*/ 2858125 w 7356"/>
                <a:gd name="T27" fmla="*/ 2355000 h 7729"/>
                <a:gd name="T28" fmla="*/ 3388125 w 7356"/>
                <a:gd name="T29" fmla="*/ 4810625 h 7729"/>
                <a:gd name="T30" fmla="*/ 3606250 w 7356"/>
                <a:gd name="T31" fmla="*/ 4830000 h 7729"/>
                <a:gd name="T32" fmla="*/ 3827500 w 7356"/>
                <a:gd name="T33" fmla="*/ 4819375 h 7729"/>
                <a:gd name="T34" fmla="*/ 4451875 w 7356"/>
                <a:gd name="T35" fmla="*/ 4671875 h 7729"/>
                <a:gd name="T36" fmla="*/ 4533125 w 7356"/>
                <a:gd name="T37" fmla="*/ 2658125 h 7729"/>
                <a:gd name="T38" fmla="*/ 4030000 w 7356"/>
                <a:gd name="T39" fmla="*/ 625 h 77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356" h="7729" extrusionOk="0">
                  <a:moveTo>
                    <a:pt x="6448" y="1"/>
                  </a:moveTo>
                  <a:cubicBezTo>
                    <a:pt x="6448" y="1"/>
                    <a:pt x="4453" y="324"/>
                    <a:pt x="3810" y="338"/>
                  </a:cubicBezTo>
                  <a:cubicBezTo>
                    <a:pt x="3774" y="340"/>
                    <a:pt x="3734" y="341"/>
                    <a:pt x="3690" y="341"/>
                  </a:cubicBezTo>
                  <a:cubicBezTo>
                    <a:pt x="2956" y="341"/>
                    <a:pt x="1143" y="106"/>
                    <a:pt x="1143" y="106"/>
                  </a:cubicBezTo>
                  <a:cubicBezTo>
                    <a:pt x="1143" y="106"/>
                    <a:pt x="1038" y="106"/>
                    <a:pt x="1024" y="310"/>
                  </a:cubicBezTo>
                  <a:cubicBezTo>
                    <a:pt x="1010" y="528"/>
                    <a:pt x="528" y="1791"/>
                    <a:pt x="334" y="3754"/>
                  </a:cubicBezTo>
                  <a:cubicBezTo>
                    <a:pt x="190" y="5133"/>
                    <a:pt x="0" y="7581"/>
                    <a:pt x="0" y="7581"/>
                  </a:cubicBezTo>
                  <a:cubicBezTo>
                    <a:pt x="0" y="7581"/>
                    <a:pt x="116" y="7651"/>
                    <a:pt x="672" y="7697"/>
                  </a:cubicBezTo>
                  <a:cubicBezTo>
                    <a:pt x="825" y="7709"/>
                    <a:pt x="957" y="7713"/>
                    <a:pt x="1070" y="7713"/>
                  </a:cubicBezTo>
                  <a:cubicBezTo>
                    <a:pt x="1369" y="7713"/>
                    <a:pt x="1523" y="7683"/>
                    <a:pt x="1523" y="7683"/>
                  </a:cubicBezTo>
                  <a:cubicBezTo>
                    <a:pt x="1523" y="7683"/>
                    <a:pt x="2389" y="4809"/>
                    <a:pt x="3180" y="3008"/>
                  </a:cubicBezTo>
                  <a:cubicBezTo>
                    <a:pt x="3363" y="2585"/>
                    <a:pt x="3669" y="2215"/>
                    <a:pt x="3795" y="2215"/>
                  </a:cubicBezTo>
                  <a:cubicBezTo>
                    <a:pt x="3800" y="2215"/>
                    <a:pt x="3805" y="2215"/>
                    <a:pt x="3810" y="2217"/>
                  </a:cubicBezTo>
                  <a:cubicBezTo>
                    <a:pt x="4014" y="2259"/>
                    <a:pt x="4337" y="3050"/>
                    <a:pt x="4573" y="3768"/>
                  </a:cubicBezTo>
                  <a:cubicBezTo>
                    <a:pt x="4851" y="4591"/>
                    <a:pt x="5421" y="7697"/>
                    <a:pt x="5421" y="7697"/>
                  </a:cubicBezTo>
                  <a:cubicBezTo>
                    <a:pt x="5421" y="7697"/>
                    <a:pt x="5520" y="7728"/>
                    <a:pt x="5770" y="7728"/>
                  </a:cubicBezTo>
                  <a:cubicBezTo>
                    <a:pt x="5865" y="7728"/>
                    <a:pt x="5982" y="7724"/>
                    <a:pt x="6124" y="7711"/>
                  </a:cubicBezTo>
                  <a:cubicBezTo>
                    <a:pt x="6726" y="7683"/>
                    <a:pt x="7123" y="7475"/>
                    <a:pt x="7123" y="7475"/>
                  </a:cubicBezTo>
                  <a:cubicBezTo>
                    <a:pt x="7123" y="7475"/>
                    <a:pt x="7355" y="6202"/>
                    <a:pt x="7253" y="4253"/>
                  </a:cubicBezTo>
                  <a:cubicBezTo>
                    <a:pt x="7165" y="2245"/>
                    <a:pt x="6448" y="75"/>
                    <a:pt x="644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5" name="Google Shape;6539;p73">
              <a:extLst>
                <a:ext uri="{FF2B5EF4-FFF2-40B4-BE49-F238E27FC236}">
                  <a16:creationId xmlns:a16="http://schemas.microsoft.com/office/drawing/2014/main" id="{1390CE47-38FC-45EF-BA15-EE353E2B22E9}"/>
                </a:ext>
              </a:extLst>
            </p:cNvPr>
            <p:cNvSpPr>
              <a:spLocks/>
            </p:cNvSpPr>
            <p:nvPr/>
          </p:nvSpPr>
          <p:spPr bwMode="auto">
            <a:xfrm>
              <a:off x="3797025" y="2270325"/>
              <a:ext cx="145475" cy="174850"/>
            </a:xfrm>
            <a:custGeom>
              <a:avLst/>
              <a:gdLst>
                <a:gd name="T0" fmla="*/ 2699375 w 5819"/>
                <a:gd name="T1" fmla="*/ 0 h 6994"/>
                <a:gd name="T2" fmla="*/ 2043125 w 5819"/>
                <a:gd name="T3" fmla="*/ 42500 h 6994"/>
                <a:gd name="T4" fmla="*/ 1155000 w 5819"/>
                <a:gd name="T5" fmla="*/ 143750 h 6994"/>
                <a:gd name="T6" fmla="*/ 673750 w 5819"/>
                <a:gd name="T7" fmla="*/ 50000 h 6994"/>
                <a:gd name="T8" fmla="*/ 466875 w 5819"/>
                <a:gd name="T9" fmla="*/ 117500 h 6994"/>
                <a:gd name="T10" fmla="*/ 64375 w 5819"/>
                <a:gd name="T11" fmla="*/ 1902500 h 6994"/>
                <a:gd name="T12" fmla="*/ 93125 w 5819"/>
                <a:gd name="T13" fmla="*/ 4219375 h 6994"/>
                <a:gd name="T14" fmla="*/ 1720625 w 5819"/>
                <a:gd name="T15" fmla="*/ 4371250 h 6994"/>
                <a:gd name="T16" fmla="*/ 2253750 w 5819"/>
                <a:gd name="T17" fmla="*/ 4349375 h 6994"/>
                <a:gd name="T18" fmla="*/ 3636875 w 5819"/>
                <a:gd name="T19" fmla="*/ 4100625 h 6994"/>
                <a:gd name="T20" fmla="*/ 3344375 w 5819"/>
                <a:gd name="T21" fmla="*/ 1343750 h 6994"/>
                <a:gd name="T22" fmla="*/ 3225625 w 5819"/>
                <a:gd name="T23" fmla="*/ 33750 h 6994"/>
                <a:gd name="T24" fmla="*/ 2699375 w 5819"/>
                <a:gd name="T25" fmla="*/ 0 h 69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19" h="6994" extrusionOk="0">
                  <a:moveTo>
                    <a:pt x="4319" y="0"/>
                  </a:moveTo>
                  <a:cubicBezTo>
                    <a:pt x="4027" y="0"/>
                    <a:pt x="3671" y="17"/>
                    <a:pt x="3269" y="68"/>
                  </a:cubicBezTo>
                  <a:cubicBezTo>
                    <a:pt x="2154" y="230"/>
                    <a:pt x="1848" y="230"/>
                    <a:pt x="1848" y="230"/>
                  </a:cubicBezTo>
                  <a:cubicBezTo>
                    <a:pt x="1848" y="230"/>
                    <a:pt x="1411" y="80"/>
                    <a:pt x="1078" y="80"/>
                  </a:cubicBezTo>
                  <a:cubicBezTo>
                    <a:pt x="934" y="80"/>
                    <a:pt x="809" y="108"/>
                    <a:pt x="747" y="188"/>
                  </a:cubicBezTo>
                  <a:cubicBezTo>
                    <a:pt x="528" y="465"/>
                    <a:pt x="191" y="1901"/>
                    <a:pt x="103" y="3044"/>
                  </a:cubicBezTo>
                  <a:cubicBezTo>
                    <a:pt x="1" y="4173"/>
                    <a:pt x="149" y="6751"/>
                    <a:pt x="149" y="6751"/>
                  </a:cubicBezTo>
                  <a:cubicBezTo>
                    <a:pt x="149" y="6751"/>
                    <a:pt x="1379" y="6994"/>
                    <a:pt x="2753" y="6994"/>
                  </a:cubicBezTo>
                  <a:cubicBezTo>
                    <a:pt x="3034" y="6994"/>
                    <a:pt x="3322" y="6983"/>
                    <a:pt x="3606" y="6959"/>
                  </a:cubicBezTo>
                  <a:cubicBezTo>
                    <a:pt x="5263" y="6825"/>
                    <a:pt x="5819" y="6561"/>
                    <a:pt x="5819" y="6561"/>
                  </a:cubicBezTo>
                  <a:cubicBezTo>
                    <a:pt x="5819" y="6561"/>
                    <a:pt x="5291" y="3529"/>
                    <a:pt x="5351" y="2150"/>
                  </a:cubicBezTo>
                  <a:cubicBezTo>
                    <a:pt x="5407" y="789"/>
                    <a:pt x="5161" y="54"/>
                    <a:pt x="5161" y="54"/>
                  </a:cubicBezTo>
                  <a:cubicBezTo>
                    <a:pt x="5161" y="54"/>
                    <a:pt x="4845" y="0"/>
                    <a:pt x="4319"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6" name="Google Shape;6540;p73">
              <a:extLst>
                <a:ext uri="{FF2B5EF4-FFF2-40B4-BE49-F238E27FC236}">
                  <a16:creationId xmlns:a16="http://schemas.microsoft.com/office/drawing/2014/main" id="{550F0B31-AD32-4910-91A0-18FD568CB217}"/>
                </a:ext>
              </a:extLst>
            </p:cNvPr>
            <p:cNvSpPr>
              <a:spLocks/>
            </p:cNvSpPr>
            <p:nvPr/>
          </p:nvSpPr>
          <p:spPr bwMode="auto">
            <a:xfrm>
              <a:off x="3787875" y="2261100"/>
              <a:ext cx="48400" cy="121650"/>
            </a:xfrm>
            <a:custGeom>
              <a:avLst/>
              <a:gdLst>
                <a:gd name="T0" fmla="*/ 881250 w 1936"/>
                <a:gd name="T1" fmla="*/ 625 h 4866"/>
                <a:gd name="T2" fmla="*/ 770000 w 1936"/>
                <a:gd name="T3" fmla="*/ 9375 h 4866"/>
                <a:gd name="T4" fmla="*/ 183125 w 1936"/>
                <a:gd name="T5" fmla="*/ 1088750 h 4866"/>
                <a:gd name="T6" fmla="*/ 9375 w 1936"/>
                <a:gd name="T7" fmla="*/ 2298125 h 4866"/>
                <a:gd name="T8" fmla="*/ 275625 w 1936"/>
                <a:gd name="T9" fmla="*/ 3041250 h 4866"/>
                <a:gd name="T10" fmla="*/ 596250 w 1936"/>
                <a:gd name="T11" fmla="*/ 1493125 h 4866"/>
                <a:gd name="T12" fmla="*/ 1210000 w 1936"/>
                <a:gd name="T13" fmla="*/ 174375 h 4866"/>
                <a:gd name="T14" fmla="*/ 881250 w 1936"/>
                <a:gd name="T15" fmla="*/ 625 h 48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36" h="4866" extrusionOk="0">
                  <a:moveTo>
                    <a:pt x="1410" y="1"/>
                  </a:moveTo>
                  <a:cubicBezTo>
                    <a:pt x="1356" y="1"/>
                    <a:pt x="1297" y="5"/>
                    <a:pt x="1232" y="15"/>
                  </a:cubicBezTo>
                  <a:cubicBezTo>
                    <a:pt x="894" y="57"/>
                    <a:pt x="557" y="718"/>
                    <a:pt x="293" y="1742"/>
                  </a:cubicBezTo>
                  <a:cubicBezTo>
                    <a:pt x="89" y="2565"/>
                    <a:pt x="1" y="3061"/>
                    <a:pt x="15" y="3677"/>
                  </a:cubicBezTo>
                  <a:cubicBezTo>
                    <a:pt x="29" y="4514"/>
                    <a:pt x="441" y="4866"/>
                    <a:pt x="441" y="4866"/>
                  </a:cubicBezTo>
                  <a:cubicBezTo>
                    <a:pt x="441" y="4866"/>
                    <a:pt x="585" y="3501"/>
                    <a:pt x="954" y="2389"/>
                  </a:cubicBezTo>
                  <a:cubicBezTo>
                    <a:pt x="1510" y="718"/>
                    <a:pt x="1936" y="279"/>
                    <a:pt x="1936" y="279"/>
                  </a:cubicBezTo>
                  <a:cubicBezTo>
                    <a:pt x="1936" y="279"/>
                    <a:pt x="1841" y="1"/>
                    <a:pt x="1410"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7" name="Google Shape;6541;p73">
              <a:extLst>
                <a:ext uri="{FF2B5EF4-FFF2-40B4-BE49-F238E27FC236}">
                  <a16:creationId xmlns:a16="http://schemas.microsoft.com/office/drawing/2014/main" id="{F12493F5-0838-442D-BE81-0BCF2A9C7CB0}"/>
                </a:ext>
              </a:extLst>
            </p:cNvPr>
            <p:cNvSpPr>
              <a:spLocks/>
            </p:cNvSpPr>
            <p:nvPr/>
          </p:nvSpPr>
          <p:spPr bwMode="auto">
            <a:xfrm>
              <a:off x="3880925" y="2263300"/>
              <a:ext cx="58675" cy="129575"/>
            </a:xfrm>
            <a:custGeom>
              <a:avLst/>
              <a:gdLst>
                <a:gd name="T0" fmla="*/ 665000 w 2347"/>
                <a:gd name="T1" fmla="*/ 0 h 5183"/>
                <a:gd name="T2" fmla="*/ 422500 w 2347"/>
                <a:gd name="T3" fmla="*/ 108125 h 5183"/>
                <a:gd name="T4" fmla="*/ 182500 w 2347"/>
                <a:gd name="T5" fmla="*/ 648750 h 5183"/>
                <a:gd name="T6" fmla="*/ 101250 w 2347"/>
                <a:gd name="T7" fmla="*/ 1866875 h 5183"/>
                <a:gd name="T8" fmla="*/ 980625 w 2347"/>
                <a:gd name="T9" fmla="*/ 3113750 h 5183"/>
                <a:gd name="T10" fmla="*/ 1306250 w 2347"/>
                <a:gd name="T11" fmla="*/ 3239375 h 5183"/>
                <a:gd name="T12" fmla="*/ 1446875 w 2347"/>
                <a:gd name="T13" fmla="*/ 2986250 h 5183"/>
                <a:gd name="T14" fmla="*/ 1356875 w 2347"/>
                <a:gd name="T15" fmla="*/ 2792500 h 5183"/>
                <a:gd name="T16" fmla="*/ 677500 w 2347"/>
                <a:gd name="T17" fmla="*/ 1438125 h 5183"/>
                <a:gd name="T18" fmla="*/ 989375 w 2347"/>
                <a:gd name="T19" fmla="*/ 163125 h 5183"/>
                <a:gd name="T20" fmla="*/ 752500 w 2347"/>
                <a:gd name="T21" fmla="*/ 9375 h 5183"/>
                <a:gd name="T22" fmla="*/ 665000 w 2347"/>
                <a:gd name="T23" fmla="*/ 0 h 5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47" h="5183" extrusionOk="0">
                  <a:moveTo>
                    <a:pt x="1064" y="0"/>
                  </a:moveTo>
                  <a:cubicBezTo>
                    <a:pt x="796" y="0"/>
                    <a:pt x="676" y="173"/>
                    <a:pt x="676" y="173"/>
                  </a:cubicBezTo>
                  <a:cubicBezTo>
                    <a:pt x="676" y="173"/>
                    <a:pt x="426" y="571"/>
                    <a:pt x="292" y="1038"/>
                  </a:cubicBezTo>
                  <a:cubicBezTo>
                    <a:pt x="162" y="1524"/>
                    <a:pt x="1" y="2094"/>
                    <a:pt x="162" y="2987"/>
                  </a:cubicBezTo>
                  <a:cubicBezTo>
                    <a:pt x="352" y="4000"/>
                    <a:pt x="894" y="4556"/>
                    <a:pt x="1569" y="4982"/>
                  </a:cubicBezTo>
                  <a:cubicBezTo>
                    <a:pt x="1808" y="5128"/>
                    <a:pt x="1975" y="5183"/>
                    <a:pt x="2090" y="5183"/>
                  </a:cubicBezTo>
                  <a:cubicBezTo>
                    <a:pt x="2343" y="5183"/>
                    <a:pt x="2346" y="4918"/>
                    <a:pt x="2315" y="4778"/>
                  </a:cubicBezTo>
                  <a:cubicBezTo>
                    <a:pt x="2287" y="4616"/>
                    <a:pt x="2171" y="4468"/>
                    <a:pt x="2171" y="4468"/>
                  </a:cubicBezTo>
                  <a:cubicBezTo>
                    <a:pt x="2171" y="4468"/>
                    <a:pt x="1042" y="3691"/>
                    <a:pt x="1084" y="2301"/>
                  </a:cubicBezTo>
                  <a:cubicBezTo>
                    <a:pt x="1130" y="894"/>
                    <a:pt x="1583" y="261"/>
                    <a:pt x="1583" y="261"/>
                  </a:cubicBezTo>
                  <a:cubicBezTo>
                    <a:pt x="1583" y="261"/>
                    <a:pt x="1555" y="71"/>
                    <a:pt x="1204" y="15"/>
                  </a:cubicBezTo>
                  <a:cubicBezTo>
                    <a:pt x="1153" y="5"/>
                    <a:pt x="1107" y="0"/>
                    <a:pt x="1064"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8" name="Google Shape;6542;p73">
              <a:extLst>
                <a:ext uri="{FF2B5EF4-FFF2-40B4-BE49-F238E27FC236}">
                  <a16:creationId xmlns:a16="http://schemas.microsoft.com/office/drawing/2014/main" id="{5F1C948E-E669-43CA-9452-83DA10A12264}"/>
                </a:ext>
              </a:extLst>
            </p:cNvPr>
            <p:cNvSpPr>
              <a:spLocks/>
            </p:cNvSpPr>
            <p:nvPr/>
          </p:nvSpPr>
          <p:spPr bwMode="auto">
            <a:xfrm>
              <a:off x="3920150" y="2269850"/>
              <a:ext cx="52425" cy="72525"/>
            </a:xfrm>
            <a:custGeom>
              <a:avLst/>
              <a:gdLst>
                <a:gd name="T0" fmla="*/ 138750 w 2097"/>
                <a:gd name="T1" fmla="*/ 0 h 2901"/>
                <a:gd name="T2" fmla="*/ 8750 w 2097"/>
                <a:gd name="T3" fmla="*/ 28125 h 2901"/>
                <a:gd name="T4" fmla="*/ 165000 w 2097"/>
                <a:gd name="T5" fmla="*/ 1659375 h 2901"/>
                <a:gd name="T6" fmla="*/ 165000 w 2097"/>
                <a:gd name="T7" fmla="*/ 1813125 h 2901"/>
                <a:gd name="T8" fmla="*/ 732500 w 2097"/>
                <a:gd name="T9" fmla="*/ 1448125 h 2901"/>
                <a:gd name="T10" fmla="*/ 1275000 w 2097"/>
                <a:gd name="T11" fmla="*/ 1308125 h 2901"/>
                <a:gd name="T12" fmla="*/ 1310625 w 2097"/>
                <a:gd name="T13" fmla="*/ 1309375 h 2901"/>
                <a:gd name="T14" fmla="*/ 833125 w 2097"/>
                <a:gd name="T15" fmla="*/ 485000 h 2901"/>
                <a:gd name="T16" fmla="*/ 138750 w 2097"/>
                <a:gd name="T17" fmla="*/ 0 h 2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7" h="2901" extrusionOk="0">
                  <a:moveTo>
                    <a:pt x="222" y="0"/>
                  </a:moveTo>
                  <a:cubicBezTo>
                    <a:pt x="152" y="0"/>
                    <a:pt x="82" y="14"/>
                    <a:pt x="14" y="45"/>
                  </a:cubicBezTo>
                  <a:cubicBezTo>
                    <a:pt x="0" y="59"/>
                    <a:pt x="292" y="1276"/>
                    <a:pt x="264" y="2655"/>
                  </a:cubicBezTo>
                  <a:lnTo>
                    <a:pt x="264" y="2901"/>
                  </a:lnTo>
                  <a:cubicBezTo>
                    <a:pt x="380" y="2785"/>
                    <a:pt x="704" y="2507"/>
                    <a:pt x="1172" y="2317"/>
                  </a:cubicBezTo>
                  <a:cubicBezTo>
                    <a:pt x="1627" y="2117"/>
                    <a:pt x="1924" y="2093"/>
                    <a:pt x="2040" y="2093"/>
                  </a:cubicBezTo>
                  <a:cubicBezTo>
                    <a:pt x="2078" y="2093"/>
                    <a:pt x="2097" y="2095"/>
                    <a:pt x="2097" y="2095"/>
                  </a:cubicBezTo>
                  <a:cubicBezTo>
                    <a:pt x="2097" y="2095"/>
                    <a:pt x="1907" y="1466"/>
                    <a:pt x="1333" y="776"/>
                  </a:cubicBezTo>
                  <a:cubicBezTo>
                    <a:pt x="1119" y="525"/>
                    <a:pt x="656" y="0"/>
                    <a:pt x="222"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9" name="Google Shape;6543;p73">
              <a:extLst>
                <a:ext uri="{FF2B5EF4-FFF2-40B4-BE49-F238E27FC236}">
                  <a16:creationId xmlns:a16="http://schemas.microsoft.com/office/drawing/2014/main" id="{29F25B9E-A0F9-4F56-A67E-6EE8CDDD08E5}"/>
                </a:ext>
              </a:extLst>
            </p:cNvPr>
            <p:cNvSpPr>
              <a:spLocks/>
            </p:cNvSpPr>
            <p:nvPr/>
          </p:nvSpPr>
          <p:spPr bwMode="auto">
            <a:xfrm>
              <a:off x="3917250" y="2312725"/>
              <a:ext cx="9525" cy="23500"/>
            </a:xfrm>
            <a:custGeom>
              <a:avLst/>
              <a:gdLst>
                <a:gd name="T0" fmla="*/ 0 w 381"/>
                <a:gd name="T1" fmla="*/ 625 h 940"/>
                <a:gd name="T2" fmla="*/ 237500 w 381"/>
                <a:gd name="T3" fmla="*/ 587500 h 940"/>
                <a:gd name="T4" fmla="*/ 228750 w 381"/>
                <a:gd name="T5" fmla="*/ 18125 h 940"/>
                <a:gd name="T6" fmla="*/ 35625 w 381"/>
                <a:gd name="T7" fmla="*/ 625 h 940"/>
                <a:gd name="T8" fmla="*/ 0 w 381"/>
                <a:gd name="T9" fmla="*/ 625 h 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940" extrusionOk="0">
                  <a:moveTo>
                    <a:pt x="0" y="1"/>
                  </a:moveTo>
                  <a:cubicBezTo>
                    <a:pt x="14" y="293"/>
                    <a:pt x="380" y="616"/>
                    <a:pt x="380" y="940"/>
                  </a:cubicBezTo>
                  <a:cubicBezTo>
                    <a:pt x="380" y="616"/>
                    <a:pt x="380" y="307"/>
                    <a:pt x="366" y="29"/>
                  </a:cubicBezTo>
                  <a:cubicBezTo>
                    <a:pt x="264" y="15"/>
                    <a:pt x="159" y="1"/>
                    <a:pt x="57" y="1"/>
                  </a:cubicBezTo>
                  <a:lnTo>
                    <a:pt x="0" y="1"/>
                  </a:lnTo>
                  <a:close/>
                </a:path>
              </a:pathLst>
            </a:custGeom>
            <a:solidFill>
              <a:srgbClr val="ECC5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0" name="Google Shape;6544;p73">
              <a:extLst>
                <a:ext uri="{FF2B5EF4-FFF2-40B4-BE49-F238E27FC236}">
                  <a16:creationId xmlns:a16="http://schemas.microsoft.com/office/drawing/2014/main" id="{8EA2F8F9-148B-48F2-B72B-2B1559501C94}"/>
                </a:ext>
              </a:extLst>
            </p:cNvPr>
            <p:cNvSpPr>
              <a:spLocks/>
            </p:cNvSpPr>
            <p:nvPr/>
          </p:nvSpPr>
          <p:spPr bwMode="auto">
            <a:xfrm>
              <a:off x="3930775" y="2325225"/>
              <a:ext cx="25275" cy="13550"/>
            </a:xfrm>
            <a:custGeom>
              <a:avLst/>
              <a:gdLst>
                <a:gd name="T0" fmla="*/ 211875 w 1011"/>
                <a:gd name="T1" fmla="*/ 191250 h 542"/>
                <a:gd name="T2" fmla="*/ 625 w 1011"/>
                <a:gd name="T3" fmla="*/ 338750 h 542"/>
                <a:gd name="T4" fmla="*/ 625 w 1011"/>
                <a:gd name="T5" fmla="*/ 338750 h 542"/>
                <a:gd name="T6" fmla="*/ 211875 w 1011"/>
                <a:gd name="T7" fmla="*/ 191250 h 542"/>
                <a:gd name="T8" fmla="*/ 220625 w 1011"/>
                <a:gd name="T9" fmla="*/ 191250 h 542"/>
                <a:gd name="T10" fmla="*/ 211875 w 1011"/>
                <a:gd name="T11" fmla="*/ 191250 h 542"/>
                <a:gd name="T12" fmla="*/ 220625 w 1011"/>
                <a:gd name="T13" fmla="*/ 191250 h 542"/>
                <a:gd name="T14" fmla="*/ 440000 w 1011"/>
                <a:gd name="T15" fmla="*/ 72500 h 542"/>
                <a:gd name="T16" fmla="*/ 449375 w 1011"/>
                <a:gd name="T17" fmla="*/ 72500 h 542"/>
                <a:gd name="T18" fmla="*/ 440000 w 1011"/>
                <a:gd name="T19" fmla="*/ 72500 h 542"/>
                <a:gd name="T20" fmla="*/ 449375 w 1011"/>
                <a:gd name="T21" fmla="*/ 72500 h 542"/>
                <a:gd name="T22" fmla="*/ 449375 w 1011"/>
                <a:gd name="T23" fmla="*/ 63750 h 542"/>
                <a:gd name="T24" fmla="*/ 449375 w 1011"/>
                <a:gd name="T25" fmla="*/ 72500 h 542"/>
                <a:gd name="T26" fmla="*/ 449375 w 1011"/>
                <a:gd name="T27" fmla="*/ 63750 h 542"/>
                <a:gd name="T28" fmla="*/ 458125 w 1011"/>
                <a:gd name="T29" fmla="*/ 63750 h 542"/>
                <a:gd name="T30" fmla="*/ 466875 w 1011"/>
                <a:gd name="T31" fmla="*/ 63750 h 542"/>
                <a:gd name="T32" fmla="*/ 458125 w 1011"/>
                <a:gd name="T33" fmla="*/ 63750 h 542"/>
                <a:gd name="T34" fmla="*/ 466875 w 1011"/>
                <a:gd name="T35" fmla="*/ 63750 h 542"/>
                <a:gd name="T36" fmla="*/ 466875 w 1011"/>
                <a:gd name="T37" fmla="*/ 63750 h 542"/>
                <a:gd name="T38" fmla="*/ 631250 w 1011"/>
                <a:gd name="T39" fmla="*/ 0 h 542"/>
                <a:gd name="T40" fmla="*/ 466875 w 1011"/>
                <a:gd name="T41" fmla="*/ 63750 h 542"/>
                <a:gd name="T42" fmla="*/ 631250 w 1011"/>
                <a:gd name="T43" fmla="*/ 0 h 5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1" h="542" extrusionOk="0">
                  <a:moveTo>
                    <a:pt x="339" y="306"/>
                  </a:moveTo>
                  <a:cubicBezTo>
                    <a:pt x="205" y="394"/>
                    <a:pt x="89" y="468"/>
                    <a:pt x="1" y="542"/>
                  </a:cubicBezTo>
                  <a:cubicBezTo>
                    <a:pt x="89" y="468"/>
                    <a:pt x="205" y="394"/>
                    <a:pt x="339" y="306"/>
                  </a:cubicBezTo>
                  <a:close/>
                  <a:moveTo>
                    <a:pt x="353" y="306"/>
                  </a:moveTo>
                  <a:lnTo>
                    <a:pt x="339" y="306"/>
                  </a:lnTo>
                  <a:lnTo>
                    <a:pt x="353" y="306"/>
                  </a:lnTo>
                  <a:close/>
                  <a:moveTo>
                    <a:pt x="704" y="116"/>
                  </a:moveTo>
                  <a:close/>
                  <a:moveTo>
                    <a:pt x="719" y="116"/>
                  </a:moveTo>
                  <a:lnTo>
                    <a:pt x="704" y="116"/>
                  </a:lnTo>
                  <a:lnTo>
                    <a:pt x="719" y="116"/>
                  </a:lnTo>
                  <a:close/>
                  <a:moveTo>
                    <a:pt x="719" y="102"/>
                  </a:moveTo>
                  <a:lnTo>
                    <a:pt x="719" y="116"/>
                  </a:lnTo>
                  <a:lnTo>
                    <a:pt x="719" y="102"/>
                  </a:lnTo>
                  <a:close/>
                  <a:moveTo>
                    <a:pt x="733" y="102"/>
                  </a:moveTo>
                  <a:close/>
                  <a:moveTo>
                    <a:pt x="747" y="102"/>
                  </a:moveTo>
                  <a:lnTo>
                    <a:pt x="733" y="102"/>
                  </a:lnTo>
                  <a:lnTo>
                    <a:pt x="747" y="102"/>
                  </a:lnTo>
                  <a:close/>
                  <a:moveTo>
                    <a:pt x="747" y="102"/>
                  </a:moveTo>
                  <a:close/>
                  <a:moveTo>
                    <a:pt x="1010" y="0"/>
                  </a:moveTo>
                  <a:cubicBezTo>
                    <a:pt x="923" y="28"/>
                    <a:pt x="849" y="56"/>
                    <a:pt x="747" y="102"/>
                  </a:cubicBezTo>
                  <a:cubicBezTo>
                    <a:pt x="849" y="56"/>
                    <a:pt x="923" y="28"/>
                    <a:pt x="1010" y="0"/>
                  </a:cubicBezTo>
                  <a:close/>
                </a:path>
              </a:pathLst>
            </a:custGeom>
            <a:solidFill>
              <a:srgbClr val="DB927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1" name="Google Shape;6545;p73">
              <a:extLst>
                <a:ext uri="{FF2B5EF4-FFF2-40B4-BE49-F238E27FC236}">
                  <a16:creationId xmlns:a16="http://schemas.microsoft.com/office/drawing/2014/main" id="{72B3F655-208F-49D8-B5A2-42EF0BD6A5BD}"/>
                </a:ext>
              </a:extLst>
            </p:cNvPr>
            <p:cNvSpPr>
              <a:spLocks/>
            </p:cNvSpPr>
            <p:nvPr/>
          </p:nvSpPr>
          <p:spPr bwMode="auto">
            <a:xfrm>
              <a:off x="3928950" y="2338750"/>
              <a:ext cx="1850" cy="1450"/>
            </a:xfrm>
            <a:custGeom>
              <a:avLst/>
              <a:gdLst>
                <a:gd name="T0" fmla="*/ 46250 w 74"/>
                <a:gd name="T1" fmla="*/ 625 h 58"/>
                <a:gd name="T2" fmla="*/ 0 w 74"/>
                <a:gd name="T3" fmla="*/ 35625 h 58"/>
                <a:gd name="T4" fmla="*/ 0 w 74"/>
                <a:gd name="T5" fmla="*/ 35625 h 58"/>
                <a:gd name="T6" fmla="*/ 46250 w 74"/>
                <a:gd name="T7" fmla="*/ 62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58" extrusionOk="0">
                  <a:moveTo>
                    <a:pt x="74" y="1"/>
                  </a:moveTo>
                  <a:cubicBezTo>
                    <a:pt x="42" y="15"/>
                    <a:pt x="28" y="43"/>
                    <a:pt x="0" y="57"/>
                  </a:cubicBezTo>
                  <a:cubicBezTo>
                    <a:pt x="28" y="43"/>
                    <a:pt x="42" y="15"/>
                    <a:pt x="74" y="1"/>
                  </a:cubicBezTo>
                  <a:close/>
                </a:path>
              </a:pathLst>
            </a:custGeom>
            <a:solidFill>
              <a:srgbClr val="ECC5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2" name="Google Shape;6546;p73">
              <a:extLst>
                <a:ext uri="{FF2B5EF4-FFF2-40B4-BE49-F238E27FC236}">
                  <a16:creationId xmlns:a16="http://schemas.microsoft.com/office/drawing/2014/main" id="{D1B30AC2-21E8-40DE-9FE8-5C3AB1903F9B}"/>
                </a:ext>
              </a:extLst>
            </p:cNvPr>
            <p:cNvSpPr>
              <a:spLocks/>
            </p:cNvSpPr>
            <p:nvPr/>
          </p:nvSpPr>
          <p:spPr bwMode="auto">
            <a:xfrm>
              <a:off x="3926400" y="2313425"/>
              <a:ext cx="29650" cy="26775"/>
            </a:xfrm>
            <a:custGeom>
              <a:avLst/>
              <a:gdLst>
                <a:gd name="T0" fmla="*/ 0 w 1186"/>
                <a:gd name="T1" fmla="*/ 625 h 1071"/>
                <a:gd name="T2" fmla="*/ 0 w 1186"/>
                <a:gd name="T3" fmla="*/ 625 h 1071"/>
                <a:gd name="T4" fmla="*/ 8750 w 1186"/>
                <a:gd name="T5" fmla="*/ 570000 h 1071"/>
                <a:gd name="T6" fmla="*/ 63750 w 1186"/>
                <a:gd name="T7" fmla="*/ 668750 h 1071"/>
                <a:gd name="T8" fmla="*/ 110000 w 1186"/>
                <a:gd name="T9" fmla="*/ 633750 h 1071"/>
                <a:gd name="T10" fmla="*/ 321250 w 1186"/>
                <a:gd name="T11" fmla="*/ 486250 h 1071"/>
                <a:gd name="T12" fmla="*/ 330000 w 1186"/>
                <a:gd name="T13" fmla="*/ 486250 h 1071"/>
                <a:gd name="T14" fmla="*/ 549375 w 1186"/>
                <a:gd name="T15" fmla="*/ 367500 h 1071"/>
                <a:gd name="T16" fmla="*/ 558750 w 1186"/>
                <a:gd name="T17" fmla="*/ 367500 h 1071"/>
                <a:gd name="T18" fmla="*/ 558750 w 1186"/>
                <a:gd name="T19" fmla="*/ 358750 h 1071"/>
                <a:gd name="T20" fmla="*/ 576250 w 1186"/>
                <a:gd name="T21" fmla="*/ 358750 h 1071"/>
                <a:gd name="T22" fmla="*/ 740625 w 1186"/>
                <a:gd name="T23" fmla="*/ 295000 h 1071"/>
                <a:gd name="T24" fmla="*/ 0 w 1186"/>
                <a:gd name="T25" fmla="*/ 625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6" h="1071" extrusionOk="0">
                  <a:moveTo>
                    <a:pt x="0" y="1"/>
                  </a:moveTo>
                  <a:lnTo>
                    <a:pt x="0" y="1"/>
                  </a:lnTo>
                  <a:cubicBezTo>
                    <a:pt x="14" y="279"/>
                    <a:pt x="14" y="588"/>
                    <a:pt x="14" y="912"/>
                  </a:cubicBezTo>
                  <a:cubicBezTo>
                    <a:pt x="42" y="954"/>
                    <a:pt x="74" y="1014"/>
                    <a:pt x="102" y="1070"/>
                  </a:cubicBezTo>
                  <a:cubicBezTo>
                    <a:pt x="130" y="1056"/>
                    <a:pt x="144" y="1028"/>
                    <a:pt x="176" y="1014"/>
                  </a:cubicBezTo>
                  <a:cubicBezTo>
                    <a:pt x="264" y="940"/>
                    <a:pt x="380" y="866"/>
                    <a:pt x="514" y="778"/>
                  </a:cubicBezTo>
                  <a:lnTo>
                    <a:pt x="528" y="778"/>
                  </a:lnTo>
                  <a:cubicBezTo>
                    <a:pt x="630" y="704"/>
                    <a:pt x="746" y="648"/>
                    <a:pt x="879" y="588"/>
                  </a:cubicBezTo>
                  <a:lnTo>
                    <a:pt x="894" y="588"/>
                  </a:lnTo>
                  <a:lnTo>
                    <a:pt x="894" y="574"/>
                  </a:lnTo>
                  <a:lnTo>
                    <a:pt x="922" y="574"/>
                  </a:lnTo>
                  <a:cubicBezTo>
                    <a:pt x="1024" y="528"/>
                    <a:pt x="1098" y="500"/>
                    <a:pt x="1185" y="472"/>
                  </a:cubicBezTo>
                  <a:cubicBezTo>
                    <a:pt x="922" y="296"/>
                    <a:pt x="468" y="75"/>
                    <a:pt x="0" y="1"/>
                  </a:cubicBezTo>
                  <a:close/>
                </a:path>
              </a:pathLst>
            </a:custGeom>
            <a:solidFill>
              <a:srgbClr val="ECC5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3" name="Google Shape;6547;p73">
              <a:extLst>
                <a:ext uri="{FF2B5EF4-FFF2-40B4-BE49-F238E27FC236}">
                  <a16:creationId xmlns:a16="http://schemas.microsoft.com/office/drawing/2014/main" id="{7F6826B3-9FBE-4101-AD9E-A72ADBD96E15}"/>
                </a:ext>
              </a:extLst>
            </p:cNvPr>
            <p:cNvSpPr>
              <a:spLocks/>
            </p:cNvSpPr>
            <p:nvPr/>
          </p:nvSpPr>
          <p:spPr bwMode="auto">
            <a:xfrm>
              <a:off x="3875825" y="2302675"/>
              <a:ext cx="112150" cy="88075"/>
            </a:xfrm>
            <a:custGeom>
              <a:avLst/>
              <a:gdLst>
                <a:gd name="T0" fmla="*/ 350000 w 4486"/>
                <a:gd name="T1" fmla="*/ 0 h 3523"/>
                <a:gd name="T2" fmla="*/ 255625 w 4486"/>
                <a:gd name="T3" fmla="*/ 14375 h 3523"/>
                <a:gd name="T4" fmla="*/ 165000 w 4486"/>
                <a:gd name="T5" fmla="*/ 243125 h 3523"/>
                <a:gd name="T6" fmla="*/ 55000 w 4486"/>
                <a:gd name="T7" fmla="*/ 361250 h 3523"/>
                <a:gd name="T8" fmla="*/ 145625 w 4486"/>
                <a:gd name="T9" fmla="*/ 480000 h 3523"/>
                <a:gd name="T10" fmla="*/ 18125 w 4486"/>
                <a:gd name="T11" fmla="*/ 581250 h 3523"/>
                <a:gd name="T12" fmla="*/ 156250 w 4486"/>
                <a:gd name="T13" fmla="*/ 708750 h 3523"/>
                <a:gd name="T14" fmla="*/ 148125 w 4486"/>
                <a:gd name="T15" fmla="*/ 708750 h 3523"/>
                <a:gd name="T16" fmla="*/ 46250 w 4486"/>
                <a:gd name="T17" fmla="*/ 783750 h 3523"/>
                <a:gd name="T18" fmla="*/ 220000 w 4486"/>
                <a:gd name="T19" fmla="*/ 937500 h 3523"/>
                <a:gd name="T20" fmla="*/ 558750 w 4486"/>
                <a:gd name="T21" fmla="*/ 1047500 h 3523"/>
                <a:gd name="T22" fmla="*/ 601875 w 4486"/>
                <a:gd name="T23" fmla="*/ 1048750 h 3523"/>
                <a:gd name="T24" fmla="*/ 970000 w 4486"/>
                <a:gd name="T25" fmla="*/ 975000 h 3523"/>
                <a:gd name="T26" fmla="*/ 2005000 w 4486"/>
                <a:gd name="T27" fmla="*/ 2111250 h 3523"/>
                <a:gd name="T28" fmla="*/ 2421250 w 4486"/>
                <a:gd name="T29" fmla="*/ 2201875 h 3523"/>
                <a:gd name="T30" fmla="*/ 2766250 w 4486"/>
                <a:gd name="T31" fmla="*/ 1761875 h 3523"/>
                <a:gd name="T32" fmla="*/ 2068750 w 4486"/>
                <a:gd name="T33" fmla="*/ 746250 h 3523"/>
                <a:gd name="T34" fmla="*/ 888750 w 4486"/>
                <a:gd name="T35" fmla="*/ 188125 h 3523"/>
                <a:gd name="T36" fmla="*/ 350000 w 4486"/>
                <a:gd name="T37" fmla="*/ 0 h 35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86" h="3523" extrusionOk="0">
                  <a:moveTo>
                    <a:pt x="560" y="0"/>
                  </a:moveTo>
                  <a:cubicBezTo>
                    <a:pt x="506" y="0"/>
                    <a:pt x="455" y="7"/>
                    <a:pt x="409" y="23"/>
                  </a:cubicBezTo>
                  <a:cubicBezTo>
                    <a:pt x="57" y="139"/>
                    <a:pt x="264" y="389"/>
                    <a:pt x="264" y="389"/>
                  </a:cubicBezTo>
                  <a:cubicBezTo>
                    <a:pt x="264" y="389"/>
                    <a:pt x="88" y="417"/>
                    <a:pt x="88" y="578"/>
                  </a:cubicBezTo>
                  <a:cubicBezTo>
                    <a:pt x="74" y="695"/>
                    <a:pt x="233" y="768"/>
                    <a:pt x="233" y="768"/>
                  </a:cubicBezTo>
                  <a:cubicBezTo>
                    <a:pt x="233" y="768"/>
                    <a:pt x="1" y="782"/>
                    <a:pt x="29" y="930"/>
                  </a:cubicBezTo>
                  <a:cubicBezTo>
                    <a:pt x="74" y="1092"/>
                    <a:pt x="250" y="1134"/>
                    <a:pt x="250" y="1134"/>
                  </a:cubicBezTo>
                  <a:cubicBezTo>
                    <a:pt x="250" y="1134"/>
                    <a:pt x="245" y="1134"/>
                    <a:pt x="237" y="1134"/>
                  </a:cubicBezTo>
                  <a:cubicBezTo>
                    <a:pt x="198" y="1134"/>
                    <a:pt x="86" y="1143"/>
                    <a:pt x="74" y="1254"/>
                  </a:cubicBezTo>
                  <a:cubicBezTo>
                    <a:pt x="57" y="1398"/>
                    <a:pt x="352" y="1500"/>
                    <a:pt x="352" y="1500"/>
                  </a:cubicBezTo>
                  <a:cubicBezTo>
                    <a:pt x="352" y="1500"/>
                    <a:pt x="514" y="1662"/>
                    <a:pt x="894" y="1676"/>
                  </a:cubicBezTo>
                  <a:cubicBezTo>
                    <a:pt x="917" y="1677"/>
                    <a:pt x="940" y="1678"/>
                    <a:pt x="963" y="1678"/>
                  </a:cubicBezTo>
                  <a:cubicBezTo>
                    <a:pt x="1307" y="1678"/>
                    <a:pt x="1552" y="1560"/>
                    <a:pt x="1552" y="1560"/>
                  </a:cubicBezTo>
                  <a:cubicBezTo>
                    <a:pt x="1552" y="1560"/>
                    <a:pt x="2241" y="3027"/>
                    <a:pt x="3208" y="3378"/>
                  </a:cubicBezTo>
                  <a:cubicBezTo>
                    <a:pt x="3491" y="3477"/>
                    <a:pt x="3708" y="3523"/>
                    <a:pt x="3874" y="3523"/>
                  </a:cubicBezTo>
                  <a:cubicBezTo>
                    <a:pt x="4276" y="3523"/>
                    <a:pt x="4383" y="3255"/>
                    <a:pt x="4426" y="2819"/>
                  </a:cubicBezTo>
                  <a:cubicBezTo>
                    <a:pt x="4485" y="2189"/>
                    <a:pt x="3972" y="1648"/>
                    <a:pt x="3310" y="1194"/>
                  </a:cubicBezTo>
                  <a:cubicBezTo>
                    <a:pt x="2815" y="856"/>
                    <a:pt x="1422" y="301"/>
                    <a:pt x="1422" y="301"/>
                  </a:cubicBezTo>
                  <a:cubicBezTo>
                    <a:pt x="1422" y="301"/>
                    <a:pt x="922" y="0"/>
                    <a:pt x="560" y="0"/>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4" name="Google Shape;6548;p73">
              <a:extLst>
                <a:ext uri="{FF2B5EF4-FFF2-40B4-BE49-F238E27FC236}">
                  <a16:creationId xmlns:a16="http://schemas.microsoft.com/office/drawing/2014/main" id="{2E96984C-EEFE-45E9-8A9F-B345DCBB7BD9}"/>
                </a:ext>
              </a:extLst>
            </p:cNvPr>
            <p:cNvSpPr>
              <a:spLocks/>
            </p:cNvSpPr>
            <p:nvPr/>
          </p:nvSpPr>
          <p:spPr bwMode="auto">
            <a:xfrm>
              <a:off x="3832900" y="2247475"/>
              <a:ext cx="56850" cy="44000"/>
            </a:xfrm>
            <a:custGeom>
              <a:avLst/>
              <a:gdLst>
                <a:gd name="T0" fmla="*/ 9375 w 2274"/>
                <a:gd name="T1" fmla="*/ 625 h 1760"/>
                <a:gd name="T2" fmla="*/ 46875 w 2274"/>
                <a:gd name="T3" fmla="*/ 460000 h 1760"/>
                <a:gd name="T4" fmla="*/ 625 w 2274"/>
                <a:gd name="T5" fmla="*/ 743125 h 1760"/>
                <a:gd name="T6" fmla="*/ 663750 w 2274"/>
                <a:gd name="T7" fmla="*/ 1100000 h 1760"/>
                <a:gd name="T8" fmla="*/ 680000 w 2274"/>
                <a:gd name="T9" fmla="*/ 1099375 h 1760"/>
                <a:gd name="T10" fmla="*/ 1420625 w 2274"/>
                <a:gd name="T11" fmla="*/ 743125 h 1760"/>
                <a:gd name="T12" fmla="*/ 1356875 w 2274"/>
                <a:gd name="T13" fmla="*/ 228750 h 1760"/>
                <a:gd name="T14" fmla="*/ 1374375 w 2274"/>
                <a:gd name="T15" fmla="*/ 46250 h 1760"/>
                <a:gd name="T16" fmla="*/ 9375 w 2274"/>
                <a:gd name="T17" fmla="*/ 625 h 17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4" h="1760" extrusionOk="0">
                  <a:moveTo>
                    <a:pt x="15" y="1"/>
                  </a:moveTo>
                  <a:cubicBezTo>
                    <a:pt x="15" y="1"/>
                    <a:pt x="103" y="454"/>
                    <a:pt x="75" y="736"/>
                  </a:cubicBezTo>
                  <a:cubicBezTo>
                    <a:pt x="33" y="1028"/>
                    <a:pt x="1" y="1189"/>
                    <a:pt x="1" y="1189"/>
                  </a:cubicBezTo>
                  <a:cubicBezTo>
                    <a:pt x="1" y="1189"/>
                    <a:pt x="344" y="1760"/>
                    <a:pt x="1062" y="1760"/>
                  </a:cubicBezTo>
                  <a:cubicBezTo>
                    <a:pt x="1070" y="1760"/>
                    <a:pt x="1079" y="1760"/>
                    <a:pt x="1088" y="1759"/>
                  </a:cubicBezTo>
                  <a:cubicBezTo>
                    <a:pt x="1820" y="1731"/>
                    <a:pt x="2273" y="1189"/>
                    <a:pt x="2273" y="1189"/>
                  </a:cubicBezTo>
                  <a:cubicBezTo>
                    <a:pt x="2273" y="1189"/>
                    <a:pt x="2157" y="574"/>
                    <a:pt x="2171" y="366"/>
                  </a:cubicBezTo>
                  <a:cubicBezTo>
                    <a:pt x="2185" y="162"/>
                    <a:pt x="2199" y="74"/>
                    <a:pt x="2199" y="74"/>
                  </a:cubicBezTo>
                  <a:lnTo>
                    <a:pt x="15" y="1"/>
                  </a:ln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5" name="Google Shape;6549;p73">
              <a:extLst>
                <a:ext uri="{FF2B5EF4-FFF2-40B4-BE49-F238E27FC236}">
                  <a16:creationId xmlns:a16="http://schemas.microsoft.com/office/drawing/2014/main" id="{E25D2F43-7479-46BE-97F8-823BF98577C1}"/>
                </a:ext>
              </a:extLst>
            </p:cNvPr>
            <p:cNvSpPr>
              <a:spLocks/>
            </p:cNvSpPr>
            <p:nvPr/>
          </p:nvSpPr>
          <p:spPr bwMode="auto">
            <a:xfrm>
              <a:off x="3833275" y="2247475"/>
              <a:ext cx="800" cy="5225"/>
            </a:xfrm>
            <a:custGeom>
              <a:avLst/>
              <a:gdLst>
                <a:gd name="T0" fmla="*/ 0 w 32"/>
                <a:gd name="T1" fmla="*/ 625 h 209"/>
                <a:gd name="T2" fmla="*/ 20000 w 32"/>
                <a:gd name="T3" fmla="*/ 130000 h 209"/>
                <a:gd name="T4" fmla="*/ 20000 w 32"/>
                <a:gd name="T5" fmla="*/ 130000 h 209"/>
                <a:gd name="T6" fmla="*/ 0 w 32"/>
                <a:gd name="T7" fmla="*/ 625 h 2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09" extrusionOk="0">
                  <a:moveTo>
                    <a:pt x="0" y="1"/>
                  </a:moveTo>
                  <a:cubicBezTo>
                    <a:pt x="0" y="1"/>
                    <a:pt x="18" y="89"/>
                    <a:pt x="32" y="208"/>
                  </a:cubicBezTo>
                  <a:cubicBezTo>
                    <a:pt x="18" y="89"/>
                    <a:pt x="0" y="1"/>
                    <a:pt x="0" y="1"/>
                  </a:cubicBezTo>
                  <a:close/>
                </a:path>
              </a:pathLst>
            </a:custGeom>
            <a:solidFill>
              <a:srgbClr val="EDDD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6" name="Google Shape;6550;p73">
              <a:extLst>
                <a:ext uri="{FF2B5EF4-FFF2-40B4-BE49-F238E27FC236}">
                  <a16:creationId xmlns:a16="http://schemas.microsoft.com/office/drawing/2014/main" id="{915F4D16-3E7E-4D75-A8F3-96B0A0C263DE}"/>
                </a:ext>
              </a:extLst>
            </p:cNvPr>
            <p:cNvSpPr>
              <a:spLocks/>
            </p:cNvSpPr>
            <p:nvPr/>
          </p:nvSpPr>
          <p:spPr bwMode="auto">
            <a:xfrm>
              <a:off x="3834050" y="2252675"/>
              <a:ext cx="53850" cy="13550"/>
            </a:xfrm>
            <a:custGeom>
              <a:avLst/>
              <a:gdLst>
                <a:gd name="T0" fmla="*/ 1328125 w 2154"/>
                <a:gd name="T1" fmla="*/ 165000 h 542"/>
                <a:gd name="T2" fmla="*/ 1345625 w 2154"/>
                <a:gd name="T3" fmla="*/ 338750 h 542"/>
                <a:gd name="T4" fmla="*/ 1345625 w 2154"/>
                <a:gd name="T5" fmla="*/ 338750 h 542"/>
                <a:gd name="T6" fmla="*/ 1328125 w 2154"/>
                <a:gd name="T7" fmla="*/ 165000 h 542"/>
                <a:gd name="T8" fmla="*/ 1328125 w 2154"/>
                <a:gd name="T9" fmla="*/ 165000 h 542"/>
                <a:gd name="T10" fmla="*/ 625 w 2154"/>
                <a:gd name="T11" fmla="*/ 0 h 542"/>
                <a:gd name="T12" fmla="*/ 625 w 2154"/>
                <a:gd name="T13" fmla="*/ 0 h 542"/>
                <a:gd name="T14" fmla="*/ 18125 w 2154"/>
                <a:gd name="T15" fmla="*/ 283750 h 542"/>
                <a:gd name="T16" fmla="*/ 18125 w 2154"/>
                <a:gd name="T17" fmla="*/ 283750 h 542"/>
                <a:gd name="T18" fmla="*/ 625 w 2154"/>
                <a:gd name="T19" fmla="*/ 0 h 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4" h="542" extrusionOk="0">
                  <a:moveTo>
                    <a:pt x="2125" y="264"/>
                  </a:moveTo>
                  <a:cubicBezTo>
                    <a:pt x="2125" y="352"/>
                    <a:pt x="2139" y="440"/>
                    <a:pt x="2153" y="542"/>
                  </a:cubicBezTo>
                  <a:cubicBezTo>
                    <a:pt x="2139" y="440"/>
                    <a:pt x="2125" y="352"/>
                    <a:pt x="2125" y="264"/>
                  </a:cubicBezTo>
                  <a:close/>
                  <a:moveTo>
                    <a:pt x="2125" y="264"/>
                  </a:moveTo>
                  <a:close/>
                  <a:moveTo>
                    <a:pt x="1" y="0"/>
                  </a:moveTo>
                  <a:lnTo>
                    <a:pt x="1" y="0"/>
                  </a:lnTo>
                  <a:cubicBezTo>
                    <a:pt x="29" y="130"/>
                    <a:pt x="43" y="306"/>
                    <a:pt x="29" y="454"/>
                  </a:cubicBezTo>
                  <a:cubicBezTo>
                    <a:pt x="43" y="306"/>
                    <a:pt x="29" y="130"/>
                    <a:pt x="1" y="0"/>
                  </a:cubicBezTo>
                  <a:close/>
                </a:path>
              </a:pathLst>
            </a:custGeom>
            <a:solidFill>
              <a:srgbClr val="D6504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7" name="Google Shape;6551;p73">
              <a:extLst>
                <a:ext uri="{FF2B5EF4-FFF2-40B4-BE49-F238E27FC236}">
                  <a16:creationId xmlns:a16="http://schemas.microsoft.com/office/drawing/2014/main" id="{B8E172A8-7D23-4F13-887C-E4F813C0CE5B}"/>
                </a:ext>
              </a:extLst>
            </p:cNvPr>
            <p:cNvSpPr>
              <a:spLocks/>
            </p:cNvSpPr>
            <p:nvPr/>
          </p:nvSpPr>
          <p:spPr bwMode="auto">
            <a:xfrm>
              <a:off x="3833275" y="2247475"/>
              <a:ext cx="54625" cy="23850"/>
            </a:xfrm>
            <a:custGeom>
              <a:avLst/>
              <a:gdLst>
                <a:gd name="T0" fmla="*/ 0 w 2185"/>
                <a:gd name="T1" fmla="*/ 625 h 954"/>
                <a:gd name="T2" fmla="*/ 20000 w 2185"/>
                <a:gd name="T3" fmla="*/ 130000 h 954"/>
                <a:gd name="T4" fmla="*/ 37500 w 2185"/>
                <a:gd name="T5" fmla="*/ 413750 h 954"/>
                <a:gd name="T6" fmla="*/ 743125 w 2185"/>
                <a:gd name="T7" fmla="*/ 596250 h 954"/>
                <a:gd name="T8" fmla="*/ 760625 w 2185"/>
                <a:gd name="T9" fmla="*/ 596250 h 954"/>
                <a:gd name="T10" fmla="*/ 1365000 w 2185"/>
                <a:gd name="T11" fmla="*/ 468750 h 954"/>
                <a:gd name="T12" fmla="*/ 1347500 w 2185"/>
                <a:gd name="T13" fmla="*/ 295000 h 954"/>
                <a:gd name="T14" fmla="*/ 1347500 w 2185"/>
                <a:gd name="T15" fmla="*/ 228750 h 954"/>
                <a:gd name="T16" fmla="*/ 1365000 w 2185"/>
                <a:gd name="T17" fmla="*/ 46250 h 954"/>
                <a:gd name="T18" fmla="*/ 138750 w 2185"/>
                <a:gd name="T19" fmla="*/ 9375 h 954"/>
                <a:gd name="T20" fmla="*/ 0 w 2185"/>
                <a:gd name="T21" fmla="*/ 625 h 9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85" h="954" extrusionOk="0">
                  <a:moveTo>
                    <a:pt x="0" y="1"/>
                  </a:moveTo>
                  <a:cubicBezTo>
                    <a:pt x="0" y="1"/>
                    <a:pt x="18" y="89"/>
                    <a:pt x="32" y="208"/>
                  </a:cubicBezTo>
                  <a:cubicBezTo>
                    <a:pt x="60" y="338"/>
                    <a:pt x="74" y="514"/>
                    <a:pt x="60" y="662"/>
                  </a:cubicBezTo>
                  <a:cubicBezTo>
                    <a:pt x="383" y="866"/>
                    <a:pt x="823" y="940"/>
                    <a:pt x="1189" y="954"/>
                  </a:cubicBezTo>
                  <a:lnTo>
                    <a:pt x="1217" y="954"/>
                  </a:lnTo>
                  <a:cubicBezTo>
                    <a:pt x="1569" y="954"/>
                    <a:pt x="1892" y="880"/>
                    <a:pt x="2184" y="750"/>
                  </a:cubicBezTo>
                  <a:cubicBezTo>
                    <a:pt x="2170" y="648"/>
                    <a:pt x="2156" y="560"/>
                    <a:pt x="2156" y="472"/>
                  </a:cubicBezTo>
                  <a:lnTo>
                    <a:pt x="2156" y="366"/>
                  </a:lnTo>
                  <a:cubicBezTo>
                    <a:pt x="2170" y="162"/>
                    <a:pt x="2184" y="74"/>
                    <a:pt x="2184" y="74"/>
                  </a:cubicBezTo>
                  <a:lnTo>
                    <a:pt x="222" y="15"/>
                  </a:lnTo>
                  <a:lnTo>
                    <a:pt x="0" y="1"/>
                  </a:lnTo>
                  <a:close/>
                </a:path>
              </a:pathLst>
            </a:custGeom>
            <a:solidFill>
              <a:srgbClr val="ECA99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8" name="Google Shape;6552;p73">
              <a:extLst>
                <a:ext uri="{FF2B5EF4-FFF2-40B4-BE49-F238E27FC236}">
                  <a16:creationId xmlns:a16="http://schemas.microsoft.com/office/drawing/2014/main" id="{56F88311-3984-4E6D-94BE-4AAC44B1B741}"/>
                </a:ext>
              </a:extLst>
            </p:cNvPr>
            <p:cNvSpPr>
              <a:spLocks/>
            </p:cNvSpPr>
            <p:nvPr/>
          </p:nvSpPr>
          <p:spPr bwMode="auto">
            <a:xfrm>
              <a:off x="3804675" y="2070725"/>
              <a:ext cx="181100" cy="143100"/>
            </a:xfrm>
            <a:custGeom>
              <a:avLst/>
              <a:gdLst>
                <a:gd name="T0" fmla="*/ 1769375 w 7244"/>
                <a:gd name="T1" fmla="*/ 625 h 5724"/>
                <a:gd name="T2" fmla="*/ 376250 w 7244"/>
                <a:gd name="T3" fmla="*/ 690625 h 5724"/>
                <a:gd name="T4" fmla="*/ 625 w 7244"/>
                <a:gd name="T5" fmla="*/ 2258125 h 5724"/>
                <a:gd name="T6" fmla="*/ 3720000 w 7244"/>
                <a:gd name="T7" fmla="*/ 3576875 h 5724"/>
                <a:gd name="T8" fmla="*/ 4426250 w 7244"/>
                <a:gd name="T9" fmla="*/ 2174375 h 5724"/>
                <a:gd name="T10" fmla="*/ 3436875 w 7244"/>
                <a:gd name="T11" fmla="*/ 719375 h 5724"/>
                <a:gd name="T12" fmla="*/ 1769375 w 7244"/>
                <a:gd name="T13" fmla="*/ 625 h 57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44" h="5724" extrusionOk="0">
                  <a:moveTo>
                    <a:pt x="2831" y="1"/>
                  </a:moveTo>
                  <a:cubicBezTo>
                    <a:pt x="1721" y="1"/>
                    <a:pt x="924" y="635"/>
                    <a:pt x="602" y="1105"/>
                  </a:cubicBezTo>
                  <a:cubicBezTo>
                    <a:pt x="61" y="1896"/>
                    <a:pt x="1" y="3613"/>
                    <a:pt x="1" y="3613"/>
                  </a:cubicBezTo>
                  <a:lnTo>
                    <a:pt x="5952" y="5723"/>
                  </a:lnTo>
                  <a:cubicBezTo>
                    <a:pt x="5952" y="5723"/>
                    <a:pt x="6920" y="4728"/>
                    <a:pt x="7082" y="3479"/>
                  </a:cubicBezTo>
                  <a:cubicBezTo>
                    <a:pt x="7243" y="2178"/>
                    <a:pt x="6892" y="1516"/>
                    <a:pt x="5499" y="1151"/>
                  </a:cubicBezTo>
                  <a:cubicBezTo>
                    <a:pt x="4498" y="298"/>
                    <a:pt x="3591" y="1"/>
                    <a:pt x="2831" y="1"/>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9" name="Google Shape;6553;p73">
              <a:extLst>
                <a:ext uri="{FF2B5EF4-FFF2-40B4-BE49-F238E27FC236}">
                  <a16:creationId xmlns:a16="http://schemas.microsoft.com/office/drawing/2014/main" id="{EBB89A89-E769-45CF-862E-A249E636C77D}"/>
                </a:ext>
              </a:extLst>
            </p:cNvPr>
            <p:cNvSpPr>
              <a:spLocks/>
            </p:cNvSpPr>
            <p:nvPr/>
          </p:nvSpPr>
          <p:spPr bwMode="auto">
            <a:xfrm>
              <a:off x="3943175" y="2208275"/>
              <a:ext cx="34500" cy="23600"/>
            </a:xfrm>
            <a:custGeom>
              <a:avLst/>
              <a:gdLst>
                <a:gd name="T0" fmla="*/ 408125 w 1380"/>
                <a:gd name="T1" fmla="*/ 625 h 944"/>
                <a:gd name="T2" fmla="*/ 66250 w 1380"/>
                <a:gd name="T3" fmla="*/ 120625 h 944"/>
                <a:gd name="T4" fmla="*/ 110625 w 1380"/>
                <a:gd name="T5" fmla="*/ 46250 h 944"/>
                <a:gd name="T6" fmla="*/ 110625 w 1380"/>
                <a:gd name="T7" fmla="*/ 46250 h 944"/>
                <a:gd name="T8" fmla="*/ 38125 w 1380"/>
                <a:gd name="T9" fmla="*/ 320625 h 944"/>
                <a:gd name="T10" fmla="*/ 110625 w 1380"/>
                <a:gd name="T11" fmla="*/ 430625 h 944"/>
                <a:gd name="T12" fmla="*/ 505000 w 1380"/>
                <a:gd name="T13" fmla="*/ 589375 h 944"/>
                <a:gd name="T14" fmla="*/ 616250 w 1380"/>
                <a:gd name="T15" fmla="*/ 578125 h 944"/>
                <a:gd name="T16" fmla="*/ 743750 w 1380"/>
                <a:gd name="T17" fmla="*/ 523125 h 944"/>
                <a:gd name="T18" fmla="*/ 862500 w 1380"/>
                <a:gd name="T19" fmla="*/ 294375 h 944"/>
                <a:gd name="T20" fmla="*/ 735000 w 1380"/>
                <a:gd name="T21" fmla="*/ 74375 h 944"/>
                <a:gd name="T22" fmla="*/ 587500 w 1380"/>
                <a:gd name="T23" fmla="*/ 19375 h 944"/>
                <a:gd name="T24" fmla="*/ 408125 w 1380"/>
                <a:gd name="T25" fmla="*/ 625 h 9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0" h="944" extrusionOk="0">
                  <a:moveTo>
                    <a:pt x="653" y="1"/>
                  </a:moveTo>
                  <a:cubicBezTo>
                    <a:pt x="451" y="1"/>
                    <a:pt x="254" y="52"/>
                    <a:pt x="106" y="193"/>
                  </a:cubicBezTo>
                  <a:lnTo>
                    <a:pt x="177" y="74"/>
                  </a:lnTo>
                  <a:cubicBezTo>
                    <a:pt x="47" y="176"/>
                    <a:pt x="1" y="352"/>
                    <a:pt x="61" y="513"/>
                  </a:cubicBezTo>
                  <a:cubicBezTo>
                    <a:pt x="75" y="573"/>
                    <a:pt x="121" y="633"/>
                    <a:pt x="177" y="689"/>
                  </a:cubicBezTo>
                  <a:cubicBezTo>
                    <a:pt x="341" y="854"/>
                    <a:pt x="577" y="943"/>
                    <a:pt x="808" y="943"/>
                  </a:cubicBezTo>
                  <a:cubicBezTo>
                    <a:pt x="868" y="943"/>
                    <a:pt x="928" y="937"/>
                    <a:pt x="986" y="925"/>
                  </a:cubicBezTo>
                  <a:cubicBezTo>
                    <a:pt x="1056" y="911"/>
                    <a:pt x="1130" y="879"/>
                    <a:pt x="1190" y="837"/>
                  </a:cubicBezTo>
                  <a:cubicBezTo>
                    <a:pt x="1306" y="763"/>
                    <a:pt x="1380" y="615"/>
                    <a:pt x="1380" y="471"/>
                  </a:cubicBezTo>
                  <a:cubicBezTo>
                    <a:pt x="1366" y="323"/>
                    <a:pt x="1292" y="193"/>
                    <a:pt x="1176" y="119"/>
                  </a:cubicBezTo>
                  <a:cubicBezTo>
                    <a:pt x="1102" y="74"/>
                    <a:pt x="1014" y="60"/>
                    <a:pt x="940" y="31"/>
                  </a:cubicBezTo>
                  <a:cubicBezTo>
                    <a:pt x="846" y="12"/>
                    <a:pt x="749" y="1"/>
                    <a:pt x="653"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0" name="Google Shape;6554;p73">
              <a:extLst>
                <a:ext uri="{FF2B5EF4-FFF2-40B4-BE49-F238E27FC236}">
                  <a16:creationId xmlns:a16="http://schemas.microsoft.com/office/drawing/2014/main" id="{5B2FABEB-BF48-4AFB-A2E0-870D886E0E8F}"/>
                </a:ext>
              </a:extLst>
            </p:cNvPr>
            <p:cNvSpPr>
              <a:spLocks/>
            </p:cNvSpPr>
            <p:nvPr/>
          </p:nvSpPr>
          <p:spPr bwMode="auto">
            <a:xfrm>
              <a:off x="3779450" y="2152375"/>
              <a:ext cx="30450" cy="21000"/>
            </a:xfrm>
            <a:custGeom>
              <a:avLst/>
              <a:gdLst>
                <a:gd name="T0" fmla="*/ 291875 w 1218"/>
                <a:gd name="T1" fmla="*/ 625 h 840"/>
                <a:gd name="T2" fmla="*/ 147500 w 1218"/>
                <a:gd name="T3" fmla="*/ 23125 h 840"/>
                <a:gd name="T4" fmla="*/ 8750 w 1218"/>
                <a:gd name="T5" fmla="*/ 199375 h 840"/>
                <a:gd name="T6" fmla="*/ 63750 w 1218"/>
                <a:gd name="T7" fmla="*/ 353125 h 840"/>
                <a:gd name="T8" fmla="*/ 202500 w 1218"/>
                <a:gd name="T9" fmla="*/ 463125 h 840"/>
                <a:gd name="T10" fmla="*/ 312500 w 1218"/>
                <a:gd name="T11" fmla="*/ 518125 h 840"/>
                <a:gd name="T12" fmla="*/ 373750 w 1218"/>
                <a:gd name="T13" fmla="*/ 525000 h 840"/>
                <a:gd name="T14" fmla="*/ 641875 w 1218"/>
                <a:gd name="T15" fmla="*/ 373125 h 840"/>
                <a:gd name="T16" fmla="*/ 723750 w 1218"/>
                <a:gd name="T17" fmla="*/ 243125 h 840"/>
                <a:gd name="T18" fmla="*/ 760625 w 1218"/>
                <a:gd name="T19" fmla="*/ 216875 h 840"/>
                <a:gd name="T20" fmla="*/ 376250 w 1218"/>
                <a:gd name="T21" fmla="*/ 5625 h 840"/>
                <a:gd name="T22" fmla="*/ 291875 w 1218"/>
                <a:gd name="T23" fmla="*/ 625 h 8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8" h="840" extrusionOk="0">
                  <a:moveTo>
                    <a:pt x="467" y="1"/>
                  </a:moveTo>
                  <a:cubicBezTo>
                    <a:pt x="389" y="1"/>
                    <a:pt x="310" y="11"/>
                    <a:pt x="236" y="37"/>
                  </a:cubicBezTo>
                  <a:cubicBezTo>
                    <a:pt x="116" y="83"/>
                    <a:pt x="14" y="185"/>
                    <a:pt x="14" y="319"/>
                  </a:cubicBezTo>
                  <a:cubicBezTo>
                    <a:pt x="0" y="407"/>
                    <a:pt x="43" y="509"/>
                    <a:pt x="102" y="565"/>
                  </a:cubicBezTo>
                  <a:cubicBezTo>
                    <a:pt x="162" y="639"/>
                    <a:pt x="236" y="699"/>
                    <a:pt x="324" y="741"/>
                  </a:cubicBezTo>
                  <a:cubicBezTo>
                    <a:pt x="380" y="787"/>
                    <a:pt x="440" y="815"/>
                    <a:pt x="500" y="829"/>
                  </a:cubicBezTo>
                  <a:cubicBezTo>
                    <a:pt x="533" y="836"/>
                    <a:pt x="566" y="840"/>
                    <a:pt x="598" y="840"/>
                  </a:cubicBezTo>
                  <a:cubicBezTo>
                    <a:pt x="767" y="840"/>
                    <a:pt x="927" y="744"/>
                    <a:pt x="1027" y="597"/>
                  </a:cubicBezTo>
                  <a:cubicBezTo>
                    <a:pt x="1070" y="537"/>
                    <a:pt x="1098" y="449"/>
                    <a:pt x="1158" y="389"/>
                  </a:cubicBezTo>
                  <a:lnTo>
                    <a:pt x="1217" y="347"/>
                  </a:lnTo>
                  <a:cubicBezTo>
                    <a:pt x="1056" y="171"/>
                    <a:pt x="834" y="55"/>
                    <a:pt x="602" y="9"/>
                  </a:cubicBezTo>
                  <a:cubicBezTo>
                    <a:pt x="558" y="4"/>
                    <a:pt x="513" y="1"/>
                    <a:pt x="467"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1" name="Google Shape;6555;p73">
              <a:extLst>
                <a:ext uri="{FF2B5EF4-FFF2-40B4-BE49-F238E27FC236}">
                  <a16:creationId xmlns:a16="http://schemas.microsoft.com/office/drawing/2014/main" id="{7156B3AD-7047-46D6-8E7B-4C9B7BE99630}"/>
                </a:ext>
              </a:extLst>
            </p:cNvPr>
            <p:cNvSpPr>
              <a:spLocks/>
            </p:cNvSpPr>
            <p:nvPr/>
          </p:nvSpPr>
          <p:spPr bwMode="auto">
            <a:xfrm>
              <a:off x="3780950" y="2083200"/>
              <a:ext cx="186450" cy="180725"/>
            </a:xfrm>
            <a:custGeom>
              <a:avLst/>
              <a:gdLst>
                <a:gd name="T0" fmla="*/ 2150000 w 7458"/>
                <a:gd name="T1" fmla="*/ 625 h 7229"/>
                <a:gd name="T2" fmla="*/ 2042500 w 7458"/>
                <a:gd name="T3" fmla="*/ 13750 h 7229"/>
                <a:gd name="T4" fmla="*/ 868750 w 7458"/>
                <a:gd name="T5" fmla="*/ 1168125 h 7229"/>
                <a:gd name="T6" fmla="*/ 593750 w 7458"/>
                <a:gd name="T7" fmla="*/ 1946250 h 7229"/>
                <a:gd name="T8" fmla="*/ 593750 w 7458"/>
                <a:gd name="T9" fmla="*/ 3841250 h 7229"/>
                <a:gd name="T10" fmla="*/ 1244375 w 7458"/>
                <a:gd name="T11" fmla="*/ 4280625 h 7229"/>
                <a:gd name="T12" fmla="*/ 2512500 w 7458"/>
                <a:gd name="T13" fmla="*/ 4518125 h 7229"/>
                <a:gd name="T14" fmla="*/ 3983750 w 7458"/>
                <a:gd name="T15" fmla="*/ 3942500 h 7229"/>
                <a:gd name="T16" fmla="*/ 4258750 w 7458"/>
                <a:gd name="T17" fmla="*/ 3383750 h 7229"/>
                <a:gd name="T18" fmla="*/ 4515625 w 7458"/>
                <a:gd name="T19" fmla="*/ 2368125 h 7229"/>
                <a:gd name="T20" fmla="*/ 4451875 w 7458"/>
                <a:gd name="T21" fmla="*/ 910625 h 7229"/>
                <a:gd name="T22" fmla="*/ 2150000 w 7458"/>
                <a:gd name="T23" fmla="*/ 625 h 72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58" h="7229" extrusionOk="0">
                  <a:moveTo>
                    <a:pt x="3440" y="1"/>
                  </a:moveTo>
                  <a:cubicBezTo>
                    <a:pt x="3364" y="1"/>
                    <a:pt x="3306" y="8"/>
                    <a:pt x="3268" y="22"/>
                  </a:cubicBezTo>
                  <a:cubicBezTo>
                    <a:pt x="2388" y="388"/>
                    <a:pt x="1537" y="1063"/>
                    <a:pt x="1390" y="1869"/>
                  </a:cubicBezTo>
                  <a:cubicBezTo>
                    <a:pt x="1319" y="2249"/>
                    <a:pt x="1186" y="2776"/>
                    <a:pt x="950" y="3114"/>
                  </a:cubicBezTo>
                  <a:cubicBezTo>
                    <a:pt x="746" y="3420"/>
                    <a:pt x="0" y="4844"/>
                    <a:pt x="950" y="6146"/>
                  </a:cubicBezTo>
                  <a:cubicBezTo>
                    <a:pt x="1186" y="6470"/>
                    <a:pt x="1611" y="6705"/>
                    <a:pt x="1991" y="6849"/>
                  </a:cubicBezTo>
                  <a:cubicBezTo>
                    <a:pt x="2571" y="7067"/>
                    <a:pt x="3298" y="7229"/>
                    <a:pt x="4020" y="7229"/>
                  </a:cubicBezTo>
                  <a:cubicBezTo>
                    <a:pt x="4906" y="7229"/>
                    <a:pt x="5785" y="6986"/>
                    <a:pt x="6374" y="6308"/>
                  </a:cubicBezTo>
                  <a:cubicBezTo>
                    <a:pt x="6595" y="6044"/>
                    <a:pt x="6683" y="5724"/>
                    <a:pt x="6814" y="5414"/>
                  </a:cubicBezTo>
                  <a:cubicBezTo>
                    <a:pt x="7077" y="4771"/>
                    <a:pt x="7035" y="4447"/>
                    <a:pt x="7225" y="3789"/>
                  </a:cubicBezTo>
                  <a:cubicBezTo>
                    <a:pt x="7443" y="3012"/>
                    <a:pt x="7457" y="2206"/>
                    <a:pt x="7123" y="1457"/>
                  </a:cubicBezTo>
                  <a:cubicBezTo>
                    <a:pt x="6803" y="723"/>
                    <a:pt x="4218" y="1"/>
                    <a:pt x="3440"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2" name="Google Shape;6556;p73">
              <a:extLst>
                <a:ext uri="{FF2B5EF4-FFF2-40B4-BE49-F238E27FC236}">
                  <a16:creationId xmlns:a16="http://schemas.microsoft.com/office/drawing/2014/main" id="{3934D5BD-0CBB-4C9E-9658-09BF98F1CAFA}"/>
                </a:ext>
              </a:extLst>
            </p:cNvPr>
            <p:cNvSpPr>
              <a:spLocks/>
            </p:cNvSpPr>
            <p:nvPr/>
          </p:nvSpPr>
          <p:spPr bwMode="auto">
            <a:xfrm>
              <a:off x="3801425" y="2080700"/>
              <a:ext cx="173700" cy="134175"/>
            </a:xfrm>
            <a:custGeom>
              <a:avLst/>
              <a:gdLst>
                <a:gd name="T0" fmla="*/ 1890000 w 6948"/>
                <a:gd name="T1" fmla="*/ 0 h 5367"/>
                <a:gd name="T2" fmla="*/ 1356875 w 6948"/>
                <a:gd name="T3" fmla="*/ 85000 h 5367"/>
                <a:gd name="T4" fmla="*/ 605000 w 6948"/>
                <a:gd name="T5" fmla="*/ 551250 h 5367"/>
                <a:gd name="T6" fmla="*/ 625 w 6948"/>
                <a:gd name="T7" fmla="*/ 1100625 h 5367"/>
                <a:gd name="T8" fmla="*/ 1487500 w 6948"/>
                <a:gd name="T9" fmla="*/ 1283125 h 5367"/>
                <a:gd name="T10" fmla="*/ 2033750 w 6948"/>
                <a:gd name="T11" fmla="*/ 1256875 h 5367"/>
                <a:gd name="T12" fmla="*/ 3370625 w 6948"/>
                <a:gd name="T13" fmla="*/ 964375 h 5367"/>
                <a:gd name="T14" fmla="*/ 3370625 w 6948"/>
                <a:gd name="T15" fmla="*/ 964375 h 5367"/>
                <a:gd name="T16" fmla="*/ 3445625 w 6948"/>
                <a:gd name="T17" fmla="*/ 2356250 h 5367"/>
                <a:gd name="T18" fmla="*/ 3801250 w 6948"/>
                <a:gd name="T19" fmla="*/ 3354375 h 5367"/>
                <a:gd name="T20" fmla="*/ 4278750 w 6948"/>
                <a:gd name="T21" fmla="*/ 1953750 h 5367"/>
                <a:gd name="T22" fmla="*/ 3361875 w 6948"/>
                <a:gd name="T23" fmla="*/ 432500 h 5367"/>
                <a:gd name="T24" fmla="*/ 1890000 w 6948"/>
                <a:gd name="T25" fmla="*/ 0 h 53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48" h="5367" extrusionOk="0">
                  <a:moveTo>
                    <a:pt x="3024" y="0"/>
                  </a:moveTo>
                  <a:cubicBezTo>
                    <a:pt x="2651" y="0"/>
                    <a:pt x="2362" y="63"/>
                    <a:pt x="2171" y="136"/>
                  </a:cubicBezTo>
                  <a:cubicBezTo>
                    <a:pt x="1672" y="326"/>
                    <a:pt x="1306" y="428"/>
                    <a:pt x="968" y="882"/>
                  </a:cubicBezTo>
                  <a:cubicBezTo>
                    <a:pt x="704" y="1279"/>
                    <a:pt x="1" y="1761"/>
                    <a:pt x="1" y="1761"/>
                  </a:cubicBezTo>
                  <a:cubicBezTo>
                    <a:pt x="1" y="1761"/>
                    <a:pt x="1027" y="2053"/>
                    <a:pt x="2380" y="2053"/>
                  </a:cubicBezTo>
                  <a:cubicBezTo>
                    <a:pt x="2660" y="2053"/>
                    <a:pt x="2953" y="2041"/>
                    <a:pt x="3254" y="2011"/>
                  </a:cubicBezTo>
                  <a:cubicBezTo>
                    <a:pt x="4999" y="1835"/>
                    <a:pt x="5393" y="1543"/>
                    <a:pt x="5393" y="1543"/>
                  </a:cubicBezTo>
                  <a:cubicBezTo>
                    <a:pt x="5393" y="1543"/>
                    <a:pt x="5249" y="2950"/>
                    <a:pt x="5513" y="3770"/>
                  </a:cubicBezTo>
                  <a:cubicBezTo>
                    <a:pt x="5776" y="4607"/>
                    <a:pt x="6082" y="5367"/>
                    <a:pt x="6082" y="5367"/>
                  </a:cubicBezTo>
                  <a:cubicBezTo>
                    <a:pt x="6082" y="5367"/>
                    <a:pt x="6744" y="4223"/>
                    <a:pt x="6846" y="3126"/>
                  </a:cubicBezTo>
                  <a:cubicBezTo>
                    <a:pt x="6920" y="2261"/>
                    <a:pt x="6948" y="1543"/>
                    <a:pt x="5379" y="692"/>
                  </a:cubicBezTo>
                  <a:cubicBezTo>
                    <a:pt x="4423" y="160"/>
                    <a:pt x="3618" y="0"/>
                    <a:pt x="3024" y="0"/>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3" name="Google Shape;6557;p73">
              <a:extLst>
                <a:ext uri="{FF2B5EF4-FFF2-40B4-BE49-F238E27FC236}">
                  <a16:creationId xmlns:a16="http://schemas.microsoft.com/office/drawing/2014/main" id="{2AFF73E1-FA5B-4298-90BC-91D7CC6DA23F}"/>
                </a:ext>
              </a:extLst>
            </p:cNvPr>
            <p:cNvSpPr>
              <a:spLocks/>
            </p:cNvSpPr>
            <p:nvPr/>
          </p:nvSpPr>
          <p:spPr bwMode="auto">
            <a:xfrm>
              <a:off x="3881275" y="2189975"/>
              <a:ext cx="36700" cy="37025"/>
            </a:xfrm>
            <a:custGeom>
              <a:avLst/>
              <a:gdLst>
                <a:gd name="T0" fmla="*/ 460000 w 1468"/>
                <a:gd name="T1" fmla="*/ 0 h 1481"/>
                <a:gd name="T2" fmla="*/ 625 w 1468"/>
                <a:gd name="T3" fmla="*/ 457500 h 1481"/>
                <a:gd name="T4" fmla="*/ 460000 w 1468"/>
                <a:gd name="T5" fmla="*/ 925625 h 1481"/>
                <a:gd name="T6" fmla="*/ 916875 w 1468"/>
                <a:gd name="T7" fmla="*/ 457500 h 1481"/>
                <a:gd name="T8" fmla="*/ 460000 w 1468"/>
                <a:gd name="T9" fmla="*/ 0 h 1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1481" extrusionOk="0">
                  <a:moveTo>
                    <a:pt x="736" y="0"/>
                  </a:moveTo>
                  <a:cubicBezTo>
                    <a:pt x="324" y="0"/>
                    <a:pt x="1" y="324"/>
                    <a:pt x="1" y="732"/>
                  </a:cubicBezTo>
                  <a:cubicBezTo>
                    <a:pt x="1" y="1143"/>
                    <a:pt x="324" y="1481"/>
                    <a:pt x="736" y="1481"/>
                  </a:cubicBezTo>
                  <a:cubicBezTo>
                    <a:pt x="1144" y="1481"/>
                    <a:pt x="1467" y="1143"/>
                    <a:pt x="1467" y="732"/>
                  </a:cubicBezTo>
                  <a:cubicBezTo>
                    <a:pt x="1467" y="324"/>
                    <a:pt x="1144" y="0"/>
                    <a:pt x="736"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4" name="Google Shape;6558;p73">
              <a:extLst>
                <a:ext uri="{FF2B5EF4-FFF2-40B4-BE49-F238E27FC236}">
                  <a16:creationId xmlns:a16="http://schemas.microsoft.com/office/drawing/2014/main" id="{49686B9D-9889-4B8D-B78A-CA934C9CC604}"/>
                </a:ext>
              </a:extLst>
            </p:cNvPr>
            <p:cNvSpPr>
              <a:spLocks/>
            </p:cNvSpPr>
            <p:nvPr/>
          </p:nvSpPr>
          <p:spPr bwMode="auto">
            <a:xfrm>
              <a:off x="3880575" y="2189250"/>
              <a:ext cx="38100" cy="38475"/>
            </a:xfrm>
            <a:custGeom>
              <a:avLst/>
              <a:gdLst>
                <a:gd name="T0" fmla="*/ 477500 w 1524"/>
                <a:gd name="T1" fmla="*/ 35625 h 1539"/>
                <a:gd name="T2" fmla="*/ 787500 w 1524"/>
                <a:gd name="T3" fmla="*/ 165625 h 1539"/>
                <a:gd name="T4" fmla="*/ 916875 w 1524"/>
                <a:gd name="T5" fmla="*/ 475625 h 1539"/>
                <a:gd name="T6" fmla="*/ 787500 w 1524"/>
                <a:gd name="T7" fmla="*/ 796250 h 1539"/>
                <a:gd name="T8" fmla="*/ 477500 w 1524"/>
                <a:gd name="T9" fmla="*/ 926250 h 1539"/>
                <a:gd name="T10" fmla="*/ 165000 w 1524"/>
                <a:gd name="T11" fmla="*/ 796250 h 1539"/>
                <a:gd name="T12" fmla="*/ 37500 w 1524"/>
                <a:gd name="T13" fmla="*/ 475625 h 1539"/>
                <a:gd name="T14" fmla="*/ 165000 w 1524"/>
                <a:gd name="T15" fmla="*/ 165625 h 1539"/>
                <a:gd name="T16" fmla="*/ 477500 w 1524"/>
                <a:gd name="T17" fmla="*/ 35625 h 1539"/>
                <a:gd name="T18" fmla="*/ 477500 w 1524"/>
                <a:gd name="T19" fmla="*/ 625 h 1539"/>
                <a:gd name="T20" fmla="*/ 136875 w 1524"/>
                <a:gd name="T21" fmla="*/ 136875 h 1539"/>
                <a:gd name="T22" fmla="*/ 0 w 1524"/>
                <a:gd name="T23" fmla="*/ 475625 h 1539"/>
                <a:gd name="T24" fmla="*/ 136875 w 1524"/>
                <a:gd name="T25" fmla="*/ 825000 h 1539"/>
                <a:gd name="T26" fmla="*/ 477500 w 1524"/>
                <a:gd name="T27" fmla="*/ 961250 h 1539"/>
                <a:gd name="T28" fmla="*/ 815625 w 1524"/>
                <a:gd name="T29" fmla="*/ 825000 h 1539"/>
                <a:gd name="T30" fmla="*/ 952500 w 1524"/>
                <a:gd name="T31" fmla="*/ 475625 h 1539"/>
                <a:gd name="T32" fmla="*/ 815625 w 1524"/>
                <a:gd name="T33" fmla="*/ 136875 h 1539"/>
                <a:gd name="T34" fmla="*/ 477500 w 1524"/>
                <a:gd name="T35" fmla="*/ 625 h 15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4" h="1539" extrusionOk="0">
                  <a:moveTo>
                    <a:pt x="764" y="57"/>
                  </a:moveTo>
                  <a:cubicBezTo>
                    <a:pt x="954" y="57"/>
                    <a:pt x="1144" y="131"/>
                    <a:pt x="1260" y="265"/>
                  </a:cubicBezTo>
                  <a:cubicBezTo>
                    <a:pt x="1393" y="395"/>
                    <a:pt x="1467" y="571"/>
                    <a:pt x="1467" y="761"/>
                  </a:cubicBezTo>
                  <a:cubicBezTo>
                    <a:pt x="1467" y="968"/>
                    <a:pt x="1393" y="1144"/>
                    <a:pt x="1260" y="1274"/>
                  </a:cubicBezTo>
                  <a:cubicBezTo>
                    <a:pt x="1144" y="1408"/>
                    <a:pt x="954" y="1482"/>
                    <a:pt x="764" y="1482"/>
                  </a:cubicBezTo>
                  <a:cubicBezTo>
                    <a:pt x="570" y="1482"/>
                    <a:pt x="394" y="1408"/>
                    <a:pt x="264" y="1274"/>
                  </a:cubicBezTo>
                  <a:cubicBezTo>
                    <a:pt x="131" y="1144"/>
                    <a:pt x="60" y="968"/>
                    <a:pt x="60" y="761"/>
                  </a:cubicBezTo>
                  <a:cubicBezTo>
                    <a:pt x="60" y="571"/>
                    <a:pt x="131" y="395"/>
                    <a:pt x="264" y="265"/>
                  </a:cubicBezTo>
                  <a:cubicBezTo>
                    <a:pt x="394" y="131"/>
                    <a:pt x="570" y="57"/>
                    <a:pt x="764" y="57"/>
                  </a:cubicBezTo>
                  <a:close/>
                  <a:moveTo>
                    <a:pt x="764" y="1"/>
                  </a:moveTo>
                  <a:cubicBezTo>
                    <a:pt x="556" y="1"/>
                    <a:pt x="366" y="89"/>
                    <a:pt x="219" y="219"/>
                  </a:cubicBezTo>
                  <a:cubicBezTo>
                    <a:pt x="88" y="367"/>
                    <a:pt x="0" y="557"/>
                    <a:pt x="0" y="761"/>
                  </a:cubicBezTo>
                  <a:cubicBezTo>
                    <a:pt x="0" y="982"/>
                    <a:pt x="88" y="1172"/>
                    <a:pt x="219" y="1320"/>
                  </a:cubicBezTo>
                  <a:cubicBezTo>
                    <a:pt x="366" y="1450"/>
                    <a:pt x="556" y="1538"/>
                    <a:pt x="764" y="1538"/>
                  </a:cubicBezTo>
                  <a:cubicBezTo>
                    <a:pt x="982" y="1538"/>
                    <a:pt x="1172" y="1450"/>
                    <a:pt x="1305" y="1320"/>
                  </a:cubicBezTo>
                  <a:cubicBezTo>
                    <a:pt x="1450" y="1172"/>
                    <a:pt x="1524" y="982"/>
                    <a:pt x="1524" y="761"/>
                  </a:cubicBezTo>
                  <a:cubicBezTo>
                    <a:pt x="1524" y="557"/>
                    <a:pt x="1450" y="367"/>
                    <a:pt x="1305" y="219"/>
                  </a:cubicBezTo>
                  <a:cubicBezTo>
                    <a:pt x="1172" y="89"/>
                    <a:pt x="982" y="1"/>
                    <a:pt x="76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5" name="Google Shape;6559;p73">
              <a:extLst>
                <a:ext uri="{FF2B5EF4-FFF2-40B4-BE49-F238E27FC236}">
                  <a16:creationId xmlns:a16="http://schemas.microsoft.com/office/drawing/2014/main" id="{D33F56E9-7D43-445D-BBC5-7EC10A37A197}"/>
                </a:ext>
              </a:extLst>
            </p:cNvPr>
            <p:cNvSpPr>
              <a:spLocks/>
            </p:cNvSpPr>
            <p:nvPr/>
          </p:nvSpPr>
          <p:spPr bwMode="auto">
            <a:xfrm>
              <a:off x="3880925" y="2191450"/>
              <a:ext cx="36700" cy="37050"/>
            </a:xfrm>
            <a:custGeom>
              <a:avLst/>
              <a:gdLst>
                <a:gd name="T0" fmla="*/ 457500 w 1468"/>
                <a:gd name="T1" fmla="*/ 625 h 1482"/>
                <a:gd name="T2" fmla="*/ 625 w 1468"/>
                <a:gd name="T3" fmla="*/ 458125 h 1482"/>
                <a:gd name="T4" fmla="*/ 457500 w 1468"/>
                <a:gd name="T5" fmla="*/ 926250 h 1482"/>
                <a:gd name="T6" fmla="*/ 916875 w 1468"/>
                <a:gd name="T7" fmla="*/ 458125 h 1482"/>
                <a:gd name="T8" fmla="*/ 457500 w 1468"/>
                <a:gd name="T9" fmla="*/ 625 h 1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1482" extrusionOk="0">
                  <a:moveTo>
                    <a:pt x="732" y="1"/>
                  </a:moveTo>
                  <a:cubicBezTo>
                    <a:pt x="324" y="1"/>
                    <a:pt x="1" y="339"/>
                    <a:pt x="1" y="733"/>
                  </a:cubicBezTo>
                  <a:cubicBezTo>
                    <a:pt x="1" y="1144"/>
                    <a:pt x="324" y="1482"/>
                    <a:pt x="732" y="1482"/>
                  </a:cubicBezTo>
                  <a:cubicBezTo>
                    <a:pt x="1130" y="1482"/>
                    <a:pt x="1467" y="1144"/>
                    <a:pt x="1467" y="733"/>
                  </a:cubicBezTo>
                  <a:cubicBezTo>
                    <a:pt x="1467" y="339"/>
                    <a:pt x="1130" y="1"/>
                    <a:pt x="7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6" name="Google Shape;6560;p73">
              <a:extLst>
                <a:ext uri="{FF2B5EF4-FFF2-40B4-BE49-F238E27FC236}">
                  <a16:creationId xmlns:a16="http://schemas.microsoft.com/office/drawing/2014/main" id="{4BC0C9EF-1042-4DD5-9183-A6EAA2E709F0}"/>
                </a:ext>
              </a:extLst>
            </p:cNvPr>
            <p:cNvSpPr>
              <a:spLocks/>
            </p:cNvSpPr>
            <p:nvPr/>
          </p:nvSpPr>
          <p:spPr bwMode="auto">
            <a:xfrm>
              <a:off x="3887175" y="2198050"/>
              <a:ext cx="23850" cy="23850"/>
            </a:xfrm>
            <a:custGeom>
              <a:avLst/>
              <a:gdLst>
                <a:gd name="T0" fmla="*/ 301250 w 954"/>
                <a:gd name="T1" fmla="*/ 625 h 954"/>
                <a:gd name="T2" fmla="*/ 0 w 954"/>
                <a:gd name="T3" fmla="*/ 293125 h 954"/>
                <a:gd name="T4" fmla="*/ 301250 w 954"/>
                <a:gd name="T5" fmla="*/ 596250 h 954"/>
                <a:gd name="T6" fmla="*/ 596250 w 954"/>
                <a:gd name="T7" fmla="*/ 293125 h 954"/>
                <a:gd name="T8" fmla="*/ 301250 w 954"/>
                <a:gd name="T9" fmla="*/ 625 h 9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54" extrusionOk="0">
                  <a:moveTo>
                    <a:pt x="482" y="1"/>
                  </a:moveTo>
                  <a:cubicBezTo>
                    <a:pt x="218" y="1"/>
                    <a:pt x="0" y="205"/>
                    <a:pt x="0" y="469"/>
                  </a:cubicBezTo>
                  <a:cubicBezTo>
                    <a:pt x="0" y="746"/>
                    <a:pt x="218" y="954"/>
                    <a:pt x="482" y="954"/>
                  </a:cubicBezTo>
                  <a:cubicBezTo>
                    <a:pt x="746" y="954"/>
                    <a:pt x="954" y="746"/>
                    <a:pt x="954" y="469"/>
                  </a:cubicBezTo>
                  <a:cubicBezTo>
                    <a:pt x="954" y="205"/>
                    <a:pt x="746" y="1"/>
                    <a:pt x="48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7" name="Google Shape;6561;p73">
              <a:extLst>
                <a:ext uri="{FF2B5EF4-FFF2-40B4-BE49-F238E27FC236}">
                  <a16:creationId xmlns:a16="http://schemas.microsoft.com/office/drawing/2014/main" id="{F9764C4E-5465-40FC-9B1F-180DFFDC0A47}"/>
                </a:ext>
              </a:extLst>
            </p:cNvPr>
            <p:cNvSpPr>
              <a:spLocks/>
            </p:cNvSpPr>
            <p:nvPr/>
          </p:nvSpPr>
          <p:spPr bwMode="auto">
            <a:xfrm>
              <a:off x="3905100" y="2206050"/>
              <a:ext cx="8825" cy="5575"/>
            </a:xfrm>
            <a:custGeom>
              <a:avLst/>
              <a:gdLst>
                <a:gd name="T0" fmla="*/ 110625 w 353"/>
                <a:gd name="T1" fmla="*/ 625 h 223"/>
                <a:gd name="T2" fmla="*/ 625 w 353"/>
                <a:gd name="T3" fmla="*/ 75000 h 223"/>
                <a:gd name="T4" fmla="*/ 110625 w 353"/>
                <a:gd name="T5" fmla="*/ 138750 h 223"/>
                <a:gd name="T6" fmla="*/ 220625 w 353"/>
                <a:gd name="T7" fmla="*/ 75000 h 223"/>
                <a:gd name="T8" fmla="*/ 110625 w 353"/>
                <a:gd name="T9" fmla="*/ 625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223" extrusionOk="0">
                  <a:moveTo>
                    <a:pt x="177" y="1"/>
                  </a:moveTo>
                  <a:cubicBezTo>
                    <a:pt x="89" y="1"/>
                    <a:pt x="1" y="47"/>
                    <a:pt x="1" y="120"/>
                  </a:cubicBezTo>
                  <a:cubicBezTo>
                    <a:pt x="1" y="177"/>
                    <a:pt x="89" y="222"/>
                    <a:pt x="177" y="222"/>
                  </a:cubicBezTo>
                  <a:cubicBezTo>
                    <a:pt x="279" y="222"/>
                    <a:pt x="353" y="177"/>
                    <a:pt x="353" y="120"/>
                  </a:cubicBezTo>
                  <a:cubicBezTo>
                    <a:pt x="353" y="47"/>
                    <a:pt x="279" y="1"/>
                    <a:pt x="17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8" name="Google Shape;6562;p73">
              <a:extLst>
                <a:ext uri="{FF2B5EF4-FFF2-40B4-BE49-F238E27FC236}">
                  <a16:creationId xmlns:a16="http://schemas.microsoft.com/office/drawing/2014/main" id="{B38537B1-069C-4AFD-B717-DFEA9A61A750}"/>
                </a:ext>
              </a:extLst>
            </p:cNvPr>
            <p:cNvSpPr>
              <a:spLocks/>
            </p:cNvSpPr>
            <p:nvPr/>
          </p:nvSpPr>
          <p:spPr bwMode="auto">
            <a:xfrm>
              <a:off x="3805475" y="2170375"/>
              <a:ext cx="42150" cy="37150"/>
            </a:xfrm>
            <a:custGeom>
              <a:avLst/>
              <a:gdLst>
                <a:gd name="T0" fmla="*/ 526250 w 1686"/>
                <a:gd name="T1" fmla="*/ 0 h 1486"/>
                <a:gd name="T2" fmla="*/ 101250 w 1686"/>
                <a:gd name="T3" fmla="*/ 287500 h 1486"/>
                <a:gd name="T4" fmla="*/ 356250 w 1686"/>
                <a:gd name="T5" fmla="*/ 892500 h 1486"/>
                <a:gd name="T6" fmla="*/ 528750 w 1686"/>
                <a:gd name="T7" fmla="*/ 928750 h 1486"/>
                <a:gd name="T8" fmla="*/ 952500 w 1686"/>
                <a:gd name="T9" fmla="*/ 637500 h 1486"/>
                <a:gd name="T10" fmla="*/ 695000 w 1686"/>
                <a:gd name="T11" fmla="*/ 32500 h 1486"/>
                <a:gd name="T12" fmla="*/ 526250 w 1686"/>
                <a:gd name="T13" fmla="*/ 0 h 1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6" h="1486" extrusionOk="0">
                  <a:moveTo>
                    <a:pt x="842" y="0"/>
                  </a:moveTo>
                  <a:cubicBezTo>
                    <a:pt x="553" y="0"/>
                    <a:pt x="272" y="171"/>
                    <a:pt x="162" y="460"/>
                  </a:cubicBezTo>
                  <a:cubicBezTo>
                    <a:pt x="0" y="844"/>
                    <a:pt x="190" y="1284"/>
                    <a:pt x="570" y="1428"/>
                  </a:cubicBezTo>
                  <a:cubicBezTo>
                    <a:pt x="659" y="1467"/>
                    <a:pt x="753" y="1486"/>
                    <a:pt x="846" y="1486"/>
                  </a:cubicBezTo>
                  <a:cubicBezTo>
                    <a:pt x="1133" y="1486"/>
                    <a:pt x="1412" y="1307"/>
                    <a:pt x="1524" y="1020"/>
                  </a:cubicBezTo>
                  <a:cubicBezTo>
                    <a:pt x="1685" y="636"/>
                    <a:pt x="1495" y="197"/>
                    <a:pt x="1112" y="52"/>
                  </a:cubicBezTo>
                  <a:cubicBezTo>
                    <a:pt x="1025" y="17"/>
                    <a:pt x="933" y="0"/>
                    <a:pt x="842"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9" name="Google Shape;6563;p73">
              <a:extLst>
                <a:ext uri="{FF2B5EF4-FFF2-40B4-BE49-F238E27FC236}">
                  <a16:creationId xmlns:a16="http://schemas.microsoft.com/office/drawing/2014/main" id="{9AD8232C-14F4-46A8-949C-CA57B5BACF43}"/>
                </a:ext>
              </a:extLst>
            </p:cNvPr>
            <p:cNvSpPr>
              <a:spLocks/>
            </p:cNvSpPr>
            <p:nvPr/>
          </p:nvSpPr>
          <p:spPr bwMode="auto">
            <a:xfrm>
              <a:off x="3807325" y="2169475"/>
              <a:ext cx="38450" cy="38800"/>
            </a:xfrm>
            <a:custGeom>
              <a:avLst/>
              <a:gdLst>
                <a:gd name="T0" fmla="*/ 483750 w 1538"/>
                <a:gd name="T1" fmla="*/ 35625 h 1552"/>
                <a:gd name="T2" fmla="*/ 648750 w 1538"/>
                <a:gd name="T3" fmla="*/ 73125 h 1552"/>
                <a:gd name="T4" fmla="*/ 923750 w 1538"/>
                <a:gd name="T5" fmla="*/ 486250 h 1552"/>
                <a:gd name="T6" fmla="*/ 888125 w 1538"/>
                <a:gd name="T7" fmla="*/ 651250 h 1552"/>
                <a:gd name="T8" fmla="*/ 475000 w 1538"/>
                <a:gd name="T9" fmla="*/ 934375 h 1552"/>
                <a:gd name="T10" fmla="*/ 310000 w 1538"/>
                <a:gd name="T11" fmla="*/ 897500 h 1552"/>
                <a:gd name="T12" fmla="*/ 35625 w 1538"/>
                <a:gd name="T13" fmla="*/ 486250 h 1552"/>
                <a:gd name="T14" fmla="*/ 72500 w 1538"/>
                <a:gd name="T15" fmla="*/ 321250 h 1552"/>
                <a:gd name="T16" fmla="*/ 483750 w 1538"/>
                <a:gd name="T17" fmla="*/ 35625 h 1552"/>
                <a:gd name="T18" fmla="*/ 483750 w 1538"/>
                <a:gd name="T19" fmla="*/ 625 h 1552"/>
                <a:gd name="T20" fmla="*/ 35625 w 1538"/>
                <a:gd name="T21" fmla="*/ 310000 h 1552"/>
                <a:gd name="T22" fmla="*/ 0 w 1538"/>
                <a:gd name="T23" fmla="*/ 486250 h 1552"/>
                <a:gd name="T24" fmla="*/ 301250 w 1538"/>
                <a:gd name="T25" fmla="*/ 934375 h 1552"/>
                <a:gd name="T26" fmla="*/ 475000 w 1538"/>
                <a:gd name="T27" fmla="*/ 970000 h 1552"/>
                <a:gd name="T28" fmla="*/ 923750 w 1538"/>
                <a:gd name="T29" fmla="*/ 668750 h 1552"/>
                <a:gd name="T30" fmla="*/ 961250 w 1538"/>
                <a:gd name="T31" fmla="*/ 486250 h 1552"/>
                <a:gd name="T32" fmla="*/ 660000 w 1538"/>
                <a:gd name="T33" fmla="*/ 35625 h 1552"/>
                <a:gd name="T34" fmla="*/ 483750 w 1538"/>
                <a:gd name="T35" fmla="*/ 625 h 15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8" h="1552" extrusionOk="0">
                  <a:moveTo>
                    <a:pt x="774" y="57"/>
                  </a:moveTo>
                  <a:cubicBezTo>
                    <a:pt x="862" y="57"/>
                    <a:pt x="950" y="88"/>
                    <a:pt x="1038" y="117"/>
                  </a:cubicBezTo>
                  <a:cubicBezTo>
                    <a:pt x="1302" y="233"/>
                    <a:pt x="1478" y="496"/>
                    <a:pt x="1478" y="778"/>
                  </a:cubicBezTo>
                  <a:cubicBezTo>
                    <a:pt x="1478" y="866"/>
                    <a:pt x="1464" y="954"/>
                    <a:pt x="1421" y="1042"/>
                  </a:cubicBezTo>
                  <a:cubicBezTo>
                    <a:pt x="1319" y="1320"/>
                    <a:pt x="1038" y="1495"/>
                    <a:pt x="760" y="1495"/>
                  </a:cubicBezTo>
                  <a:cubicBezTo>
                    <a:pt x="672" y="1495"/>
                    <a:pt x="584" y="1481"/>
                    <a:pt x="496" y="1436"/>
                  </a:cubicBezTo>
                  <a:cubicBezTo>
                    <a:pt x="233" y="1334"/>
                    <a:pt x="57" y="1070"/>
                    <a:pt x="57" y="778"/>
                  </a:cubicBezTo>
                  <a:cubicBezTo>
                    <a:pt x="57" y="690"/>
                    <a:pt x="71" y="602"/>
                    <a:pt x="116" y="514"/>
                  </a:cubicBezTo>
                  <a:cubicBezTo>
                    <a:pt x="218" y="233"/>
                    <a:pt x="496" y="57"/>
                    <a:pt x="774" y="57"/>
                  </a:cubicBezTo>
                  <a:close/>
                  <a:moveTo>
                    <a:pt x="774" y="1"/>
                  </a:moveTo>
                  <a:cubicBezTo>
                    <a:pt x="468" y="1"/>
                    <a:pt x="176" y="190"/>
                    <a:pt x="57" y="496"/>
                  </a:cubicBezTo>
                  <a:cubicBezTo>
                    <a:pt x="14" y="584"/>
                    <a:pt x="0" y="690"/>
                    <a:pt x="0" y="778"/>
                  </a:cubicBezTo>
                  <a:cubicBezTo>
                    <a:pt x="0" y="1084"/>
                    <a:pt x="176" y="1376"/>
                    <a:pt x="482" y="1495"/>
                  </a:cubicBezTo>
                  <a:cubicBezTo>
                    <a:pt x="570" y="1538"/>
                    <a:pt x="672" y="1552"/>
                    <a:pt x="760" y="1552"/>
                  </a:cubicBezTo>
                  <a:cubicBezTo>
                    <a:pt x="1070" y="1552"/>
                    <a:pt x="1362" y="1362"/>
                    <a:pt x="1478" y="1070"/>
                  </a:cubicBezTo>
                  <a:cubicBezTo>
                    <a:pt x="1523" y="968"/>
                    <a:pt x="1538" y="866"/>
                    <a:pt x="1538" y="778"/>
                  </a:cubicBezTo>
                  <a:cubicBezTo>
                    <a:pt x="1538" y="468"/>
                    <a:pt x="1362" y="176"/>
                    <a:pt x="1056" y="57"/>
                  </a:cubicBezTo>
                  <a:cubicBezTo>
                    <a:pt x="968" y="29"/>
                    <a:pt x="862" y="1"/>
                    <a:pt x="77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0" name="Google Shape;6564;p73">
              <a:extLst>
                <a:ext uri="{FF2B5EF4-FFF2-40B4-BE49-F238E27FC236}">
                  <a16:creationId xmlns:a16="http://schemas.microsoft.com/office/drawing/2014/main" id="{C3430480-E1E2-44B1-BC96-505DDA10EBAE}"/>
                </a:ext>
              </a:extLst>
            </p:cNvPr>
            <p:cNvSpPr>
              <a:spLocks/>
            </p:cNvSpPr>
            <p:nvPr/>
          </p:nvSpPr>
          <p:spPr bwMode="auto">
            <a:xfrm>
              <a:off x="3805825" y="2172075"/>
              <a:ext cx="41450" cy="36950"/>
            </a:xfrm>
            <a:custGeom>
              <a:avLst/>
              <a:gdLst>
                <a:gd name="T0" fmla="*/ 514375 w 1658"/>
                <a:gd name="T1" fmla="*/ 0 h 1478"/>
                <a:gd name="T2" fmla="*/ 92500 w 1658"/>
                <a:gd name="T3" fmla="*/ 291250 h 1478"/>
                <a:gd name="T4" fmla="*/ 338750 w 1658"/>
                <a:gd name="T5" fmla="*/ 887500 h 1478"/>
                <a:gd name="T6" fmla="*/ 514375 w 1658"/>
                <a:gd name="T7" fmla="*/ 923750 h 1478"/>
                <a:gd name="T8" fmla="*/ 943750 w 1658"/>
                <a:gd name="T9" fmla="*/ 630000 h 1478"/>
                <a:gd name="T10" fmla="*/ 686250 w 1658"/>
                <a:gd name="T11" fmla="*/ 36250 h 1478"/>
                <a:gd name="T12" fmla="*/ 514375 w 1658"/>
                <a:gd name="T13" fmla="*/ 0 h 14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8" h="1478" extrusionOk="0">
                  <a:moveTo>
                    <a:pt x="823" y="0"/>
                  </a:moveTo>
                  <a:cubicBezTo>
                    <a:pt x="535" y="0"/>
                    <a:pt x="257" y="179"/>
                    <a:pt x="148" y="466"/>
                  </a:cubicBezTo>
                  <a:cubicBezTo>
                    <a:pt x="1" y="850"/>
                    <a:pt x="176" y="1272"/>
                    <a:pt x="542" y="1420"/>
                  </a:cubicBezTo>
                  <a:cubicBezTo>
                    <a:pt x="635" y="1459"/>
                    <a:pt x="730" y="1478"/>
                    <a:pt x="823" y="1478"/>
                  </a:cubicBezTo>
                  <a:cubicBezTo>
                    <a:pt x="1114" y="1478"/>
                    <a:pt x="1387" y="1298"/>
                    <a:pt x="1510" y="1008"/>
                  </a:cubicBezTo>
                  <a:cubicBezTo>
                    <a:pt x="1657" y="628"/>
                    <a:pt x="1481" y="203"/>
                    <a:pt x="1098" y="58"/>
                  </a:cubicBezTo>
                  <a:cubicBezTo>
                    <a:pt x="1009" y="19"/>
                    <a:pt x="915" y="0"/>
                    <a:pt x="8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1" name="Google Shape;6565;p73">
              <a:extLst>
                <a:ext uri="{FF2B5EF4-FFF2-40B4-BE49-F238E27FC236}">
                  <a16:creationId xmlns:a16="http://schemas.microsoft.com/office/drawing/2014/main" id="{FF2DEA15-2025-4915-A24A-0429CA88226A}"/>
                </a:ext>
              </a:extLst>
            </p:cNvPr>
            <p:cNvSpPr>
              <a:spLocks/>
            </p:cNvSpPr>
            <p:nvPr/>
          </p:nvSpPr>
          <p:spPr bwMode="auto">
            <a:xfrm>
              <a:off x="3812775" y="2178400"/>
              <a:ext cx="27100" cy="24200"/>
            </a:xfrm>
            <a:custGeom>
              <a:avLst/>
              <a:gdLst>
                <a:gd name="T0" fmla="*/ 342500 w 1084"/>
                <a:gd name="T1" fmla="*/ 625 h 968"/>
                <a:gd name="T2" fmla="*/ 63750 w 1084"/>
                <a:gd name="T3" fmla="*/ 188125 h 968"/>
                <a:gd name="T4" fmla="*/ 228750 w 1084"/>
                <a:gd name="T5" fmla="*/ 581875 h 968"/>
                <a:gd name="T6" fmla="*/ 340625 w 1084"/>
                <a:gd name="T7" fmla="*/ 604375 h 968"/>
                <a:gd name="T8" fmla="*/ 613750 w 1084"/>
                <a:gd name="T9" fmla="*/ 416875 h 968"/>
                <a:gd name="T10" fmla="*/ 457500 w 1084"/>
                <a:gd name="T11" fmla="*/ 23125 h 968"/>
                <a:gd name="T12" fmla="*/ 342500 w 1084"/>
                <a:gd name="T13" fmla="*/ 625 h 9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4" h="968" extrusionOk="0">
                  <a:moveTo>
                    <a:pt x="548" y="1"/>
                  </a:moveTo>
                  <a:cubicBezTo>
                    <a:pt x="358" y="1"/>
                    <a:pt x="179" y="113"/>
                    <a:pt x="102" y="301"/>
                  </a:cubicBezTo>
                  <a:cubicBezTo>
                    <a:pt x="0" y="551"/>
                    <a:pt x="117" y="829"/>
                    <a:pt x="366" y="931"/>
                  </a:cubicBezTo>
                  <a:cubicBezTo>
                    <a:pt x="425" y="956"/>
                    <a:pt x="486" y="967"/>
                    <a:pt x="545" y="967"/>
                  </a:cubicBezTo>
                  <a:cubicBezTo>
                    <a:pt x="737" y="967"/>
                    <a:pt x="915" y="847"/>
                    <a:pt x="982" y="667"/>
                  </a:cubicBezTo>
                  <a:cubicBezTo>
                    <a:pt x="1084" y="421"/>
                    <a:pt x="968" y="139"/>
                    <a:pt x="732" y="37"/>
                  </a:cubicBezTo>
                  <a:cubicBezTo>
                    <a:pt x="672" y="12"/>
                    <a:pt x="609" y="1"/>
                    <a:pt x="54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2" name="Google Shape;6566;p73">
              <a:extLst>
                <a:ext uri="{FF2B5EF4-FFF2-40B4-BE49-F238E27FC236}">
                  <a16:creationId xmlns:a16="http://schemas.microsoft.com/office/drawing/2014/main" id="{969ED935-751A-462E-8662-557AA6FC6AE2}"/>
                </a:ext>
              </a:extLst>
            </p:cNvPr>
            <p:cNvSpPr>
              <a:spLocks/>
            </p:cNvSpPr>
            <p:nvPr/>
          </p:nvSpPr>
          <p:spPr bwMode="auto">
            <a:xfrm>
              <a:off x="3812425" y="2182475"/>
              <a:ext cx="9175" cy="6350"/>
            </a:xfrm>
            <a:custGeom>
              <a:avLst/>
              <a:gdLst>
                <a:gd name="T0" fmla="*/ 93750 w 367"/>
                <a:gd name="T1" fmla="*/ 0 h 254"/>
                <a:gd name="T2" fmla="*/ 18125 w 367"/>
                <a:gd name="T3" fmla="*/ 40000 h 254"/>
                <a:gd name="T4" fmla="*/ 92500 w 367"/>
                <a:gd name="T5" fmla="*/ 141250 h 254"/>
                <a:gd name="T6" fmla="*/ 156250 w 367"/>
                <a:gd name="T7" fmla="*/ 158125 h 254"/>
                <a:gd name="T8" fmla="*/ 220000 w 367"/>
                <a:gd name="T9" fmla="*/ 123750 h 254"/>
                <a:gd name="T10" fmla="*/ 147500 w 367"/>
                <a:gd name="T11" fmla="*/ 13750 h 254"/>
                <a:gd name="T12" fmla="*/ 93750 w 367"/>
                <a:gd name="T13" fmla="*/ 0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7" h="254" extrusionOk="0">
                  <a:moveTo>
                    <a:pt x="150" y="0"/>
                  </a:moveTo>
                  <a:cubicBezTo>
                    <a:pt x="96" y="0"/>
                    <a:pt x="50" y="27"/>
                    <a:pt x="29" y="64"/>
                  </a:cubicBezTo>
                  <a:cubicBezTo>
                    <a:pt x="0" y="124"/>
                    <a:pt x="60" y="198"/>
                    <a:pt x="148" y="226"/>
                  </a:cubicBezTo>
                  <a:cubicBezTo>
                    <a:pt x="183" y="245"/>
                    <a:pt x="219" y="253"/>
                    <a:pt x="250" y="253"/>
                  </a:cubicBezTo>
                  <a:cubicBezTo>
                    <a:pt x="297" y="253"/>
                    <a:pt x="335" y="234"/>
                    <a:pt x="352" y="198"/>
                  </a:cubicBezTo>
                  <a:cubicBezTo>
                    <a:pt x="366" y="124"/>
                    <a:pt x="324" y="50"/>
                    <a:pt x="236" y="22"/>
                  </a:cubicBezTo>
                  <a:cubicBezTo>
                    <a:pt x="207" y="7"/>
                    <a:pt x="177" y="0"/>
                    <a:pt x="1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3" name="Google Shape;6567;p73">
              <a:extLst>
                <a:ext uri="{FF2B5EF4-FFF2-40B4-BE49-F238E27FC236}">
                  <a16:creationId xmlns:a16="http://schemas.microsoft.com/office/drawing/2014/main" id="{C28F1184-C8B7-4643-B836-EF4815A98D82}"/>
                </a:ext>
              </a:extLst>
            </p:cNvPr>
            <p:cNvSpPr>
              <a:spLocks/>
            </p:cNvSpPr>
            <p:nvPr/>
          </p:nvSpPr>
          <p:spPr bwMode="auto">
            <a:xfrm>
              <a:off x="3849800" y="2223650"/>
              <a:ext cx="21300" cy="8825"/>
            </a:xfrm>
            <a:custGeom>
              <a:avLst/>
              <a:gdLst>
                <a:gd name="T0" fmla="*/ 512500 w 852"/>
                <a:gd name="T1" fmla="*/ 0 h 353"/>
                <a:gd name="T2" fmla="*/ 512500 w 852"/>
                <a:gd name="T3" fmla="*/ 11250 h 353"/>
                <a:gd name="T4" fmla="*/ 503750 w 852"/>
                <a:gd name="T5" fmla="*/ 11250 h 353"/>
                <a:gd name="T6" fmla="*/ 495000 w 852"/>
                <a:gd name="T7" fmla="*/ 20000 h 353"/>
                <a:gd name="T8" fmla="*/ 477500 w 852"/>
                <a:gd name="T9" fmla="*/ 46250 h 353"/>
                <a:gd name="T10" fmla="*/ 448750 w 852"/>
                <a:gd name="T11" fmla="*/ 66250 h 353"/>
                <a:gd name="T12" fmla="*/ 411250 w 852"/>
                <a:gd name="T13" fmla="*/ 92500 h 353"/>
                <a:gd name="T14" fmla="*/ 376250 w 852"/>
                <a:gd name="T15" fmla="*/ 121250 h 353"/>
                <a:gd name="T16" fmla="*/ 330000 w 852"/>
                <a:gd name="T17" fmla="*/ 138750 h 353"/>
                <a:gd name="T18" fmla="*/ 283750 w 852"/>
                <a:gd name="T19" fmla="*/ 156250 h 353"/>
                <a:gd name="T20" fmla="*/ 237500 w 852"/>
                <a:gd name="T21" fmla="*/ 176250 h 353"/>
                <a:gd name="T22" fmla="*/ 191250 w 852"/>
                <a:gd name="T23" fmla="*/ 185000 h 353"/>
                <a:gd name="T24" fmla="*/ 101250 w 852"/>
                <a:gd name="T25" fmla="*/ 185000 h 353"/>
                <a:gd name="T26" fmla="*/ 63750 w 852"/>
                <a:gd name="T27" fmla="*/ 176250 h 353"/>
                <a:gd name="T28" fmla="*/ 37500 w 852"/>
                <a:gd name="T29" fmla="*/ 165000 h 353"/>
                <a:gd name="T30" fmla="*/ 17500 w 852"/>
                <a:gd name="T31" fmla="*/ 165000 h 353"/>
                <a:gd name="T32" fmla="*/ 0 w 852"/>
                <a:gd name="T33" fmla="*/ 176250 h 353"/>
                <a:gd name="T34" fmla="*/ 8750 w 852"/>
                <a:gd name="T35" fmla="*/ 185000 h 353"/>
                <a:gd name="T36" fmla="*/ 26875 w 852"/>
                <a:gd name="T37" fmla="*/ 193750 h 353"/>
                <a:gd name="T38" fmla="*/ 55000 w 852"/>
                <a:gd name="T39" fmla="*/ 202500 h 353"/>
                <a:gd name="T40" fmla="*/ 101250 w 852"/>
                <a:gd name="T41" fmla="*/ 211250 h 353"/>
                <a:gd name="T42" fmla="*/ 136250 w 852"/>
                <a:gd name="T43" fmla="*/ 220000 h 353"/>
                <a:gd name="T44" fmla="*/ 246250 w 852"/>
                <a:gd name="T45" fmla="*/ 220000 h 353"/>
                <a:gd name="T46" fmla="*/ 301250 w 852"/>
                <a:gd name="T47" fmla="*/ 202500 h 353"/>
                <a:gd name="T48" fmla="*/ 356250 w 852"/>
                <a:gd name="T49" fmla="*/ 185000 h 353"/>
                <a:gd name="T50" fmla="*/ 402500 w 852"/>
                <a:gd name="T51" fmla="*/ 156250 h 353"/>
                <a:gd name="T52" fmla="*/ 440000 w 852"/>
                <a:gd name="T53" fmla="*/ 130000 h 353"/>
                <a:gd name="T54" fmla="*/ 477500 w 852"/>
                <a:gd name="T55" fmla="*/ 92500 h 353"/>
                <a:gd name="T56" fmla="*/ 512500 w 852"/>
                <a:gd name="T57" fmla="*/ 37500 h 353"/>
                <a:gd name="T58" fmla="*/ 521250 w 852"/>
                <a:gd name="T59" fmla="*/ 28750 h 353"/>
                <a:gd name="T60" fmla="*/ 532500 w 852"/>
                <a:gd name="T61" fmla="*/ 20000 h 353"/>
                <a:gd name="T62" fmla="*/ 521250 w 852"/>
                <a:gd name="T63" fmla="*/ 0 h 353"/>
                <a:gd name="T64" fmla="*/ 512500 w 852"/>
                <a:gd name="T65" fmla="*/ 0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2" h="353" extrusionOk="0">
                  <a:moveTo>
                    <a:pt x="820" y="0"/>
                  </a:moveTo>
                  <a:lnTo>
                    <a:pt x="820" y="18"/>
                  </a:lnTo>
                  <a:lnTo>
                    <a:pt x="806" y="18"/>
                  </a:lnTo>
                  <a:lnTo>
                    <a:pt x="792" y="32"/>
                  </a:lnTo>
                  <a:cubicBezTo>
                    <a:pt x="778" y="46"/>
                    <a:pt x="764" y="60"/>
                    <a:pt x="764" y="74"/>
                  </a:cubicBezTo>
                  <a:cubicBezTo>
                    <a:pt x="746" y="74"/>
                    <a:pt x="732" y="88"/>
                    <a:pt x="718" y="106"/>
                  </a:cubicBezTo>
                  <a:cubicBezTo>
                    <a:pt x="704" y="120"/>
                    <a:pt x="676" y="134"/>
                    <a:pt x="658" y="148"/>
                  </a:cubicBezTo>
                  <a:cubicBezTo>
                    <a:pt x="644" y="162"/>
                    <a:pt x="616" y="176"/>
                    <a:pt x="602" y="194"/>
                  </a:cubicBezTo>
                  <a:cubicBezTo>
                    <a:pt x="570" y="194"/>
                    <a:pt x="556" y="222"/>
                    <a:pt x="528" y="222"/>
                  </a:cubicBezTo>
                  <a:cubicBezTo>
                    <a:pt x="514" y="236"/>
                    <a:pt x="482" y="250"/>
                    <a:pt x="454" y="250"/>
                  </a:cubicBezTo>
                  <a:cubicBezTo>
                    <a:pt x="440" y="264"/>
                    <a:pt x="412" y="264"/>
                    <a:pt x="380" y="282"/>
                  </a:cubicBezTo>
                  <a:cubicBezTo>
                    <a:pt x="352" y="282"/>
                    <a:pt x="324" y="282"/>
                    <a:pt x="306" y="296"/>
                  </a:cubicBezTo>
                  <a:lnTo>
                    <a:pt x="162" y="296"/>
                  </a:lnTo>
                  <a:cubicBezTo>
                    <a:pt x="148" y="282"/>
                    <a:pt x="116" y="282"/>
                    <a:pt x="102" y="282"/>
                  </a:cubicBezTo>
                  <a:cubicBezTo>
                    <a:pt x="88" y="282"/>
                    <a:pt x="74" y="282"/>
                    <a:pt x="60" y="264"/>
                  </a:cubicBezTo>
                  <a:lnTo>
                    <a:pt x="28" y="264"/>
                  </a:lnTo>
                  <a:cubicBezTo>
                    <a:pt x="14" y="264"/>
                    <a:pt x="0" y="264"/>
                    <a:pt x="0" y="282"/>
                  </a:cubicBezTo>
                  <a:cubicBezTo>
                    <a:pt x="0" y="282"/>
                    <a:pt x="0" y="296"/>
                    <a:pt x="14" y="296"/>
                  </a:cubicBezTo>
                  <a:cubicBezTo>
                    <a:pt x="14" y="296"/>
                    <a:pt x="28" y="310"/>
                    <a:pt x="43" y="310"/>
                  </a:cubicBezTo>
                  <a:cubicBezTo>
                    <a:pt x="60" y="324"/>
                    <a:pt x="74" y="324"/>
                    <a:pt x="88" y="324"/>
                  </a:cubicBezTo>
                  <a:cubicBezTo>
                    <a:pt x="116" y="338"/>
                    <a:pt x="130" y="338"/>
                    <a:pt x="162" y="338"/>
                  </a:cubicBezTo>
                  <a:cubicBezTo>
                    <a:pt x="176" y="352"/>
                    <a:pt x="204" y="352"/>
                    <a:pt x="218" y="352"/>
                  </a:cubicBezTo>
                  <a:lnTo>
                    <a:pt x="394" y="352"/>
                  </a:lnTo>
                  <a:cubicBezTo>
                    <a:pt x="426" y="338"/>
                    <a:pt x="454" y="338"/>
                    <a:pt x="482" y="324"/>
                  </a:cubicBezTo>
                  <a:cubicBezTo>
                    <a:pt x="514" y="324"/>
                    <a:pt x="542" y="310"/>
                    <a:pt x="570" y="296"/>
                  </a:cubicBezTo>
                  <a:cubicBezTo>
                    <a:pt x="588" y="282"/>
                    <a:pt x="616" y="264"/>
                    <a:pt x="644" y="250"/>
                  </a:cubicBezTo>
                  <a:cubicBezTo>
                    <a:pt x="658" y="236"/>
                    <a:pt x="690" y="222"/>
                    <a:pt x="704" y="208"/>
                  </a:cubicBezTo>
                  <a:cubicBezTo>
                    <a:pt x="718" y="176"/>
                    <a:pt x="746" y="162"/>
                    <a:pt x="764" y="148"/>
                  </a:cubicBezTo>
                  <a:cubicBezTo>
                    <a:pt x="792" y="120"/>
                    <a:pt x="806" y="88"/>
                    <a:pt x="820" y="60"/>
                  </a:cubicBezTo>
                  <a:cubicBezTo>
                    <a:pt x="834" y="60"/>
                    <a:pt x="834" y="46"/>
                    <a:pt x="834" y="46"/>
                  </a:cubicBezTo>
                  <a:lnTo>
                    <a:pt x="852" y="32"/>
                  </a:lnTo>
                  <a:cubicBezTo>
                    <a:pt x="852" y="18"/>
                    <a:pt x="852" y="18"/>
                    <a:pt x="834" y="0"/>
                  </a:cubicBezTo>
                  <a:lnTo>
                    <a:pt x="820"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4" name="Google Shape;6568;p73">
              <a:extLst>
                <a:ext uri="{FF2B5EF4-FFF2-40B4-BE49-F238E27FC236}">
                  <a16:creationId xmlns:a16="http://schemas.microsoft.com/office/drawing/2014/main" id="{3800ABC0-C086-47CA-917B-39C251F62DE1}"/>
                </a:ext>
              </a:extLst>
            </p:cNvPr>
            <p:cNvSpPr>
              <a:spLocks/>
            </p:cNvSpPr>
            <p:nvPr/>
          </p:nvSpPr>
          <p:spPr bwMode="auto">
            <a:xfrm>
              <a:off x="3897800" y="2162625"/>
              <a:ext cx="34375" cy="33800"/>
            </a:xfrm>
            <a:custGeom>
              <a:avLst/>
              <a:gdLst>
                <a:gd name="T0" fmla="*/ 326250 w 1375"/>
                <a:gd name="T1" fmla="*/ 625 h 1352"/>
                <a:gd name="T2" fmla="*/ 284375 w 1375"/>
                <a:gd name="T3" fmla="*/ 6875 h 1352"/>
                <a:gd name="T4" fmla="*/ 495000 w 1375"/>
                <a:gd name="T5" fmla="*/ 692500 h 1352"/>
                <a:gd name="T6" fmla="*/ 776875 w 1375"/>
                <a:gd name="T7" fmla="*/ 845000 h 1352"/>
                <a:gd name="T8" fmla="*/ 842500 w 1375"/>
                <a:gd name="T9" fmla="*/ 701250 h 1352"/>
                <a:gd name="T10" fmla="*/ 326250 w 1375"/>
                <a:gd name="T11" fmla="*/ 625 h 13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5" h="1352" extrusionOk="0">
                  <a:moveTo>
                    <a:pt x="522" y="1"/>
                  </a:moveTo>
                  <a:cubicBezTo>
                    <a:pt x="499" y="1"/>
                    <a:pt x="477" y="4"/>
                    <a:pt x="455" y="11"/>
                  </a:cubicBezTo>
                  <a:cubicBezTo>
                    <a:pt x="1" y="127"/>
                    <a:pt x="690" y="992"/>
                    <a:pt x="792" y="1108"/>
                  </a:cubicBezTo>
                  <a:cubicBezTo>
                    <a:pt x="866" y="1173"/>
                    <a:pt x="1101" y="1352"/>
                    <a:pt x="1243" y="1352"/>
                  </a:cubicBezTo>
                  <a:cubicBezTo>
                    <a:pt x="1324" y="1352"/>
                    <a:pt x="1375" y="1294"/>
                    <a:pt x="1348" y="1122"/>
                  </a:cubicBezTo>
                  <a:cubicBezTo>
                    <a:pt x="1348" y="1122"/>
                    <a:pt x="939" y="1"/>
                    <a:pt x="522" y="1"/>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5" name="Google Shape;6569;p73">
              <a:extLst>
                <a:ext uri="{FF2B5EF4-FFF2-40B4-BE49-F238E27FC236}">
                  <a16:creationId xmlns:a16="http://schemas.microsoft.com/office/drawing/2014/main" id="{3FDDA5F1-7737-47D7-9C5A-D6C4050AD48E}"/>
                </a:ext>
              </a:extLst>
            </p:cNvPr>
            <p:cNvSpPr>
              <a:spLocks/>
            </p:cNvSpPr>
            <p:nvPr/>
          </p:nvSpPr>
          <p:spPr bwMode="auto">
            <a:xfrm>
              <a:off x="3805950" y="2142900"/>
              <a:ext cx="46425" cy="21550"/>
            </a:xfrm>
            <a:custGeom>
              <a:avLst/>
              <a:gdLst>
                <a:gd name="T0" fmla="*/ 832500 w 1857"/>
                <a:gd name="T1" fmla="*/ 625 h 862"/>
                <a:gd name="T2" fmla="*/ 125000 w 1857"/>
                <a:gd name="T3" fmla="*/ 352500 h 862"/>
                <a:gd name="T4" fmla="*/ 249375 w 1857"/>
                <a:gd name="T5" fmla="*/ 538125 h 862"/>
                <a:gd name="T6" fmla="*/ 419375 w 1857"/>
                <a:gd name="T7" fmla="*/ 517500 h 862"/>
                <a:gd name="T8" fmla="*/ 968750 w 1857"/>
                <a:gd name="T9" fmla="*/ 51250 h 862"/>
                <a:gd name="T10" fmla="*/ 832500 w 1857"/>
                <a:gd name="T11" fmla="*/ 625 h 8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57" h="862" extrusionOk="0">
                  <a:moveTo>
                    <a:pt x="1332" y="1"/>
                  </a:moveTo>
                  <a:cubicBezTo>
                    <a:pt x="906" y="1"/>
                    <a:pt x="200" y="564"/>
                    <a:pt x="200" y="564"/>
                  </a:cubicBezTo>
                  <a:cubicBezTo>
                    <a:pt x="1" y="802"/>
                    <a:pt x="197" y="861"/>
                    <a:pt x="399" y="861"/>
                  </a:cubicBezTo>
                  <a:cubicBezTo>
                    <a:pt x="508" y="861"/>
                    <a:pt x="619" y="844"/>
                    <a:pt x="671" y="828"/>
                  </a:cubicBezTo>
                  <a:cubicBezTo>
                    <a:pt x="829" y="800"/>
                    <a:pt x="1856" y="416"/>
                    <a:pt x="1550" y="82"/>
                  </a:cubicBezTo>
                  <a:cubicBezTo>
                    <a:pt x="1495" y="24"/>
                    <a:pt x="1419" y="1"/>
                    <a:pt x="1332" y="1"/>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6" name="Google Shape;6570;p73">
              <a:extLst>
                <a:ext uri="{FF2B5EF4-FFF2-40B4-BE49-F238E27FC236}">
                  <a16:creationId xmlns:a16="http://schemas.microsoft.com/office/drawing/2014/main" id="{9FB05B9C-6D29-441A-B3AE-9F657A32E3B0}"/>
                </a:ext>
              </a:extLst>
            </p:cNvPr>
            <p:cNvSpPr>
              <a:spLocks/>
            </p:cNvSpPr>
            <p:nvPr/>
          </p:nvSpPr>
          <p:spPr bwMode="auto">
            <a:xfrm>
              <a:off x="3842850" y="2200950"/>
              <a:ext cx="19450" cy="19125"/>
            </a:xfrm>
            <a:custGeom>
              <a:avLst/>
              <a:gdLst>
                <a:gd name="T0" fmla="*/ 206875 w 778"/>
                <a:gd name="T1" fmla="*/ 0 h 765"/>
                <a:gd name="T2" fmla="*/ 101250 w 778"/>
                <a:gd name="T3" fmla="*/ 93125 h 765"/>
                <a:gd name="T4" fmla="*/ 321250 w 778"/>
                <a:gd name="T5" fmla="*/ 477500 h 765"/>
                <a:gd name="T6" fmla="*/ 486250 w 778"/>
                <a:gd name="T7" fmla="*/ 128125 h 765"/>
                <a:gd name="T8" fmla="*/ 206875 w 778"/>
                <a:gd name="T9" fmla="*/ 0 h 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8" h="765" extrusionOk="0">
                  <a:moveTo>
                    <a:pt x="331" y="0"/>
                  </a:moveTo>
                  <a:cubicBezTo>
                    <a:pt x="269" y="0"/>
                    <a:pt x="212" y="38"/>
                    <a:pt x="162" y="149"/>
                  </a:cubicBezTo>
                  <a:cubicBezTo>
                    <a:pt x="0" y="514"/>
                    <a:pt x="514" y="764"/>
                    <a:pt x="514" y="764"/>
                  </a:cubicBezTo>
                  <a:lnTo>
                    <a:pt x="778" y="205"/>
                  </a:lnTo>
                  <a:cubicBezTo>
                    <a:pt x="626" y="185"/>
                    <a:pt x="467" y="0"/>
                    <a:pt x="331" y="0"/>
                  </a:cubicBezTo>
                  <a:close/>
                </a:path>
              </a:pathLst>
            </a:custGeom>
            <a:solidFill>
              <a:srgbClr val="FCBC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7" name="Google Shape;6571;p73">
              <a:extLst>
                <a:ext uri="{FF2B5EF4-FFF2-40B4-BE49-F238E27FC236}">
                  <a16:creationId xmlns:a16="http://schemas.microsoft.com/office/drawing/2014/main" id="{CF27A198-A751-4F2B-81E6-252538B15C43}"/>
                </a:ext>
              </a:extLst>
            </p:cNvPr>
            <p:cNvSpPr>
              <a:spLocks/>
            </p:cNvSpPr>
            <p:nvPr/>
          </p:nvSpPr>
          <p:spPr bwMode="auto">
            <a:xfrm>
              <a:off x="3845050" y="2178275"/>
              <a:ext cx="26050" cy="42300"/>
            </a:xfrm>
            <a:custGeom>
              <a:avLst/>
              <a:gdLst>
                <a:gd name="T0" fmla="*/ 640000 w 1042"/>
                <a:gd name="T1" fmla="*/ 0 h 1692"/>
                <a:gd name="T2" fmla="*/ 631250 w 1042"/>
                <a:gd name="T3" fmla="*/ 8750 h 1692"/>
                <a:gd name="T4" fmla="*/ 613750 w 1042"/>
                <a:gd name="T5" fmla="*/ 81250 h 1692"/>
                <a:gd name="T6" fmla="*/ 576250 w 1042"/>
                <a:gd name="T7" fmla="*/ 266250 h 1692"/>
                <a:gd name="T8" fmla="*/ 512500 w 1042"/>
                <a:gd name="T9" fmla="*/ 521250 h 1692"/>
                <a:gd name="T10" fmla="*/ 495000 w 1042"/>
                <a:gd name="T11" fmla="*/ 596250 h 1692"/>
                <a:gd name="T12" fmla="*/ 457500 w 1042"/>
                <a:gd name="T13" fmla="*/ 650625 h 1692"/>
                <a:gd name="T14" fmla="*/ 440000 w 1042"/>
                <a:gd name="T15" fmla="*/ 668750 h 1692"/>
                <a:gd name="T16" fmla="*/ 402500 w 1042"/>
                <a:gd name="T17" fmla="*/ 668750 h 1692"/>
                <a:gd name="T18" fmla="*/ 347500 w 1042"/>
                <a:gd name="T19" fmla="*/ 631250 h 1692"/>
                <a:gd name="T20" fmla="*/ 200000 w 1042"/>
                <a:gd name="T21" fmla="*/ 550000 h 1692"/>
                <a:gd name="T22" fmla="*/ 158750 w 1042"/>
                <a:gd name="T23" fmla="*/ 543125 h 1692"/>
                <a:gd name="T24" fmla="*/ 110000 w 1042"/>
                <a:gd name="T25" fmla="*/ 550000 h 1692"/>
                <a:gd name="T26" fmla="*/ 46250 w 1042"/>
                <a:gd name="T27" fmla="*/ 613750 h 1692"/>
                <a:gd name="T28" fmla="*/ 8750 w 1042"/>
                <a:gd name="T29" fmla="*/ 760625 h 1692"/>
                <a:gd name="T30" fmla="*/ 55000 w 1042"/>
                <a:gd name="T31" fmla="*/ 888125 h 1692"/>
                <a:gd name="T32" fmla="*/ 191250 w 1042"/>
                <a:gd name="T33" fmla="*/ 1015625 h 1692"/>
                <a:gd name="T34" fmla="*/ 255000 w 1042"/>
                <a:gd name="T35" fmla="*/ 1053125 h 1692"/>
                <a:gd name="T36" fmla="*/ 263125 w 1042"/>
                <a:gd name="T37" fmla="*/ 1056875 h 1692"/>
                <a:gd name="T38" fmla="*/ 275000 w 1042"/>
                <a:gd name="T39" fmla="*/ 1053125 h 1692"/>
                <a:gd name="T40" fmla="*/ 266250 w 1042"/>
                <a:gd name="T41" fmla="*/ 1044375 h 1692"/>
                <a:gd name="T42" fmla="*/ 211250 w 1042"/>
                <a:gd name="T43" fmla="*/ 998125 h 1692"/>
                <a:gd name="T44" fmla="*/ 145625 w 1042"/>
                <a:gd name="T45" fmla="*/ 943125 h 1692"/>
                <a:gd name="T46" fmla="*/ 81875 w 1042"/>
                <a:gd name="T47" fmla="*/ 870625 h 1692"/>
                <a:gd name="T48" fmla="*/ 46250 w 1042"/>
                <a:gd name="T49" fmla="*/ 750000 h 1692"/>
                <a:gd name="T50" fmla="*/ 81875 w 1042"/>
                <a:gd name="T51" fmla="*/ 631250 h 1692"/>
                <a:gd name="T52" fmla="*/ 127500 w 1042"/>
                <a:gd name="T53" fmla="*/ 596250 h 1692"/>
                <a:gd name="T54" fmla="*/ 156250 w 1042"/>
                <a:gd name="T55" fmla="*/ 587500 h 1692"/>
                <a:gd name="T56" fmla="*/ 191250 w 1042"/>
                <a:gd name="T57" fmla="*/ 596250 h 1692"/>
                <a:gd name="T58" fmla="*/ 321250 w 1042"/>
                <a:gd name="T59" fmla="*/ 677500 h 1692"/>
                <a:gd name="T60" fmla="*/ 393750 w 1042"/>
                <a:gd name="T61" fmla="*/ 714375 h 1692"/>
                <a:gd name="T62" fmla="*/ 448750 w 1042"/>
                <a:gd name="T63" fmla="*/ 714375 h 1692"/>
                <a:gd name="T64" fmla="*/ 495000 w 1042"/>
                <a:gd name="T65" fmla="*/ 686250 h 1692"/>
                <a:gd name="T66" fmla="*/ 530000 w 1042"/>
                <a:gd name="T67" fmla="*/ 613750 h 1692"/>
                <a:gd name="T68" fmla="*/ 558750 w 1042"/>
                <a:gd name="T69" fmla="*/ 541250 h 1692"/>
                <a:gd name="T70" fmla="*/ 596250 w 1042"/>
                <a:gd name="T71" fmla="*/ 402500 h 1692"/>
                <a:gd name="T72" fmla="*/ 613750 w 1042"/>
                <a:gd name="T73" fmla="*/ 275000 h 1692"/>
                <a:gd name="T74" fmla="*/ 640000 w 1042"/>
                <a:gd name="T75" fmla="*/ 81250 h 1692"/>
                <a:gd name="T76" fmla="*/ 651250 w 1042"/>
                <a:gd name="T77" fmla="*/ 8750 h 1692"/>
                <a:gd name="T78" fmla="*/ 640000 w 1042"/>
                <a:gd name="T79" fmla="*/ 0 h 16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42" h="1692" extrusionOk="0">
                  <a:moveTo>
                    <a:pt x="1024" y="0"/>
                  </a:moveTo>
                  <a:cubicBezTo>
                    <a:pt x="1010" y="0"/>
                    <a:pt x="1010" y="0"/>
                    <a:pt x="1010" y="14"/>
                  </a:cubicBezTo>
                  <a:cubicBezTo>
                    <a:pt x="1010" y="14"/>
                    <a:pt x="996" y="57"/>
                    <a:pt x="982" y="130"/>
                  </a:cubicBezTo>
                  <a:cubicBezTo>
                    <a:pt x="968" y="204"/>
                    <a:pt x="954" y="306"/>
                    <a:pt x="922" y="426"/>
                  </a:cubicBezTo>
                  <a:cubicBezTo>
                    <a:pt x="908" y="542"/>
                    <a:pt x="880" y="690"/>
                    <a:pt x="820" y="834"/>
                  </a:cubicBezTo>
                  <a:cubicBezTo>
                    <a:pt x="820" y="880"/>
                    <a:pt x="806" y="908"/>
                    <a:pt x="792" y="954"/>
                  </a:cubicBezTo>
                  <a:cubicBezTo>
                    <a:pt x="760" y="982"/>
                    <a:pt x="746" y="1024"/>
                    <a:pt x="732" y="1041"/>
                  </a:cubicBezTo>
                  <a:lnTo>
                    <a:pt x="704" y="1070"/>
                  </a:lnTo>
                  <a:lnTo>
                    <a:pt x="644" y="1070"/>
                  </a:lnTo>
                  <a:cubicBezTo>
                    <a:pt x="616" y="1056"/>
                    <a:pt x="584" y="1041"/>
                    <a:pt x="556" y="1010"/>
                  </a:cubicBezTo>
                  <a:cubicBezTo>
                    <a:pt x="482" y="968"/>
                    <a:pt x="408" y="922"/>
                    <a:pt x="320" y="880"/>
                  </a:cubicBezTo>
                  <a:cubicBezTo>
                    <a:pt x="299" y="873"/>
                    <a:pt x="277" y="869"/>
                    <a:pt x="254" y="869"/>
                  </a:cubicBezTo>
                  <a:cubicBezTo>
                    <a:pt x="230" y="869"/>
                    <a:pt x="204" y="873"/>
                    <a:pt x="176" y="880"/>
                  </a:cubicBezTo>
                  <a:cubicBezTo>
                    <a:pt x="131" y="894"/>
                    <a:pt x="102" y="936"/>
                    <a:pt x="74" y="982"/>
                  </a:cubicBezTo>
                  <a:cubicBezTo>
                    <a:pt x="29" y="1056"/>
                    <a:pt x="0" y="1129"/>
                    <a:pt x="14" y="1217"/>
                  </a:cubicBezTo>
                  <a:cubicBezTo>
                    <a:pt x="14" y="1288"/>
                    <a:pt x="43" y="1362"/>
                    <a:pt x="88" y="1421"/>
                  </a:cubicBezTo>
                  <a:cubicBezTo>
                    <a:pt x="162" y="1523"/>
                    <a:pt x="250" y="1597"/>
                    <a:pt x="306" y="1625"/>
                  </a:cubicBezTo>
                  <a:cubicBezTo>
                    <a:pt x="366" y="1671"/>
                    <a:pt x="408" y="1685"/>
                    <a:pt x="408" y="1685"/>
                  </a:cubicBezTo>
                  <a:cubicBezTo>
                    <a:pt x="414" y="1690"/>
                    <a:pt x="418" y="1691"/>
                    <a:pt x="421" y="1691"/>
                  </a:cubicBezTo>
                  <a:cubicBezTo>
                    <a:pt x="428" y="1691"/>
                    <a:pt x="431" y="1685"/>
                    <a:pt x="440" y="1685"/>
                  </a:cubicBezTo>
                  <a:cubicBezTo>
                    <a:pt x="440" y="1671"/>
                    <a:pt x="440" y="1671"/>
                    <a:pt x="426" y="1671"/>
                  </a:cubicBezTo>
                  <a:cubicBezTo>
                    <a:pt x="426" y="1671"/>
                    <a:pt x="394" y="1639"/>
                    <a:pt x="338" y="1597"/>
                  </a:cubicBezTo>
                  <a:cubicBezTo>
                    <a:pt x="306" y="1583"/>
                    <a:pt x="278" y="1552"/>
                    <a:pt x="233" y="1509"/>
                  </a:cubicBezTo>
                  <a:cubicBezTo>
                    <a:pt x="204" y="1481"/>
                    <a:pt x="162" y="1435"/>
                    <a:pt x="131" y="1393"/>
                  </a:cubicBezTo>
                  <a:cubicBezTo>
                    <a:pt x="102" y="1333"/>
                    <a:pt x="74" y="1274"/>
                    <a:pt x="74" y="1200"/>
                  </a:cubicBezTo>
                  <a:cubicBezTo>
                    <a:pt x="74" y="1143"/>
                    <a:pt x="102" y="1070"/>
                    <a:pt x="131" y="1010"/>
                  </a:cubicBezTo>
                  <a:cubicBezTo>
                    <a:pt x="162" y="982"/>
                    <a:pt x="176" y="954"/>
                    <a:pt x="204" y="954"/>
                  </a:cubicBezTo>
                  <a:cubicBezTo>
                    <a:pt x="218" y="945"/>
                    <a:pt x="233" y="940"/>
                    <a:pt x="250" y="940"/>
                  </a:cubicBezTo>
                  <a:cubicBezTo>
                    <a:pt x="267" y="940"/>
                    <a:pt x="285" y="945"/>
                    <a:pt x="306" y="954"/>
                  </a:cubicBezTo>
                  <a:cubicBezTo>
                    <a:pt x="366" y="982"/>
                    <a:pt x="440" y="1041"/>
                    <a:pt x="514" y="1084"/>
                  </a:cubicBezTo>
                  <a:cubicBezTo>
                    <a:pt x="542" y="1098"/>
                    <a:pt x="584" y="1129"/>
                    <a:pt x="630" y="1143"/>
                  </a:cubicBezTo>
                  <a:lnTo>
                    <a:pt x="718" y="1143"/>
                  </a:lnTo>
                  <a:cubicBezTo>
                    <a:pt x="746" y="1129"/>
                    <a:pt x="760" y="1112"/>
                    <a:pt x="792" y="1098"/>
                  </a:cubicBezTo>
                  <a:cubicBezTo>
                    <a:pt x="820" y="1056"/>
                    <a:pt x="834" y="1010"/>
                    <a:pt x="848" y="982"/>
                  </a:cubicBezTo>
                  <a:cubicBezTo>
                    <a:pt x="866" y="936"/>
                    <a:pt x="880" y="894"/>
                    <a:pt x="894" y="866"/>
                  </a:cubicBezTo>
                  <a:cubicBezTo>
                    <a:pt x="922" y="792"/>
                    <a:pt x="936" y="704"/>
                    <a:pt x="954" y="644"/>
                  </a:cubicBezTo>
                  <a:cubicBezTo>
                    <a:pt x="968" y="570"/>
                    <a:pt x="982" y="496"/>
                    <a:pt x="982" y="440"/>
                  </a:cubicBezTo>
                  <a:cubicBezTo>
                    <a:pt x="1010" y="306"/>
                    <a:pt x="1010" y="204"/>
                    <a:pt x="1024" y="130"/>
                  </a:cubicBezTo>
                  <a:cubicBezTo>
                    <a:pt x="1024" y="57"/>
                    <a:pt x="1042" y="14"/>
                    <a:pt x="1042" y="14"/>
                  </a:cubicBezTo>
                  <a:lnTo>
                    <a:pt x="1024"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tao">
            <a:extLst>
              <a:ext uri="{FF2B5EF4-FFF2-40B4-BE49-F238E27FC236}">
                <a16:creationId xmlns:a16="http://schemas.microsoft.com/office/drawing/2014/main" id="{69657E8D-EB7B-4DB9-9063-67086AAFF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3" y="1402347"/>
            <a:ext cx="3124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2">
            <a:extLst>
              <a:ext uri="{FF2B5EF4-FFF2-40B4-BE49-F238E27FC236}">
                <a16:creationId xmlns:a16="http://schemas.microsoft.com/office/drawing/2014/main" id="{06C6B38D-0C39-40E1-9243-7EAFFE159EBC}"/>
              </a:ext>
            </a:extLst>
          </p:cNvPr>
          <p:cNvSpPr txBox="1">
            <a:spLocks noChangeArrowheads="1"/>
          </p:cNvSpPr>
          <p:nvPr/>
        </p:nvSpPr>
        <p:spPr bwMode="auto">
          <a:xfrm>
            <a:off x="2919413" y="2068513"/>
            <a:ext cx="3048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Cho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biết</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dung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chính</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bài</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đọc</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Ăng</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 co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Vát</a:t>
            </a:r>
            <a:endParaRPr lang="en-US" altLang="vi-VN" sz="2200" b="1" i="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172" name="Picture 13">
            <a:extLst>
              <a:ext uri="{FF2B5EF4-FFF2-40B4-BE49-F238E27FC236}">
                <a16:creationId xmlns:a16="http://schemas.microsoft.com/office/drawing/2014/main" id="{026644A6-E262-481A-A6DB-A6401DC00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2560638"/>
            <a:ext cx="2857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8" descr="tao">
            <a:extLst>
              <a:ext uri="{FF2B5EF4-FFF2-40B4-BE49-F238E27FC236}">
                <a16:creationId xmlns:a16="http://schemas.microsoft.com/office/drawing/2014/main" id="{9CDF050F-8125-44C2-A9A3-4ED200A72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28051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9">
            <a:extLst>
              <a:ext uri="{FF2B5EF4-FFF2-40B4-BE49-F238E27FC236}">
                <a16:creationId xmlns:a16="http://schemas.microsoft.com/office/drawing/2014/main" id="{DC69D2CD-BAAA-44D1-B2FF-CECBF97E6652}"/>
              </a:ext>
            </a:extLst>
          </p:cNvPr>
          <p:cNvSpPr txBox="1">
            <a:spLocks noChangeArrowheads="1"/>
          </p:cNvSpPr>
          <p:nvPr/>
        </p:nvSpPr>
        <p:spPr bwMode="auto">
          <a:xfrm>
            <a:off x="457200" y="742950"/>
            <a:ext cx="23860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Đọc</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1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em</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thích</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trong</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bài</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Con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chuồn</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chuồn</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n</a:t>
            </a:r>
            <a:r>
              <a:rPr lang="vi-VN" altLang="vi-VN" sz="2000" b="1" i="1" dirty="0">
                <a:latin typeface="Times New Roman" panose="02020603050405020304" pitchFamily="18" charset="0"/>
                <a:ea typeface="Tahoma" panose="020B0604030504040204" pitchFamily="34" charset="0"/>
                <a:cs typeface="Times New Roman" panose="02020603050405020304" pitchFamily="18" charset="0"/>
              </a:rPr>
              <a:t>ước</a:t>
            </a:r>
            <a:endParaRPr lang="en-US" altLang="vi-VN" sz="2000" b="1" i="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175" name="Picture 24" descr="tao">
            <a:extLst>
              <a:ext uri="{FF2B5EF4-FFF2-40B4-BE49-F238E27FC236}">
                <a16:creationId xmlns:a16="http://schemas.microsoft.com/office/drawing/2014/main" id="{85EC7C1B-52C5-4A52-B353-91F49E49B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28900"/>
            <a:ext cx="31242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39">
            <a:extLst>
              <a:ext uri="{FF2B5EF4-FFF2-40B4-BE49-F238E27FC236}">
                <a16:creationId xmlns:a16="http://schemas.microsoft.com/office/drawing/2014/main" id="{7E381FE1-7F79-4F18-AF8D-63FFF0053699}"/>
              </a:ext>
            </a:extLst>
          </p:cNvPr>
          <p:cNvSpPr txBox="1">
            <a:spLocks noChangeArrowheads="1"/>
          </p:cNvSpPr>
          <p:nvPr/>
        </p:nvSpPr>
        <p:spPr bwMode="auto">
          <a:xfrm>
            <a:off x="441325" y="2068513"/>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2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7177" name="Text Box 53">
            <a:extLst>
              <a:ext uri="{FF2B5EF4-FFF2-40B4-BE49-F238E27FC236}">
                <a16:creationId xmlns:a16="http://schemas.microsoft.com/office/drawing/2014/main" id="{284E20EF-CC3D-44B3-9ABC-83B04A41D283}"/>
              </a:ext>
            </a:extLst>
          </p:cNvPr>
          <p:cNvSpPr txBox="1">
            <a:spLocks noChangeArrowheads="1"/>
          </p:cNvSpPr>
          <p:nvPr/>
        </p:nvSpPr>
        <p:spPr bwMode="auto">
          <a:xfrm>
            <a:off x="5948855" y="3359369"/>
            <a:ext cx="2895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Đọc</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một</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bài</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Đ</a:t>
            </a:r>
            <a:r>
              <a:rPr lang="vi-VN" altLang="vi-VN" sz="2000" b="1" i="1" dirty="0">
                <a:latin typeface="Times New Roman" panose="02020603050405020304" pitchFamily="18" charset="0"/>
                <a:ea typeface="Tahoma" panose="020B0604030504040204" pitchFamily="34" charset="0"/>
                <a:cs typeface="Times New Roman" panose="02020603050405020304" pitchFamily="18" charset="0"/>
              </a:rPr>
              <a:t>ường đi Sa Pa và nêu 1 hình ảnh so sánh em thích?</a:t>
            </a:r>
            <a:endParaRPr lang="en-US" altLang="vi-VN" sz="2000" b="1"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62856E0-A5CD-4343-B845-7F4E0D51EA5D}"/>
              </a:ext>
            </a:extLst>
          </p:cNvPr>
          <p:cNvSpPr/>
          <p:nvPr/>
        </p:nvSpPr>
        <p:spPr>
          <a:xfrm>
            <a:off x="4443413" y="377319"/>
            <a:ext cx="362812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3600" b="1" spc="150" dirty="0">
                <a:ln w="11430"/>
                <a:solidFill>
                  <a:srgbClr val="6699FF"/>
                </a:solidFill>
                <a:effectLst>
                  <a:innerShdw blurRad="63500" dist="50800" dir="13500000">
                    <a:prstClr val="black">
                      <a:alpha val="50000"/>
                    </a:prstClr>
                  </a:innerShdw>
                </a:effectLst>
                <a:latin typeface="Times New Roman" pitchFamily="18" charset="0"/>
                <a:cs typeface="Times New Roman" pitchFamily="18" charset="0"/>
              </a:rPr>
              <a:t>CHỌN TÁO</a:t>
            </a: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appy Children | Cartoon posters, Happy kids, Cartoon kids">
            <a:extLst>
              <a:ext uri="{FF2B5EF4-FFF2-40B4-BE49-F238E27FC236}">
                <a16:creationId xmlns:a16="http://schemas.microsoft.com/office/drawing/2014/main" id="{00A1DB32-AD91-4275-A058-027006DC0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438" b="30843"/>
          <a:stretch>
            <a:fillRect/>
          </a:stretch>
        </p:blipFill>
        <p:spPr bwMode="auto">
          <a:xfrm>
            <a:off x="2074863" y="2405063"/>
            <a:ext cx="51435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06E3C19-4826-4310-B79C-E5EB7B357A3B}"/>
              </a:ext>
            </a:extLst>
          </p:cNvPr>
          <p:cNvSpPr/>
          <p:nvPr/>
        </p:nvSpPr>
        <p:spPr>
          <a:xfrm>
            <a:off x="1774371" y="946432"/>
            <a:ext cx="5910943" cy="1592744"/>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68580" tIns="34290" rIns="68580" bIns="34290">
            <a:spAutoFit/>
          </a:bodyPr>
          <a:lstStyle/>
          <a:p>
            <a:pPr algn="ctr">
              <a:defRPr/>
            </a:pP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Ôn</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cuối</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học</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kì</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II</a:t>
            </a:r>
          </a:p>
          <a:p>
            <a:pPr algn="ctr">
              <a:defRPr/>
            </a:pP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a:t>
            </a: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Tiết</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6)</a:t>
            </a: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B7A1BE-1142-46AA-98AF-866CFD379981}"/>
              </a:ext>
            </a:extLst>
          </p:cNvPr>
          <p:cNvSpPr txBox="1"/>
          <p:nvPr/>
        </p:nvSpPr>
        <p:spPr>
          <a:xfrm>
            <a:off x="1943100" y="501650"/>
            <a:ext cx="5915025" cy="7445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038" b="1" dirty="0">
                <a:solidFill>
                  <a:srgbClr val="C00000"/>
                </a:solidFill>
                <a:latin typeface="Times New Roman" panose="02020603050405020304" pitchFamily="18" charset="0"/>
                <a:cs typeface="Times New Roman" panose="02020603050405020304" pitchFamily="18" charset="0"/>
              </a:rPr>
              <a:t>YÊU CẦU CẦN ĐẠT</a:t>
            </a:r>
          </a:p>
        </p:txBody>
      </p:sp>
      <p:pic>
        <p:nvPicPr>
          <p:cNvPr id="10243" name="Picture 2" descr="Káº¿t quáº£ hÃ¬nh áº£nh cho clipart GOAL">
            <a:extLst>
              <a:ext uri="{FF2B5EF4-FFF2-40B4-BE49-F238E27FC236}">
                <a16:creationId xmlns:a16="http://schemas.microsoft.com/office/drawing/2014/main" id="{C532521E-EF63-4399-B856-F9B636B9A43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900" y="171450"/>
            <a:ext cx="15732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a:extLst>
              <a:ext uri="{FF2B5EF4-FFF2-40B4-BE49-F238E27FC236}">
                <a16:creationId xmlns:a16="http://schemas.microsoft.com/office/drawing/2014/main" id="{AA260471-C48A-464D-AE46-BA7BF38E423F}"/>
              </a:ext>
            </a:extLst>
          </p:cNvPr>
          <p:cNvGraphicFramePr/>
          <p:nvPr>
            <p:extLst>
              <p:ext uri="{D42A27DB-BD31-4B8C-83A1-F6EECF244321}">
                <p14:modId xmlns:p14="http://schemas.microsoft.com/office/powerpoint/2010/main" val="1526101351"/>
              </p:ext>
            </p:extLst>
          </p:nvPr>
        </p:nvGraphicFramePr>
        <p:xfrm>
          <a:off x="1771869" y="1246310"/>
          <a:ext cx="6457731" cy="306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a:extLst>
              <a:ext uri="{FF2B5EF4-FFF2-40B4-BE49-F238E27FC236}">
                <a16:creationId xmlns:a16="http://schemas.microsoft.com/office/drawing/2014/main" id="{2A1EA7C3-CEE2-458D-BA81-C8950B08FA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449388"/>
            <a:ext cx="621188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85BBA12-6146-4077-B256-1DB8FC170B01}"/>
              </a:ext>
            </a:extLst>
          </p:cNvPr>
          <p:cNvSpPr/>
          <p:nvPr/>
        </p:nvSpPr>
        <p:spPr>
          <a:xfrm>
            <a:off x="2135345" y="1625657"/>
            <a:ext cx="5094986" cy="692497"/>
          </a:xfrm>
          <a:prstGeom prst="rect">
            <a:avLst/>
          </a:prstGeom>
          <a:noFill/>
        </p:spPr>
        <p:txBody>
          <a:bodyPr wrap="none" lIns="68580" tIns="34290" rIns="68580" bIns="34290">
            <a:spAutoFit/>
          </a:bodyPr>
          <a:lstStyle/>
          <a:p>
            <a:pPr algn="ctr">
              <a:defRPr/>
            </a:pP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6"/>
          <p:cNvSpPr txBox="1">
            <a:spLocks noChangeArrowheads="1"/>
          </p:cNvSpPr>
          <p:nvPr/>
        </p:nvSpPr>
        <p:spPr bwMode="auto">
          <a:xfrm>
            <a:off x="1677930" y="383000"/>
            <a:ext cx="5788139"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dirty="0">
                <a:latin typeface="Times New Roman" panose="02020603050405020304" pitchFamily="18" charset="0"/>
                <a:cs typeface="Times New Roman" panose="02020603050405020304" pitchFamily="18" charset="0"/>
              </a:rPr>
              <a:t>1. </a:t>
            </a:r>
            <a:r>
              <a:rPr lang="en-US" altLang="en-US" sz="2400" b="1" dirty="0" err="1">
                <a:latin typeface="Times New Roman" panose="02020603050405020304" pitchFamily="18" charset="0"/>
                <a:cs typeface="Times New Roman" panose="02020603050405020304" pitchFamily="18" charset="0"/>
              </a:rPr>
              <a:t>Ôn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luyện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tập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thuộc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endParaRPr lang="en-US" altLang="en-US" sz="2400" b="1" dirty="0">
              <a:latin typeface="Times New Roman" panose="02020603050405020304" pitchFamily="18" charset="0"/>
              <a:cs typeface="Times New Roman" panose="02020603050405020304" pitchFamily="18" charset="0"/>
            </a:endParaRPr>
          </a:p>
        </p:txBody>
      </p:sp>
      <p:sp>
        <p:nvSpPr>
          <p:cNvPr id="21" name="Rectangle 3"/>
          <p:cNvSpPr txBox="1">
            <a:spLocks noChangeArrowheads="1"/>
          </p:cNvSpPr>
          <p:nvPr/>
        </p:nvSpPr>
        <p:spPr>
          <a:xfrm>
            <a:off x="1601797" y="1160533"/>
            <a:ext cx="5940406" cy="3369134"/>
          </a:xfrm>
          <a:prstGeom prst="rect">
            <a:avLst/>
          </a:prstGeom>
          <a:solidFill>
            <a:schemeClr val="accent2">
              <a:lumMod val="20000"/>
              <a:lumOff val="80000"/>
            </a:schemeClr>
          </a:solidFill>
        </p:spPr>
        <p:txBody>
          <a:bodyPr>
            <a:noAutofit/>
          </a:bodyPr>
          <a:lstStyle/>
          <a:p>
            <a:pPr marL="342900" indent="-342900">
              <a:lnSpc>
                <a:spcPct val="90000"/>
              </a:lnSpc>
              <a:spcBef>
                <a:spcPct val="20000"/>
              </a:spcBef>
              <a:buFont typeface="Wingdings" panose="05000000000000000000" pitchFamily="2" charset="2"/>
              <a:buChar char="q"/>
              <a:defRPr/>
            </a:pPr>
            <a:r>
              <a:rPr lang="en-US" sz="2400">
                <a:latin typeface="Times New Roman" pitchFamily="18" charset="0"/>
                <a:cs typeface="Times New Roman" pitchFamily="18" charset="0"/>
              </a:rPr>
              <a:t>Đường đi Sa Pa (trang 102)</a:t>
            </a:r>
            <a:endParaRPr lang="en-US" sz="2400" dirty="0">
              <a:latin typeface="Times New Roman" pitchFamily="18" charset="0"/>
              <a:cs typeface="Times New Roman" pitchFamily="18" charset="0"/>
            </a:endParaRPr>
          </a:p>
          <a:p>
            <a:pPr marL="342900" indent="-342900">
              <a:lnSpc>
                <a:spcPct val="90000"/>
              </a:lnSpc>
              <a:spcBef>
                <a:spcPct val="20000"/>
              </a:spcBef>
              <a:buFont typeface="Wingdings" panose="05000000000000000000" pitchFamily="2" charset="2"/>
              <a:buChar char="q"/>
              <a:defRPr/>
            </a:pPr>
            <a:r>
              <a:rPr lang="en-US" sz="2400">
                <a:latin typeface="Times New Roman" pitchFamily="18" charset="0"/>
                <a:cs typeface="Times New Roman" pitchFamily="18" charset="0"/>
              </a:rPr>
              <a:t>Trăng ơi từ đâu đến (trang 107)</a:t>
            </a:r>
            <a:endParaRPr lang="en-US" sz="2400" dirty="0">
              <a:latin typeface="Times New Roman" pitchFamily="18" charset="0"/>
              <a:cs typeface="Times New Roman" pitchFamily="18" charset="0"/>
            </a:endParaRPr>
          </a:p>
          <a:p>
            <a:pPr marL="342900" indent="-342900">
              <a:lnSpc>
                <a:spcPct val="90000"/>
              </a:lnSpc>
              <a:spcBef>
                <a:spcPct val="20000"/>
              </a:spcBef>
              <a:buFont typeface="Wingdings" panose="05000000000000000000" pitchFamily="2" charset="2"/>
              <a:buChar char="q"/>
              <a:defRPr/>
            </a:pPr>
            <a:r>
              <a:rPr lang="en-US" sz="2400">
                <a:latin typeface="Times New Roman" pitchFamily="18" charset="0"/>
                <a:cs typeface="Times New Roman" pitchFamily="18" charset="0"/>
              </a:rPr>
              <a:t>Ăng-co Vát (trang 123)</a:t>
            </a:r>
            <a:endParaRPr lang="en-US" sz="2400" dirty="0">
              <a:latin typeface="Times New Roman" pitchFamily="18" charset="0"/>
              <a:cs typeface="Times New Roman" pitchFamily="18" charset="0"/>
            </a:endParaRPr>
          </a:p>
          <a:p>
            <a:pPr marL="342900" indent="-342900">
              <a:lnSpc>
                <a:spcPct val="90000"/>
              </a:lnSpc>
              <a:spcBef>
                <a:spcPct val="20000"/>
              </a:spcBef>
              <a:buFont typeface="Wingdings" panose="05000000000000000000" pitchFamily="2" charset="2"/>
              <a:buChar char="q"/>
              <a:defRPr/>
            </a:pPr>
            <a:r>
              <a:rPr lang="en-US" sz="2400">
                <a:latin typeface="Times New Roman" pitchFamily="18" charset="0"/>
                <a:cs typeface="Times New Roman" pitchFamily="18" charset="0"/>
              </a:rPr>
              <a:t>Dòng sông mặc áo (trang 118)</a:t>
            </a:r>
            <a:endParaRPr lang="en-US" sz="2400" dirty="0">
              <a:latin typeface="Times New Roman" pitchFamily="18" charset="0"/>
              <a:cs typeface="Times New Roman" pitchFamily="18" charset="0"/>
            </a:endParaRPr>
          </a:p>
          <a:p>
            <a:pPr marL="342900" indent="-342900">
              <a:lnSpc>
                <a:spcPct val="90000"/>
              </a:lnSpc>
              <a:spcBef>
                <a:spcPct val="20000"/>
              </a:spcBef>
              <a:buFont typeface="Wingdings" panose="05000000000000000000" pitchFamily="2" charset="2"/>
              <a:buChar char="q"/>
              <a:defRPr/>
            </a:pPr>
            <a:r>
              <a:rPr lang="en-US" sz="2400">
                <a:latin typeface="Times New Roman" pitchFamily="18" charset="0"/>
                <a:cs typeface="Times New Roman" pitchFamily="18" charset="0"/>
              </a:rPr>
              <a:t>Con chuồn chuồn nước (trang 127)</a:t>
            </a:r>
            <a:endParaRPr lang="en-US" sz="2400" dirty="0">
              <a:latin typeface="Times New Roman" pitchFamily="18" charset="0"/>
              <a:cs typeface="Times New Roman" pitchFamily="18" charset="0"/>
            </a:endParaRPr>
          </a:p>
          <a:p>
            <a:pPr marL="342900" indent="-342900">
              <a:lnSpc>
                <a:spcPct val="90000"/>
              </a:lnSpc>
              <a:spcBef>
                <a:spcPct val="20000"/>
              </a:spcBef>
              <a:buFont typeface="Wingdings" panose="05000000000000000000" pitchFamily="2" charset="2"/>
              <a:buChar char="q"/>
              <a:defRPr/>
            </a:pPr>
            <a:r>
              <a:rPr lang="en-US" sz="2400">
                <a:latin typeface="Times New Roman" pitchFamily="18" charset="0"/>
                <a:cs typeface="Times New Roman" pitchFamily="18" charset="0"/>
              </a:rPr>
              <a:t>Vương quốc vắng nụ cười (trang 132)</a:t>
            </a:r>
            <a:endParaRPr lang="en-US" sz="2400" dirty="0">
              <a:latin typeface="Times New Roman" pitchFamily="18" charset="0"/>
              <a:cs typeface="Times New Roman" pitchFamily="18" charset="0"/>
            </a:endParaRPr>
          </a:p>
          <a:p>
            <a:pPr marL="342900" indent="-342900">
              <a:lnSpc>
                <a:spcPct val="90000"/>
              </a:lnSpc>
              <a:spcBef>
                <a:spcPct val="20000"/>
              </a:spcBef>
              <a:buFont typeface="Wingdings" panose="05000000000000000000" pitchFamily="2" charset="2"/>
              <a:buChar char="q"/>
              <a:defRPr/>
            </a:pPr>
            <a:r>
              <a:rPr lang="en-US" sz="2400">
                <a:latin typeface="Times New Roman" pitchFamily="18" charset="0"/>
                <a:cs typeface="Times New Roman" pitchFamily="18" charset="0"/>
              </a:rPr>
              <a:t>Ngắm trăng – Không đề (trang 137)</a:t>
            </a:r>
            <a:endParaRPr lang="en-US" sz="2400" dirty="0">
              <a:latin typeface="Times New Roman" pitchFamily="18" charset="0"/>
              <a:cs typeface="Times New Roman" pitchFamily="18" charset="0"/>
            </a:endParaRPr>
          </a:p>
          <a:p>
            <a:pPr eaLnBrk="1" hangingPunct="1">
              <a:lnSpc>
                <a:spcPct val="90000"/>
              </a:lnSpc>
              <a:spcBef>
                <a:spcPct val="20000"/>
              </a:spcBef>
              <a:defRPr/>
            </a:pPr>
            <a:endParaRPr lang="en-US" sz="2400" dirty="0">
              <a:latin typeface="Times New Roman" pitchFamily="18" charset="0"/>
              <a:cs typeface="Times New Roman" pitchFamily="18" charset="0"/>
            </a:endParaRPr>
          </a:p>
          <a:p>
            <a:pPr eaLnBrk="1" hangingPunct="1">
              <a:lnSpc>
                <a:spcPct val="90000"/>
              </a:lnSpc>
              <a:spcBef>
                <a:spcPct val="20000"/>
              </a:spcBef>
              <a:defRPr/>
            </a:pP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94769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inh nen 10">
            <a:hlinkClick r:id="rId2" action="ppaction://hlinksldjump"/>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13099"/>
            <a:ext cx="9144000" cy="523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Oval 4">
            <a:hlinkClick r:id="rId4" action="ppaction://hlinksldjump"/>
          </p:cNvPr>
          <p:cNvSpPr>
            <a:spLocks noChangeArrowheads="1"/>
          </p:cNvSpPr>
          <p:nvPr/>
        </p:nvSpPr>
        <p:spPr bwMode="auto">
          <a:xfrm rot="1849705">
            <a:off x="5901929" y="610792"/>
            <a:ext cx="665559" cy="1359694"/>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a:solidFill>
                  <a:schemeClr val="accent2"/>
                </a:solidFill>
              </a:rPr>
              <a:t>7</a:t>
            </a:r>
            <a:endParaRPr lang="vi-VN" altLang="en-US" sz="5400" b="1">
              <a:solidFill>
                <a:schemeClr val="accent2"/>
              </a:solidFill>
              <a:latin typeface="Arial" panose="020B0604020202020204" pitchFamily="34" charset="0"/>
            </a:endParaRPr>
          </a:p>
        </p:txBody>
      </p:sp>
      <p:sp>
        <p:nvSpPr>
          <p:cNvPr id="7172" name="Freeform 5"/>
          <p:cNvSpPr>
            <a:spLocks/>
          </p:cNvSpPr>
          <p:nvPr/>
        </p:nvSpPr>
        <p:spPr bwMode="auto">
          <a:xfrm rot="800344">
            <a:off x="4454129" y="2395539"/>
            <a:ext cx="351234" cy="2484835"/>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7173" name="AutoShape 6"/>
          <p:cNvSpPr>
            <a:spLocks noChangeArrowheads="1"/>
          </p:cNvSpPr>
          <p:nvPr/>
        </p:nvSpPr>
        <p:spPr bwMode="auto">
          <a:xfrm rot="800344">
            <a:off x="4874420" y="2570560"/>
            <a:ext cx="108347" cy="161925"/>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7174" name="Oval 21">
            <a:hlinkClick r:id="rId5" action="ppaction://hlinksldjump"/>
          </p:cNvPr>
          <p:cNvSpPr>
            <a:spLocks noChangeArrowheads="1"/>
          </p:cNvSpPr>
          <p:nvPr/>
        </p:nvSpPr>
        <p:spPr bwMode="auto">
          <a:xfrm rot="20753712">
            <a:off x="3836195" y="102395"/>
            <a:ext cx="797719" cy="1216819"/>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a:solidFill>
                  <a:schemeClr val="accent2"/>
                </a:solidFill>
              </a:rPr>
              <a:t>2</a:t>
            </a:r>
            <a:endParaRPr lang="vi-VN" altLang="en-US" sz="5400" b="1">
              <a:solidFill>
                <a:schemeClr val="accent2"/>
              </a:solidFill>
              <a:latin typeface="Arial" panose="020B0604020202020204" pitchFamily="34" charset="0"/>
            </a:endParaRPr>
          </a:p>
        </p:txBody>
      </p:sp>
      <p:sp>
        <p:nvSpPr>
          <p:cNvPr id="7175" name="Freeform 22"/>
          <p:cNvSpPr>
            <a:spLocks/>
          </p:cNvSpPr>
          <p:nvPr/>
        </p:nvSpPr>
        <p:spPr bwMode="auto">
          <a:xfrm>
            <a:off x="3954066" y="1278732"/>
            <a:ext cx="351234" cy="2484835"/>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7176" name="AutoShape 23"/>
          <p:cNvSpPr>
            <a:spLocks noChangeArrowheads="1"/>
          </p:cNvSpPr>
          <p:nvPr/>
        </p:nvSpPr>
        <p:spPr bwMode="auto">
          <a:xfrm>
            <a:off x="4196953" y="1278731"/>
            <a:ext cx="108347" cy="161925"/>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4121" name="Oval 25">
            <a:hlinkClick r:id="rId6" action="ppaction://hlinksldjump"/>
          </p:cNvPr>
          <p:cNvSpPr>
            <a:spLocks noChangeArrowheads="1"/>
          </p:cNvSpPr>
          <p:nvPr/>
        </p:nvSpPr>
        <p:spPr bwMode="auto">
          <a:xfrm rot="19538076">
            <a:off x="2868217" y="382192"/>
            <a:ext cx="702469" cy="1187053"/>
          </a:xfrm>
          <a:prstGeom prst="ellipse">
            <a:avLst/>
          </a:prstGeom>
          <a:gradFill rotWithShape="1">
            <a:gsLst>
              <a:gs pos="0">
                <a:schemeClr val="bg1"/>
              </a:gs>
              <a:gs pos="100000">
                <a:schemeClr val="bg1">
                  <a:gamma/>
                  <a:shade val="76078"/>
                  <a:invGamma/>
                </a:schemeClr>
              </a:gs>
            </a:gsLst>
            <a:path path="rect">
              <a:fillToRect r="100000" b="100000"/>
            </a:path>
          </a:gradFill>
          <a:ln w="9525">
            <a:solidFill>
              <a:schemeClr val="tx1"/>
            </a:solidFill>
            <a:round/>
            <a:headEnd/>
            <a:tailEnd/>
          </a:ln>
          <a:effectLst/>
        </p:spPr>
        <p:txBody>
          <a:bodyPr wrap="none" anchor="ctr"/>
          <a:lstStyle/>
          <a:p>
            <a:pPr algn="ctr">
              <a:defRPr/>
            </a:pPr>
            <a:r>
              <a:rPr lang="en-US" sz="5400" b="1" dirty="0">
                <a:solidFill>
                  <a:schemeClr val="accent2"/>
                </a:solidFill>
              </a:rPr>
              <a:t>1</a:t>
            </a:r>
            <a:endParaRPr lang="vi-VN" sz="5400" b="1" dirty="0">
              <a:solidFill>
                <a:schemeClr val="accent2"/>
              </a:solidFill>
            </a:endParaRPr>
          </a:p>
        </p:txBody>
      </p:sp>
      <p:sp>
        <p:nvSpPr>
          <p:cNvPr id="7178" name="Freeform 26"/>
          <p:cNvSpPr>
            <a:spLocks/>
          </p:cNvSpPr>
          <p:nvPr/>
        </p:nvSpPr>
        <p:spPr bwMode="auto">
          <a:xfrm rot="20735123">
            <a:off x="3669507" y="1582341"/>
            <a:ext cx="351235" cy="2484834"/>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7179" name="AutoShape 27"/>
          <p:cNvSpPr>
            <a:spLocks noChangeArrowheads="1"/>
          </p:cNvSpPr>
          <p:nvPr/>
        </p:nvSpPr>
        <p:spPr bwMode="auto">
          <a:xfrm rot="20735123">
            <a:off x="3576639" y="1409700"/>
            <a:ext cx="108347" cy="161925"/>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7180" name="Oval 29">
            <a:hlinkClick r:id="rId7" action="ppaction://hlinksldjump"/>
          </p:cNvPr>
          <p:cNvSpPr>
            <a:spLocks noChangeArrowheads="1"/>
          </p:cNvSpPr>
          <p:nvPr/>
        </p:nvSpPr>
        <p:spPr bwMode="auto">
          <a:xfrm rot="1705996">
            <a:off x="4912520" y="191691"/>
            <a:ext cx="702469" cy="1165622"/>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a:solidFill>
                  <a:srgbClr val="000099"/>
                </a:solidFill>
              </a:rPr>
              <a:t>3</a:t>
            </a:r>
            <a:endParaRPr lang="vi-VN" altLang="en-US" sz="5400" b="1">
              <a:solidFill>
                <a:srgbClr val="000099"/>
              </a:solidFill>
              <a:latin typeface="Arial" panose="020B0604020202020204" pitchFamily="34" charset="0"/>
            </a:endParaRPr>
          </a:p>
        </p:txBody>
      </p:sp>
      <p:sp>
        <p:nvSpPr>
          <p:cNvPr id="7181" name="Freeform 30"/>
          <p:cNvSpPr>
            <a:spLocks/>
          </p:cNvSpPr>
          <p:nvPr/>
        </p:nvSpPr>
        <p:spPr bwMode="auto">
          <a:xfrm>
            <a:off x="4763691" y="1420416"/>
            <a:ext cx="351234" cy="2484834"/>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7182" name="AutoShape 31"/>
          <p:cNvSpPr>
            <a:spLocks noChangeArrowheads="1"/>
          </p:cNvSpPr>
          <p:nvPr/>
        </p:nvSpPr>
        <p:spPr bwMode="auto">
          <a:xfrm>
            <a:off x="5006580" y="1316832"/>
            <a:ext cx="67865" cy="26551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7183" name="Oval 45">
            <a:hlinkClick r:id="rId8" action="ppaction://hlinksldjump"/>
          </p:cNvPr>
          <p:cNvSpPr>
            <a:spLocks noChangeArrowheads="1"/>
          </p:cNvSpPr>
          <p:nvPr/>
        </p:nvSpPr>
        <p:spPr bwMode="auto">
          <a:xfrm rot="1737271">
            <a:off x="4867275" y="1444229"/>
            <a:ext cx="648891" cy="1151334"/>
          </a:xfrm>
          <a:prstGeom prst="ellipse">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a:solidFill>
                  <a:schemeClr val="accent2"/>
                </a:solidFill>
              </a:rPr>
              <a:t>6</a:t>
            </a:r>
            <a:endParaRPr lang="vi-VN" altLang="en-US" sz="5400" b="1">
              <a:solidFill>
                <a:schemeClr val="accent2"/>
              </a:solidFill>
              <a:latin typeface="Arial" panose="020B0604020202020204" pitchFamily="34" charset="0"/>
            </a:endParaRPr>
          </a:p>
        </p:txBody>
      </p:sp>
      <p:sp>
        <p:nvSpPr>
          <p:cNvPr id="7186" name="Oval 49">
            <a:hlinkClick r:id="rId9" action="ppaction://hlinksldjump"/>
          </p:cNvPr>
          <p:cNvSpPr>
            <a:spLocks noChangeArrowheads="1"/>
          </p:cNvSpPr>
          <p:nvPr/>
        </p:nvSpPr>
        <p:spPr bwMode="auto">
          <a:xfrm rot="832272">
            <a:off x="3879057" y="1397794"/>
            <a:ext cx="702469" cy="1187054"/>
          </a:xfrm>
          <a:prstGeom prst="ellipse">
            <a:avLst/>
          </a:prstGeom>
          <a:solidFill>
            <a:srgbClr val="00FF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a:solidFill>
                  <a:srgbClr val="000099"/>
                </a:solidFill>
              </a:rPr>
              <a:t>5</a:t>
            </a:r>
            <a:endParaRPr lang="vi-VN" altLang="en-US" sz="5400" b="1">
              <a:solidFill>
                <a:srgbClr val="000099"/>
              </a:solidFill>
              <a:latin typeface="Arial" panose="020B0604020202020204" pitchFamily="34" charset="0"/>
            </a:endParaRPr>
          </a:p>
        </p:txBody>
      </p:sp>
      <p:sp>
        <p:nvSpPr>
          <p:cNvPr id="7187" name="Freeform 50"/>
          <p:cNvSpPr>
            <a:spLocks/>
          </p:cNvSpPr>
          <p:nvPr/>
        </p:nvSpPr>
        <p:spPr bwMode="auto">
          <a:xfrm rot="21060831">
            <a:off x="3993357" y="2570560"/>
            <a:ext cx="351235" cy="2484834"/>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7188" name="AutoShape 51"/>
          <p:cNvSpPr>
            <a:spLocks noChangeArrowheads="1"/>
          </p:cNvSpPr>
          <p:nvPr/>
        </p:nvSpPr>
        <p:spPr bwMode="auto">
          <a:xfrm rot="21060831">
            <a:off x="4052889" y="2565797"/>
            <a:ext cx="108347" cy="161925"/>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7189" name="Oval 53">
            <a:hlinkClick r:id="rId10" action="ppaction://hlinksldjump"/>
          </p:cNvPr>
          <p:cNvSpPr>
            <a:spLocks noChangeArrowheads="1"/>
          </p:cNvSpPr>
          <p:nvPr/>
        </p:nvSpPr>
        <p:spPr bwMode="auto">
          <a:xfrm rot="18514748">
            <a:off x="2696172" y="1692475"/>
            <a:ext cx="702469" cy="1096565"/>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a:solidFill>
                  <a:schemeClr val="accent2"/>
                </a:solidFill>
              </a:rPr>
              <a:t>4</a:t>
            </a:r>
            <a:endParaRPr lang="vi-VN" altLang="en-US" sz="5400" b="1">
              <a:solidFill>
                <a:schemeClr val="accent2"/>
              </a:solidFill>
              <a:latin typeface="Arial" panose="020B0604020202020204" pitchFamily="34" charset="0"/>
            </a:endParaRPr>
          </a:p>
        </p:txBody>
      </p:sp>
      <p:sp>
        <p:nvSpPr>
          <p:cNvPr id="7190" name="Freeform 54"/>
          <p:cNvSpPr>
            <a:spLocks/>
          </p:cNvSpPr>
          <p:nvPr/>
        </p:nvSpPr>
        <p:spPr bwMode="auto">
          <a:xfrm rot="20434710">
            <a:off x="3564732" y="2622947"/>
            <a:ext cx="351235" cy="2484834"/>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7191" name="AutoShape 55"/>
          <p:cNvSpPr>
            <a:spLocks noChangeArrowheads="1"/>
          </p:cNvSpPr>
          <p:nvPr/>
        </p:nvSpPr>
        <p:spPr bwMode="auto">
          <a:xfrm rot="20434710">
            <a:off x="3414714" y="2649141"/>
            <a:ext cx="108347" cy="161925"/>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7192" name="Freeform 14"/>
          <p:cNvSpPr>
            <a:spLocks/>
          </p:cNvSpPr>
          <p:nvPr/>
        </p:nvSpPr>
        <p:spPr bwMode="auto">
          <a:xfrm rot="20927086">
            <a:off x="3963591" y="2525316"/>
            <a:ext cx="351234" cy="2484834"/>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7193" name="AutoShape 15"/>
          <p:cNvSpPr>
            <a:spLocks noChangeArrowheads="1"/>
          </p:cNvSpPr>
          <p:nvPr/>
        </p:nvSpPr>
        <p:spPr bwMode="auto">
          <a:xfrm rot="20927086">
            <a:off x="3977878" y="3650456"/>
            <a:ext cx="108347" cy="161925"/>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7194" name="AutoShape 39"/>
          <p:cNvSpPr>
            <a:spLocks noChangeArrowheads="1"/>
          </p:cNvSpPr>
          <p:nvPr/>
        </p:nvSpPr>
        <p:spPr bwMode="auto">
          <a:xfrm rot="265461">
            <a:off x="5809060" y="1834754"/>
            <a:ext cx="108347" cy="161925"/>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7195" name="Freeform 10"/>
          <p:cNvSpPr>
            <a:spLocks/>
          </p:cNvSpPr>
          <p:nvPr/>
        </p:nvSpPr>
        <p:spPr bwMode="auto">
          <a:xfrm rot="1198510">
            <a:off x="4953001" y="1757362"/>
            <a:ext cx="351235" cy="3454004"/>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7196" name="Freeform 46"/>
          <p:cNvSpPr>
            <a:spLocks/>
          </p:cNvSpPr>
          <p:nvPr/>
        </p:nvSpPr>
        <p:spPr bwMode="auto">
          <a:xfrm>
            <a:off x="4336257" y="2640806"/>
            <a:ext cx="235744" cy="2191941"/>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7197" name="AutoShape 47"/>
          <p:cNvSpPr>
            <a:spLocks noChangeArrowheads="1"/>
          </p:cNvSpPr>
          <p:nvPr/>
        </p:nvSpPr>
        <p:spPr bwMode="auto">
          <a:xfrm>
            <a:off x="4536283" y="2501504"/>
            <a:ext cx="108347" cy="161925"/>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Tree>
    <p:extLst>
      <p:ext uri="{BB962C8B-B14F-4D97-AF65-F5344CB8AC3E}">
        <p14:creationId xmlns:p14="http://schemas.microsoft.com/office/powerpoint/2010/main" val="136936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01377" y="1213034"/>
            <a:ext cx="7314489" cy="2717433"/>
          </a:xfrm>
          <a:prstGeom prst="rect">
            <a:avLst/>
          </a:prstGeom>
        </p:spPr>
        <p:txBody>
          <a:bodyPr>
            <a:noAutofit/>
          </a:bodyPr>
          <a:lstStyle/>
          <a:p>
            <a:pPr algn="just">
              <a:lnSpc>
                <a:spcPct val="120000"/>
              </a:lnSpc>
              <a:spcBef>
                <a:spcPct val="20000"/>
              </a:spcBef>
              <a:defRPr/>
            </a:pPr>
            <a:r>
              <a:rPr lang="en-US" sz="2100" b="1">
                <a:solidFill>
                  <a:srgbClr val="FF0000"/>
                </a:solidFill>
                <a:latin typeface="Times New Roman" pitchFamily="18" charset="0"/>
                <a:cs typeface="Times New Roman" pitchFamily="18" charset="0"/>
              </a:rPr>
              <a:t>Em hãy đọc đoạn từ </a:t>
            </a:r>
            <a:r>
              <a:rPr lang="nl-NL" sz="2100">
                <a:latin typeface="Times New Roman" panose="02020603050405020304" pitchFamily="18" charset="0"/>
                <a:ea typeface="Times New Roman" panose="02020603050405020304" pitchFamily="18" charset="0"/>
              </a:rPr>
              <a:t>: “</a:t>
            </a:r>
            <a:r>
              <a:rPr lang="nl-NL" sz="2100" b="1">
                <a:latin typeface="Times New Roman" panose="02020603050405020304" pitchFamily="18" charset="0"/>
                <a:ea typeface="Times New Roman" panose="02020603050405020304" pitchFamily="18" charset="0"/>
              </a:rPr>
              <a:t>Hôm sau.... đất nước ta” </a:t>
            </a:r>
            <a:r>
              <a:rPr lang="en-US" sz="2100" b="1">
                <a:solidFill>
                  <a:srgbClr val="FF0000"/>
                </a:solidFill>
                <a:latin typeface="Times New Roman" pitchFamily="18" charset="0"/>
                <a:cs typeface="Times New Roman" pitchFamily="18" charset="0"/>
              </a:rPr>
              <a:t>trong bài tập đọc </a:t>
            </a:r>
            <a:r>
              <a:rPr lang="vi-VN" sz="2100" b="1" i="1">
                <a:solidFill>
                  <a:srgbClr val="FF0000"/>
                </a:solidFill>
                <a:cs typeface="Times New Roman" pitchFamily="18" charset="0"/>
              </a:rPr>
              <a:t>Đường đi Sa Pa (trang 102)</a:t>
            </a:r>
          </a:p>
          <a:p>
            <a:pPr algn="ctr">
              <a:lnSpc>
                <a:spcPct val="120000"/>
              </a:lnSpc>
              <a:defRPr/>
            </a:pPr>
            <a:r>
              <a:rPr lang="en-US" sz="2100" b="1" u="sng">
                <a:solidFill>
                  <a:srgbClr val="00B050"/>
                </a:solidFill>
                <a:latin typeface="Times New Roman" pitchFamily="18" charset="0"/>
                <a:cs typeface="Times New Roman" pitchFamily="18" charset="0"/>
              </a:rPr>
              <a:t>Trả </a:t>
            </a:r>
            <a:r>
              <a:rPr lang="en-US" sz="2100" b="1" u="sng" dirty="0" err="1">
                <a:solidFill>
                  <a:srgbClr val="00B050"/>
                </a:solidFill>
                <a:latin typeface="Times New Roman" pitchFamily="18" charset="0"/>
                <a:cs typeface="Times New Roman" pitchFamily="18" charset="0"/>
              </a:rPr>
              <a:t>lời</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câu</a:t>
            </a:r>
            <a:r>
              <a:rPr lang="en-US" sz="2100" b="1" u="sng" dirty="0">
                <a:solidFill>
                  <a:srgbClr val="00B050"/>
                </a:solidFill>
                <a:latin typeface="Times New Roman" pitchFamily="18" charset="0"/>
                <a:cs typeface="Times New Roman" pitchFamily="18" charset="0"/>
              </a:rPr>
              <a:t> </a:t>
            </a:r>
            <a:r>
              <a:rPr lang="en-US" sz="2100" b="1" u="sng" dirty="0" err="1">
                <a:solidFill>
                  <a:srgbClr val="00B050"/>
                </a:solidFill>
                <a:latin typeface="Times New Roman" pitchFamily="18" charset="0"/>
                <a:cs typeface="Times New Roman" pitchFamily="18" charset="0"/>
              </a:rPr>
              <a:t>hỏi</a:t>
            </a:r>
            <a:r>
              <a:rPr lang="en-US" sz="2100" b="1" u="sng" dirty="0">
                <a:solidFill>
                  <a:srgbClr val="00B050"/>
                </a:solidFill>
                <a:latin typeface="Times New Roman" pitchFamily="18" charset="0"/>
                <a:cs typeface="Times New Roman" pitchFamily="18" charset="0"/>
              </a:rPr>
              <a:t> :</a:t>
            </a:r>
            <a:endParaRPr lang="en-US" sz="2100" b="1" dirty="0">
              <a:solidFill>
                <a:srgbClr val="FF0000"/>
              </a:solidFill>
              <a:latin typeface="Times New Roman" pitchFamily="18" charset="0"/>
              <a:cs typeface="Times New Roman" pitchFamily="18" charset="0"/>
            </a:endParaRPr>
          </a:p>
          <a:p>
            <a:pPr eaLnBrk="1" hangingPunct="1">
              <a:lnSpc>
                <a:spcPct val="120000"/>
              </a:lnSpc>
              <a:spcBef>
                <a:spcPct val="20000"/>
              </a:spcBef>
              <a:defRPr/>
            </a:pPr>
            <a:r>
              <a:rPr lang="en-US" sz="2100" b="1">
                <a:solidFill>
                  <a:srgbClr val="000066"/>
                </a:solidFill>
                <a:latin typeface="Times New Roman" pitchFamily="18" charset="0"/>
                <a:cs typeface="Times New Roman" pitchFamily="18" charset="0"/>
              </a:rPr>
              <a:t> Vì sao tác giả gọi Sa Pa là “món quà tặng kì diệu” của thiên nhiên?</a:t>
            </a:r>
            <a:endParaRPr lang="en-US" sz="2100" b="1" dirty="0">
              <a:solidFill>
                <a:srgbClr val="000066"/>
              </a:solidFill>
              <a:latin typeface="Times New Roman" pitchFamily="18" charset="0"/>
              <a:cs typeface="Times New Roman" pitchFamily="18" charset="0"/>
            </a:endParaRPr>
          </a:p>
          <a:p>
            <a:pPr eaLnBrk="1" hangingPunct="1">
              <a:lnSpc>
                <a:spcPct val="120000"/>
              </a:lnSpc>
              <a:spcBef>
                <a:spcPct val="20000"/>
              </a:spcBef>
              <a:defRPr/>
            </a:pPr>
            <a:r>
              <a:rPr lang="en-US" sz="2100" b="1" dirty="0">
                <a:solidFill>
                  <a:srgbClr val="000066"/>
                </a:solidFill>
                <a:latin typeface="Times New Roman" pitchFamily="18" charset="0"/>
                <a:cs typeface="Times New Roman" pitchFamily="18" charset="0"/>
              </a:rPr>
              <a:t>	</a:t>
            </a:r>
            <a:endParaRPr lang="vi-VN" sz="2100" b="1" dirty="0">
              <a:solidFill>
                <a:srgbClr val="000066"/>
              </a:solidFill>
              <a:latin typeface="Times New Roman" pitchFamily="18" charset="0"/>
              <a:cs typeface="Times New Roman" pitchFamily="18" charset="0"/>
            </a:endParaRPr>
          </a:p>
        </p:txBody>
      </p:sp>
      <p:sp>
        <p:nvSpPr>
          <p:cNvPr id="5" name="Oval 10"/>
          <p:cNvSpPr>
            <a:spLocks noChangeArrowheads="1"/>
          </p:cNvSpPr>
          <p:nvPr/>
        </p:nvSpPr>
        <p:spPr bwMode="auto">
          <a:xfrm>
            <a:off x="498938" y="1145763"/>
            <a:ext cx="458391" cy="45839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a:p>
        </p:txBody>
      </p:sp>
      <p:sp>
        <p:nvSpPr>
          <p:cNvPr id="6" name="WordArt 9"/>
          <p:cNvSpPr>
            <a:spLocks noChangeArrowheads="1" noChangeShapeType="1" noTextEdit="1"/>
          </p:cNvSpPr>
          <p:nvPr/>
        </p:nvSpPr>
        <p:spPr bwMode="auto">
          <a:xfrm>
            <a:off x="647171" y="1213034"/>
            <a:ext cx="161925" cy="323850"/>
          </a:xfrm>
          <a:prstGeom prst="rect">
            <a:avLst/>
          </a:prstGeom>
        </p:spPr>
        <p:txBody>
          <a:bodyPr wrap="none" fromWordArt="1">
            <a:prstTxWarp prst="textPlain">
              <a:avLst>
                <a:gd name="adj" fmla="val 50000"/>
              </a:avLst>
            </a:prstTxWarp>
          </a:bodyPr>
          <a:lstStyle/>
          <a:p>
            <a:pPr algn="ctr"/>
            <a:r>
              <a:rPr lang="en-US" sz="2700" kern="10" dirty="0">
                <a:ln w="9525">
                  <a:solidFill>
                    <a:srgbClr val="000000"/>
                  </a:solidFill>
                  <a:round/>
                  <a:headEnd/>
                  <a:tailEnd/>
                </a:ln>
                <a:solidFill>
                  <a:srgbClr val="FFFFFF"/>
                </a:solidFill>
                <a:latin typeface="Arial Black" panose="020B0A04020102020204" pitchFamily="34" charset="0"/>
              </a:rPr>
              <a:t>1</a:t>
            </a:r>
          </a:p>
        </p:txBody>
      </p:sp>
      <p:sp>
        <p:nvSpPr>
          <p:cNvPr id="7" name="Action Button: End 6">
            <a:hlinkClick r:id="rId2" action="ppaction://hlinksldjump" highlightClick="1"/>
          </p:cNvPr>
          <p:cNvSpPr/>
          <p:nvPr/>
        </p:nvSpPr>
        <p:spPr>
          <a:xfrm>
            <a:off x="7683980" y="4085686"/>
            <a:ext cx="571500" cy="5143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Tree>
    <p:extLst>
      <p:ext uri="{BB962C8B-B14F-4D97-AF65-F5344CB8AC3E}">
        <p14:creationId xmlns:p14="http://schemas.microsoft.com/office/powerpoint/2010/main" val="282701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TotalTime>
  <Words>958</Words>
  <Application>Microsoft Office PowerPoint</Application>
  <PresentationFormat>On-screen Show (16:9)</PresentationFormat>
  <Paragraphs>85</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ĐỊNH HƯỚNG HỌC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meo luong</dc:creator>
  <cp:lastModifiedBy>GVCB Hoàng Hương Duyên</cp:lastModifiedBy>
  <cp:revision>291</cp:revision>
  <dcterms:created xsi:type="dcterms:W3CDTF">2007-11-03T10:15:04Z</dcterms:created>
  <dcterms:modified xsi:type="dcterms:W3CDTF">2023-05-16T02:59:40Z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