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1552" r:id="rId2"/>
    <p:sldId id="284" r:id="rId3"/>
    <p:sldId id="323" r:id="rId4"/>
    <p:sldId id="271" r:id="rId5"/>
    <p:sldId id="339" r:id="rId6"/>
    <p:sldId id="338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F8899-2B32-426F-8029-3E471E40B689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0DC3-A38D-4E12-96DB-79DC635B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2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  <a:ea typeface="宋体" panose="02010600030101010101" pitchFamily="2" charset="-122"/>
              </a:rPr>
              <a:pPr>
                <a:defRPr/>
              </a:pPr>
              <a:t>3</a:t>
            </a:fld>
            <a:endParaRPr lang="zh-CN" altLang="en-US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4563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9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9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1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8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7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8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48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30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9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36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9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31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9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57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2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6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4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6CB03-10B2-4763-9CA3-09D20C71974B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514" y="284921"/>
            <a:ext cx="1072300" cy="10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0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blogtailieu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06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022600" y="14288"/>
            <a:ext cx="8615363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3763963" y="1016000"/>
            <a:ext cx="4664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1" normalizeH="0" baseline="0" noProof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9</a:t>
            </a:r>
            <a:endParaRPr kumimoji="0" lang="en-US" sz="5400" b="0" i="0" u="none" strike="noStrike" kern="1200" cap="none" spc="-151" normalizeH="0" baseline="0" noProof="0" dirty="0">
              <a:ln>
                <a:noFill/>
              </a:ln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LNTH-Kids  Chinese Font 1" panose="02010600030101010101" pitchFamily="2" charset="-128"/>
              <a:cs typeface="+mn-cs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1970088"/>
            <a:ext cx="100679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kumimoji="0" lang="en-US" altLang="en-AI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Bài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21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Thực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hành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ve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goc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vuông,ve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đường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tròn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…</a:t>
            </a:r>
            <a:endParaRPr kumimoji="0" lang="vi-VN" altLang="en-AI" sz="5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P001 4 hàng" panose="020B06030503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34263" y="-391089"/>
            <a:ext cx="4102964" cy="27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964940" y="902970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49748" y="1516695"/>
            <a:ext cx="1322947" cy="14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圆角矩形 1"/>
          <p:cNvSpPr/>
          <p:nvPr/>
        </p:nvSpPr>
        <p:spPr>
          <a:xfrm>
            <a:off x="2007235" y="356235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2022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892675" y="1337310"/>
            <a:ext cx="24892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77923B-CFA5-4BDF-8B05-65FBB6D59E50}"/>
              </a:ext>
            </a:extLst>
          </p:cNvPr>
          <p:cNvSpPr/>
          <p:nvPr/>
        </p:nvSpPr>
        <p:spPr>
          <a:xfrm>
            <a:off x="1932154" y="2805462"/>
            <a:ext cx="83264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Thực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hành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goc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vuông,ve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đường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tròn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528" y="1298233"/>
            <a:ext cx="11582399" cy="45913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57" y="1866415"/>
            <a:ext cx="1687085" cy="9733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4362823" y="463081"/>
            <a:ext cx="40386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YÊU CẦU CẦN ĐẠT</a:t>
            </a:r>
          </a:p>
        </p:txBody>
      </p:sp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067" y="1615181"/>
            <a:ext cx="6808888" cy="12580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2957841"/>
            <a:ext cx="7189933" cy="1484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Flowchart: Connector 9"/>
          <p:cNvSpPr/>
          <p:nvPr/>
        </p:nvSpPr>
        <p:spPr>
          <a:xfrm>
            <a:off x="3184751" y="1718741"/>
            <a:ext cx="953434" cy="973317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3184750" y="3112566"/>
            <a:ext cx="889033" cy="978258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6E081-CADE-4A19-BD93-3179B3C4CB82}"/>
              </a:ext>
            </a:extLst>
          </p:cNvPr>
          <p:cNvSpPr txBox="1"/>
          <p:nvPr/>
        </p:nvSpPr>
        <p:spPr>
          <a:xfrm>
            <a:off x="3883512" y="1526503"/>
            <a:ext cx="6293366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Thực hiện được việc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 đường tròn bằng com pa,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 tran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 trí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 học</a:t>
            </a:r>
            <a:endParaRPr lang="en-SG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BBFBFA-F5FA-4307-BDC3-737AB68838B2}"/>
              </a:ext>
            </a:extLst>
          </p:cNvPr>
          <p:cNvSpPr txBox="1"/>
          <p:nvPr/>
        </p:nvSpPr>
        <p:spPr>
          <a:xfrm>
            <a:off x="3984289" y="3063813"/>
            <a:ext cx="6110342" cy="100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B</a:t>
            </a:r>
            <a:r>
              <a:rPr lang="vi-VN" sz="24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iết quy cách sử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dụng ê ke, com pa và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 dụng vào giải quyết các vấn đ</a:t>
            </a: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ề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toán học.</a:t>
            </a:r>
            <a:endParaRPr lang="en-SG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1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2CA2846-215E-4B49-83F2-CF7A3B6DE35C}"/>
              </a:ext>
            </a:extLst>
          </p:cNvPr>
          <p:cNvSpPr/>
          <p:nvPr/>
        </p:nvSpPr>
        <p:spPr>
          <a:xfrm>
            <a:off x="4587272" y="2527617"/>
            <a:ext cx="3132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D811B75-5EE0-4346-B7CF-B3B56AE24752}"/>
              </a:ext>
            </a:extLst>
          </p:cNvPr>
          <p:cNvSpPr/>
          <p:nvPr/>
        </p:nvSpPr>
        <p:spPr>
          <a:xfrm>
            <a:off x="603058" y="571195"/>
            <a:ext cx="847022" cy="707886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perspective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A5447D-72C2-4B42-8CC0-C0874A1573F3}"/>
              </a:ext>
            </a:extLst>
          </p:cNvPr>
          <p:cNvSpPr txBox="1"/>
          <p:nvPr/>
        </p:nvSpPr>
        <p:spPr>
          <a:xfrm>
            <a:off x="1361440" y="654262"/>
            <a:ext cx="946912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0FEF87-CEBB-4FD5-B3BC-7A9EF301E6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22" t="27202" r="49221" b="58814"/>
          <a:stretch/>
        </p:blipFill>
        <p:spPr>
          <a:xfrm>
            <a:off x="365677" y="2059159"/>
            <a:ext cx="11323244" cy="32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59B7EF5-C2BA-4457-9E78-7130408169BA}"/>
              </a:ext>
            </a:extLst>
          </p:cNvPr>
          <p:cNvSpPr/>
          <p:nvPr/>
        </p:nvSpPr>
        <p:spPr>
          <a:xfrm>
            <a:off x="975360" y="653989"/>
            <a:ext cx="726649" cy="707886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perspective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F86D79-2E19-4125-A750-791483A03A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40" t="41151" r="52916" b="13922"/>
          <a:stretch/>
        </p:blipFill>
        <p:spPr>
          <a:xfrm>
            <a:off x="2203372" y="1279082"/>
            <a:ext cx="6599105" cy="4612074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EBE4910-93C5-4E66-A41A-2ED82790D52B}"/>
              </a:ext>
            </a:extLst>
          </p:cNvPr>
          <p:cNvSpPr/>
          <p:nvPr/>
        </p:nvSpPr>
        <p:spPr>
          <a:xfrm>
            <a:off x="1839816" y="533464"/>
            <a:ext cx="4770305" cy="898142"/>
          </a:xfrm>
          <a:prstGeom prst="round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Quan at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35" y="0"/>
            <a:ext cx="12193905" cy="6858000"/>
            <a:chOff x="-1" y="0"/>
            <a:chExt cx="19203" cy="10800"/>
          </a:xfrm>
        </p:grpSpPr>
        <p:sp>
          <p:nvSpPr>
            <p:cNvPr id="18" name="Rectangles 17"/>
            <p:cNvSpPr/>
            <p:nvPr/>
          </p:nvSpPr>
          <p:spPr>
            <a:xfrm>
              <a:off x="-1" y="5362"/>
              <a:ext cx="19202" cy="5439"/>
            </a:xfrm>
            <a:prstGeom prst="rect">
              <a:avLst/>
            </a:prstGeom>
            <a:solidFill>
              <a:srgbClr val="FFE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图片 1"/>
            <p:cNvPicPr>
              <a:picLocks noChangeAspect="1"/>
            </p:cNvPicPr>
            <p:nvPr/>
          </p:nvPicPr>
          <p:blipFill rotWithShape="1">
            <a:blip r:embed="rId3"/>
            <a:srcRect t="60028"/>
            <a:stretch>
              <a:fillRect/>
            </a:stretch>
          </p:blipFill>
          <p:spPr>
            <a:xfrm>
              <a:off x="0" y="0"/>
              <a:ext cx="19202" cy="5541"/>
            </a:xfrm>
            <a:prstGeom prst="rect">
              <a:avLst/>
            </a:prstGeom>
          </p:spPr>
        </p:pic>
      </p:grpSp>
      <p:sp>
        <p:nvSpPr>
          <p:cNvPr id="8" name="Text Box 7"/>
          <p:cNvSpPr txBox="1"/>
          <p:nvPr/>
        </p:nvSpPr>
        <p:spPr>
          <a:xfrm>
            <a:off x="1411605" y="3672205"/>
            <a:ext cx="9170670" cy="293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TẠM BIỆT VÀ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HẸN GẶP LẠI</a:t>
            </a:r>
          </a:p>
        </p:txBody>
      </p:sp>
      <p:sp>
        <p:nvSpPr>
          <p:cNvPr id="19" name="Wave 18"/>
          <p:cNvSpPr/>
          <p:nvPr/>
        </p:nvSpPr>
        <p:spPr>
          <a:xfrm>
            <a:off x="-991870" y="3240405"/>
            <a:ext cx="2031365" cy="327660"/>
          </a:xfrm>
          <a:prstGeom prst="wave">
            <a:avLst/>
          </a:prstGeom>
          <a:solidFill>
            <a:srgbClr val="FF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9" name="Picture 118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134" r="67315"/>
          <a:stretch>
            <a:fillRect/>
          </a:stretch>
        </p:blipFill>
        <p:spPr>
          <a:xfrm rot="10800000">
            <a:off x="0" y="3518535"/>
            <a:ext cx="1458595" cy="333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0706" t="71418"/>
          <a:stretch>
            <a:fillRect/>
          </a:stretch>
        </p:blipFill>
        <p:spPr>
          <a:xfrm rot="13380000">
            <a:off x="11221085" y="5222875"/>
            <a:ext cx="1414780" cy="133223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9120000">
            <a:off x="10522585" y="3739515"/>
            <a:ext cx="1059815" cy="131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19260000">
            <a:off x="10510520" y="4334510"/>
            <a:ext cx="688340" cy="73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130</Words>
  <Application>Microsoft Office PowerPoint</Application>
  <PresentationFormat>Widescreen</PresentationFormat>
  <Paragraphs>24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Coiny</vt:lpstr>
      <vt:lpstr>HP001 4 hàng</vt:lpstr>
      <vt:lpstr>Tahoma</vt:lpstr>
      <vt:lpstr>Times New Roman</vt:lpstr>
      <vt:lpstr>UVN Van Chuong Nang</vt:lpstr>
      <vt:lpstr>Zilla Slab</vt:lpstr>
      <vt:lpstr>印品黑体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Lê Thị Khánh Ly (420000327)</cp:lastModifiedBy>
  <cp:revision>54</cp:revision>
  <dcterms:created xsi:type="dcterms:W3CDTF">2022-07-14T04:05:20Z</dcterms:created>
  <dcterms:modified xsi:type="dcterms:W3CDTF">2022-10-30T02:57:32Z</dcterms:modified>
</cp:coreProperties>
</file>