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8" r:id="rId3"/>
    <p:sldMasterId id="2147483739" r:id="rId4"/>
    <p:sldMasterId id="2147483779" r:id="rId5"/>
    <p:sldMasterId id="2147483795" r:id="rId6"/>
    <p:sldMasterId id="2147483808" r:id="rId7"/>
  </p:sldMasterIdLst>
  <p:notesMasterIdLst>
    <p:notesMasterId r:id="rId30"/>
  </p:notesMasterIdLst>
  <p:sldIdLst>
    <p:sldId id="1552" r:id="rId8"/>
    <p:sldId id="2637" r:id="rId9"/>
    <p:sldId id="259" r:id="rId10"/>
    <p:sldId id="260" r:id="rId11"/>
    <p:sldId id="2639" r:id="rId12"/>
    <p:sldId id="2638" r:id="rId13"/>
    <p:sldId id="2646" r:id="rId14"/>
    <p:sldId id="257" r:id="rId15"/>
    <p:sldId id="2647" r:id="rId16"/>
    <p:sldId id="2636" r:id="rId17"/>
    <p:sldId id="2649" r:id="rId18"/>
    <p:sldId id="2653" r:id="rId19"/>
    <p:sldId id="288" r:id="rId20"/>
    <p:sldId id="289" r:id="rId21"/>
    <p:sldId id="308" r:id="rId22"/>
    <p:sldId id="2651" r:id="rId23"/>
    <p:sldId id="2652" r:id="rId24"/>
    <p:sldId id="310" r:id="rId25"/>
    <p:sldId id="302" r:id="rId26"/>
    <p:sldId id="2645" r:id="rId27"/>
    <p:sldId id="2643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49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82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0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1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41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90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32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94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09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41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67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21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7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9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04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16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03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09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8625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112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46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6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1572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82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797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6191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71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1486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5862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82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43" y="180978"/>
            <a:ext cx="1007045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81" r:id="rId13"/>
    <p:sldLayoutId id="2147483682" r:id="rId14"/>
    <p:sldLayoutId id="2147483683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33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jpeg"/><Relationship Id="rId5" Type="http://schemas.openxmlformats.org/officeDocument/2006/relationships/audio" Target="../media/audio2.wav"/><Relationship Id="rId10" Type="http://schemas.openxmlformats.org/officeDocument/2006/relationships/image" Target="../media/image20.wmf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0.wmf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240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2822973" y="16192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3" y="2334817"/>
            <a:ext cx="7550944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15: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Thư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viện</a:t>
            </a:r>
            <a:endParaRPr lang="vi-VN" altLang="en-AI" sz="405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7311" y="1511721"/>
            <a:ext cx="3601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69" y="4618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90455" y="979310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2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417" y="5196133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1892808" y="9427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7311" y="1511721"/>
            <a:ext cx="3601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69" y="4618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90455" y="979310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892808" y="9427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7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81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7" y="538849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70" y="1034673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072384" y="2908556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6" y="105631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2013349" y="4283654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2055031" y="3002595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3554016" y="2206439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5135120" y="2282173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5887465" y="3664733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3" y="523410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6" y="5272163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992626" y="3347827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5306355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606163" y="3232094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5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7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22352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2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7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2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-1892808" y="9144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7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51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3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3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264408" y="2990853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8" y="1917061"/>
            <a:ext cx="7145131" cy="30238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31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8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60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6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3" y="2403492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81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9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81" y="891745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60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1" y="2878356"/>
            <a:ext cx="6821763" cy="21398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8" y="2685490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9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90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3" y="2602192"/>
            <a:ext cx="7376799" cy="20972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929384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8" y="2512986"/>
            <a:ext cx="72217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4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6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823</Words>
  <Application>Microsoft Office PowerPoint</Application>
  <PresentationFormat>On-screen Show (4:3)</PresentationFormat>
  <Paragraphs>169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等线</vt:lpstr>
      <vt:lpstr>等线 Light</vt:lpstr>
      <vt:lpstr>Arial</vt:lpstr>
      <vt:lpstr>Arial-Rounded</vt:lpstr>
      <vt:lpstr>Bebas Neue</vt:lpstr>
      <vt:lpstr>Bungee</vt:lpstr>
      <vt:lpstr>Calibri</vt:lpstr>
      <vt:lpstr>Calibri Light</vt:lpstr>
      <vt:lpstr>Coiny</vt:lpstr>
      <vt:lpstr>Gloria Hallelujah</vt:lpstr>
      <vt:lpstr>HP001 4 hàng</vt:lpstr>
      <vt:lpstr>Jura</vt:lpstr>
      <vt:lpstr>Jura Medium</vt:lpstr>
      <vt:lpstr>Roboto Condensed Light</vt:lpstr>
      <vt:lpstr>SVN-SAF</vt:lpstr>
      <vt:lpstr>Times New Roman</vt:lpstr>
      <vt:lpstr>UVN Gia Dinh</vt:lpstr>
      <vt:lpstr>UVN Van Chuong Nang</vt:lpstr>
      <vt:lpstr>Wingdings</vt:lpstr>
      <vt:lpstr>Zilla Slab</vt:lpstr>
      <vt:lpstr>字魂70号-灵悦黑体</vt:lpstr>
      <vt:lpstr>1_Tema de Office</vt:lpstr>
      <vt:lpstr>World Animal Day by Slidesgo</vt:lpstr>
      <vt:lpstr>1_World Animal Day by Slidesgo</vt:lpstr>
      <vt:lpstr>2_World Animal Day by Slidesgo</vt:lpstr>
      <vt:lpstr>千图网海量PPT模板www.58pic.com​​</vt:lpstr>
      <vt:lpstr>1_千图网海量PPT模板www.58pic.com​​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2022-06-27T10:50:26Z</dcterms:created>
  <dcterms:modified xsi:type="dcterms:W3CDTF">2022-10-20T15:18:55Z</dcterms:modified>
</cp:coreProperties>
</file>