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552" r:id="rId2"/>
    <p:sldId id="265" r:id="rId3"/>
    <p:sldId id="264" r:id="rId4"/>
    <p:sldId id="256" r:id="rId5"/>
    <p:sldId id="4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6DFB-1430-4BC7-A250-9C4E58BC3DE5}" type="datetimeFigureOut">
              <a:rPr lang="en-SG" smtClean="0"/>
              <a:t>10/11/2022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F74C-51D0-4C97-8498-1C0C845319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562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eaLnBrk="1" hangingPunct="1"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ea typeface="宋体"/>
              </a:rPr>
              <a:pPr eaLnBrk="1" hangingPunct="1">
                <a:defRPr/>
              </a:pPr>
              <a:t>5</a:t>
            </a:fld>
            <a:endParaRPr lang="zh-CN" altLang="en-US" dirty="0">
              <a:solidFill>
                <a:srgbClr val="0000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11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Chia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cho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có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chữ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321701" y="308567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218571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825623"/>
            <a:ext cx="12107159" cy="58770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723422" y="239051"/>
            <a:ext cx="454486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YÊU CẦU CẦN ĐẠT:</a:t>
            </a: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44" y="1562470"/>
            <a:ext cx="7687056" cy="14830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4" y="3304180"/>
            <a:ext cx="7841912" cy="14830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Connector 9"/>
          <p:cNvSpPr/>
          <p:nvPr/>
        </p:nvSpPr>
        <p:spPr>
          <a:xfrm>
            <a:off x="3168164" y="1874744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20350" y="3508440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7C862-5BEC-4C33-8AFC-89AE7C7F07EC}"/>
              </a:ext>
            </a:extLst>
          </p:cNvPr>
          <p:cNvSpPr txBox="1"/>
          <p:nvPr/>
        </p:nvSpPr>
        <p:spPr>
          <a:xfrm>
            <a:off x="3843292" y="1753232"/>
            <a:ext cx="680519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thực hiện phép chia số có hai chữ số cho số có một chữ số trong trường hợp: chia hết </a:t>
            </a:r>
            <a:endParaRPr lang="en-SG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A611B-5166-4B4E-84AF-741BFF930CDD}"/>
              </a:ext>
            </a:extLst>
          </p:cNvPr>
          <p:cNvSpPr txBox="1"/>
          <p:nvPr/>
        </p:nvSpPr>
        <p:spPr>
          <a:xfrm>
            <a:off x="3843292" y="3423517"/>
            <a:ext cx="7200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 dụng được phép chia số có hai chữ số cho số có một chữ số để tìm thừa số chưa biết trong phép nhân.</a:t>
            </a:r>
            <a:endParaRPr lang="en-SG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279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Coiny</vt:lpstr>
      <vt:lpstr>HP001 4 hàng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Lê Thị Khánh Ly (420000327)</cp:lastModifiedBy>
  <cp:revision>17</cp:revision>
  <dcterms:created xsi:type="dcterms:W3CDTF">2022-08-04T06:43:22Z</dcterms:created>
  <dcterms:modified xsi:type="dcterms:W3CDTF">2022-11-10T14:31:06Z</dcterms:modified>
</cp:coreProperties>
</file>