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92" r:id="rId2"/>
    <p:sldId id="307" r:id="rId3"/>
    <p:sldId id="312" r:id="rId4"/>
    <p:sldId id="314" r:id="rId5"/>
    <p:sldId id="317" r:id="rId6"/>
    <p:sldId id="324" r:id="rId7"/>
    <p:sldId id="322" r:id="rId8"/>
    <p:sldId id="262" r:id="rId9"/>
    <p:sldId id="325" r:id="rId10"/>
    <p:sldId id="330" r:id="rId11"/>
    <p:sldId id="332" r:id="rId12"/>
    <p:sldId id="333" r:id="rId13"/>
    <p:sldId id="334" r:id="rId14"/>
    <p:sldId id="335" r:id="rId15"/>
    <p:sldId id="340" r:id="rId16"/>
    <p:sldId id="342" r:id="rId17"/>
    <p:sldId id="344" r:id="rId18"/>
    <p:sldId id="345" r:id="rId19"/>
    <p:sldId id="346" r:id="rId20"/>
    <p:sldId id="347" r:id="rId21"/>
    <p:sldId id="348" r:id="rId22"/>
    <p:sldId id="349" r:id="rId23"/>
    <p:sldId id="350" r:id="rId24"/>
    <p:sldId id="351" r:id="rId25"/>
    <p:sldId id="352" r:id="rId26"/>
    <p:sldId id="353" r:id="rId27"/>
    <p:sldId id="356" r:id="rId28"/>
    <p:sldId id="360" r:id="rId29"/>
    <p:sldId id="361" r:id="rId30"/>
    <p:sldId id="362" r:id="rId31"/>
    <p:sldId id="364" r:id="rId32"/>
    <p:sldId id="391" r:id="rId33"/>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UVN Van Chuong Nang" panose="00000400000000000000" pitchFamily="2" charset="0"/>
      <p:regular r:id="rId40"/>
    </p:embeddedFont>
    <p:embeddedFont>
      <p:font typeface="Great Vibes" panose="020B0604020202020204" charset="0"/>
      <p:regular r:id="rId41"/>
    </p:embeddedFont>
    <p:embeddedFont>
      <p:font typeface="Nunito Black"/>
      <p:bold r:id="rId42"/>
      <p:boldItalic r:id="rId43"/>
    </p:embeddedFont>
    <p:embeddedFont>
      <p:font typeface="Zilla Slab" pitchFamily="2" charset="0"/>
      <p:regular r:id="rId44"/>
      <p:bold r:id="rId45"/>
      <p:italic r:id="rId46"/>
      <p:boldItalic r:id="rId47"/>
    </p:embeddedFont>
    <p:embeddedFont>
      <p:font typeface="Sigmar One" panose="020B0604020202020204" charset="-93"/>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0" d="100"/>
          <a:sy n="70" d="100"/>
        </p:scale>
        <p:origin x="4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C0930-5BD0-4BF0-A834-36870DB3069C}" type="datetimeFigureOut">
              <a:rPr lang="en-US" smtClean="0"/>
              <a:t>12/11/2022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C0930-5BD0-4BF0-A834-36870DB3069C}" type="datetimeFigureOut">
              <a:rPr lang="en-US" smtClean="0"/>
              <a:t>12/11/2022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C0930-5BD0-4BF0-A834-36870DB3069C}" type="datetimeFigureOut">
              <a:rPr lang="en-US" smtClean="0"/>
              <a:t>12/11/2022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2"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79754" y="857251"/>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347397" y="1619507"/>
            <a:ext cx="3497209" cy="715709"/>
          </a:xfrm>
          <a:prstGeom prst="rect">
            <a:avLst/>
          </a:prstGeom>
          <a:noFill/>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15</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678882" y="2574252"/>
            <a:ext cx="10834236" cy="1962460"/>
          </a:xfrm>
          <a:prstGeom prst="rect">
            <a:avLst/>
          </a:prstGeom>
          <a:noFill/>
        </p:spPr>
        <p:txBody>
          <a:bodyPr wrap="square" rtlCol="0">
            <a:spAutoFit/>
          </a:bodyPr>
          <a:lstStyle/>
          <a:p>
            <a:pPr algn="ctr"/>
            <a:r>
              <a:rPr lang="en-US" sz="4051" b="1" dirty="0" err="1">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1"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Những</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chiếc</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áo</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ấm</a:t>
            </a:r>
            <a:endPar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pPr algn="ct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nghe:Thêm</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sức</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thêm</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tài</a:t>
            </a:r>
            <a:endParaRPr lang="vi-VN"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10656954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smtClean="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 </a:t>
            </a:r>
            <a:r>
              <a:rPr lang="vi-VN" sz="3200" dirty="0" smtClean="0">
                <a:solidFill>
                  <a:schemeClr val="tx1"/>
                </a:solidFill>
                <a:latin typeface="Nunito Black" pitchFamily="2" charset="0"/>
              </a:rPr>
              <a:t>thỏ </a:t>
            </a:r>
            <a:r>
              <a:rPr lang="vi-VN" sz="3200" dirty="0">
                <a:solidFill>
                  <a:schemeClr val="tx1"/>
                </a:solidFill>
                <a:latin typeface="Nunito Black" pitchFamily="2" charset="0"/>
              </a:rPr>
              <a:t>quấn tấm vải lên người cho đỡ </a:t>
            </a:r>
            <a:r>
              <a:rPr lang="vi-VN" sz="3200" dirty="0" smtClean="0">
                <a:solidFill>
                  <a:schemeClr val="tx1"/>
                </a:solidFill>
                <a:latin typeface="Nunito Black" pitchFamily="2" charset="0"/>
              </a:rPr>
              <a:t>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smtClean="0">
                <a:solidFill>
                  <a:schemeClr val="tx1"/>
                </a:solidFill>
                <a:latin typeface="Nunito Black" pitchFamily="2" charset="0"/>
              </a:rPr>
              <a:t> </a:t>
            </a:r>
            <a:r>
              <a:rPr lang="vi-VN" sz="3200" dirty="0">
                <a:solidFill>
                  <a:schemeClr val="tx1"/>
                </a:solidFill>
                <a:latin typeface="Nunito Black" pitchFamily="2" charset="0"/>
              </a:rPr>
              <a:t>thì gió thổi tấm vải bay xuống ao</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Ốc sên kẻ đường vạch</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smtClean="0">
                <a:solidFill>
                  <a:srgbClr val="000000"/>
                </a:solidFill>
                <a:latin typeface="Nunito Black" pitchFamily="2" charset="0"/>
              </a:rPr>
              <a:t>Bọ </a:t>
            </a:r>
            <a:r>
              <a:rPr lang="vi-VN" sz="3200" dirty="0">
                <a:solidFill>
                  <a:srgbClr val="000000"/>
                </a:solidFill>
                <a:latin typeface="Nunito Black" pitchFamily="2" charset="0"/>
              </a:rPr>
              <a:t>ngựa cắt vải theo vạch</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Tằm xe chỉ</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Nhím chắp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FF0000"/>
                </a:solidFill>
                <a:latin typeface="Nunito Black" pitchFamily="2" charset="0"/>
              </a:rPr>
              <a:t> </a:t>
            </a:r>
            <a:r>
              <a:rPr lang="vi-VN" sz="3200" dirty="0">
                <a:solidFill>
                  <a:srgbClr val="000000"/>
                </a:solidFill>
                <a:latin typeface="Nunito Black" pitchFamily="2" charset="0"/>
              </a:rPr>
              <a:t>dùi lỗ</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Đoạn</a:t>
            </a:r>
            <a:r>
              <a:rPr lang="en-US" sz="3200" dirty="0" smtClean="0">
                <a:solidFill>
                  <a:srgbClr val="000000"/>
                </a:solidFill>
                <a:latin typeface="Nunito Black" pitchFamily="2" charset="0"/>
              </a:rPr>
              <a:t> 1: </a:t>
            </a:r>
            <a:r>
              <a:rPr lang="en-US" sz="3200" dirty="0" err="1" smtClean="0">
                <a:solidFill>
                  <a:srgbClr val="000000"/>
                </a:solidFill>
                <a:latin typeface="Nunito Black" pitchFamily="2" charset="0"/>
              </a:rPr>
              <a:t>Từ</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đầu</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Phải</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thành</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mới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được</a:t>
            </a:r>
            <a:r>
              <a:rPr lang="en-US" sz="3200" i="1" dirty="0" smtClean="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2: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cần</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3: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để</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cho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4: </a:t>
            </a:r>
            <a:r>
              <a:rPr lang="en-US" sz="3200" dirty="0" err="1" smtClean="0">
                <a:solidFill>
                  <a:srgbClr val="000000"/>
                </a:solidFill>
                <a:latin typeface="Nunito Black" pitchFamily="2" charset="0"/>
              </a:rPr>
              <a:t>Còn</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lại</a:t>
            </a:r>
            <a:r>
              <a:rPr lang="en-US" sz="3200" i="1" dirty="0" smtClean="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a:t>
            </a:r>
            <a:r>
              <a:rPr lang="en-US" sz="2800" b="1" dirty="0" smtClean="0">
                <a:solidFill>
                  <a:srgbClr val="0070C0"/>
                </a:solidFill>
                <a:latin typeface="Nunito Black" pitchFamily="2" charset="0"/>
              </a:rPr>
              <a:t>1</a:t>
            </a:r>
            <a:r>
              <a:rPr lang="en-US" sz="2800" dirty="0" smtClean="0">
                <a:solidFill>
                  <a:srgbClr val="0070C0"/>
                </a:solidFill>
                <a:latin typeface="Nunito Black" pitchFamily="2" charset="0"/>
              </a:rPr>
              <a:t>: </a:t>
            </a:r>
            <a:r>
              <a:rPr lang="en-US" sz="2800" b="1" dirty="0" err="1" smtClean="0">
                <a:solidFill>
                  <a:srgbClr val="0070C0"/>
                </a:solidFill>
                <a:latin typeface="Nunito Black" pitchFamily="2" charset="0"/>
              </a:rPr>
              <a:t>Mùa</a:t>
            </a:r>
            <a:r>
              <a:rPr lang="en-US" sz="2800" b="1" dirty="0" smtClean="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a:t>
            </a:r>
            <a:r>
              <a:rPr lang="en-US" sz="2400" dirty="0" smtClean="0">
                <a:solidFill>
                  <a:schemeClr val="accent2">
                    <a:lumMod val="50000"/>
                  </a:schemeClr>
                </a:solidFill>
                <a:latin typeface="Nunito Black" pitchFamily="2" charset="0"/>
              </a:rPr>
              <a:t>ý: </a:t>
            </a:r>
            <a:r>
              <a:rPr lang="en-US" sz="2400" dirty="0" err="1" smtClean="0">
                <a:solidFill>
                  <a:schemeClr val="accent2">
                    <a:lumMod val="50000"/>
                  </a:schemeClr>
                </a:solidFill>
                <a:latin typeface="Nunito Black" pitchFamily="2" charset="0"/>
              </a:rPr>
              <a:t>Em</a:t>
            </a:r>
            <a:r>
              <a:rPr lang="en-US" sz="2400" dirty="0" smtClean="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b="1" dirty="0" err="1" smtClean="0">
                <a:solidFill>
                  <a:srgbClr val="002060"/>
                </a:solidFill>
                <a:latin typeface="Nunito Black" pitchFamily="2" charset="0"/>
              </a:rPr>
              <a:t>Vì</a:t>
            </a:r>
            <a:r>
              <a:rPr lang="en-US" sz="2800" b="1" dirty="0" smtClean="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ý: </a:t>
            </a:r>
            <a:r>
              <a:rPr kumimoji="0" lang="en-US" sz="2400" b="0" i="0" u="none" strike="noStrike" kern="1200" cap="none" spc="0" normalizeH="0" baseline="0" noProof="0" dirty="0" err="1" smtClean="0">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Mỗi</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smtClean="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540107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Em</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5</a:t>
            </a:r>
            <a:r>
              <a:rPr lang="en-US" sz="2400" b="1"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800000"/>
                </a:solidFill>
                <a:latin typeface="Nunito Black" pitchFamily="2" charset="0"/>
              </a:rPr>
              <a:t>Gợi</a:t>
            </a:r>
            <a:r>
              <a:rPr lang="en-US" sz="2400" dirty="0">
                <a:solidFill>
                  <a:srgbClr val="800000"/>
                </a:solidFill>
                <a:latin typeface="Nunito Black" pitchFamily="2" charset="0"/>
              </a:rPr>
              <a:t> </a:t>
            </a:r>
            <a:r>
              <a:rPr lang="en-US" sz="2400" dirty="0" smtClean="0">
                <a:solidFill>
                  <a:srgbClr val="800000"/>
                </a:solidFill>
                <a:latin typeface="Nunito Black" pitchFamily="2" charset="0"/>
              </a:rPr>
              <a:t>ý:</a:t>
            </a:r>
            <a:r>
              <a:rPr lang="vi-VN" sz="2400" dirty="0" smtClean="0">
                <a:solidFill>
                  <a:srgbClr val="800000"/>
                </a:solidFill>
                <a:latin typeface="Nunito Black" pitchFamily="2" charset="0"/>
              </a:rPr>
              <a:t> </a:t>
            </a:r>
            <a:r>
              <a:rPr lang="en-US" sz="2400" dirty="0" err="1" smtClean="0">
                <a:solidFill>
                  <a:srgbClr val="800000"/>
                </a:solidFill>
                <a:latin typeface="Nunito Black" pitchFamily="2" charset="0"/>
              </a:rPr>
              <a:t>Em</a:t>
            </a:r>
            <a:r>
              <a:rPr lang="en-US" sz="2400" dirty="0" smtClean="0">
                <a:solidFill>
                  <a:srgbClr val="800000"/>
                </a:solidFill>
                <a:latin typeface="Nunito Black" pitchFamily="2" charset="0"/>
              </a:rPr>
              <a:t> </a:t>
            </a:r>
            <a:r>
              <a:rPr lang="vi-VN" sz="2400" dirty="0" smtClean="0">
                <a:solidFill>
                  <a:srgbClr val="800000"/>
                </a:solidFill>
                <a:latin typeface="Nunito Black" pitchFamily="2" charset="0"/>
              </a:rPr>
              <a:t>nhớ </a:t>
            </a:r>
            <a:r>
              <a:rPr lang="vi-VN" sz="2400" dirty="0">
                <a:solidFill>
                  <a:srgbClr val="800000"/>
                </a:solidFill>
                <a:latin typeface="Nunito Black" pitchFamily="2" charset="0"/>
              </a:rPr>
              <a:t>lại nội dung câu chuyện và suy nghĩ xem qua câu chuyện đó, em rút ra được bài học gì khi làm việc</a:t>
            </a:r>
            <a:r>
              <a:rPr lang="vi-VN" sz="2400" dirty="0" smtClean="0">
                <a:solidFill>
                  <a:srgbClr val="800000"/>
                </a:solidFill>
                <a:latin typeface="Nunito Black" pitchFamily="2" charset="0"/>
              </a:rPr>
              <a:t>?</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xmlns=""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smtClean="0">
                <a:solidFill>
                  <a:srgbClr val="002060"/>
                </a:solidFill>
                <a:latin typeface="Nunito Black" pitchFamily="2" charset="0"/>
              </a:rPr>
              <a:t>Câu </a:t>
            </a:r>
            <a:r>
              <a:rPr lang="vi-VN" sz="3200" dirty="0">
                <a:solidFill>
                  <a:srgbClr val="002060"/>
                </a:solidFill>
                <a:latin typeface="Nunito Black" pitchFamily="2" charset="0"/>
              </a:rPr>
              <a:t>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LẠI</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gì</a:t>
              </a:r>
              <a:r>
                <a:rPr lang="en-US" altLang="en-US" sz="2800" b="1" dirty="0" smtClean="0">
                  <a:solidFill>
                    <a:schemeClr val="tx1">
                      <a:lumMod val="95000"/>
                      <a:lumOff val="5000"/>
                    </a:schemeClr>
                  </a:solidFill>
                  <a:latin typeface="Nunito Black" pitchFamily="2" charset="0"/>
                </a:rPr>
                <a:t>.</a:t>
              </a:r>
              <a:endParaRPr kumimoji="0" lang="en-US" altLang="en-US" sz="2800" b="1" i="0" u="none" strike="noStrike" cap="none" normalizeH="0" baseline="0" dirty="0" smtClean="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xmlns=""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M</a:t>
            </a:r>
            <a:r>
              <a:rPr lang="en-US" sz="1900" dirty="0" err="1" smtClean="0">
                <a:solidFill>
                  <a:srgbClr val="000000"/>
                </a:solidFill>
                <a:latin typeface="Nunito Black" pitchFamily="2" charset="0"/>
              </a:rPr>
              <a:t>ùa</a:t>
            </a:r>
            <a:r>
              <a:rPr lang="vi-VN" sz="1900" dirty="0" smtClean="0">
                <a:solidFill>
                  <a:srgbClr val="000000"/>
                </a:solidFill>
                <a:latin typeface="Nunito Black" pitchFamily="2" charset="0"/>
              </a:rPr>
              <a:t> </a:t>
            </a:r>
            <a:r>
              <a:rPr lang="en-US" sz="1900" dirty="0" err="1" smtClean="0">
                <a:solidFill>
                  <a:srgbClr val="000000"/>
                </a:solidFill>
                <a:latin typeface="Nunito Black" pitchFamily="2" charset="0"/>
              </a:rPr>
              <a:t>đông</a:t>
            </a:r>
            <a:r>
              <a:rPr lang="vi-VN" sz="1900" dirty="0" smtClean="0">
                <a:solidFill>
                  <a:srgbClr val="000000"/>
                </a:solidFill>
                <a:latin typeface="Nunito Black" pitchFamily="2" charset="0"/>
              </a:rPr>
              <a:t>, thỏ quấn tấm vải lên người cho đỡ rét thì gió thổi tấm vải bay xuống ao. Nhím giúp thỏ</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khều tấm vải vào bờ và nói:</a:t>
            </a:r>
          </a:p>
          <a:p>
            <a:pPr algn="just"/>
            <a:r>
              <a:rPr lang="en-US" sz="1900" dirty="0" smtClean="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a:t>
            </a:r>
            <a:r>
              <a:rPr lang="vi-VN" sz="1900" dirty="0" smtClean="0">
                <a:solidFill>
                  <a:srgbClr val="000000"/>
                </a:solidFill>
                <a:latin typeface="Nunito Black" pitchFamily="2" charset="0"/>
              </a:rPr>
              <a:t>mặc.</a:t>
            </a:r>
            <a:r>
              <a:rPr lang="en-US" sz="1900" dirty="0" smtClean="0">
                <a:solidFill>
                  <a:srgbClr val="000000"/>
                </a:solidFill>
                <a:latin typeface="Nunito Black" pitchFamily="2" charset="0"/>
              </a:rPr>
              <a:t>              </a:t>
            </a:r>
          </a:p>
          <a:p>
            <a:pPr algn="just"/>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2986</TotalTime>
  <Words>2631</Words>
  <Application>Microsoft Office PowerPoint</Application>
  <PresentationFormat>Widescreen</PresentationFormat>
  <Paragraphs>157</Paragraphs>
  <Slides>32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Coiny</vt:lpstr>
      <vt:lpstr>Calibri</vt:lpstr>
      <vt:lpstr>Times New Roman</vt:lpstr>
      <vt:lpstr>OpenSans</vt:lpstr>
      <vt:lpstr>Calibri Light</vt:lpstr>
      <vt:lpstr>UVN Van Chuong Nang</vt:lpstr>
      <vt:lpstr>Great Vibes</vt:lpstr>
      <vt:lpstr>Nunito Black</vt:lpstr>
      <vt:lpstr>Zilla Slab</vt:lpstr>
      <vt:lpstr>Sigmar One</vt:lpstr>
      <vt:lpstr>#9Slide05 Bodega Script</vt:lpstr>
      <vt:lpstr>LNTH-Kids  Chinese Font 1</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105</cp:revision>
  <dcterms:created xsi:type="dcterms:W3CDTF">2022-08-21T23:00:21Z</dcterms:created>
  <dcterms:modified xsi:type="dcterms:W3CDTF">2022-12-11T14:35:31Z</dcterms:modified>
</cp:coreProperties>
</file>