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1552" r:id="rId4"/>
    <p:sldId id="346" r:id="rId5"/>
    <p:sldId id="257" r:id="rId6"/>
    <p:sldId id="260" r:id="rId7"/>
    <p:sldId id="285" r:id="rId8"/>
    <p:sldId id="258" r:id="rId9"/>
    <p:sldId id="262" r:id="rId10"/>
    <p:sldId id="343" r:id="rId11"/>
    <p:sldId id="1553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034689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133" y="2272977"/>
            <a:ext cx="8735020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Luyện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tập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80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18B7D39-77EF-1B1D-84D5-3BFE217599EC}"/>
              </a:ext>
            </a:extLst>
          </p:cNvPr>
          <p:cNvSpPr/>
          <p:nvPr/>
        </p:nvSpPr>
        <p:spPr>
          <a:xfrm>
            <a:off x="10228918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VNI-Avo" pitchFamily="2" charset="0"/>
              </a:rPr>
              <a:t>Muốn tính tổng của 3 số hạng ta có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38: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(108)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5BA1B-BA0C-1AFD-09EA-3C590395A8C8}"/>
              </a:ext>
            </a:extLst>
          </p:cNvPr>
          <p:cNvSpPr txBox="1"/>
          <p:nvPr/>
        </p:nvSpPr>
        <p:spPr>
          <a:xfrm flipH="1">
            <a:off x="3255156" y="111657"/>
            <a:ext cx="674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Thứ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ngày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tháng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năm</a:t>
            </a:r>
            <a:r>
              <a:rPr lang="en-US" sz="3200" b="1" dirty="0">
                <a:solidFill>
                  <a:schemeClr val="accent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779E4B-70FD-4308-BF22-36DB6BD97C67}"/>
              </a:ext>
            </a:extLst>
          </p:cNvPr>
          <p:cNvSpPr/>
          <p:nvPr/>
        </p:nvSpPr>
        <p:spPr>
          <a:xfrm>
            <a:off x="3228834" y="148832"/>
            <a:ext cx="5411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E842D-89A0-43BB-983C-C71BCD8E713D}"/>
              </a:ext>
            </a:extLst>
          </p:cNvPr>
          <p:cNvSpPr txBox="1"/>
          <p:nvPr/>
        </p:nvSpPr>
        <p:spPr>
          <a:xfrm>
            <a:off x="981636" y="1676406"/>
            <a:ext cx="110238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 Tính giá trị biểu thức số</a:t>
            </a:r>
            <a:endParaRPr lang="en-SG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5A3313-7F12-452E-AA6E-E46FEB419210}"/>
              </a:ext>
            </a:extLst>
          </p:cNvPr>
          <p:cNvSpPr txBox="1"/>
          <p:nvPr/>
        </p:nvSpPr>
        <p:spPr>
          <a:xfrm>
            <a:off x="981636" y="2815378"/>
            <a:ext cx="110238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-Vận dụng vào giải toán liên quan tính giá trị biểu thức ( biết sử dụng tính chất kết hợp của phép cộng)</a:t>
            </a:r>
            <a:endParaRPr lang="en-SG" sz="4400" dirty="0"/>
          </a:p>
        </p:txBody>
      </p:sp>
    </p:spTree>
    <p:extLst>
      <p:ext uri="{BB962C8B-B14F-4D97-AF65-F5344CB8AC3E}">
        <p14:creationId xmlns:p14="http://schemas.microsoft.com/office/powerpoint/2010/main" val="2270587498"/>
      </p:ext>
    </p:extLst>
  </p:cSld>
  <p:clrMapOvr>
    <a:masterClrMapping/>
  </p:clrMapOvr>
  <p:transition spd="slow" advClick="0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518</Words>
  <Application>Microsoft Office PowerPoint</Application>
  <PresentationFormat>Widescreen</PresentationFormat>
  <Paragraphs>87</Paragraphs>
  <Slides>17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SVNBeachwood Sans</vt:lpstr>
      <vt:lpstr>Arial</vt:lpstr>
      <vt:lpstr>Calibri</vt:lpstr>
      <vt:lpstr>Calibri Light</vt:lpstr>
      <vt:lpstr>Coiny</vt:lpstr>
      <vt:lpstr>HP001 5 hàng</vt:lpstr>
      <vt:lpstr>Times New Roman</vt:lpstr>
      <vt:lpstr>UVN Van Chuong Nang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34</cp:revision>
  <dcterms:created xsi:type="dcterms:W3CDTF">2022-07-15T08:52:07Z</dcterms:created>
  <dcterms:modified xsi:type="dcterms:W3CDTF">2022-12-17T15:59:35Z</dcterms:modified>
</cp:coreProperties>
</file>