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</p:sldMasterIdLst>
  <p:notesMasterIdLst>
    <p:notesMasterId r:id="rId25"/>
  </p:notesMasterIdLst>
  <p:sldIdLst>
    <p:sldId id="1552" r:id="rId4"/>
    <p:sldId id="471" r:id="rId5"/>
    <p:sldId id="352" r:id="rId6"/>
    <p:sldId id="519" r:id="rId7"/>
    <p:sldId id="522" r:id="rId8"/>
    <p:sldId id="520" r:id="rId9"/>
    <p:sldId id="521" r:id="rId10"/>
    <p:sldId id="1553" r:id="rId11"/>
    <p:sldId id="513" r:id="rId12"/>
    <p:sldId id="472" r:id="rId13"/>
    <p:sldId id="496" r:id="rId14"/>
    <p:sldId id="318" r:id="rId15"/>
    <p:sldId id="525" r:id="rId16"/>
    <p:sldId id="510" r:id="rId17"/>
    <p:sldId id="293" r:id="rId18"/>
    <p:sldId id="508" r:id="rId19"/>
    <p:sldId id="523" r:id="rId20"/>
    <p:sldId id="524" r:id="rId21"/>
    <p:sldId id="497" r:id="rId22"/>
    <p:sldId id="511" r:id="rId23"/>
    <p:sldId id="4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2" d="100"/>
          <a:sy n="82" d="100"/>
        </p:scale>
        <p:origin x="79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4DD480AD-7DF4-4B95-95EA-11D16292FDD2}"/>
    <pc:docChg chg="addSld modSld sldOrd">
      <pc:chgData name="Thao Phuong" userId="dd1b873d0ed009f0" providerId="LiveId" clId="{4DD480AD-7DF4-4B95-95EA-11D16292FDD2}" dt="2023-02-01T03:46:16.420" v="152" actId="207"/>
      <pc:docMkLst>
        <pc:docMk/>
      </pc:docMkLst>
      <pc:sldChg chg="modSp add mod ord">
        <pc:chgData name="Thao Phuong" userId="dd1b873d0ed009f0" providerId="LiveId" clId="{4DD480AD-7DF4-4B95-95EA-11D16292FDD2}" dt="2023-02-01T03:44:04.361" v="92" actId="20577"/>
        <pc:sldMkLst>
          <pc:docMk/>
          <pc:sldMk cId="0" sldId="1552"/>
        </pc:sldMkLst>
        <pc:spChg chg="mod">
          <ac:chgData name="Thao Phuong" userId="dd1b873d0ed009f0" providerId="LiveId" clId="{4DD480AD-7DF4-4B95-95EA-11D16292FDD2}" dt="2023-02-01T03:43:30.992" v="4" actId="20577"/>
          <ac:spMkLst>
            <pc:docMk/>
            <pc:sldMk cId="0" sldId="1552"/>
            <ac:spMk id="7" creationId="{B618510B-F213-4B03-AB01-7D7FBDF140DA}"/>
          </ac:spMkLst>
        </pc:spChg>
        <pc:spChg chg="mod">
          <ac:chgData name="Thao Phuong" userId="dd1b873d0ed009f0" providerId="LiveId" clId="{4DD480AD-7DF4-4B95-95EA-11D16292FDD2}" dt="2023-02-01T03:44:04.361" v="92" actId="20577"/>
          <ac:spMkLst>
            <pc:docMk/>
            <pc:sldMk cId="0" sldId="1552"/>
            <ac:spMk id="41990" creationId="{2478F3B8-589F-0718-9DB0-032D57A29532}"/>
          </ac:spMkLst>
        </pc:spChg>
      </pc:sldChg>
      <pc:sldChg chg="addSp modSp new mod">
        <pc:chgData name="Thao Phuong" userId="dd1b873d0ed009f0" providerId="LiveId" clId="{4DD480AD-7DF4-4B95-95EA-11D16292FDD2}" dt="2023-02-01T03:46:16.420" v="152" actId="207"/>
        <pc:sldMkLst>
          <pc:docMk/>
          <pc:sldMk cId="2948154487" sldId="1553"/>
        </pc:sldMkLst>
        <pc:spChg chg="add mod">
          <ac:chgData name="Thao Phuong" userId="dd1b873d0ed009f0" providerId="LiveId" clId="{4DD480AD-7DF4-4B95-95EA-11D16292FDD2}" dt="2023-02-01T03:46:16.420" v="152" actId="207"/>
          <ac:spMkLst>
            <pc:docMk/>
            <pc:sldMk cId="2948154487" sldId="1553"/>
            <ac:spMk id="2" creationId="{29D07FD1-1B27-48AF-6550-9EF5301E95C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303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4941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2832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77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6097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531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825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90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97B5-C50B-4032-98C6-A46A6F223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E050F-5088-465C-8EED-2FE058626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F8F6F-6701-44D6-B5A0-9B19ED77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83F19-124D-440C-B1AE-96CE14C8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CAF10-5320-4377-8A47-95E13017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6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1605-6CA6-480F-9ABC-99468E4E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9D1BA-0CE2-4405-BBF3-600B36736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3A3FC-D24A-4972-8A3A-07B3F8E5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F917C-B0E6-4B8D-BA00-1B38393C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E4CF8-6CD0-4E6E-B628-FB58F469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CB1CD-B050-4FB9-9C7F-2413416E0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1F88A-C0FB-4DB5-874F-CD68D0402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F13DE-C0DD-439F-A410-36651F34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243B6-8D3A-4FF5-A683-A7004B8C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8DC26-E1DB-4AE2-B54D-6E746584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8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2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785E-19C9-4E58-A925-569C7B23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6ACA-3323-4B41-8626-A888BC689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FCC95-B5C4-4DE9-AD66-62EEB804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6867-05AA-4AD0-B296-260DE253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6BF60-E7C6-4144-9AE1-9D684A8D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6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9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70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979F9-94E0-43B8-95E4-257FE367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A277F-0CDE-4194-BCB5-67AACE9AA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AB2C0-34C7-4037-AA24-3541B867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A13ED-48F6-40E8-AC05-55985F13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7DD33-B1EC-4B31-895C-08927FF3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89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980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2AB6-A672-4EA9-AACA-F875CDE2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A661A-56B6-4E94-9EB3-B61F18931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378E2-84B7-4367-9B7A-899531EB6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CB939-F329-4DD6-B730-259CDBBD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9DC16-6F5A-499B-9E57-AA61E753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EA69C-7E14-4C43-A7C6-C09A605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48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FFF3-DA0F-4770-83E8-BE7D60AC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61777-519A-4218-BBD4-B6C95FC52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CC767-D65C-434C-B06F-1FAC72B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F4175-DF93-4CA5-B988-D7E7BF23E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C1B544-07AC-4835-8ED7-4D6D8FEB9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FD1D1-3403-464F-8E59-3AF1266D8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26907-A4AE-4AA4-87C9-4123E77B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42C0D4-5D1E-4140-9471-7055B923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C25F-40CB-4E53-BEBC-0514E036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C44B0-6FEC-460E-B1E3-03A81F0C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7FEF5-BC3D-4BC3-97D3-75B8EF59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94A68-026D-4E71-B876-26BF591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6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EBF5-673B-4475-80A9-58FAF61A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FBC6-D60C-43B3-B5F4-55207F8FF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13EDE-38E6-4B0F-B063-1EA9A8E1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8A5D3-C2F6-42D4-B3C3-3796C4AE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08DF4-EAE5-441F-AFF4-E8F9F2BD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E395F-3DEC-4190-858D-84AD2AD2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F5B0-2781-40E5-BCA8-BA73EBEA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36055-C210-4F64-9505-463C3B737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1558C-14EF-468B-A253-385DB5784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B924A-C146-4A24-8CD8-07CF3AC1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FBDB7-EFA1-4724-8F31-D7A71E66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B3E60-8DCE-4112-9FD5-E3307B52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29D65A-A406-4EA3-9548-6E519CF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31413-6CC4-4829-A515-0AF05264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0A2A1-2C67-4C85-AF03-D24C1CB4B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085A-3F86-4E41-B9F5-6B6BC31B575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A8F2D-7AD6-4C26-AB5A-1BA9AC71B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A36C9-2C58-4841-8934-BDA444352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9CC333E-FF11-4B00-B88F-EB61D22352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34AC2CB-34EE-4E2E-8007-BE60E9636B3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99" r:id="rId14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2EC49A-03A4-47EF-BAA0-E91C31E2A5C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96078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3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00" r:id="rId13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emf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9.jp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g"/><Relationship Id="rId1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emf"/><Relationship Id="rId4" Type="http://schemas.openxmlformats.org/officeDocument/2006/relationships/image" Target="../media/image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g"/><Relationship Id="rId1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emf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3.e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emf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764446" y="476637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346972" y="1453850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</a:t>
            </a:r>
            <a:r>
              <a:rPr lang="en-US" sz="405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21</a:t>
            </a:r>
            <a:r>
              <a:rPr kumimoji="0" lang="vi-VN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 </a:t>
            </a:r>
            <a:endParaRPr kumimoji="0" lang="en-US" sz="4050" b="0" i="0" u="none" strike="noStrike" kern="1200" cap="none" spc="-113" normalizeH="0" baseline="0" noProof="0" dirty="0">
              <a:ln>
                <a:noFill/>
              </a:ln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178" y="2320942"/>
            <a:ext cx="9935643" cy="196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Đạo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đức</a:t>
            </a:r>
            <a:endParaRPr lang="en-US" altLang="en-AI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Khám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phá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bản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thân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(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Tiết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1)</a:t>
            </a:r>
            <a:endParaRPr kumimoji="0" lang="vi-VN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335280" y="1713167"/>
            <a:ext cx="11521440" cy="1715834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38100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300" b="1" dirty="0">
                <a:solidFill>
                  <a:srgbClr val="000000"/>
                </a:solidFill>
              </a:rPr>
              <a:t>1. </a:t>
            </a:r>
            <a:r>
              <a:rPr lang="en-US" sz="4300" b="1" dirty="0" err="1">
                <a:solidFill>
                  <a:srgbClr val="000000"/>
                </a:solidFill>
              </a:rPr>
              <a:t>Khám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phá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điểm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mạnh</a:t>
            </a:r>
            <a:r>
              <a:rPr lang="en-US" sz="4300" b="1" dirty="0">
                <a:solidFill>
                  <a:srgbClr val="000000"/>
                </a:solidFill>
              </a:rPr>
              <a:t>, </a:t>
            </a:r>
            <a:r>
              <a:rPr lang="en-US" sz="4300" b="1" dirty="0" err="1">
                <a:solidFill>
                  <a:srgbClr val="000000"/>
                </a:solidFill>
              </a:rPr>
              <a:t>điểm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yếu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của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bản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thân</a:t>
            </a:r>
            <a:endParaRPr lang="en-US" sz="43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>
            <a:extLst>
              <a:ext uri="{FF2B5EF4-FFF2-40B4-BE49-F238E27FC236}">
                <a16:creationId xmlns:a16="http://schemas.microsoft.com/office/drawing/2014/main" id="{92D2C06B-AD16-4353-9C11-A3ECAA4F4BF3}"/>
              </a:ext>
            </a:extLst>
          </p:cNvPr>
          <p:cNvSpPr/>
          <p:nvPr/>
        </p:nvSpPr>
        <p:spPr>
          <a:xfrm>
            <a:off x="0" y="232421"/>
            <a:ext cx="12187592" cy="847186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050197" y="282091"/>
            <a:ext cx="11436443" cy="5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en-US" altLang="zh-CN" sz="3599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Quan sát tranh và trả lời câu hỏi: </a:t>
            </a:r>
            <a:endParaRPr lang="zh-CN" altLang="en-US" sz="3599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509067-57F5-4771-9AF5-26E8C8878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03" y="1129277"/>
            <a:ext cx="9706707" cy="38575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DBBBBC-DEC1-4823-8BF3-5DF7843EA140}"/>
              </a:ext>
            </a:extLst>
          </p:cNvPr>
          <p:cNvSpPr txBox="1"/>
          <p:nvPr/>
        </p:nvSpPr>
        <p:spPr>
          <a:xfrm>
            <a:off x="2124223" y="4811149"/>
            <a:ext cx="87501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700" dirty="0" err="1">
                <a:solidFill>
                  <a:schemeClr val="accent2"/>
                </a:solidFill>
              </a:rPr>
              <a:t>Các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bạn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trong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tranh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tự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thấy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bản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thân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có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những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điểm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mạnh</a:t>
            </a:r>
            <a:r>
              <a:rPr lang="en-US" sz="2700" dirty="0">
                <a:solidFill>
                  <a:schemeClr val="accent2"/>
                </a:solidFill>
              </a:rPr>
              <a:t>, </a:t>
            </a:r>
            <a:r>
              <a:rPr lang="en-US" sz="2700" dirty="0" err="1">
                <a:solidFill>
                  <a:schemeClr val="accent2"/>
                </a:solidFill>
              </a:rPr>
              <a:t>điểm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yếu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gì</a:t>
            </a:r>
            <a:r>
              <a:rPr lang="en-US" sz="2700" dirty="0">
                <a:solidFill>
                  <a:schemeClr val="accent2"/>
                </a:solidFill>
              </a:rPr>
              <a:t>?</a:t>
            </a:r>
            <a:endParaRPr lang="en-US" sz="1300" dirty="0">
              <a:solidFill>
                <a:schemeClr val="accent2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700" dirty="0" err="1">
                <a:solidFill>
                  <a:schemeClr val="accent4"/>
                </a:solidFill>
              </a:rPr>
              <a:t>Các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bạn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dự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định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sẽ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làm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gì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để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khắc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phục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điểm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yếu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đó</a:t>
            </a:r>
            <a:r>
              <a:rPr lang="en-US" sz="2700" dirty="0">
                <a:solidFill>
                  <a:schemeClr val="accent4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endParaRPr lang="en-US" sz="1200" dirty="0">
              <a:solidFill>
                <a:schemeClr val="accent4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Em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thấy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mình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có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điểm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mạnh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điểm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yếu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gì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703388" y="1651713"/>
            <a:ext cx="10649242" cy="4777222"/>
            <a:chOff x="76504" y="514663"/>
            <a:chExt cx="7485060" cy="5687287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A03E00C-7F29-43DE-97C2-41DAD7838DE0}"/>
              </a:ext>
            </a:extLst>
          </p:cNvPr>
          <p:cNvSpPr txBox="1"/>
          <p:nvPr/>
        </p:nvSpPr>
        <p:spPr>
          <a:xfrm>
            <a:off x="1970637" y="2236761"/>
            <a:ext cx="83550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0164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71555" y="1874754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3EDD0-E21F-4011-B790-9D3360F6C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381" y="2627306"/>
            <a:ext cx="454191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874DE-4259-4915-B9E8-05839EB3FA4F}"/>
              </a:ext>
            </a:extLst>
          </p:cNvPr>
          <p:cNvSpPr txBox="1"/>
          <p:nvPr/>
        </p:nvSpPr>
        <p:spPr>
          <a:xfrm>
            <a:off x="3515360" y="2082653"/>
            <a:ext cx="5019039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26">
              <a:defRPr/>
            </a:pPr>
            <a:r>
              <a:rPr lang="en-US" sz="4500" b="1" dirty="0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500" b="1" dirty="0" err="1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500" b="1" dirty="0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500" b="1" dirty="0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500" b="1" dirty="0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500" b="1" dirty="0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60A4C4B0-1ABE-4505-BF93-876337461321}"/>
              </a:ext>
            </a:extLst>
          </p:cNvPr>
          <p:cNvSpPr/>
          <p:nvPr/>
        </p:nvSpPr>
        <p:spPr>
          <a:xfrm>
            <a:off x="2658794" y="506755"/>
            <a:ext cx="2053883" cy="928467"/>
          </a:xfrm>
          <a:prstGeom prst="cloud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36195-4CAB-423F-9D4D-D0EE78B73C1E}"/>
              </a:ext>
            </a:extLst>
          </p:cNvPr>
          <p:cNvSpPr txBox="1"/>
          <p:nvPr/>
        </p:nvSpPr>
        <p:spPr>
          <a:xfrm>
            <a:off x="3277774" y="590848"/>
            <a:ext cx="13786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</a:t>
            </a:r>
            <a:endParaRPr lang="en-US" sz="45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26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A7F00531-0B1C-48AE-BAF6-03DD6FFE41D0}"/>
              </a:ext>
            </a:extLst>
          </p:cNvPr>
          <p:cNvSpPr/>
          <p:nvPr/>
        </p:nvSpPr>
        <p:spPr>
          <a:xfrm>
            <a:off x="1645920" y="233680"/>
            <a:ext cx="8542427" cy="1326170"/>
          </a:xfrm>
          <a:custGeom>
            <a:avLst/>
            <a:gdLst>
              <a:gd name="connsiteX0" fmla="*/ 0 w 8542427"/>
              <a:gd name="connsiteY0" fmla="*/ 0 h 1326170"/>
              <a:gd name="connsiteX1" fmla="*/ 8542427 w 8542427"/>
              <a:gd name="connsiteY1" fmla="*/ 0 h 1326170"/>
              <a:gd name="connsiteX2" fmla="*/ 8542427 w 8542427"/>
              <a:gd name="connsiteY2" fmla="*/ 1326170 h 1326170"/>
              <a:gd name="connsiteX3" fmla="*/ 0 w 8542427"/>
              <a:gd name="connsiteY3" fmla="*/ 1326170 h 1326170"/>
              <a:gd name="connsiteX4" fmla="*/ 0 w 8542427"/>
              <a:gd name="connsiteY4" fmla="*/ 0 h 13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427" h="1326170" fill="none" extrusionOk="0">
                <a:moveTo>
                  <a:pt x="0" y="0"/>
                </a:moveTo>
                <a:cubicBezTo>
                  <a:pt x="2549539" y="-81710"/>
                  <a:pt x="4618728" y="51488"/>
                  <a:pt x="8542427" y="0"/>
                </a:cubicBezTo>
                <a:cubicBezTo>
                  <a:pt x="8639197" y="311095"/>
                  <a:pt x="8635979" y="756845"/>
                  <a:pt x="8542427" y="1326170"/>
                </a:cubicBezTo>
                <a:cubicBezTo>
                  <a:pt x="5657807" y="1374969"/>
                  <a:pt x="4016523" y="1229255"/>
                  <a:pt x="0" y="1326170"/>
                </a:cubicBezTo>
                <a:cubicBezTo>
                  <a:pt x="-110251" y="986363"/>
                  <a:pt x="22213" y="361825"/>
                  <a:pt x="0" y="0"/>
                </a:cubicBezTo>
                <a:close/>
              </a:path>
              <a:path w="8542427" h="1326170" stroke="0" extrusionOk="0">
                <a:moveTo>
                  <a:pt x="0" y="0"/>
                </a:moveTo>
                <a:cubicBezTo>
                  <a:pt x="1026675" y="-147471"/>
                  <a:pt x="4311268" y="-158921"/>
                  <a:pt x="8542427" y="0"/>
                </a:cubicBezTo>
                <a:cubicBezTo>
                  <a:pt x="8504202" y="489299"/>
                  <a:pt x="8498672" y="998245"/>
                  <a:pt x="8542427" y="1326170"/>
                </a:cubicBezTo>
                <a:cubicBezTo>
                  <a:pt x="6126549" y="1453540"/>
                  <a:pt x="1706672" y="1321779"/>
                  <a:pt x="0" y="1326170"/>
                </a:cubicBezTo>
                <a:cubicBezTo>
                  <a:pt x="-46505" y="1034311"/>
                  <a:pt x="-85411" y="279015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709012" y="441288"/>
            <a:ext cx="8542427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5400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Yêu cầu</a:t>
            </a:r>
            <a:endParaRPr lang="zh-CN" altLang="en-US" sz="54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484D60-E09B-4251-94BB-C354D708D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/>
        </p:blipFill>
        <p:spPr>
          <a:xfrm flipH="1">
            <a:off x="10251439" y="3641601"/>
            <a:ext cx="1964247" cy="33326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F7D697-7884-4E4D-BCB9-BD14D62267C2}"/>
              </a:ext>
            </a:extLst>
          </p:cNvPr>
          <p:cNvSpPr txBox="1"/>
          <p:nvPr/>
        </p:nvSpPr>
        <p:spPr>
          <a:xfrm>
            <a:off x="1835833" y="2539740"/>
            <a:ext cx="9022080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dirty="0">
                <a:cs typeface="Arial" panose="020B0604020202020204" pitchFamily="34" charset="0"/>
              </a:rPr>
              <a:t>- </a:t>
            </a:r>
            <a:r>
              <a:rPr lang="en-US" sz="3600" dirty="0" err="1">
                <a:cs typeface="Arial" panose="020B0604020202020204" pitchFamily="34" charset="0"/>
              </a:rPr>
              <a:t>Học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sinh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hoạt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động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nhóm</a:t>
            </a:r>
            <a:r>
              <a:rPr lang="en-US" sz="3600" dirty="0">
                <a:cs typeface="Arial" panose="020B0604020202020204" pitchFamily="34" charset="0"/>
              </a:rPr>
              <a:t> 4. </a:t>
            </a:r>
            <a:r>
              <a:rPr lang="en-US" sz="3600" dirty="0" err="1">
                <a:cs typeface="Arial" panose="020B0604020202020204" pitchFamily="34" charset="0"/>
              </a:rPr>
              <a:t>Mỗi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nhóm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thực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hành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làm</a:t>
            </a:r>
            <a:r>
              <a:rPr lang="en-US" sz="3600" dirty="0">
                <a:cs typeface="Arial" panose="020B0604020202020204" pitchFamily="34" charset="0"/>
              </a:rPr>
              <a:t> 1 </a:t>
            </a:r>
            <a:r>
              <a:rPr lang="en-US" sz="3600" dirty="0" err="1">
                <a:cs typeface="Arial" panose="020B0604020202020204" pitchFamily="34" charset="0"/>
              </a:rPr>
              <a:t>cây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thành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công</a:t>
            </a:r>
            <a:r>
              <a:rPr lang="en-US" sz="3600" dirty="0"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: Shape 34">
            <a:extLst>
              <a:ext uri="{FF2B5EF4-FFF2-40B4-BE49-F238E27FC236}">
                <a16:creationId xmlns:a16="http://schemas.microsoft.com/office/drawing/2014/main" id="{0F439D44-E703-4474-B15B-647EDA205D54}"/>
              </a:ext>
            </a:extLst>
          </p:cNvPr>
          <p:cNvSpPr/>
          <p:nvPr/>
        </p:nvSpPr>
        <p:spPr>
          <a:xfrm>
            <a:off x="1677042" y="155985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762617-FCD4-415E-9A25-E0E920AFB6E8}"/>
              </a:ext>
            </a:extLst>
          </p:cNvPr>
          <p:cNvGrpSpPr/>
          <p:nvPr/>
        </p:nvGrpSpPr>
        <p:grpSpPr>
          <a:xfrm>
            <a:off x="1392703" y="3835762"/>
            <a:ext cx="9031454" cy="2580949"/>
            <a:chOff x="1392703" y="3835762"/>
            <a:chExt cx="9031454" cy="2580949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6C2E30C-0565-4A6A-9A9B-C669F3E49920}"/>
                </a:ext>
              </a:extLst>
            </p:cNvPr>
            <p:cNvSpPr/>
            <p:nvPr/>
          </p:nvSpPr>
          <p:spPr>
            <a:xfrm>
              <a:off x="1392703" y="3835762"/>
              <a:ext cx="9022080" cy="25809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CFD3966-3F91-4D86-A931-45EA49F4A128}"/>
                </a:ext>
              </a:extLst>
            </p:cNvPr>
            <p:cNvSpPr txBox="1"/>
            <p:nvPr/>
          </p:nvSpPr>
          <p:spPr>
            <a:xfrm>
              <a:off x="1807697" y="4381595"/>
              <a:ext cx="8616460" cy="152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100" dirty="0"/>
                <a:t>- </a:t>
              </a:r>
              <a:r>
                <a:rPr lang="en-US" sz="3100" dirty="0" err="1"/>
                <a:t>Học</a:t>
              </a:r>
              <a:r>
                <a:rPr lang="en-US" sz="3100" dirty="0"/>
                <a:t> </a:t>
              </a:r>
              <a:r>
                <a:rPr lang="en-US" sz="3100" dirty="0" err="1"/>
                <a:t>sinh</a:t>
              </a:r>
              <a:r>
                <a:rPr lang="en-US" sz="3100" dirty="0"/>
                <a:t> </a:t>
              </a:r>
              <a:r>
                <a:rPr lang="en-US" sz="3100" dirty="0" err="1"/>
                <a:t>tham</a:t>
              </a:r>
              <a:r>
                <a:rPr lang="en-US" sz="3100" dirty="0"/>
                <a:t> </a:t>
              </a:r>
              <a:r>
                <a:rPr lang="en-US" sz="3100" dirty="0" err="1"/>
                <a:t>gia</a:t>
              </a:r>
              <a:r>
                <a:rPr lang="en-US" sz="3100" dirty="0"/>
                <a:t> </a:t>
              </a:r>
              <a:r>
                <a:rPr lang="en-US" sz="3100" dirty="0" err="1"/>
                <a:t>thực</a:t>
              </a:r>
              <a:r>
                <a:rPr lang="en-US" sz="3100" dirty="0"/>
                <a:t> </a:t>
              </a:r>
              <a:r>
                <a:rPr lang="en-US" sz="3100" dirty="0" err="1"/>
                <a:t>hành</a:t>
              </a:r>
              <a:r>
                <a:rPr lang="en-US" sz="3100" dirty="0"/>
                <a:t> </a:t>
              </a:r>
              <a:r>
                <a:rPr lang="en-US" sz="3100" dirty="0" err="1"/>
                <a:t>nêu</a:t>
              </a:r>
              <a:r>
                <a:rPr lang="en-US" sz="3100" dirty="0"/>
                <a:t> </a:t>
              </a:r>
              <a:r>
                <a:rPr lang="en-US" sz="3100" dirty="0" err="1"/>
                <a:t>những</a:t>
              </a:r>
              <a:r>
                <a:rPr lang="en-US" sz="3100" dirty="0"/>
                <a:t> </a:t>
              </a:r>
              <a:r>
                <a:rPr lang="en-US" sz="3100" dirty="0" err="1"/>
                <a:t>thành</a:t>
              </a:r>
              <a:r>
                <a:rPr lang="en-US" sz="3100" dirty="0"/>
                <a:t> </a:t>
              </a:r>
              <a:r>
                <a:rPr lang="en-US" sz="3100" dirty="0" err="1"/>
                <a:t>tích</a:t>
              </a:r>
              <a:r>
                <a:rPr lang="en-US" sz="3100" dirty="0"/>
                <a:t> </a:t>
              </a:r>
              <a:r>
                <a:rPr lang="en-US" sz="3100" dirty="0" err="1"/>
                <a:t>và</a:t>
              </a:r>
              <a:r>
                <a:rPr lang="en-US" sz="3100" dirty="0"/>
                <a:t> </a:t>
              </a:r>
              <a:r>
                <a:rPr lang="en-US" sz="3100" dirty="0" err="1"/>
                <a:t>thành</a:t>
              </a:r>
              <a:r>
                <a:rPr lang="en-US" sz="3100" dirty="0"/>
                <a:t> </a:t>
              </a:r>
              <a:r>
                <a:rPr lang="en-US" sz="3100" dirty="0" err="1"/>
                <a:t>công</a:t>
              </a:r>
              <a:r>
                <a:rPr lang="en-US" sz="3100" dirty="0"/>
                <a:t> </a:t>
              </a:r>
              <a:r>
                <a:rPr lang="en-US" sz="3100" dirty="0" err="1"/>
                <a:t>trong</a:t>
              </a:r>
              <a:r>
                <a:rPr lang="en-US" sz="3100" dirty="0"/>
                <a:t> </a:t>
              </a:r>
              <a:r>
                <a:rPr lang="en-US" sz="3100" dirty="0" err="1"/>
                <a:t>học</a:t>
              </a:r>
              <a:r>
                <a:rPr lang="en-US" sz="3100" dirty="0"/>
                <a:t> </a:t>
              </a:r>
              <a:r>
                <a:rPr lang="en-US" sz="3100" dirty="0" err="1"/>
                <a:t>tập</a:t>
              </a:r>
              <a:r>
                <a:rPr lang="en-US" sz="3100" dirty="0"/>
                <a:t>, </a:t>
              </a:r>
              <a:r>
                <a:rPr lang="en-US" sz="3100" dirty="0" err="1"/>
                <a:t>các</a:t>
              </a:r>
              <a:r>
                <a:rPr lang="en-US" sz="3100" dirty="0"/>
                <a:t> </a:t>
              </a:r>
              <a:r>
                <a:rPr lang="en-US" sz="3100" dirty="0" err="1"/>
                <a:t>hoạt</a:t>
              </a:r>
              <a:r>
                <a:rPr lang="en-US" sz="3100" dirty="0"/>
                <a:t> </a:t>
              </a:r>
              <a:r>
                <a:rPr lang="en-US" sz="3100" dirty="0" err="1"/>
                <a:t>động</a:t>
              </a:r>
              <a:r>
                <a:rPr lang="en-US" sz="3100" dirty="0"/>
                <a:t> </a:t>
              </a:r>
              <a:r>
                <a:rPr lang="en-US" sz="3100" dirty="0" err="1"/>
                <a:t>của</a:t>
              </a:r>
              <a:r>
                <a:rPr lang="en-US" sz="3100" dirty="0"/>
                <a:t> </a:t>
              </a:r>
              <a:r>
                <a:rPr lang="en-US" sz="3100" dirty="0" err="1"/>
                <a:t>bản</a:t>
              </a:r>
              <a:r>
                <a:rPr lang="en-US" sz="3100" dirty="0"/>
                <a:t> </a:t>
              </a:r>
              <a:r>
                <a:rPr lang="en-US" sz="3100" dirty="0" err="1"/>
                <a:t>thân</a:t>
              </a:r>
              <a:r>
                <a:rPr lang="en-US" sz="3100" dirty="0"/>
                <a:t> </a:t>
              </a:r>
              <a:r>
                <a:rPr lang="en-US" sz="3100" dirty="0" err="1"/>
                <a:t>ghi</a:t>
              </a:r>
              <a:r>
                <a:rPr lang="en-US" sz="3100" dirty="0"/>
                <a:t> </a:t>
              </a:r>
              <a:r>
                <a:rPr lang="en-US" sz="3100" dirty="0" err="1"/>
                <a:t>vào</a:t>
              </a:r>
              <a:r>
                <a:rPr lang="en-US" sz="3100" dirty="0"/>
                <a:t> </a:t>
              </a:r>
              <a:r>
                <a:rPr lang="en-US" sz="3100" dirty="0" err="1"/>
                <a:t>giấy</a:t>
              </a:r>
              <a:r>
                <a:rPr lang="en-US" sz="3100" dirty="0"/>
                <a:t> </a:t>
              </a:r>
              <a:r>
                <a:rPr lang="en-US" sz="3100" dirty="0" err="1"/>
                <a:t>và</a:t>
              </a:r>
              <a:r>
                <a:rPr lang="en-US" sz="3100" dirty="0"/>
                <a:t> </a:t>
              </a:r>
              <a:r>
                <a:rPr lang="en-US" sz="3100" dirty="0" err="1"/>
                <a:t>dán</a:t>
              </a:r>
              <a:r>
                <a:rPr lang="en-US" sz="3100" dirty="0"/>
                <a:t> </a:t>
              </a:r>
              <a:r>
                <a:rPr lang="en-US" sz="3100" dirty="0" err="1"/>
                <a:t>lên</a:t>
              </a:r>
              <a:r>
                <a:rPr lang="en-US" sz="3100" dirty="0"/>
                <a:t> </a:t>
              </a:r>
              <a:r>
                <a:rPr lang="en-US" sz="3100" dirty="0" err="1"/>
                <a:t>cây</a:t>
              </a:r>
              <a:r>
                <a:rPr lang="en-US" sz="3100" dirty="0"/>
                <a:t> </a:t>
              </a:r>
              <a:r>
                <a:rPr lang="en-US" sz="3100" dirty="0" err="1"/>
                <a:t>theo</a:t>
              </a:r>
              <a:r>
                <a:rPr lang="en-US" sz="3100" dirty="0"/>
                <a:t> </a:t>
              </a:r>
              <a:r>
                <a:rPr lang="en-US" sz="3100" dirty="0" err="1"/>
                <a:t>hình</a:t>
              </a:r>
              <a:r>
                <a:rPr lang="en-US" sz="3100" dirty="0"/>
                <a:t> SGK.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2807" y="460837"/>
            <a:ext cx="11185417" cy="3592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517F53-5759-4317-B88A-96F7649A7EC7}"/>
              </a:ext>
            </a:extLst>
          </p:cNvPr>
          <p:cNvSpPr txBox="1"/>
          <p:nvPr/>
        </p:nvSpPr>
        <p:spPr>
          <a:xfrm>
            <a:off x="2208627" y="1111348"/>
            <a:ext cx="81451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75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46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F3CB55-E9E0-4B2A-8241-F24CBB957EA2}"/>
              </a:ext>
            </a:extLst>
          </p:cNvPr>
          <p:cNvSpPr txBox="1"/>
          <p:nvPr/>
        </p:nvSpPr>
        <p:spPr>
          <a:xfrm>
            <a:off x="3671667" y="1997613"/>
            <a:ext cx="80116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/>
              <a:t>Bình</a:t>
            </a:r>
            <a:r>
              <a:rPr lang="en-US" sz="4500" b="1" dirty="0"/>
              <a:t> </a:t>
            </a:r>
            <a:r>
              <a:rPr lang="en-US" sz="4500" b="1" dirty="0" err="1"/>
              <a:t>chọn</a:t>
            </a:r>
            <a:r>
              <a:rPr lang="en-US" sz="4500" b="1" dirty="0"/>
              <a:t> –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</a:rPr>
              <a:t>Trao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5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36BA8-BDFB-425D-BBD9-5B5A12AF5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050" y="2363204"/>
            <a:ext cx="525520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42AD24E-19B0-43D6-8E63-0B857B5F50FF}"/>
              </a:ext>
            </a:extLst>
          </p:cNvPr>
          <p:cNvGrpSpPr/>
          <p:nvPr/>
        </p:nvGrpSpPr>
        <p:grpSpPr>
          <a:xfrm>
            <a:off x="2197650" y="-175712"/>
            <a:ext cx="8632910" cy="4759091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999" dirty="0">
                <a:solidFill>
                  <a:srgbClr val="0066FF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ADCD77-7A91-4697-8170-CA7C5DB70B54}"/>
              </a:ext>
            </a:extLst>
          </p:cNvPr>
          <p:cNvSpPr txBox="1"/>
          <p:nvPr/>
        </p:nvSpPr>
        <p:spPr>
          <a:xfrm>
            <a:off x="3510531" y="1490008"/>
            <a:ext cx="5816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831902" y="3589767"/>
            <a:ext cx="2077519" cy="32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Tạm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biệt</a:t>
            </a:r>
            <a:endParaRPr lang="en-US" sz="9998" b="1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lại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2204" y="1878541"/>
            <a:ext cx="7770196" cy="278380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0631785-A04A-48FC-93F9-FEF479A79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326" y="3921760"/>
            <a:ext cx="4955673" cy="301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7DB635-2D03-4FA1-A7EF-030238D4D405}"/>
              </a:ext>
            </a:extLst>
          </p:cNvPr>
          <p:cNvSpPr txBox="1"/>
          <p:nvPr/>
        </p:nvSpPr>
        <p:spPr>
          <a:xfrm>
            <a:off x="956604" y="2616591"/>
            <a:ext cx="7258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i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u="sng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b="1" i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i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40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40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2204" y="1374665"/>
            <a:ext cx="9887384" cy="3287678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0631785-A04A-48FC-93F9-FEF479A79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326" y="3921760"/>
            <a:ext cx="4955673" cy="301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AE64C7-0500-4A5E-91FD-A5CBF4D0986C}"/>
              </a:ext>
            </a:extLst>
          </p:cNvPr>
          <p:cNvSpPr txBox="1"/>
          <p:nvPr/>
        </p:nvSpPr>
        <p:spPr>
          <a:xfrm>
            <a:off x="647115" y="1322364"/>
            <a:ext cx="9172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</a:t>
            </a:r>
            <a:r>
              <a:rPr lang="en-US" sz="4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i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cầu</a:t>
            </a:r>
            <a:r>
              <a:rPr lang="en-US" sz="4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r>
              <a:rPr lang="en-US" sz="4000" dirty="0"/>
              <a:t>- </a:t>
            </a:r>
            <a:r>
              <a:rPr lang="en-US" sz="4000" dirty="0" err="1">
                <a:solidFill>
                  <a:schemeClr val="accent3"/>
                </a:solidFill>
              </a:rPr>
              <a:t>Học</a:t>
            </a:r>
            <a:r>
              <a:rPr lang="en-US" sz="4000" dirty="0">
                <a:solidFill>
                  <a:schemeClr val="accent3"/>
                </a:solidFill>
              </a:rPr>
              <a:t> </a:t>
            </a:r>
            <a:r>
              <a:rPr lang="en-US" sz="4000" dirty="0" err="1">
                <a:solidFill>
                  <a:schemeClr val="accent3"/>
                </a:solidFill>
              </a:rPr>
              <a:t>sinh</a:t>
            </a:r>
            <a:r>
              <a:rPr lang="en-US" sz="4000" dirty="0">
                <a:solidFill>
                  <a:schemeClr val="accent3"/>
                </a:solidFill>
              </a:rPr>
              <a:t> </a:t>
            </a:r>
            <a:r>
              <a:rPr lang="en-US" sz="4000" dirty="0" err="1">
                <a:solidFill>
                  <a:schemeClr val="accent3"/>
                </a:solidFill>
              </a:rPr>
              <a:t>hoạt</a:t>
            </a:r>
            <a:r>
              <a:rPr lang="en-US" sz="4000" dirty="0">
                <a:solidFill>
                  <a:schemeClr val="accent3"/>
                </a:solidFill>
              </a:rPr>
              <a:t> </a:t>
            </a:r>
            <a:r>
              <a:rPr lang="en-US" sz="4000" dirty="0" err="1">
                <a:solidFill>
                  <a:schemeClr val="accent3"/>
                </a:solidFill>
              </a:rPr>
              <a:t>động</a:t>
            </a:r>
            <a:r>
              <a:rPr lang="en-US" sz="4000" dirty="0">
                <a:solidFill>
                  <a:schemeClr val="accent3"/>
                </a:solidFill>
              </a:rPr>
              <a:t> </a:t>
            </a:r>
            <a:r>
              <a:rPr lang="en-US" sz="4000" dirty="0" err="1">
                <a:solidFill>
                  <a:schemeClr val="accent3"/>
                </a:solidFill>
              </a:rPr>
              <a:t>nhóm</a:t>
            </a:r>
            <a:r>
              <a:rPr lang="en-US" sz="4000" dirty="0">
                <a:solidFill>
                  <a:schemeClr val="accent3"/>
                </a:solidFill>
              </a:rPr>
              <a:t> 4.</a:t>
            </a:r>
          </a:p>
          <a:p>
            <a:pPr marL="571500" indent="-571500">
              <a:buFontTx/>
              <a:buChar char="-"/>
            </a:pPr>
            <a:endParaRPr lang="en-US" sz="2000" dirty="0"/>
          </a:p>
          <a:p>
            <a:r>
              <a:rPr lang="en-US" sz="4000" dirty="0"/>
              <a:t>- </a:t>
            </a:r>
            <a:r>
              <a:rPr lang="en-US" sz="4000" dirty="0" err="1">
                <a:solidFill>
                  <a:srgbClr val="FFC000"/>
                </a:solidFill>
              </a:rPr>
              <a:t>Học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sinh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tự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nêu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câu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hỏi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với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các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bạn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cùng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nhóm</a:t>
            </a:r>
            <a:r>
              <a:rPr lang="en-US" sz="4000" dirty="0">
                <a:solidFill>
                  <a:srgbClr val="FFC000"/>
                </a:solidFill>
              </a:rPr>
              <a:t>: “Theo </a:t>
            </a:r>
            <a:r>
              <a:rPr lang="en-US" sz="4000" dirty="0" err="1">
                <a:solidFill>
                  <a:srgbClr val="FFC000"/>
                </a:solidFill>
              </a:rPr>
              <a:t>bạn</a:t>
            </a:r>
            <a:r>
              <a:rPr lang="en-US" sz="4000" dirty="0">
                <a:solidFill>
                  <a:srgbClr val="FFC000"/>
                </a:solidFill>
              </a:rPr>
              <a:t>, </a:t>
            </a:r>
            <a:r>
              <a:rPr lang="en-US" sz="4000" dirty="0" err="1">
                <a:solidFill>
                  <a:srgbClr val="FFC000"/>
                </a:solidFill>
              </a:rPr>
              <a:t>tớ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có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ưu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điểm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gì</a:t>
            </a:r>
            <a:r>
              <a:rPr lang="en-US" sz="4000" dirty="0">
                <a:solidFill>
                  <a:srgbClr val="FFC000"/>
                </a:solidFill>
              </a:rPr>
              <a:t>?” </a:t>
            </a:r>
          </a:p>
        </p:txBody>
      </p:sp>
    </p:spTree>
    <p:extLst>
      <p:ext uri="{BB962C8B-B14F-4D97-AF65-F5344CB8AC3E}">
        <p14:creationId xmlns:p14="http://schemas.microsoft.com/office/powerpoint/2010/main" val="631377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9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1197957" y="1651713"/>
            <a:ext cx="9887384" cy="375621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09FE9D2F-E384-4A43-ADDD-0C0591174DCF}"/>
              </a:ext>
            </a:extLst>
          </p:cNvPr>
          <p:cNvSpPr/>
          <p:nvPr/>
        </p:nvSpPr>
        <p:spPr>
          <a:xfrm>
            <a:off x="1997612" y="2067951"/>
            <a:ext cx="8314006" cy="26158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D5003-D50E-448B-975F-2670755B3A4C}"/>
              </a:ext>
            </a:extLst>
          </p:cNvPr>
          <p:cNvSpPr txBox="1"/>
          <p:nvPr/>
        </p:nvSpPr>
        <p:spPr>
          <a:xfrm>
            <a:off x="3162977" y="2501497"/>
            <a:ext cx="681101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</a:rPr>
              <a:t>Ai </a:t>
            </a:r>
            <a:r>
              <a:rPr lang="en-US" sz="3800" dirty="0" err="1">
                <a:solidFill>
                  <a:srgbClr val="FF0000"/>
                </a:solidFill>
              </a:rPr>
              <a:t>cũng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có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điểm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mạnh</a:t>
            </a:r>
            <a:r>
              <a:rPr lang="en-US" sz="3800" dirty="0">
                <a:solidFill>
                  <a:srgbClr val="FF0000"/>
                </a:solidFill>
              </a:rPr>
              <a:t>, </a:t>
            </a:r>
            <a:r>
              <a:rPr lang="en-US" sz="3800" dirty="0" err="1">
                <a:solidFill>
                  <a:srgbClr val="FF0000"/>
                </a:solidFill>
              </a:rPr>
              <a:t>chúng</a:t>
            </a:r>
            <a:r>
              <a:rPr lang="en-US" sz="3800" dirty="0">
                <a:solidFill>
                  <a:srgbClr val="FF0000"/>
                </a:solidFill>
              </a:rPr>
              <a:t> ta </a:t>
            </a:r>
            <a:r>
              <a:rPr lang="en-US" sz="3800" dirty="0" err="1">
                <a:solidFill>
                  <a:srgbClr val="FF0000"/>
                </a:solidFill>
              </a:rPr>
              <a:t>cần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phát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huy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và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nhân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lên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điểm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mạnh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của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mình</a:t>
            </a:r>
            <a:r>
              <a:rPr lang="en-US" sz="3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9801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>
            <a:extLst>
              <a:ext uri="{FF2B5EF4-FFF2-40B4-BE49-F238E27FC236}">
                <a16:creationId xmlns:a16="http://schemas.microsoft.com/office/drawing/2014/main" id="{DB78176E-A84D-4E00-BE7C-6309779225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6" y="-137295"/>
            <a:ext cx="1268705" cy="171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4F7C5-92E9-47F4-AD62-800A81865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0640" y="3805234"/>
            <a:ext cx="2286318" cy="3040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7140B-881A-4A89-86E4-05E444FE3E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9779" y="3787292"/>
            <a:ext cx="2084572" cy="3075865"/>
          </a:xfrm>
          <a:prstGeom prst="rect">
            <a:avLst/>
          </a:prstGeom>
        </p:spPr>
      </p:pic>
      <p:pic>
        <p:nvPicPr>
          <p:cNvPr id="11" name="图片 88">
            <a:extLst>
              <a:ext uri="{FF2B5EF4-FFF2-40B4-BE49-F238E27FC236}">
                <a16:creationId xmlns:a16="http://schemas.microsoft.com/office/drawing/2014/main" id="{DE88B15F-9F49-4748-B604-4B319F560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95">
            <a:off x="10644948" y="-137296"/>
            <a:ext cx="1268705" cy="1710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88222A-36E0-4F1D-8622-F7108EE83536}"/>
              </a:ext>
            </a:extLst>
          </p:cNvPr>
          <p:cNvSpPr txBox="1"/>
          <p:nvPr/>
        </p:nvSpPr>
        <p:spPr>
          <a:xfrm>
            <a:off x="2834639" y="13504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Thứ</a:t>
            </a:r>
            <a:r>
              <a:rPr lang="en-US" sz="2800" dirty="0"/>
              <a:t>…….</a:t>
            </a:r>
            <a:r>
              <a:rPr lang="en-US" sz="2800" dirty="0" err="1"/>
              <a:t>ngày</a:t>
            </a:r>
            <a:r>
              <a:rPr lang="en-US" sz="2800" dirty="0"/>
              <a:t>…….</a:t>
            </a:r>
            <a:r>
              <a:rPr lang="en-US" sz="2800" dirty="0" err="1"/>
              <a:t>tháng</a:t>
            </a:r>
            <a:r>
              <a:rPr lang="en-US" sz="2800" dirty="0"/>
              <a:t>…….</a:t>
            </a:r>
            <a:r>
              <a:rPr lang="en-US" sz="2800" dirty="0" err="1"/>
              <a:t>năm</a:t>
            </a:r>
            <a:r>
              <a:rPr lang="en-US" sz="2800" dirty="0"/>
              <a:t>…….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B0C007A-9093-4715-B1DC-499DB2BFD3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3524" y="3052766"/>
            <a:ext cx="3773751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F57285-A854-4AC1-A90B-934FB92318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0031" y="492941"/>
            <a:ext cx="3334801" cy="969348"/>
          </a:xfrm>
          <a:prstGeom prst="rect">
            <a:avLst/>
          </a:prstGeom>
        </p:spPr>
      </p:pic>
      <p:pic>
        <p:nvPicPr>
          <p:cNvPr id="12" name="5bfd36810f03f">
            <a:hlinkClick r:id="" action="ppaction://media"/>
            <a:extLst>
              <a:ext uri="{FF2B5EF4-FFF2-40B4-BE49-F238E27FC236}">
                <a16:creationId xmlns:a16="http://schemas.microsoft.com/office/drawing/2014/main" id="{FFEEB7B0-2C5D-450C-A09F-13BD1D289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0665" y="396653"/>
            <a:ext cx="487363" cy="4873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EFBA9C-7000-4C3E-B1E2-B9B7FAB95F5F}"/>
              </a:ext>
            </a:extLst>
          </p:cNvPr>
          <p:cNvSpPr/>
          <p:nvPr/>
        </p:nvSpPr>
        <p:spPr>
          <a:xfrm>
            <a:off x="2927510" y="1194806"/>
            <a:ext cx="63369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</a:rPr>
              <a:t>B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ài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7</a:t>
            </a:r>
          </a:p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Khám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phá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bản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thân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052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07FD1-1B27-48AF-6550-9EF5301E95C7}"/>
              </a:ext>
            </a:extLst>
          </p:cNvPr>
          <p:cNvSpPr txBox="1"/>
          <p:nvPr/>
        </p:nvSpPr>
        <p:spPr>
          <a:xfrm>
            <a:off x="1129004" y="998376"/>
            <a:ext cx="10189028" cy="314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indent="-270510">
              <a:lnSpc>
                <a:spcPct val="115000"/>
              </a:lnSpc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được một số điểm mạnh, điểm yếu của bản thân.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70510">
              <a:lnSpc>
                <a:spcPct val="115000"/>
              </a:lnSpc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được vì sao cần biết điểm mạnh, điểm yếu của bản thân.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154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30032-E922-4701-A11E-053D17E14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805" y="2506355"/>
            <a:ext cx="48284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432</Words>
  <Application>Microsoft Office PowerPoint</Application>
  <PresentationFormat>Widescreen</PresentationFormat>
  <Paragraphs>52</Paragraphs>
  <Slides>21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等线</vt:lpstr>
      <vt:lpstr>微软雅黑</vt:lpstr>
      <vt:lpstr>Arial</vt:lpstr>
      <vt:lpstr>Arial-Rounded</vt:lpstr>
      <vt:lpstr>Calibri</vt:lpstr>
      <vt:lpstr>Calibri Light</vt:lpstr>
      <vt:lpstr>Coiny</vt:lpstr>
      <vt:lpstr>Georgia</vt:lpstr>
      <vt:lpstr>ITC Avant Garde Std Bk</vt:lpstr>
      <vt:lpstr>Pattaya</vt:lpstr>
      <vt:lpstr>Times New Roman</vt:lpstr>
      <vt:lpstr>UVN Van Chuong Nang</vt:lpstr>
      <vt:lpstr>Office Theme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Phuong</cp:lastModifiedBy>
  <cp:revision>56</cp:revision>
  <dcterms:created xsi:type="dcterms:W3CDTF">2022-07-19T23:39:35Z</dcterms:created>
  <dcterms:modified xsi:type="dcterms:W3CDTF">2023-02-01T03:46:25Z</dcterms:modified>
</cp:coreProperties>
</file>