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 id="2147483718" r:id="rId3"/>
    <p:sldMasterId id="2147483730" r:id="rId4"/>
  </p:sldMasterIdLst>
  <p:sldIdLst>
    <p:sldId id="466" r:id="rId5"/>
    <p:sldId id="280" r:id="rId6"/>
    <p:sldId id="281" r:id="rId7"/>
    <p:sldId id="257" r:id="rId8"/>
    <p:sldId id="260" r:id="rId9"/>
    <p:sldId id="262" r:id="rId10"/>
    <p:sldId id="279" r:id="rId11"/>
    <p:sldId id="268" r:id="rId12"/>
    <p:sldId id="282" r:id="rId13"/>
    <p:sldId id="462" r:id="rId14"/>
    <p:sldId id="461" r:id="rId15"/>
    <p:sldId id="465" r:id="rId16"/>
    <p:sldId id="270" r:id="rId17"/>
    <p:sldId id="271" r:id="rId18"/>
    <p:sldId id="272"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72" y="-10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880061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4848455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7835744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9831858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9821470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201977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721040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899665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0739384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1287363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845235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6389647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5603456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2902665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4606926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337902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7428073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3456363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491572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74955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173632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123232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34763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458713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211330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5149120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918224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67893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493166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0665857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543906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241043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2844892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3580818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7687591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957458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7528779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236158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331817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5548174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6986834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2669839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6363108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589510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6518871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5066901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3099147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6871424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914686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2685573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7197692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322678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2/23/2023</a:t>
            </a:fld>
            <a:endParaRPr lang="en-US"/>
          </a:p>
        </p:txBody>
      </p:sp>
      <p:sp>
        <p:nvSpPr>
          <p:cNvPr id="5" name="Footer Placeholder 4">
            <a:extLst>
              <a:ext uri="{FF2B5EF4-FFF2-40B4-BE49-F238E27FC236}">
                <a16:creationId xmlns=""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6750163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2/23/2023</a:t>
            </a:fld>
            <a:endParaRPr lang="en-US"/>
          </a:p>
        </p:txBody>
      </p:sp>
      <p:sp>
        <p:nvSpPr>
          <p:cNvPr id="5" name="Footer Placeholder 4">
            <a:extLst>
              <a:ext uri="{FF2B5EF4-FFF2-40B4-BE49-F238E27FC236}">
                <a16:creationId xmlns=""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799499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2/23/2023</a:t>
            </a:fld>
            <a:endParaRPr lang="en-US"/>
          </a:p>
        </p:txBody>
      </p:sp>
      <p:sp>
        <p:nvSpPr>
          <p:cNvPr id="5" name="Footer Placeholder 4">
            <a:extLst>
              <a:ext uri="{FF2B5EF4-FFF2-40B4-BE49-F238E27FC236}">
                <a16:creationId xmlns=""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563387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1336063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2/23/2023</a:t>
            </a:fld>
            <a:endParaRPr lang="en-US"/>
          </a:p>
        </p:txBody>
      </p:sp>
      <p:sp>
        <p:nvSpPr>
          <p:cNvPr id="6" name="Footer Placeholder 5">
            <a:extLst>
              <a:ext uri="{FF2B5EF4-FFF2-40B4-BE49-F238E27FC236}">
                <a16:creationId xmlns=""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9371982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2/23/2023</a:t>
            </a:fld>
            <a:endParaRPr lang="en-US"/>
          </a:p>
        </p:txBody>
      </p:sp>
      <p:sp>
        <p:nvSpPr>
          <p:cNvPr id="8" name="Footer Placeholder 7">
            <a:extLst>
              <a:ext uri="{FF2B5EF4-FFF2-40B4-BE49-F238E27FC236}">
                <a16:creationId xmlns=""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792995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2/23/2023</a:t>
            </a:fld>
            <a:endParaRPr lang="en-US"/>
          </a:p>
        </p:txBody>
      </p:sp>
      <p:sp>
        <p:nvSpPr>
          <p:cNvPr id="4" name="Footer Placeholder 3">
            <a:extLst>
              <a:ext uri="{FF2B5EF4-FFF2-40B4-BE49-F238E27FC236}">
                <a16:creationId xmlns=""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8205338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2/23/2023</a:t>
            </a:fld>
            <a:endParaRPr lang="en-US"/>
          </a:p>
        </p:txBody>
      </p:sp>
      <p:sp>
        <p:nvSpPr>
          <p:cNvPr id="3" name="Footer Placeholder 2">
            <a:extLst>
              <a:ext uri="{FF2B5EF4-FFF2-40B4-BE49-F238E27FC236}">
                <a16:creationId xmlns=""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15306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2/23/2023</a:t>
            </a:fld>
            <a:endParaRPr lang="en-US"/>
          </a:p>
        </p:txBody>
      </p:sp>
      <p:sp>
        <p:nvSpPr>
          <p:cNvPr id="6" name="Footer Placeholder 5">
            <a:extLst>
              <a:ext uri="{FF2B5EF4-FFF2-40B4-BE49-F238E27FC236}">
                <a16:creationId xmlns=""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6531967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2/23/2023</a:t>
            </a:fld>
            <a:endParaRPr lang="en-US"/>
          </a:p>
        </p:txBody>
      </p:sp>
      <p:sp>
        <p:nvSpPr>
          <p:cNvPr id="6" name="Footer Placeholder 5">
            <a:extLst>
              <a:ext uri="{FF2B5EF4-FFF2-40B4-BE49-F238E27FC236}">
                <a16:creationId xmlns=""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9713234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2/23/2023</a:t>
            </a:fld>
            <a:endParaRPr lang="en-US"/>
          </a:p>
        </p:txBody>
      </p:sp>
      <p:sp>
        <p:nvSpPr>
          <p:cNvPr id="5" name="Footer Placeholder 4">
            <a:extLst>
              <a:ext uri="{FF2B5EF4-FFF2-40B4-BE49-F238E27FC236}">
                <a16:creationId xmlns=""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752007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2/23/2023</a:t>
            </a:fld>
            <a:endParaRPr lang="en-US"/>
          </a:p>
        </p:txBody>
      </p:sp>
      <p:sp>
        <p:nvSpPr>
          <p:cNvPr id="5" name="Footer Placeholder 4">
            <a:extLst>
              <a:ext uri="{FF2B5EF4-FFF2-40B4-BE49-F238E27FC236}">
                <a16:creationId xmlns=""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4511340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sp>
        <p:nvSpPr>
          <p:cNvPr id="11" name="Google Shape;11;p2"/>
          <p:cNvSpPr/>
          <p:nvPr/>
        </p:nvSpPr>
        <p:spPr>
          <a:xfrm>
            <a:off x="2" y="3375962"/>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2" name="Google Shape;12;p2"/>
          <p:cNvSpPr/>
          <p:nvPr/>
        </p:nvSpPr>
        <p:spPr>
          <a:xfrm>
            <a:off x="2" y="4225492"/>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3" name="Google Shape;13;p2"/>
          <p:cNvSpPr/>
          <p:nvPr/>
        </p:nvSpPr>
        <p:spPr>
          <a:xfrm>
            <a:off x="2" y="4490189"/>
            <a:ext cx="5723875" cy="1373671"/>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4" name="Google Shape;14;p2"/>
          <p:cNvSpPr/>
          <p:nvPr/>
        </p:nvSpPr>
        <p:spPr>
          <a:xfrm>
            <a:off x="2" y="5174884"/>
            <a:ext cx="6144670" cy="1686632"/>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chemeClr val="accent5"/>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5" name="Google Shape;15;p2"/>
          <p:cNvSpPr/>
          <p:nvPr/>
        </p:nvSpPr>
        <p:spPr>
          <a:xfrm>
            <a:off x="2964582" y="5077356"/>
            <a:ext cx="9231003" cy="1686632"/>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4"/>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6" name="Google Shape;16;p2"/>
          <p:cNvSpPr/>
          <p:nvPr/>
        </p:nvSpPr>
        <p:spPr>
          <a:xfrm>
            <a:off x="2" y="5638138"/>
            <a:ext cx="12186068" cy="1222413"/>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chemeClr val="accent3"/>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7" name="Google Shape;17;p2"/>
          <p:cNvSpPr/>
          <p:nvPr/>
        </p:nvSpPr>
        <p:spPr>
          <a:xfrm>
            <a:off x="7649374" y="8542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8" name="Google Shape;18;p2"/>
          <p:cNvSpPr/>
          <p:nvPr/>
        </p:nvSpPr>
        <p:spPr>
          <a:xfrm>
            <a:off x="9043433" y="18248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9" name="Google Shape;19;p2"/>
          <p:cNvSpPr txBox="1">
            <a:spLocks noGrp="1"/>
          </p:cNvSpPr>
          <p:nvPr>
            <p:ph type="title"/>
          </p:nvPr>
        </p:nvSpPr>
        <p:spPr>
          <a:xfrm>
            <a:off x="415600" y="1583975"/>
            <a:ext cx="5894400" cy="1230600"/>
          </a:xfrm>
          <a:prstGeom prst="rect">
            <a:avLst/>
          </a:prstGeom>
        </p:spPr>
        <p:txBody>
          <a:bodyPr spcFirstLastPara="1" wrap="square" lIns="121699" tIns="121699" rIns="121699" bIns="121699" anchor="t" anchorCtr="0">
            <a:noAutofit/>
          </a:bodyPr>
          <a:lstStyle>
            <a:lvl1pPr lvl="0">
              <a:spcBef>
                <a:spcPts val="0"/>
              </a:spcBef>
              <a:spcAft>
                <a:spcPts val="0"/>
              </a:spcAft>
              <a:buSzPts val="7000"/>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a:endParaRPr/>
          </a:p>
        </p:txBody>
      </p:sp>
      <p:sp>
        <p:nvSpPr>
          <p:cNvPr id="20" name="Google Shape;20;p2"/>
          <p:cNvSpPr txBox="1">
            <a:spLocks noGrp="1"/>
          </p:cNvSpPr>
          <p:nvPr>
            <p:ph type="subTitle" idx="1"/>
          </p:nvPr>
        </p:nvSpPr>
        <p:spPr>
          <a:xfrm>
            <a:off x="2062077" y="6143625"/>
            <a:ext cx="8776800" cy="717900"/>
          </a:xfrm>
          <a:prstGeom prst="rect">
            <a:avLst/>
          </a:prstGeom>
        </p:spPr>
        <p:txBody>
          <a:bodyPr spcFirstLastPara="1" wrap="square" lIns="121699" tIns="121699" rIns="121699" bIns="121699" anchor="t" anchorCtr="0">
            <a:noAutofit/>
          </a:bodyPr>
          <a:lstStyle>
            <a:lvl1pPr lvl="0" algn="ctr">
              <a:spcBef>
                <a:spcPts val="0"/>
              </a:spcBef>
              <a:spcAft>
                <a:spcPts val="0"/>
              </a:spcAft>
              <a:buClr>
                <a:schemeClr val="lt2"/>
              </a:buClr>
              <a:buSzPts val="1900"/>
              <a:buNone/>
              <a:defRPr>
                <a:solidFill>
                  <a:schemeClr val="lt2"/>
                </a:solidFill>
              </a:defRPr>
            </a:lvl1pPr>
            <a:lvl2pPr lvl="1" algn="ctr">
              <a:spcBef>
                <a:spcPts val="2096"/>
              </a:spcBef>
              <a:spcAft>
                <a:spcPts val="0"/>
              </a:spcAft>
              <a:buClr>
                <a:schemeClr val="lt2"/>
              </a:buClr>
              <a:buSzPts val="1900"/>
              <a:buNone/>
              <a:defRPr>
                <a:solidFill>
                  <a:schemeClr val="lt2"/>
                </a:solidFill>
              </a:defRPr>
            </a:lvl2pPr>
            <a:lvl3pPr lvl="2" algn="ctr">
              <a:spcBef>
                <a:spcPts val="2096"/>
              </a:spcBef>
              <a:spcAft>
                <a:spcPts val="0"/>
              </a:spcAft>
              <a:buClr>
                <a:schemeClr val="lt2"/>
              </a:buClr>
              <a:buSzPts val="1900"/>
              <a:buNone/>
              <a:defRPr>
                <a:solidFill>
                  <a:schemeClr val="lt2"/>
                </a:solidFill>
              </a:defRPr>
            </a:lvl3pPr>
            <a:lvl4pPr lvl="3" algn="ctr">
              <a:spcBef>
                <a:spcPts val="2096"/>
              </a:spcBef>
              <a:spcAft>
                <a:spcPts val="0"/>
              </a:spcAft>
              <a:buClr>
                <a:schemeClr val="lt2"/>
              </a:buClr>
              <a:buSzPts val="1900"/>
              <a:buNone/>
              <a:defRPr>
                <a:solidFill>
                  <a:schemeClr val="lt2"/>
                </a:solidFill>
              </a:defRPr>
            </a:lvl4pPr>
            <a:lvl5pPr lvl="4" algn="ctr">
              <a:spcBef>
                <a:spcPts val="2096"/>
              </a:spcBef>
              <a:spcAft>
                <a:spcPts val="0"/>
              </a:spcAft>
              <a:buClr>
                <a:schemeClr val="lt2"/>
              </a:buClr>
              <a:buSzPts val="1900"/>
              <a:buNone/>
              <a:defRPr>
                <a:solidFill>
                  <a:schemeClr val="lt2"/>
                </a:solidFill>
              </a:defRPr>
            </a:lvl5pPr>
            <a:lvl6pPr lvl="5" algn="ctr">
              <a:spcBef>
                <a:spcPts val="2096"/>
              </a:spcBef>
              <a:spcAft>
                <a:spcPts val="0"/>
              </a:spcAft>
              <a:buClr>
                <a:schemeClr val="lt2"/>
              </a:buClr>
              <a:buSzPts val="1900"/>
              <a:buNone/>
              <a:defRPr>
                <a:solidFill>
                  <a:schemeClr val="lt2"/>
                </a:solidFill>
              </a:defRPr>
            </a:lvl6pPr>
            <a:lvl7pPr lvl="6" algn="ctr">
              <a:spcBef>
                <a:spcPts val="2096"/>
              </a:spcBef>
              <a:spcAft>
                <a:spcPts val="0"/>
              </a:spcAft>
              <a:buClr>
                <a:schemeClr val="lt2"/>
              </a:buClr>
              <a:buSzPts val="1900"/>
              <a:buNone/>
              <a:defRPr>
                <a:solidFill>
                  <a:schemeClr val="lt2"/>
                </a:solidFill>
              </a:defRPr>
            </a:lvl7pPr>
            <a:lvl8pPr lvl="7" algn="ctr">
              <a:spcBef>
                <a:spcPts val="2096"/>
              </a:spcBef>
              <a:spcAft>
                <a:spcPts val="0"/>
              </a:spcAft>
              <a:buClr>
                <a:schemeClr val="lt2"/>
              </a:buClr>
              <a:buSzPts val="1900"/>
              <a:buNone/>
              <a:defRPr>
                <a:solidFill>
                  <a:schemeClr val="lt2"/>
                </a:solidFill>
              </a:defRPr>
            </a:lvl8pPr>
            <a:lvl9pPr lvl="8" algn="ctr">
              <a:spcBef>
                <a:spcPts val="2096"/>
              </a:spcBef>
              <a:spcAft>
                <a:spcPts val="2096"/>
              </a:spcAft>
              <a:buClr>
                <a:schemeClr val="lt2"/>
              </a:buClr>
              <a:buSzPts val="1900"/>
              <a:buNone/>
              <a:defRPr>
                <a:solidFill>
                  <a:schemeClr val="lt2"/>
                </a:solidFill>
              </a:defRPr>
            </a:lvl9pPr>
          </a:lstStyle>
          <a:p>
            <a:endParaRPr/>
          </a:p>
        </p:txBody>
      </p:sp>
      <p:sp>
        <p:nvSpPr>
          <p:cNvPr id="21" name="Google Shape;21;p2"/>
          <p:cNvSpPr/>
          <p:nvPr/>
        </p:nvSpPr>
        <p:spPr>
          <a:xfrm>
            <a:off x="5587466" y="2949888"/>
            <a:ext cx="6602171" cy="2554475"/>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6"/>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2" name="Google Shape;22;p2"/>
          <p:cNvSpPr/>
          <p:nvPr/>
        </p:nvSpPr>
        <p:spPr>
          <a:xfrm>
            <a:off x="6328967" y="3589325"/>
            <a:ext cx="5864243" cy="2268318"/>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23" name="Google Shape;23;p2"/>
          <p:cNvGrpSpPr/>
          <p:nvPr/>
        </p:nvGrpSpPr>
        <p:grpSpPr>
          <a:xfrm>
            <a:off x="6243107" y="3110035"/>
            <a:ext cx="5519896" cy="3112961"/>
            <a:chOff x="3561111" y="2215514"/>
            <a:chExt cx="4900040" cy="2763392"/>
          </a:xfrm>
        </p:grpSpPr>
        <p:sp>
          <p:nvSpPr>
            <p:cNvPr id="24" name="Google Shape;24;p2"/>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000000">
                <a:alpha val="15080"/>
              </a:srgbClr>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5" name="Google Shape;25;p2"/>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6" name="Google Shape;26;p2"/>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7" name="Google Shape;27;p2"/>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8" name="Google Shape;28;p2"/>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 name="Google Shape;29;p2"/>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 name="Google Shape;30;p2"/>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 name="Google Shape;31;p2"/>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2" name="Google Shape;32;p2"/>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3" name="Google Shape;33;p2"/>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4" name="Google Shape;34;p2"/>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5" name="Google Shape;35;p2"/>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6" name="Google Shape;36;p2"/>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7" name="Google Shape;37;p2"/>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8" name="Google Shape;38;p2"/>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9" name="Google Shape;39;p2"/>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0" name="Google Shape;40;p2"/>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1" name="Google Shape;41;p2"/>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2" name="Google Shape;42;p2"/>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3" name="Google Shape;43;p2"/>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4" name="Google Shape;44;p2"/>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5" name="Google Shape;45;p2"/>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 name="Google Shape;46;p2"/>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47" name="Google Shape;47;p2"/>
          <p:cNvGrpSpPr/>
          <p:nvPr/>
        </p:nvGrpSpPr>
        <p:grpSpPr>
          <a:xfrm>
            <a:off x="10991284" y="4934125"/>
            <a:ext cx="1200716" cy="1627419"/>
            <a:chOff x="0" y="2616032"/>
            <a:chExt cx="3849683" cy="3975132"/>
          </a:xfrm>
        </p:grpSpPr>
        <p:sp>
          <p:nvSpPr>
            <p:cNvPr id="48" name="Google Shape;48;p2"/>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 name="Google Shape;49;p2"/>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 name="Google Shape;50;p2"/>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 name="Google Shape;51;p2"/>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2" name="Google Shape;52;p2"/>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3" name="Google Shape;53;p2"/>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54" name="Google Shape;54;p2"/>
          <p:cNvGrpSpPr/>
          <p:nvPr/>
        </p:nvGrpSpPr>
        <p:grpSpPr>
          <a:xfrm flipH="1">
            <a:off x="-114" y="5125355"/>
            <a:ext cx="1873641" cy="1627419"/>
            <a:chOff x="-1" y="2616032"/>
            <a:chExt cx="3849683" cy="3975131"/>
          </a:xfrm>
        </p:grpSpPr>
        <p:sp>
          <p:nvSpPr>
            <p:cNvPr id="55" name="Google Shape;55;p2"/>
            <p:cNvSpPr/>
            <p:nvPr/>
          </p:nvSpPr>
          <p:spPr>
            <a:xfrm>
              <a:off x="-1" y="2955147"/>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6" name="Google Shape;56;p2"/>
            <p:cNvSpPr/>
            <p:nvPr/>
          </p:nvSpPr>
          <p:spPr>
            <a:xfrm>
              <a:off x="-1"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7" name="Google Shape;57;p2"/>
            <p:cNvSpPr/>
            <p:nvPr/>
          </p:nvSpPr>
          <p:spPr>
            <a:xfrm>
              <a:off x="1008" y="4313625"/>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8" name="Google Shape;58;p2"/>
            <p:cNvSpPr/>
            <p:nvPr/>
          </p:nvSpPr>
          <p:spPr>
            <a:xfrm>
              <a:off x="211946"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9" name="Google Shape;59;p2"/>
            <p:cNvSpPr/>
            <p:nvPr/>
          </p:nvSpPr>
          <p:spPr>
            <a:xfrm>
              <a:off x="1193970" y="2810822"/>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60" name="Google Shape;60;p2"/>
            <p:cNvSpPr/>
            <p:nvPr/>
          </p:nvSpPr>
          <p:spPr>
            <a:xfrm>
              <a:off x="2884499"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grpSp>
      <p:grpSp>
        <p:nvGrpSpPr>
          <p:cNvPr id="61" name="Google Shape;61;p2"/>
          <p:cNvGrpSpPr/>
          <p:nvPr/>
        </p:nvGrpSpPr>
        <p:grpSpPr>
          <a:xfrm>
            <a:off x="1645675" y="5447948"/>
            <a:ext cx="758914" cy="787590"/>
            <a:chOff x="2362009" y="2723845"/>
            <a:chExt cx="709332" cy="736134"/>
          </a:xfrm>
        </p:grpSpPr>
        <p:sp>
          <p:nvSpPr>
            <p:cNvPr id="62" name="Google Shape;62;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 name="Google Shape;63;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 name="Google Shape;64;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5" name="Google Shape;65;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6" name="Google Shape;66;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7" name="Google Shape;67;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68" name="Google Shape;68;p2"/>
          <p:cNvGrpSpPr/>
          <p:nvPr/>
        </p:nvGrpSpPr>
        <p:grpSpPr>
          <a:xfrm>
            <a:off x="1060819" y="5749952"/>
            <a:ext cx="758914" cy="787590"/>
            <a:chOff x="2362009" y="2723845"/>
            <a:chExt cx="709332" cy="736134"/>
          </a:xfrm>
        </p:grpSpPr>
        <p:sp>
          <p:nvSpPr>
            <p:cNvPr id="69" name="Google Shape;69;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 name="Google Shape;70;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1" name="Google Shape;71;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2" name="Google Shape;72;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3" name="Google Shape;73;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 name="Google Shape;74;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5" name="Google Shape;75;p2"/>
          <p:cNvGrpSpPr/>
          <p:nvPr/>
        </p:nvGrpSpPr>
        <p:grpSpPr>
          <a:xfrm>
            <a:off x="542458" y="5959828"/>
            <a:ext cx="758914" cy="787590"/>
            <a:chOff x="2362009" y="2723845"/>
            <a:chExt cx="709332" cy="736134"/>
          </a:xfrm>
        </p:grpSpPr>
        <p:sp>
          <p:nvSpPr>
            <p:cNvPr id="76" name="Google Shape;76;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 name="Google Shape;77;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8" name="Google Shape;78;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9" name="Google Shape;79;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0" name="Google Shape;80;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1" name="Google Shape;81;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715476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155"/>
        <p:cNvGrpSpPr/>
        <p:nvPr/>
      </p:nvGrpSpPr>
      <p:grpSpPr>
        <a:xfrm>
          <a:off x="0" y="0"/>
          <a:ext cx="0" cy="0"/>
          <a:chOff x="0" y="0"/>
          <a:chExt cx="0" cy="0"/>
        </a:xfrm>
      </p:grpSpPr>
      <p:sp>
        <p:nvSpPr>
          <p:cNvPr id="156" name="Google Shape;156;p5"/>
          <p:cNvSpPr/>
          <p:nvPr/>
        </p:nvSpPr>
        <p:spPr>
          <a:xfrm>
            <a:off x="2" y="3375962"/>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57" name="Google Shape;157;p5"/>
          <p:cNvSpPr/>
          <p:nvPr/>
        </p:nvSpPr>
        <p:spPr>
          <a:xfrm>
            <a:off x="2" y="4225492"/>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58" name="Google Shape;158;p5"/>
          <p:cNvSpPr/>
          <p:nvPr/>
        </p:nvSpPr>
        <p:spPr>
          <a:xfrm>
            <a:off x="793500" y="7191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59" name="Google Shape;159;p5"/>
          <p:cNvSpPr/>
          <p:nvPr/>
        </p:nvSpPr>
        <p:spPr>
          <a:xfrm>
            <a:off x="2187558" y="16897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60" name="Google Shape;160;p5"/>
          <p:cNvSpPr/>
          <p:nvPr/>
        </p:nvSpPr>
        <p:spPr>
          <a:xfrm>
            <a:off x="0" y="4861735"/>
            <a:ext cx="5001944" cy="1199935"/>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rgbClr val="688D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161" name="Google Shape;161;p5"/>
          <p:cNvGrpSpPr/>
          <p:nvPr/>
        </p:nvGrpSpPr>
        <p:grpSpPr>
          <a:xfrm>
            <a:off x="10847414" y="4913265"/>
            <a:ext cx="1344270" cy="597605"/>
            <a:chOff x="5587465" y="2921006"/>
            <a:chExt cx="6605743" cy="2936636"/>
          </a:xfrm>
        </p:grpSpPr>
        <p:sp>
          <p:nvSpPr>
            <p:cNvPr id="162" name="Google Shape;162;p5"/>
            <p:cNvSpPr/>
            <p:nvPr/>
          </p:nvSpPr>
          <p:spPr>
            <a:xfrm>
              <a:off x="5587465" y="2921006"/>
              <a:ext cx="6602171" cy="2554475"/>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rgbClr val="6883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63" name="Google Shape;163;p5"/>
            <p:cNvSpPr/>
            <p:nvPr/>
          </p:nvSpPr>
          <p:spPr>
            <a:xfrm>
              <a:off x="6328965" y="3589324"/>
              <a:ext cx="5864243" cy="2268318"/>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rgbClr val="8BA631"/>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sp>
        <p:nvSpPr>
          <p:cNvPr id="164" name="Google Shape;164;p5"/>
          <p:cNvSpPr/>
          <p:nvPr/>
        </p:nvSpPr>
        <p:spPr>
          <a:xfrm>
            <a:off x="2" y="5487674"/>
            <a:ext cx="5535739" cy="1369928"/>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r>
              <a:rPr lang="en" kern="0">
                <a:solidFill>
                  <a:srgbClr val="000000"/>
                </a:solidFill>
                <a:latin typeface="Calibri"/>
                <a:ea typeface="Calibri"/>
                <a:cs typeface="Calibri"/>
                <a:sym typeface="Calibri"/>
              </a:rPr>
              <a:t>v</a:t>
            </a:r>
            <a:endParaRPr sz="1400" kern="0">
              <a:solidFill>
                <a:srgbClr val="000000"/>
              </a:solidFill>
              <a:ea typeface="宋体" panose="02010600030101010101" pitchFamily="2" charset="-122"/>
              <a:cs typeface="Arial"/>
              <a:sym typeface="Arial"/>
            </a:endParaRPr>
          </a:p>
        </p:txBody>
      </p:sp>
      <p:sp>
        <p:nvSpPr>
          <p:cNvPr id="165" name="Google Shape;165;p5"/>
          <p:cNvSpPr/>
          <p:nvPr/>
        </p:nvSpPr>
        <p:spPr>
          <a:xfrm>
            <a:off x="2964582" y="5390148"/>
            <a:ext cx="9231003" cy="136992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rgbClr val="8BA63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166" name="Google Shape;166;p5"/>
          <p:cNvGrpSpPr/>
          <p:nvPr/>
        </p:nvGrpSpPr>
        <p:grpSpPr>
          <a:xfrm rot="1922109">
            <a:off x="222737" y="5227773"/>
            <a:ext cx="806188" cy="1071857"/>
            <a:chOff x="4837651" y="1619725"/>
            <a:chExt cx="897826" cy="1193691"/>
          </a:xfrm>
        </p:grpSpPr>
        <p:sp>
          <p:nvSpPr>
            <p:cNvPr id="167" name="Google Shape;167;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68" name="Google Shape;168;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69" name="Google Shape;169;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0" name="Google Shape;170;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1" name="Google Shape;171;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2" name="Google Shape;172;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3" name="Google Shape;173;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4" name="Google Shape;174;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5" name="Google Shape;175;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6" name="Google Shape;176;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7" name="Google Shape;177;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8" name="Google Shape;178;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9" name="Google Shape;179;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0" name="Google Shape;180;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181" name="Google Shape;181;p5"/>
          <p:cNvGrpSpPr/>
          <p:nvPr/>
        </p:nvGrpSpPr>
        <p:grpSpPr>
          <a:xfrm rot="-1562770">
            <a:off x="3561933" y="5254923"/>
            <a:ext cx="663163" cy="992031"/>
            <a:chOff x="5158026" y="4135231"/>
            <a:chExt cx="695799" cy="1040851"/>
          </a:xfrm>
        </p:grpSpPr>
        <p:sp>
          <p:nvSpPr>
            <p:cNvPr id="182" name="Google Shape;182;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3" name="Google Shape;183;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4" name="Google Shape;184;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5" name="Google Shape;185;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6" name="Google Shape;186;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7" name="Google Shape;187;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8" name="Google Shape;188;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9" name="Google Shape;189;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0" name="Google Shape;190;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1" name="Google Shape;191;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2" name="Google Shape;192;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3" name="Google Shape;193;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4" name="Google Shape;194;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195" name="Google Shape;195;p5"/>
          <p:cNvGrpSpPr/>
          <p:nvPr/>
        </p:nvGrpSpPr>
        <p:grpSpPr>
          <a:xfrm rot="-1562770">
            <a:off x="4181159" y="5272569"/>
            <a:ext cx="663163" cy="992031"/>
            <a:chOff x="5158026" y="4135231"/>
            <a:chExt cx="695799" cy="1040851"/>
          </a:xfrm>
        </p:grpSpPr>
        <p:sp>
          <p:nvSpPr>
            <p:cNvPr id="196" name="Google Shape;196;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7" name="Google Shape;197;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8" name="Google Shape;198;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9" name="Google Shape;199;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0" name="Google Shape;200;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1" name="Google Shape;201;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2" name="Google Shape;202;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3" name="Google Shape;203;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4" name="Google Shape;204;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5" name="Google Shape;205;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6" name="Google Shape;206;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7" name="Google Shape;207;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8" name="Google Shape;208;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09" name="Google Shape;209;p5"/>
          <p:cNvGrpSpPr/>
          <p:nvPr/>
        </p:nvGrpSpPr>
        <p:grpSpPr>
          <a:xfrm rot="-1562770">
            <a:off x="4795572" y="5285401"/>
            <a:ext cx="663163" cy="992031"/>
            <a:chOff x="5158026" y="4135231"/>
            <a:chExt cx="695799" cy="1040851"/>
          </a:xfrm>
        </p:grpSpPr>
        <p:sp>
          <p:nvSpPr>
            <p:cNvPr id="210" name="Google Shape;210;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1" name="Google Shape;211;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2" name="Google Shape;212;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3" name="Google Shape;213;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4" name="Google Shape;214;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5" name="Google Shape;215;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6" name="Google Shape;216;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7" name="Google Shape;217;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8" name="Google Shape;218;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9" name="Google Shape;219;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0" name="Google Shape;220;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1" name="Google Shape;221;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2" name="Google Shape;222;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23" name="Google Shape;223;p5"/>
          <p:cNvGrpSpPr/>
          <p:nvPr/>
        </p:nvGrpSpPr>
        <p:grpSpPr>
          <a:xfrm rot="-1562770">
            <a:off x="5443672" y="5322298"/>
            <a:ext cx="663163" cy="992031"/>
            <a:chOff x="5158026" y="4135231"/>
            <a:chExt cx="695799" cy="1040851"/>
          </a:xfrm>
        </p:grpSpPr>
        <p:sp>
          <p:nvSpPr>
            <p:cNvPr id="224" name="Google Shape;224;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5" name="Google Shape;225;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6" name="Google Shape;226;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7" name="Google Shape;227;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8" name="Google Shape;228;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9" name="Google Shape;229;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0" name="Google Shape;230;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1" name="Google Shape;231;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2" name="Google Shape;232;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3" name="Google Shape;233;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4" name="Google Shape;234;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5" name="Google Shape;235;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6" name="Google Shape;236;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37" name="Google Shape;237;p5"/>
          <p:cNvGrpSpPr/>
          <p:nvPr/>
        </p:nvGrpSpPr>
        <p:grpSpPr>
          <a:xfrm rot="-1757057">
            <a:off x="6933504" y="5192891"/>
            <a:ext cx="718311" cy="1074379"/>
            <a:chOff x="6126813" y="4180951"/>
            <a:chExt cx="695894" cy="1040850"/>
          </a:xfrm>
        </p:grpSpPr>
        <p:sp>
          <p:nvSpPr>
            <p:cNvPr id="238" name="Google Shape;238;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9" name="Google Shape;239;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0" name="Google Shape;240;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1" name="Google Shape;241;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2" name="Google Shape;242;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3" name="Google Shape;243;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4" name="Google Shape;244;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5" name="Google Shape;245;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6" name="Google Shape;246;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7" name="Google Shape;247;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8" name="Google Shape;248;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9" name="Google Shape;249;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0" name="Google Shape;250;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51" name="Google Shape;251;p5"/>
          <p:cNvGrpSpPr/>
          <p:nvPr/>
        </p:nvGrpSpPr>
        <p:grpSpPr>
          <a:xfrm rot="-1757057">
            <a:off x="7648982" y="5181662"/>
            <a:ext cx="718311" cy="1074379"/>
            <a:chOff x="6126813" y="4180951"/>
            <a:chExt cx="695894" cy="1040850"/>
          </a:xfrm>
        </p:grpSpPr>
        <p:sp>
          <p:nvSpPr>
            <p:cNvPr id="252" name="Google Shape;252;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3" name="Google Shape;253;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4" name="Google Shape;254;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5" name="Google Shape;255;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6" name="Google Shape;256;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7" name="Google Shape;257;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8" name="Google Shape;258;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9" name="Google Shape;259;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0" name="Google Shape;260;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1" name="Google Shape;261;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2" name="Google Shape;262;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3" name="Google Shape;263;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4" name="Google Shape;264;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65" name="Google Shape;265;p5"/>
          <p:cNvGrpSpPr/>
          <p:nvPr/>
        </p:nvGrpSpPr>
        <p:grpSpPr>
          <a:xfrm rot="-1757057">
            <a:off x="8330773" y="5189683"/>
            <a:ext cx="718311" cy="1074379"/>
            <a:chOff x="6126813" y="4180951"/>
            <a:chExt cx="695894" cy="1040850"/>
          </a:xfrm>
        </p:grpSpPr>
        <p:sp>
          <p:nvSpPr>
            <p:cNvPr id="266" name="Google Shape;266;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7" name="Google Shape;267;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8" name="Google Shape;268;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9" name="Google Shape;269;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0" name="Google Shape;270;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1" name="Google Shape;271;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2" name="Google Shape;272;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3" name="Google Shape;273;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4" name="Google Shape;274;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5" name="Google Shape;275;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6" name="Google Shape;276;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7" name="Google Shape;277;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8" name="Google Shape;278;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79" name="Google Shape;279;p5"/>
          <p:cNvGrpSpPr/>
          <p:nvPr/>
        </p:nvGrpSpPr>
        <p:grpSpPr>
          <a:xfrm rot="-1757057">
            <a:off x="8964435" y="5197705"/>
            <a:ext cx="718311" cy="1074379"/>
            <a:chOff x="6126813" y="4180951"/>
            <a:chExt cx="695894" cy="1040850"/>
          </a:xfrm>
        </p:grpSpPr>
        <p:sp>
          <p:nvSpPr>
            <p:cNvPr id="280" name="Google Shape;280;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1" name="Google Shape;281;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2" name="Google Shape;282;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3" name="Google Shape;283;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4" name="Google Shape;284;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5" name="Google Shape;285;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6" name="Google Shape;286;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7" name="Google Shape;287;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8" name="Google Shape;288;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9" name="Google Shape;289;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90" name="Google Shape;290;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91" name="Google Shape;291;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92" name="Google Shape;292;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93" name="Google Shape;293;p5"/>
          <p:cNvGrpSpPr/>
          <p:nvPr/>
        </p:nvGrpSpPr>
        <p:grpSpPr>
          <a:xfrm>
            <a:off x="10934434" y="4910619"/>
            <a:ext cx="1192475" cy="668666"/>
            <a:chOff x="6877485" y="3611177"/>
            <a:chExt cx="5234749" cy="2935319"/>
          </a:xfrm>
        </p:grpSpPr>
        <p:grpSp>
          <p:nvGrpSpPr>
            <p:cNvPr id="294" name="Google Shape;294;p5"/>
            <p:cNvGrpSpPr/>
            <p:nvPr/>
          </p:nvGrpSpPr>
          <p:grpSpPr>
            <a:xfrm>
              <a:off x="6958829" y="3611177"/>
              <a:ext cx="4900040" cy="2763392"/>
              <a:chOff x="3561111" y="2215514"/>
              <a:chExt cx="4900040" cy="2763392"/>
            </a:xfrm>
          </p:grpSpPr>
          <p:sp>
            <p:nvSpPr>
              <p:cNvPr id="295" name="Google Shape;295;p5"/>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6" name="Google Shape;296;p5"/>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7" name="Google Shape;297;p5"/>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8" name="Google Shape;298;p5"/>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9" name="Google Shape;299;p5"/>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0" name="Google Shape;300;p5"/>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1" name="Google Shape;301;p5"/>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2" name="Google Shape;302;p5"/>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3" name="Google Shape;303;p5"/>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4" name="Google Shape;304;p5"/>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5" name="Google Shape;305;p5"/>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6" name="Google Shape;306;p5"/>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7" name="Google Shape;307;p5"/>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8" name="Google Shape;308;p5"/>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9" name="Google Shape;309;p5"/>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0" name="Google Shape;310;p5"/>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1" name="Google Shape;311;p5"/>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2" name="Google Shape;312;p5"/>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3" name="Google Shape;313;p5"/>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4" name="Google Shape;314;p5"/>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5" name="Google Shape;315;p5"/>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6" name="Google Shape;316;p5"/>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7" name="Google Shape;317;p5"/>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18" name="Google Shape;318;p5"/>
            <p:cNvGrpSpPr/>
            <p:nvPr/>
          </p:nvGrpSpPr>
          <p:grpSpPr>
            <a:xfrm>
              <a:off x="6877485" y="6004428"/>
              <a:ext cx="5234749" cy="542068"/>
              <a:chOff x="3479767" y="4608765"/>
              <a:chExt cx="5234749" cy="542068"/>
            </a:xfrm>
          </p:grpSpPr>
          <p:sp>
            <p:nvSpPr>
              <p:cNvPr id="319" name="Google Shape;319;p5"/>
              <p:cNvSpPr/>
              <p:nvPr/>
            </p:nvSpPr>
            <p:spPr>
              <a:xfrm>
                <a:off x="3479767" y="5013102"/>
                <a:ext cx="5234749" cy="137731"/>
              </a:xfrm>
              <a:custGeom>
                <a:avLst/>
                <a:gdLst/>
                <a:ahLst/>
                <a:cxnLst/>
                <a:rect l="l" t="t" r="r" b="b"/>
                <a:pathLst>
                  <a:path w="5234749" h="137731" extrusionOk="0">
                    <a:moveTo>
                      <a:pt x="2617375" y="137731"/>
                    </a:moveTo>
                    <a:cubicBezTo>
                      <a:pt x="4058984" y="137731"/>
                      <a:pt x="5234749" y="106775"/>
                      <a:pt x="5234749" y="68866"/>
                    </a:cubicBezTo>
                    <a:cubicBezTo>
                      <a:pt x="5234749" y="30956"/>
                      <a:pt x="4058984" y="0"/>
                      <a:pt x="2617375" y="0"/>
                    </a:cubicBezTo>
                    <a:cubicBezTo>
                      <a:pt x="1175766" y="0"/>
                      <a:pt x="0" y="30956"/>
                      <a:pt x="0" y="68866"/>
                    </a:cubicBezTo>
                    <a:cubicBezTo>
                      <a:pt x="0" y="106775"/>
                      <a:pt x="1175766" y="137731"/>
                      <a:pt x="2617375" y="137731"/>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320" name="Google Shape;320;p5"/>
              <p:cNvGrpSpPr/>
              <p:nvPr/>
            </p:nvGrpSpPr>
            <p:grpSpPr>
              <a:xfrm>
                <a:off x="3733418" y="4608766"/>
                <a:ext cx="291083" cy="509491"/>
                <a:chOff x="3733418" y="4608766"/>
                <a:chExt cx="291083" cy="509491"/>
              </a:xfrm>
            </p:grpSpPr>
            <p:sp>
              <p:nvSpPr>
                <p:cNvPr id="321" name="Google Shape;321;p5"/>
                <p:cNvSpPr/>
                <p:nvPr/>
              </p:nvSpPr>
              <p:spPr>
                <a:xfrm>
                  <a:off x="3733418" y="5075776"/>
                  <a:ext cx="291083" cy="42481"/>
                </a:xfrm>
                <a:custGeom>
                  <a:avLst/>
                  <a:gdLst/>
                  <a:ahLst/>
                  <a:cxnLst/>
                  <a:rect l="l" t="t" r="r" b="b"/>
                  <a:pathLst>
                    <a:path w="291083" h="42481" extrusionOk="0">
                      <a:moveTo>
                        <a:pt x="145542" y="42481"/>
                      </a:moveTo>
                      <a:cubicBezTo>
                        <a:pt x="225743" y="42481"/>
                        <a:pt x="291084" y="32956"/>
                        <a:pt x="291084" y="21241"/>
                      </a:cubicBezTo>
                      <a:cubicBezTo>
                        <a:pt x="291084" y="9525"/>
                        <a:pt x="225743" y="0"/>
                        <a:pt x="145542" y="0"/>
                      </a:cubicBezTo>
                      <a:cubicBezTo>
                        <a:pt x="65342" y="0"/>
                        <a:pt x="0" y="9525"/>
                        <a:pt x="0" y="21241"/>
                      </a:cubicBezTo>
                      <a:cubicBezTo>
                        <a:pt x="0" y="32956"/>
                        <a:pt x="65437" y="42481"/>
                        <a:pt x="145542" y="42481"/>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22" name="Google Shape;322;p5"/>
                <p:cNvSpPr/>
                <p:nvPr/>
              </p:nvSpPr>
              <p:spPr>
                <a:xfrm>
                  <a:off x="3825049" y="4608766"/>
                  <a:ext cx="108013" cy="488156"/>
                </a:xfrm>
                <a:custGeom>
                  <a:avLst/>
                  <a:gdLst/>
                  <a:ahLst/>
                  <a:cxnLst/>
                  <a:rect l="l" t="t" r="r" b="b"/>
                  <a:pathLst>
                    <a:path w="108013" h="488156" extrusionOk="0">
                      <a:moveTo>
                        <a:pt x="0" y="0"/>
                      </a:moveTo>
                      <a:lnTo>
                        <a:pt x="108013" y="0"/>
                      </a:lnTo>
                      <a:lnTo>
                        <a:pt x="108013" y="488156"/>
                      </a:lnTo>
                      <a:lnTo>
                        <a:pt x="0" y="488156"/>
                      </a:ln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23" name="Google Shape;323;p5"/>
              <p:cNvGrpSpPr/>
              <p:nvPr/>
            </p:nvGrpSpPr>
            <p:grpSpPr>
              <a:xfrm>
                <a:off x="4342637" y="4608765"/>
                <a:ext cx="3336988" cy="509397"/>
                <a:chOff x="4342637" y="4608765"/>
                <a:chExt cx="3336988" cy="509397"/>
              </a:xfrm>
            </p:grpSpPr>
            <p:grpSp>
              <p:nvGrpSpPr>
                <p:cNvPr id="324" name="Google Shape;324;p5"/>
                <p:cNvGrpSpPr/>
                <p:nvPr/>
              </p:nvGrpSpPr>
              <p:grpSpPr>
                <a:xfrm>
                  <a:off x="4342637" y="4608765"/>
                  <a:ext cx="291083" cy="509397"/>
                  <a:chOff x="4342637" y="4608765"/>
                  <a:chExt cx="291083" cy="509397"/>
                </a:xfrm>
              </p:grpSpPr>
              <p:sp>
                <p:nvSpPr>
                  <p:cNvPr id="325" name="Google Shape;325;p5"/>
                  <p:cNvSpPr/>
                  <p:nvPr/>
                </p:nvSpPr>
                <p:spPr>
                  <a:xfrm>
                    <a:off x="4342637"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26" name="Google Shape;326;p5"/>
                  <p:cNvSpPr/>
                  <p:nvPr/>
                </p:nvSpPr>
                <p:spPr>
                  <a:xfrm>
                    <a:off x="4434172"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27" name="Google Shape;327;p5"/>
                <p:cNvGrpSpPr/>
                <p:nvPr/>
              </p:nvGrpSpPr>
              <p:grpSpPr>
                <a:xfrm>
                  <a:off x="4951856" y="4608765"/>
                  <a:ext cx="291083" cy="509397"/>
                  <a:chOff x="4951856" y="4608765"/>
                  <a:chExt cx="291083" cy="509397"/>
                </a:xfrm>
              </p:grpSpPr>
              <p:sp>
                <p:nvSpPr>
                  <p:cNvPr id="328" name="Google Shape;328;p5"/>
                  <p:cNvSpPr/>
                  <p:nvPr/>
                </p:nvSpPr>
                <p:spPr>
                  <a:xfrm>
                    <a:off x="4951856"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29" name="Google Shape;329;p5"/>
                  <p:cNvSpPr/>
                  <p:nvPr/>
                </p:nvSpPr>
                <p:spPr>
                  <a:xfrm>
                    <a:off x="5043391"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30" name="Google Shape;330;p5"/>
                <p:cNvGrpSpPr/>
                <p:nvPr/>
              </p:nvGrpSpPr>
              <p:grpSpPr>
                <a:xfrm>
                  <a:off x="5560980" y="4608765"/>
                  <a:ext cx="291084" cy="509397"/>
                  <a:chOff x="5560980" y="4608765"/>
                  <a:chExt cx="291084" cy="509397"/>
                </a:xfrm>
              </p:grpSpPr>
              <p:sp>
                <p:nvSpPr>
                  <p:cNvPr id="331" name="Google Shape;331;p5"/>
                  <p:cNvSpPr/>
                  <p:nvPr/>
                </p:nvSpPr>
                <p:spPr>
                  <a:xfrm>
                    <a:off x="5560980" y="5075681"/>
                    <a:ext cx="291084" cy="42481"/>
                  </a:xfrm>
                  <a:custGeom>
                    <a:avLst/>
                    <a:gdLst/>
                    <a:ahLst/>
                    <a:cxnLst/>
                    <a:rect l="l" t="t" r="r" b="b"/>
                    <a:pathLst>
                      <a:path w="291084"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246"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32" name="Google Shape;332;p5"/>
                  <p:cNvSpPr/>
                  <p:nvPr/>
                </p:nvSpPr>
                <p:spPr>
                  <a:xfrm>
                    <a:off x="5652610" y="4608765"/>
                    <a:ext cx="108013" cy="488156"/>
                  </a:xfrm>
                  <a:custGeom>
                    <a:avLst/>
                    <a:gdLst/>
                    <a:ahLst/>
                    <a:cxnLst/>
                    <a:rect l="l" t="t" r="r" b="b"/>
                    <a:pathLst>
                      <a:path w="108013" h="488156" extrusionOk="0">
                        <a:moveTo>
                          <a:pt x="0" y="0"/>
                        </a:moveTo>
                        <a:cubicBezTo>
                          <a:pt x="36005" y="0"/>
                          <a:pt x="72009" y="0"/>
                          <a:pt x="108014" y="0"/>
                        </a:cubicBezTo>
                        <a:cubicBezTo>
                          <a:pt x="108014" y="162783"/>
                          <a:pt x="108014" y="325469"/>
                          <a:pt x="108014" y="488156"/>
                        </a:cubicBezTo>
                        <a:cubicBezTo>
                          <a:pt x="72009" y="488156"/>
                          <a:pt x="36005"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33" name="Google Shape;333;p5"/>
                <p:cNvGrpSpPr/>
                <p:nvPr/>
              </p:nvGrpSpPr>
              <p:grpSpPr>
                <a:xfrm>
                  <a:off x="6170199" y="4608765"/>
                  <a:ext cx="291083" cy="509397"/>
                  <a:chOff x="6170199" y="4608765"/>
                  <a:chExt cx="291083" cy="509397"/>
                </a:xfrm>
              </p:grpSpPr>
              <p:sp>
                <p:nvSpPr>
                  <p:cNvPr id="334" name="Google Shape;334;p5"/>
                  <p:cNvSpPr/>
                  <p:nvPr/>
                </p:nvSpPr>
                <p:spPr>
                  <a:xfrm>
                    <a:off x="6170199"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35" name="Google Shape;335;p5"/>
                  <p:cNvSpPr/>
                  <p:nvPr/>
                </p:nvSpPr>
                <p:spPr>
                  <a:xfrm>
                    <a:off x="6261734"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36" name="Google Shape;336;p5"/>
                <p:cNvGrpSpPr/>
                <p:nvPr/>
              </p:nvGrpSpPr>
              <p:grpSpPr>
                <a:xfrm>
                  <a:off x="6779418" y="4608765"/>
                  <a:ext cx="291084" cy="509397"/>
                  <a:chOff x="6779418" y="4608765"/>
                  <a:chExt cx="291084" cy="509397"/>
                </a:xfrm>
              </p:grpSpPr>
              <p:sp>
                <p:nvSpPr>
                  <p:cNvPr id="337" name="Google Shape;337;p5"/>
                  <p:cNvSpPr/>
                  <p:nvPr/>
                </p:nvSpPr>
                <p:spPr>
                  <a:xfrm>
                    <a:off x="6779418" y="5075681"/>
                    <a:ext cx="291084" cy="42481"/>
                  </a:xfrm>
                  <a:custGeom>
                    <a:avLst/>
                    <a:gdLst/>
                    <a:ahLst/>
                    <a:cxnLst/>
                    <a:rect l="l" t="t" r="r" b="b"/>
                    <a:pathLst>
                      <a:path w="291084"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95"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38" name="Google Shape;338;p5"/>
                  <p:cNvSpPr/>
                  <p:nvPr/>
                </p:nvSpPr>
                <p:spPr>
                  <a:xfrm>
                    <a:off x="6870953" y="4608765"/>
                    <a:ext cx="108013" cy="488156"/>
                  </a:xfrm>
                  <a:custGeom>
                    <a:avLst/>
                    <a:gdLst/>
                    <a:ahLst/>
                    <a:cxnLst/>
                    <a:rect l="l" t="t" r="r" b="b"/>
                    <a:pathLst>
                      <a:path w="108013" h="488156" extrusionOk="0">
                        <a:moveTo>
                          <a:pt x="0" y="0"/>
                        </a:moveTo>
                        <a:cubicBezTo>
                          <a:pt x="36005" y="0"/>
                          <a:pt x="72009" y="0"/>
                          <a:pt x="108014" y="0"/>
                        </a:cubicBezTo>
                        <a:cubicBezTo>
                          <a:pt x="108014" y="162783"/>
                          <a:pt x="108014" y="325469"/>
                          <a:pt x="108014" y="488156"/>
                        </a:cubicBezTo>
                        <a:cubicBezTo>
                          <a:pt x="72009" y="488156"/>
                          <a:pt x="36005"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39" name="Google Shape;339;p5"/>
                <p:cNvGrpSpPr/>
                <p:nvPr/>
              </p:nvGrpSpPr>
              <p:grpSpPr>
                <a:xfrm>
                  <a:off x="7388542" y="4608765"/>
                  <a:ext cx="291083" cy="509397"/>
                  <a:chOff x="7388542" y="4608765"/>
                  <a:chExt cx="291083" cy="509397"/>
                </a:xfrm>
              </p:grpSpPr>
              <p:sp>
                <p:nvSpPr>
                  <p:cNvPr id="340" name="Google Shape;340;p5"/>
                  <p:cNvSpPr/>
                  <p:nvPr/>
                </p:nvSpPr>
                <p:spPr>
                  <a:xfrm>
                    <a:off x="7388542"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41" name="Google Shape;341;p5"/>
                  <p:cNvSpPr/>
                  <p:nvPr/>
                </p:nvSpPr>
                <p:spPr>
                  <a:xfrm>
                    <a:off x="7480077"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grpSp>
            <p:nvGrpSpPr>
              <p:cNvPr id="342" name="Google Shape;342;p5"/>
              <p:cNvGrpSpPr/>
              <p:nvPr/>
            </p:nvGrpSpPr>
            <p:grpSpPr>
              <a:xfrm>
                <a:off x="7997761" y="4608766"/>
                <a:ext cx="291083" cy="509491"/>
                <a:chOff x="7997761" y="4608766"/>
                <a:chExt cx="291083" cy="509491"/>
              </a:xfrm>
            </p:grpSpPr>
            <p:sp>
              <p:nvSpPr>
                <p:cNvPr id="343" name="Google Shape;343;p5"/>
                <p:cNvSpPr/>
                <p:nvPr/>
              </p:nvSpPr>
              <p:spPr>
                <a:xfrm>
                  <a:off x="7997761" y="5075776"/>
                  <a:ext cx="291083" cy="42481"/>
                </a:xfrm>
                <a:custGeom>
                  <a:avLst/>
                  <a:gdLst/>
                  <a:ahLst/>
                  <a:cxnLst/>
                  <a:rect l="l" t="t" r="r" b="b"/>
                  <a:pathLst>
                    <a:path w="291083" h="42481" extrusionOk="0">
                      <a:moveTo>
                        <a:pt x="145542" y="42481"/>
                      </a:moveTo>
                      <a:cubicBezTo>
                        <a:pt x="225742" y="42481"/>
                        <a:pt x="291084" y="32956"/>
                        <a:pt x="291084" y="21241"/>
                      </a:cubicBezTo>
                      <a:cubicBezTo>
                        <a:pt x="291084" y="9525"/>
                        <a:pt x="225647" y="0"/>
                        <a:pt x="145542" y="0"/>
                      </a:cubicBezTo>
                      <a:cubicBezTo>
                        <a:pt x="65341" y="0"/>
                        <a:pt x="0" y="9525"/>
                        <a:pt x="0" y="21241"/>
                      </a:cubicBezTo>
                      <a:cubicBezTo>
                        <a:pt x="0" y="32956"/>
                        <a:pt x="65341" y="42481"/>
                        <a:pt x="145542" y="42481"/>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44" name="Google Shape;344;p5"/>
                <p:cNvSpPr/>
                <p:nvPr/>
              </p:nvSpPr>
              <p:spPr>
                <a:xfrm>
                  <a:off x="8089296" y="4608766"/>
                  <a:ext cx="108013" cy="488156"/>
                </a:xfrm>
                <a:custGeom>
                  <a:avLst/>
                  <a:gdLst/>
                  <a:ahLst/>
                  <a:cxnLst/>
                  <a:rect l="l" t="t" r="r" b="b"/>
                  <a:pathLst>
                    <a:path w="108013" h="488156" extrusionOk="0">
                      <a:moveTo>
                        <a:pt x="0" y="0"/>
                      </a:moveTo>
                      <a:lnTo>
                        <a:pt x="108013" y="0"/>
                      </a:lnTo>
                      <a:lnTo>
                        <a:pt x="108013" y="488156"/>
                      </a:lnTo>
                      <a:lnTo>
                        <a:pt x="0" y="488156"/>
                      </a:ln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sp>
            <p:nvSpPr>
              <p:cNvPr id="345" name="Google Shape;345;p5"/>
              <p:cNvSpPr/>
              <p:nvPr/>
            </p:nvSpPr>
            <p:spPr>
              <a:xfrm>
                <a:off x="3775138" y="4712779"/>
                <a:ext cx="4471987" cy="45243"/>
              </a:xfrm>
              <a:custGeom>
                <a:avLst/>
                <a:gdLst/>
                <a:ahLst/>
                <a:cxnLst/>
                <a:rect l="l" t="t" r="r" b="b"/>
                <a:pathLst>
                  <a:path w="4471987" h="45243" extrusionOk="0">
                    <a:moveTo>
                      <a:pt x="0" y="0"/>
                    </a:moveTo>
                    <a:lnTo>
                      <a:pt x="4471988" y="0"/>
                    </a:lnTo>
                    <a:lnTo>
                      <a:pt x="4471988" y="45244"/>
                    </a:lnTo>
                    <a:lnTo>
                      <a:pt x="0" y="45244"/>
                    </a:lnTo>
                    <a:close/>
                  </a:path>
                </a:pathLst>
              </a:custGeom>
              <a:solidFill>
                <a:srgbClr val="94552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grpSp>
        <p:nvGrpSpPr>
          <p:cNvPr id="346" name="Google Shape;346;p5"/>
          <p:cNvGrpSpPr/>
          <p:nvPr/>
        </p:nvGrpSpPr>
        <p:grpSpPr>
          <a:xfrm>
            <a:off x="10387864" y="4144390"/>
            <a:ext cx="479207" cy="1448311"/>
            <a:chOff x="4319133" y="1704382"/>
            <a:chExt cx="479206" cy="1448311"/>
          </a:xfrm>
        </p:grpSpPr>
        <p:sp>
          <p:nvSpPr>
            <p:cNvPr id="347" name="Google Shape;347;p5"/>
            <p:cNvSpPr/>
            <p:nvPr/>
          </p:nvSpPr>
          <p:spPr>
            <a:xfrm>
              <a:off x="4336078" y="1790738"/>
              <a:ext cx="411885" cy="1361955"/>
            </a:xfrm>
            <a:custGeom>
              <a:avLst/>
              <a:gdLst/>
              <a:ahLst/>
              <a:cxnLst/>
              <a:rect l="l" t="t" r="r" b="b"/>
              <a:pathLst>
                <a:path w="20245" h="66943" extrusionOk="0">
                  <a:moveTo>
                    <a:pt x="10977" y="1219"/>
                  </a:moveTo>
                  <a:cubicBezTo>
                    <a:pt x="12532" y="1219"/>
                    <a:pt x="14123" y="1726"/>
                    <a:pt x="15514" y="2853"/>
                  </a:cubicBezTo>
                  <a:cubicBezTo>
                    <a:pt x="20245" y="6700"/>
                    <a:pt x="18431" y="14323"/>
                    <a:pt x="12451" y="15597"/>
                  </a:cubicBezTo>
                  <a:lnTo>
                    <a:pt x="11544" y="8391"/>
                  </a:lnTo>
                  <a:lnTo>
                    <a:pt x="10343" y="8612"/>
                  </a:lnTo>
                  <a:lnTo>
                    <a:pt x="10417" y="9225"/>
                  </a:lnTo>
                  <a:lnTo>
                    <a:pt x="10343" y="9225"/>
                  </a:lnTo>
                  <a:lnTo>
                    <a:pt x="9510" y="15622"/>
                  </a:lnTo>
                  <a:cubicBezTo>
                    <a:pt x="6128" y="14935"/>
                    <a:pt x="3677" y="11970"/>
                    <a:pt x="3677" y="8514"/>
                  </a:cubicBezTo>
                  <a:cubicBezTo>
                    <a:pt x="3677" y="4180"/>
                    <a:pt x="7221" y="1219"/>
                    <a:pt x="10977" y="1219"/>
                  </a:cubicBezTo>
                  <a:close/>
                  <a:moveTo>
                    <a:pt x="10980" y="13685"/>
                  </a:moveTo>
                  <a:lnTo>
                    <a:pt x="11250" y="15769"/>
                  </a:lnTo>
                  <a:lnTo>
                    <a:pt x="10735" y="15769"/>
                  </a:lnTo>
                  <a:lnTo>
                    <a:pt x="10980" y="13685"/>
                  </a:lnTo>
                  <a:close/>
                  <a:moveTo>
                    <a:pt x="11422" y="16994"/>
                  </a:moveTo>
                  <a:lnTo>
                    <a:pt x="12843" y="28219"/>
                  </a:lnTo>
                  <a:lnTo>
                    <a:pt x="9632" y="24126"/>
                  </a:lnTo>
                  <a:lnTo>
                    <a:pt x="10588" y="16994"/>
                  </a:lnTo>
                  <a:close/>
                  <a:moveTo>
                    <a:pt x="9436" y="25719"/>
                  </a:moveTo>
                  <a:lnTo>
                    <a:pt x="12549" y="29690"/>
                  </a:lnTo>
                  <a:lnTo>
                    <a:pt x="8922" y="29690"/>
                  </a:lnTo>
                  <a:lnTo>
                    <a:pt x="9436" y="25719"/>
                  </a:lnTo>
                  <a:close/>
                  <a:moveTo>
                    <a:pt x="13162" y="30793"/>
                  </a:moveTo>
                  <a:lnTo>
                    <a:pt x="13995" y="37214"/>
                  </a:lnTo>
                  <a:lnTo>
                    <a:pt x="8971" y="30793"/>
                  </a:lnTo>
                  <a:close/>
                  <a:moveTo>
                    <a:pt x="8603" y="32190"/>
                  </a:moveTo>
                  <a:lnTo>
                    <a:pt x="13774" y="38758"/>
                  </a:lnTo>
                  <a:lnTo>
                    <a:pt x="7770" y="38758"/>
                  </a:lnTo>
                  <a:lnTo>
                    <a:pt x="8603" y="32190"/>
                  </a:lnTo>
                  <a:close/>
                  <a:moveTo>
                    <a:pt x="14338" y="39885"/>
                  </a:moveTo>
                  <a:lnTo>
                    <a:pt x="15441" y="48537"/>
                  </a:lnTo>
                  <a:lnTo>
                    <a:pt x="8652" y="39885"/>
                  </a:lnTo>
                  <a:close/>
                  <a:moveTo>
                    <a:pt x="7549" y="40326"/>
                  </a:moveTo>
                  <a:lnTo>
                    <a:pt x="14779" y="49542"/>
                  </a:lnTo>
                  <a:lnTo>
                    <a:pt x="6348" y="49542"/>
                  </a:lnTo>
                  <a:lnTo>
                    <a:pt x="7549" y="40326"/>
                  </a:lnTo>
                  <a:close/>
                  <a:moveTo>
                    <a:pt x="6152" y="51110"/>
                  </a:moveTo>
                  <a:lnTo>
                    <a:pt x="15343" y="60791"/>
                  </a:lnTo>
                  <a:lnTo>
                    <a:pt x="4902" y="60791"/>
                  </a:lnTo>
                  <a:lnTo>
                    <a:pt x="6152" y="51110"/>
                  </a:lnTo>
                  <a:close/>
                  <a:moveTo>
                    <a:pt x="15711" y="50694"/>
                  </a:moveTo>
                  <a:lnTo>
                    <a:pt x="17010" y="60791"/>
                  </a:lnTo>
                  <a:lnTo>
                    <a:pt x="16911" y="60791"/>
                  </a:lnTo>
                  <a:lnTo>
                    <a:pt x="7304" y="50694"/>
                  </a:lnTo>
                  <a:close/>
                  <a:moveTo>
                    <a:pt x="10906" y="0"/>
                  </a:moveTo>
                  <a:cubicBezTo>
                    <a:pt x="9061" y="0"/>
                    <a:pt x="7174" y="612"/>
                    <a:pt x="5539" y="1970"/>
                  </a:cubicBezTo>
                  <a:cubicBezTo>
                    <a:pt x="0" y="6553"/>
                    <a:pt x="2304" y="15499"/>
                    <a:pt x="9363" y="16847"/>
                  </a:cubicBezTo>
                  <a:lnTo>
                    <a:pt x="8407" y="24347"/>
                  </a:lnTo>
                  <a:lnTo>
                    <a:pt x="8358" y="24371"/>
                  </a:lnTo>
                  <a:lnTo>
                    <a:pt x="8382" y="24371"/>
                  </a:lnTo>
                  <a:lnTo>
                    <a:pt x="2917" y="66943"/>
                  </a:lnTo>
                  <a:lnTo>
                    <a:pt x="4118" y="66943"/>
                  </a:lnTo>
                  <a:lnTo>
                    <a:pt x="4755" y="61943"/>
                  </a:lnTo>
                  <a:lnTo>
                    <a:pt x="17157" y="61943"/>
                  </a:lnTo>
                  <a:lnTo>
                    <a:pt x="17794" y="66943"/>
                  </a:lnTo>
                  <a:lnTo>
                    <a:pt x="18970" y="66943"/>
                  </a:lnTo>
                  <a:lnTo>
                    <a:pt x="12598" y="16823"/>
                  </a:lnTo>
                  <a:cubicBezTo>
                    <a:pt x="16568" y="16014"/>
                    <a:pt x="19411" y="12533"/>
                    <a:pt x="19436" y="8514"/>
                  </a:cubicBezTo>
                  <a:cubicBezTo>
                    <a:pt x="19436" y="3444"/>
                    <a:pt x="15287" y="0"/>
                    <a:pt x="10906" y="0"/>
                  </a:cubicBez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348" name="Google Shape;348;p5"/>
            <p:cNvSpPr/>
            <p:nvPr/>
          </p:nvSpPr>
          <p:spPr>
            <a:xfrm>
              <a:off x="4319133" y="1704382"/>
              <a:ext cx="479206" cy="479206"/>
            </a:xfrm>
            <a:custGeom>
              <a:avLst/>
              <a:gdLst/>
              <a:ahLst/>
              <a:cxnLst/>
              <a:rect l="l" t="t" r="r" b="b"/>
              <a:pathLst>
                <a:path w="23554" h="23554" extrusionOk="0">
                  <a:moveTo>
                    <a:pt x="11764" y="0"/>
                  </a:moveTo>
                  <a:lnTo>
                    <a:pt x="11764" y="6936"/>
                  </a:lnTo>
                  <a:cubicBezTo>
                    <a:pt x="11421" y="6936"/>
                    <a:pt x="11078" y="6961"/>
                    <a:pt x="10759" y="7034"/>
                  </a:cubicBezTo>
                  <a:lnTo>
                    <a:pt x="9583" y="809"/>
                  </a:lnTo>
                  <a:lnTo>
                    <a:pt x="5907" y="1569"/>
                  </a:lnTo>
                  <a:lnTo>
                    <a:pt x="9362" y="7574"/>
                  </a:lnTo>
                  <a:cubicBezTo>
                    <a:pt x="9068" y="7745"/>
                    <a:pt x="8774" y="7941"/>
                    <a:pt x="8529" y="8186"/>
                  </a:cubicBezTo>
                  <a:lnTo>
                    <a:pt x="4387" y="3383"/>
                  </a:lnTo>
                  <a:lnTo>
                    <a:pt x="1569" y="5882"/>
                  </a:lnTo>
                  <a:lnTo>
                    <a:pt x="7573" y="9363"/>
                  </a:lnTo>
                  <a:cubicBezTo>
                    <a:pt x="7402" y="9657"/>
                    <a:pt x="7255" y="9975"/>
                    <a:pt x="7157" y="10294"/>
                  </a:cubicBezTo>
                  <a:lnTo>
                    <a:pt x="1177" y="8186"/>
                  </a:lnTo>
                  <a:lnTo>
                    <a:pt x="0" y="11765"/>
                  </a:lnTo>
                  <a:lnTo>
                    <a:pt x="6912" y="11765"/>
                  </a:lnTo>
                  <a:cubicBezTo>
                    <a:pt x="6912" y="12132"/>
                    <a:pt x="6961" y="12475"/>
                    <a:pt x="7034" y="12794"/>
                  </a:cubicBezTo>
                  <a:lnTo>
                    <a:pt x="809" y="13970"/>
                  </a:lnTo>
                  <a:lnTo>
                    <a:pt x="1569" y="17671"/>
                  </a:lnTo>
                  <a:lnTo>
                    <a:pt x="7573" y="14191"/>
                  </a:lnTo>
                  <a:cubicBezTo>
                    <a:pt x="7745" y="14510"/>
                    <a:pt x="7941" y="14779"/>
                    <a:pt x="8186" y="15024"/>
                  </a:cubicBezTo>
                  <a:lnTo>
                    <a:pt x="3382" y="19166"/>
                  </a:lnTo>
                  <a:lnTo>
                    <a:pt x="5882" y="21985"/>
                  </a:lnTo>
                  <a:lnTo>
                    <a:pt x="9338" y="15980"/>
                  </a:lnTo>
                  <a:cubicBezTo>
                    <a:pt x="9657" y="16152"/>
                    <a:pt x="9951" y="16274"/>
                    <a:pt x="10294" y="16397"/>
                  </a:cubicBezTo>
                  <a:lnTo>
                    <a:pt x="8186" y="22352"/>
                  </a:lnTo>
                  <a:lnTo>
                    <a:pt x="11764" y="23553"/>
                  </a:lnTo>
                  <a:lnTo>
                    <a:pt x="11764" y="16617"/>
                  </a:lnTo>
                  <a:cubicBezTo>
                    <a:pt x="12107" y="16617"/>
                    <a:pt x="12451" y="16593"/>
                    <a:pt x="12794" y="16519"/>
                  </a:cubicBezTo>
                  <a:lnTo>
                    <a:pt x="13970" y="22744"/>
                  </a:lnTo>
                  <a:lnTo>
                    <a:pt x="17671" y="21960"/>
                  </a:lnTo>
                  <a:lnTo>
                    <a:pt x="14191" y="15980"/>
                  </a:lnTo>
                  <a:cubicBezTo>
                    <a:pt x="14485" y="15784"/>
                    <a:pt x="14779" y="15588"/>
                    <a:pt x="15024" y="15367"/>
                  </a:cubicBezTo>
                  <a:lnTo>
                    <a:pt x="19166" y="20171"/>
                  </a:lnTo>
                  <a:lnTo>
                    <a:pt x="21984" y="17647"/>
                  </a:lnTo>
                  <a:lnTo>
                    <a:pt x="15980" y="14191"/>
                  </a:lnTo>
                  <a:cubicBezTo>
                    <a:pt x="16151" y="13897"/>
                    <a:pt x="16274" y="13578"/>
                    <a:pt x="16396" y="13260"/>
                  </a:cubicBezTo>
                  <a:lnTo>
                    <a:pt x="22377" y="15367"/>
                  </a:lnTo>
                  <a:lnTo>
                    <a:pt x="23553" y="11765"/>
                  </a:lnTo>
                  <a:lnTo>
                    <a:pt x="16617" y="11765"/>
                  </a:lnTo>
                  <a:cubicBezTo>
                    <a:pt x="16617" y="11421"/>
                    <a:pt x="16568" y="11078"/>
                    <a:pt x="16519" y="10760"/>
                  </a:cubicBezTo>
                  <a:lnTo>
                    <a:pt x="22744" y="9583"/>
                  </a:lnTo>
                  <a:lnTo>
                    <a:pt x="21984" y="5882"/>
                  </a:lnTo>
                  <a:lnTo>
                    <a:pt x="15980" y="9363"/>
                  </a:lnTo>
                  <a:cubicBezTo>
                    <a:pt x="15808" y="9044"/>
                    <a:pt x="15588" y="8774"/>
                    <a:pt x="15367" y="8529"/>
                  </a:cubicBezTo>
                  <a:lnTo>
                    <a:pt x="20171" y="4387"/>
                  </a:lnTo>
                  <a:lnTo>
                    <a:pt x="17671" y="1569"/>
                  </a:lnTo>
                  <a:lnTo>
                    <a:pt x="14191" y="7574"/>
                  </a:lnTo>
                  <a:cubicBezTo>
                    <a:pt x="13897" y="7402"/>
                    <a:pt x="13578" y="7255"/>
                    <a:pt x="13259" y="7157"/>
                  </a:cubicBezTo>
                  <a:lnTo>
                    <a:pt x="15367" y="1177"/>
                  </a:lnTo>
                  <a:lnTo>
                    <a:pt x="11764" y="0"/>
                  </a:lnTo>
                  <a:close/>
                </a:path>
              </a:pathLst>
            </a:custGeom>
            <a:solidFill>
              <a:srgbClr val="C44218"/>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349" name="Google Shape;349;p5"/>
            <p:cNvSpPr/>
            <p:nvPr/>
          </p:nvSpPr>
          <p:spPr>
            <a:xfrm>
              <a:off x="4522627" y="1906793"/>
              <a:ext cx="87280" cy="74748"/>
            </a:xfrm>
            <a:custGeom>
              <a:avLst/>
              <a:gdLst/>
              <a:ahLst/>
              <a:cxnLst/>
              <a:rect l="l" t="t" r="r" b="b"/>
              <a:pathLst>
                <a:path w="4290" h="3674" extrusionOk="0">
                  <a:moveTo>
                    <a:pt x="1838" y="1"/>
                  </a:moveTo>
                  <a:cubicBezTo>
                    <a:pt x="833" y="1"/>
                    <a:pt x="0" y="810"/>
                    <a:pt x="0" y="1839"/>
                  </a:cubicBezTo>
                  <a:cubicBezTo>
                    <a:pt x="0" y="2937"/>
                    <a:pt x="914" y="3673"/>
                    <a:pt x="1862" y="3673"/>
                  </a:cubicBezTo>
                  <a:cubicBezTo>
                    <a:pt x="2311" y="3673"/>
                    <a:pt x="2767" y="3508"/>
                    <a:pt x="3137" y="3138"/>
                  </a:cubicBezTo>
                  <a:cubicBezTo>
                    <a:pt x="4289" y="1962"/>
                    <a:pt x="3480" y="1"/>
                    <a:pt x="1838" y="1"/>
                  </a:cubicBezTo>
                  <a:close/>
                </a:path>
              </a:pathLst>
            </a:custGeom>
            <a:solidFill>
              <a:srgbClr val="5E241A"/>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grpSp>
        <p:nvGrpSpPr>
          <p:cNvPr id="350" name="Google Shape;350;p5"/>
          <p:cNvGrpSpPr/>
          <p:nvPr/>
        </p:nvGrpSpPr>
        <p:grpSpPr>
          <a:xfrm rot="1922109">
            <a:off x="716815" y="5279108"/>
            <a:ext cx="806188" cy="1071857"/>
            <a:chOff x="4837651" y="1619725"/>
            <a:chExt cx="897826" cy="1193691"/>
          </a:xfrm>
        </p:grpSpPr>
        <p:sp>
          <p:nvSpPr>
            <p:cNvPr id="351" name="Google Shape;35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2" name="Google Shape;35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3" name="Google Shape;35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4" name="Google Shape;35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5" name="Google Shape;35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6" name="Google Shape;35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7" name="Google Shape;35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8" name="Google Shape;35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9" name="Google Shape;35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0" name="Google Shape;36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1" name="Google Shape;36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2" name="Google Shape;36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3" name="Google Shape;36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4" name="Google Shape;36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365" name="Google Shape;365;p5"/>
          <p:cNvGrpSpPr/>
          <p:nvPr/>
        </p:nvGrpSpPr>
        <p:grpSpPr>
          <a:xfrm rot="1922109">
            <a:off x="1191661" y="5301568"/>
            <a:ext cx="806188" cy="1071857"/>
            <a:chOff x="4837651" y="1619725"/>
            <a:chExt cx="897826" cy="1193691"/>
          </a:xfrm>
        </p:grpSpPr>
        <p:sp>
          <p:nvSpPr>
            <p:cNvPr id="366" name="Google Shape;36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7" name="Google Shape;36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8" name="Google Shape;36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9" name="Google Shape;36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0" name="Google Shape;37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1" name="Google Shape;37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2" name="Google Shape;37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3" name="Google Shape;37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4" name="Google Shape;37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5" name="Google Shape;37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6" name="Google Shape;37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7" name="Google Shape;37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8" name="Google Shape;37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9" name="Google Shape;37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380" name="Google Shape;380;p5"/>
          <p:cNvGrpSpPr/>
          <p:nvPr/>
        </p:nvGrpSpPr>
        <p:grpSpPr>
          <a:xfrm rot="1922109">
            <a:off x="1680945" y="5251837"/>
            <a:ext cx="806188" cy="1071857"/>
            <a:chOff x="4837651" y="1619725"/>
            <a:chExt cx="897826" cy="1193691"/>
          </a:xfrm>
        </p:grpSpPr>
        <p:sp>
          <p:nvSpPr>
            <p:cNvPr id="381" name="Google Shape;38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2" name="Google Shape;38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3" name="Google Shape;38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4" name="Google Shape;38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5" name="Google Shape;38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6" name="Google Shape;38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7" name="Google Shape;38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8" name="Google Shape;38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9" name="Google Shape;38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0" name="Google Shape;39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1" name="Google Shape;39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2" name="Google Shape;39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3" name="Google Shape;39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4" name="Google Shape;39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395" name="Google Shape;395;p5"/>
          <p:cNvGrpSpPr/>
          <p:nvPr/>
        </p:nvGrpSpPr>
        <p:grpSpPr>
          <a:xfrm rot="1922109">
            <a:off x="447311" y="5447552"/>
            <a:ext cx="806188" cy="1071857"/>
            <a:chOff x="4837651" y="1619725"/>
            <a:chExt cx="897826" cy="1193691"/>
          </a:xfrm>
        </p:grpSpPr>
        <p:sp>
          <p:nvSpPr>
            <p:cNvPr id="396" name="Google Shape;39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7" name="Google Shape;39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8" name="Google Shape;39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9" name="Google Shape;39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0" name="Google Shape;40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1" name="Google Shape;40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2" name="Google Shape;40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3" name="Google Shape;40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4" name="Google Shape;40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5" name="Google Shape;40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6" name="Google Shape;40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7" name="Google Shape;40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8" name="Google Shape;40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9" name="Google Shape;40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410" name="Google Shape;410;p5"/>
          <p:cNvGrpSpPr/>
          <p:nvPr/>
        </p:nvGrpSpPr>
        <p:grpSpPr>
          <a:xfrm rot="1922109">
            <a:off x="1413042" y="5426696"/>
            <a:ext cx="806188" cy="1071857"/>
            <a:chOff x="4837651" y="1619725"/>
            <a:chExt cx="897826" cy="1193691"/>
          </a:xfrm>
        </p:grpSpPr>
        <p:sp>
          <p:nvSpPr>
            <p:cNvPr id="411" name="Google Shape;41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2" name="Google Shape;41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3" name="Google Shape;41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4" name="Google Shape;41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5" name="Google Shape;41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6" name="Google Shape;41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7" name="Google Shape;41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8" name="Google Shape;41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9" name="Google Shape;41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0" name="Google Shape;42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1" name="Google Shape;42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2" name="Google Shape;42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3" name="Google Shape;42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4" name="Google Shape;42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425" name="Google Shape;425;p5"/>
          <p:cNvGrpSpPr/>
          <p:nvPr/>
        </p:nvGrpSpPr>
        <p:grpSpPr>
          <a:xfrm rot="1922109">
            <a:off x="931782" y="5470010"/>
            <a:ext cx="806188" cy="1071857"/>
            <a:chOff x="4837651" y="1619725"/>
            <a:chExt cx="897826" cy="1193691"/>
          </a:xfrm>
        </p:grpSpPr>
        <p:sp>
          <p:nvSpPr>
            <p:cNvPr id="426" name="Google Shape;42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7" name="Google Shape;42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8" name="Google Shape;42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9" name="Google Shape;42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0" name="Google Shape;43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1" name="Google Shape;43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2" name="Google Shape;43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3" name="Google Shape;43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4" name="Google Shape;43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5" name="Google Shape;43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6" name="Google Shape;43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7" name="Google Shape;43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8" name="Google Shape;43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9" name="Google Shape;43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440" name="Google Shape;440;p5"/>
          <p:cNvSpPr/>
          <p:nvPr/>
        </p:nvSpPr>
        <p:spPr>
          <a:xfrm>
            <a:off x="2" y="5864839"/>
            <a:ext cx="12186068" cy="992877"/>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A7CC3E"/>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41" name="Google Shape;441;p5"/>
          <p:cNvSpPr txBox="1">
            <a:spLocks noGrp="1"/>
          </p:cNvSpPr>
          <p:nvPr>
            <p:ph type="title"/>
          </p:nvPr>
        </p:nvSpPr>
        <p:spPr>
          <a:xfrm>
            <a:off x="720402" y="517175"/>
            <a:ext cx="11055900" cy="763500"/>
          </a:xfrm>
          <a:prstGeom prst="rect">
            <a:avLst/>
          </a:prstGeom>
        </p:spPr>
        <p:txBody>
          <a:bodyPr spcFirstLastPara="1" wrap="square" lIns="121699" tIns="121699" rIns="121699" bIns="121699"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442" name="Google Shape;442;p5"/>
          <p:cNvSpPr txBox="1">
            <a:spLocks noGrp="1"/>
          </p:cNvSpPr>
          <p:nvPr>
            <p:ph type="body" idx="1"/>
          </p:nvPr>
        </p:nvSpPr>
        <p:spPr>
          <a:xfrm>
            <a:off x="720401" y="2308195"/>
            <a:ext cx="3294601" cy="1322700"/>
          </a:xfrm>
          <a:prstGeom prst="rect">
            <a:avLst/>
          </a:prstGeom>
        </p:spPr>
        <p:txBody>
          <a:bodyPr spcFirstLastPara="1" wrap="square" lIns="121699" tIns="121699" rIns="121699" bIns="121699" anchor="t" anchorCtr="0">
            <a:noAutofit/>
          </a:bodyPr>
          <a:lstStyle>
            <a:lvl1pPr marL="456444" lvl="0" indent="-348673" rtl="0">
              <a:spcBef>
                <a:spcPts val="0"/>
              </a:spcBef>
              <a:spcAft>
                <a:spcPts val="0"/>
              </a:spcAft>
              <a:buSzPts val="1900"/>
              <a:buChar char="●"/>
              <a:defRPr/>
            </a:lvl1pPr>
            <a:lvl2pPr marL="912890" lvl="1" indent="-348673" rtl="0">
              <a:spcBef>
                <a:spcPts val="2096"/>
              </a:spcBef>
              <a:spcAft>
                <a:spcPts val="0"/>
              </a:spcAft>
              <a:buSzPts val="1900"/>
              <a:buChar char="○"/>
              <a:defRPr/>
            </a:lvl2pPr>
            <a:lvl3pPr marL="1369334" lvl="2" indent="-348673" rtl="0">
              <a:spcBef>
                <a:spcPts val="2096"/>
              </a:spcBef>
              <a:spcAft>
                <a:spcPts val="0"/>
              </a:spcAft>
              <a:buSzPts val="1900"/>
              <a:buChar char="■"/>
              <a:defRPr/>
            </a:lvl3pPr>
            <a:lvl4pPr marL="1825779" lvl="3" indent="-348673" rtl="0">
              <a:spcBef>
                <a:spcPts val="2096"/>
              </a:spcBef>
              <a:spcAft>
                <a:spcPts val="0"/>
              </a:spcAft>
              <a:buSzPts val="1900"/>
              <a:buChar char="●"/>
              <a:defRPr/>
            </a:lvl4pPr>
            <a:lvl5pPr marL="2282224" lvl="4" indent="-348673" rtl="0">
              <a:spcBef>
                <a:spcPts val="2096"/>
              </a:spcBef>
              <a:spcAft>
                <a:spcPts val="0"/>
              </a:spcAft>
              <a:buSzPts val="1900"/>
              <a:buChar char="○"/>
              <a:defRPr/>
            </a:lvl5pPr>
            <a:lvl6pPr marL="2738669" lvl="5" indent="-348673" rtl="0">
              <a:spcBef>
                <a:spcPts val="2096"/>
              </a:spcBef>
              <a:spcAft>
                <a:spcPts val="0"/>
              </a:spcAft>
              <a:buSzPts val="1900"/>
              <a:buChar char="■"/>
              <a:defRPr/>
            </a:lvl6pPr>
            <a:lvl7pPr marL="3195113" lvl="6" indent="-348673" rtl="0">
              <a:spcBef>
                <a:spcPts val="2096"/>
              </a:spcBef>
              <a:spcAft>
                <a:spcPts val="0"/>
              </a:spcAft>
              <a:buSzPts val="1900"/>
              <a:buChar char="●"/>
              <a:defRPr/>
            </a:lvl7pPr>
            <a:lvl8pPr marL="3651558" lvl="7" indent="-348673" rtl="0">
              <a:spcBef>
                <a:spcPts val="2096"/>
              </a:spcBef>
              <a:spcAft>
                <a:spcPts val="0"/>
              </a:spcAft>
              <a:buSzPts val="1900"/>
              <a:buChar char="○"/>
              <a:defRPr/>
            </a:lvl8pPr>
            <a:lvl9pPr marL="4108003" lvl="8" indent="-348673" rtl="0">
              <a:spcBef>
                <a:spcPts val="2096"/>
              </a:spcBef>
              <a:spcAft>
                <a:spcPts val="2096"/>
              </a:spcAft>
              <a:buSzPts val="1900"/>
              <a:buChar char="■"/>
              <a:defRPr/>
            </a:lvl9pPr>
          </a:lstStyle>
          <a:p>
            <a:endParaRPr/>
          </a:p>
        </p:txBody>
      </p:sp>
      <p:sp>
        <p:nvSpPr>
          <p:cNvPr id="443" name="Google Shape;443;p5"/>
          <p:cNvSpPr txBox="1">
            <a:spLocks noGrp="1"/>
          </p:cNvSpPr>
          <p:nvPr>
            <p:ph type="body" idx="2"/>
          </p:nvPr>
        </p:nvSpPr>
        <p:spPr>
          <a:xfrm>
            <a:off x="4678327" y="2308195"/>
            <a:ext cx="3294601" cy="1322700"/>
          </a:xfrm>
          <a:prstGeom prst="rect">
            <a:avLst/>
          </a:prstGeom>
        </p:spPr>
        <p:txBody>
          <a:bodyPr spcFirstLastPara="1" wrap="square" lIns="121699" tIns="121699" rIns="121699" bIns="121699" anchor="t" anchorCtr="0">
            <a:noAutofit/>
          </a:bodyPr>
          <a:lstStyle>
            <a:lvl1pPr marL="456444" lvl="0" indent="-348673" rtl="0">
              <a:spcBef>
                <a:spcPts val="0"/>
              </a:spcBef>
              <a:spcAft>
                <a:spcPts val="0"/>
              </a:spcAft>
              <a:buSzPts val="1900"/>
              <a:buChar char="●"/>
              <a:defRPr/>
            </a:lvl1pPr>
            <a:lvl2pPr marL="912890" lvl="1" indent="-348673" rtl="0">
              <a:spcBef>
                <a:spcPts val="2096"/>
              </a:spcBef>
              <a:spcAft>
                <a:spcPts val="0"/>
              </a:spcAft>
              <a:buSzPts val="1900"/>
              <a:buChar char="○"/>
              <a:defRPr/>
            </a:lvl2pPr>
            <a:lvl3pPr marL="1369334" lvl="2" indent="-348673" rtl="0">
              <a:spcBef>
                <a:spcPts val="2096"/>
              </a:spcBef>
              <a:spcAft>
                <a:spcPts val="0"/>
              </a:spcAft>
              <a:buSzPts val="1900"/>
              <a:buChar char="■"/>
              <a:defRPr/>
            </a:lvl3pPr>
            <a:lvl4pPr marL="1825779" lvl="3" indent="-348673" rtl="0">
              <a:spcBef>
                <a:spcPts val="2096"/>
              </a:spcBef>
              <a:spcAft>
                <a:spcPts val="0"/>
              </a:spcAft>
              <a:buSzPts val="1900"/>
              <a:buChar char="●"/>
              <a:defRPr/>
            </a:lvl4pPr>
            <a:lvl5pPr marL="2282224" lvl="4" indent="-348673" rtl="0">
              <a:spcBef>
                <a:spcPts val="2096"/>
              </a:spcBef>
              <a:spcAft>
                <a:spcPts val="0"/>
              </a:spcAft>
              <a:buSzPts val="1900"/>
              <a:buChar char="○"/>
              <a:defRPr/>
            </a:lvl5pPr>
            <a:lvl6pPr marL="2738669" lvl="5" indent="-348673" rtl="0">
              <a:spcBef>
                <a:spcPts val="2096"/>
              </a:spcBef>
              <a:spcAft>
                <a:spcPts val="0"/>
              </a:spcAft>
              <a:buSzPts val="1900"/>
              <a:buChar char="■"/>
              <a:defRPr/>
            </a:lvl6pPr>
            <a:lvl7pPr marL="3195113" lvl="6" indent="-348673" rtl="0">
              <a:spcBef>
                <a:spcPts val="2096"/>
              </a:spcBef>
              <a:spcAft>
                <a:spcPts val="0"/>
              </a:spcAft>
              <a:buSzPts val="1900"/>
              <a:buChar char="●"/>
              <a:defRPr/>
            </a:lvl7pPr>
            <a:lvl8pPr marL="3651558" lvl="7" indent="-348673" rtl="0">
              <a:spcBef>
                <a:spcPts val="2096"/>
              </a:spcBef>
              <a:spcAft>
                <a:spcPts val="0"/>
              </a:spcAft>
              <a:buSzPts val="1900"/>
              <a:buChar char="○"/>
              <a:defRPr/>
            </a:lvl8pPr>
            <a:lvl9pPr marL="4108003" lvl="8" indent="-348673" rtl="0">
              <a:spcBef>
                <a:spcPts val="2096"/>
              </a:spcBef>
              <a:spcAft>
                <a:spcPts val="2096"/>
              </a:spcAft>
              <a:buSzPts val="1900"/>
              <a:buChar char="■"/>
              <a:defRPr/>
            </a:lvl9pPr>
          </a:lstStyle>
          <a:p>
            <a:endParaRPr/>
          </a:p>
        </p:txBody>
      </p:sp>
      <p:sp>
        <p:nvSpPr>
          <p:cNvPr id="444" name="Google Shape;444;p5"/>
          <p:cNvSpPr txBox="1">
            <a:spLocks noGrp="1"/>
          </p:cNvSpPr>
          <p:nvPr>
            <p:ph type="body" idx="3"/>
          </p:nvPr>
        </p:nvSpPr>
        <p:spPr>
          <a:xfrm>
            <a:off x="720401" y="4349254"/>
            <a:ext cx="3294601" cy="1322700"/>
          </a:xfrm>
          <a:prstGeom prst="rect">
            <a:avLst/>
          </a:prstGeom>
        </p:spPr>
        <p:txBody>
          <a:bodyPr spcFirstLastPara="1" wrap="square" lIns="121699" tIns="121699" rIns="121699" bIns="121699" anchor="t" anchorCtr="0">
            <a:noAutofit/>
          </a:bodyPr>
          <a:lstStyle>
            <a:lvl1pPr marL="456444" lvl="0" indent="-348673" rtl="0">
              <a:spcBef>
                <a:spcPts val="0"/>
              </a:spcBef>
              <a:spcAft>
                <a:spcPts val="0"/>
              </a:spcAft>
              <a:buSzPts val="1900"/>
              <a:buChar char="●"/>
              <a:defRPr/>
            </a:lvl1pPr>
            <a:lvl2pPr marL="912890" lvl="1" indent="-348673" rtl="0">
              <a:spcBef>
                <a:spcPts val="2096"/>
              </a:spcBef>
              <a:spcAft>
                <a:spcPts val="0"/>
              </a:spcAft>
              <a:buSzPts val="1900"/>
              <a:buChar char="○"/>
              <a:defRPr/>
            </a:lvl2pPr>
            <a:lvl3pPr marL="1369334" lvl="2" indent="-348673" rtl="0">
              <a:spcBef>
                <a:spcPts val="2096"/>
              </a:spcBef>
              <a:spcAft>
                <a:spcPts val="0"/>
              </a:spcAft>
              <a:buSzPts val="1900"/>
              <a:buChar char="■"/>
              <a:defRPr/>
            </a:lvl3pPr>
            <a:lvl4pPr marL="1825779" lvl="3" indent="-348673" rtl="0">
              <a:spcBef>
                <a:spcPts val="2096"/>
              </a:spcBef>
              <a:spcAft>
                <a:spcPts val="0"/>
              </a:spcAft>
              <a:buSzPts val="1900"/>
              <a:buChar char="●"/>
              <a:defRPr/>
            </a:lvl4pPr>
            <a:lvl5pPr marL="2282224" lvl="4" indent="-348673" rtl="0">
              <a:spcBef>
                <a:spcPts val="2096"/>
              </a:spcBef>
              <a:spcAft>
                <a:spcPts val="0"/>
              </a:spcAft>
              <a:buSzPts val="1900"/>
              <a:buChar char="○"/>
              <a:defRPr/>
            </a:lvl5pPr>
            <a:lvl6pPr marL="2738669" lvl="5" indent="-348673" rtl="0">
              <a:spcBef>
                <a:spcPts val="2096"/>
              </a:spcBef>
              <a:spcAft>
                <a:spcPts val="0"/>
              </a:spcAft>
              <a:buSzPts val="1900"/>
              <a:buChar char="■"/>
              <a:defRPr/>
            </a:lvl6pPr>
            <a:lvl7pPr marL="3195113" lvl="6" indent="-348673" rtl="0">
              <a:spcBef>
                <a:spcPts val="2096"/>
              </a:spcBef>
              <a:spcAft>
                <a:spcPts val="0"/>
              </a:spcAft>
              <a:buSzPts val="1900"/>
              <a:buChar char="●"/>
              <a:defRPr/>
            </a:lvl7pPr>
            <a:lvl8pPr marL="3651558" lvl="7" indent="-348673" rtl="0">
              <a:spcBef>
                <a:spcPts val="2096"/>
              </a:spcBef>
              <a:spcAft>
                <a:spcPts val="0"/>
              </a:spcAft>
              <a:buSzPts val="1900"/>
              <a:buChar char="○"/>
              <a:defRPr/>
            </a:lvl8pPr>
            <a:lvl9pPr marL="4108003" lvl="8" indent="-348673" rtl="0">
              <a:spcBef>
                <a:spcPts val="2096"/>
              </a:spcBef>
              <a:spcAft>
                <a:spcPts val="2096"/>
              </a:spcAft>
              <a:buSzPts val="1900"/>
              <a:buChar char="■"/>
              <a:defRPr/>
            </a:lvl9pPr>
          </a:lstStyle>
          <a:p>
            <a:endParaRPr/>
          </a:p>
        </p:txBody>
      </p:sp>
      <p:sp>
        <p:nvSpPr>
          <p:cNvPr id="445" name="Google Shape;445;p5"/>
          <p:cNvSpPr txBox="1">
            <a:spLocks noGrp="1"/>
          </p:cNvSpPr>
          <p:nvPr>
            <p:ph type="body" idx="4"/>
          </p:nvPr>
        </p:nvSpPr>
        <p:spPr>
          <a:xfrm>
            <a:off x="4678327" y="4349254"/>
            <a:ext cx="3294601" cy="1322700"/>
          </a:xfrm>
          <a:prstGeom prst="rect">
            <a:avLst/>
          </a:prstGeom>
        </p:spPr>
        <p:txBody>
          <a:bodyPr spcFirstLastPara="1" wrap="square" lIns="121699" tIns="121699" rIns="121699" bIns="121699" anchor="t" anchorCtr="0">
            <a:noAutofit/>
          </a:bodyPr>
          <a:lstStyle>
            <a:lvl1pPr marL="456444" lvl="0" indent="-348673" rtl="0">
              <a:spcBef>
                <a:spcPts val="0"/>
              </a:spcBef>
              <a:spcAft>
                <a:spcPts val="0"/>
              </a:spcAft>
              <a:buSzPts val="1900"/>
              <a:buChar char="●"/>
              <a:defRPr/>
            </a:lvl1pPr>
            <a:lvl2pPr marL="912890" lvl="1" indent="-348673" rtl="0">
              <a:spcBef>
                <a:spcPts val="2096"/>
              </a:spcBef>
              <a:spcAft>
                <a:spcPts val="0"/>
              </a:spcAft>
              <a:buSzPts val="1900"/>
              <a:buChar char="○"/>
              <a:defRPr/>
            </a:lvl2pPr>
            <a:lvl3pPr marL="1369334" lvl="2" indent="-348673" rtl="0">
              <a:spcBef>
                <a:spcPts val="2096"/>
              </a:spcBef>
              <a:spcAft>
                <a:spcPts val="0"/>
              </a:spcAft>
              <a:buSzPts val="1900"/>
              <a:buChar char="■"/>
              <a:defRPr/>
            </a:lvl3pPr>
            <a:lvl4pPr marL="1825779" lvl="3" indent="-348673" rtl="0">
              <a:spcBef>
                <a:spcPts val="2096"/>
              </a:spcBef>
              <a:spcAft>
                <a:spcPts val="0"/>
              </a:spcAft>
              <a:buSzPts val="1900"/>
              <a:buChar char="●"/>
              <a:defRPr/>
            </a:lvl4pPr>
            <a:lvl5pPr marL="2282224" lvl="4" indent="-348673" rtl="0">
              <a:spcBef>
                <a:spcPts val="2096"/>
              </a:spcBef>
              <a:spcAft>
                <a:spcPts val="0"/>
              </a:spcAft>
              <a:buSzPts val="1900"/>
              <a:buChar char="○"/>
              <a:defRPr/>
            </a:lvl5pPr>
            <a:lvl6pPr marL="2738669" lvl="5" indent="-348673" rtl="0">
              <a:spcBef>
                <a:spcPts val="2096"/>
              </a:spcBef>
              <a:spcAft>
                <a:spcPts val="0"/>
              </a:spcAft>
              <a:buSzPts val="1900"/>
              <a:buChar char="■"/>
              <a:defRPr/>
            </a:lvl6pPr>
            <a:lvl7pPr marL="3195113" lvl="6" indent="-348673" rtl="0">
              <a:spcBef>
                <a:spcPts val="2096"/>
              </a:spcBef>
              <a:spcAft>
                <a:spcPts val="0"/>
              </a:spcAft>
              <a:buSzPts val="1900"/>
              <a:buChar char="●"/>
              <a:defRPr/>
            </a:lvl7pPr>
            <a:lvl8pPr marL="3651558" lvl="7" indent="-348673" rtl="0">
              <a:spcBef>
                <a:spcPts val="2096"/>
              </a:spcBef>
              <a:spcAft>
                <a:spcPts val="0"/>
              </a:spcAft>
              <a:buSzPts val="1900"/>
              <a:buChar char="○"/>
              <a:defRPr/>
            </a:lvl8pPr>
            <a:lvl9pPr marL="4108003" lvl="8" indent="-348673" rtl="0">
              <a:spcBef>
                <a:spcPts val="2096"/>
              </a:spcBef>
              <a:spcAft>
                <a:spcPts val="2096"/>
              </a:spcAft>
              <a:buSzPts val="1900"/>
              <a:buChar char="■"/>
              <a:defRPr/>
            </a:lvl9pPr>
          </a:lstStyle>
          <a:p>
            <a:endParaRPr/>
          </a:p>
        </p:txBody>
      </p:sp>
      <p:sp>
        <p:nvSpPr>
          <p:cNvPr id="446" name="Google Shape;446;p5"/>
          <p:cNvSpPr txBox="1">
            <a:spLocks noGrp="1"/>
          </p:cNvSpPr>
          <p:nvPr>
            <p:ph type="title" idx="5"/>
          </p:nvPr>
        </p:nvSpPr>
        <p:spPr>
          <a:xfrm>
            <a:off x="720401" y="1612425"/>
            <a:ext cx="3294601" cy="695700"/>
          </a:xfrm>
          <a:prstGeom prst="rect">
            <a:avLst/>
          </a:prstGeom>
        </p:spPr>
        <p:txBody>
          <a:bodyPr spcFirstLastPara="1" wrap="square" lIns="121699" tIns="121699" rIns="121699" bIns="121699"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7" name="Google Shape;447;p5"/>
          <p:cNvSpPr txBox="1">
            <a:spLocks noGrp="1"/>
          </p:cNvSpPr>
          <p:nvPr>
            <p:ph type="title" idx="6"/>
          </p:nvPr>
        </p:nvSpPr>
        <p:spPr>
          <a:xfrm>
            <a:off x="4678327" y="1612425"/>
            <a:ext cx="3294601" cy="695700"/>
          </a:xfrm>
          <a:prstGeom prst="rect">
            <a:avLst/>
          </a:prstGeom>
        </p:spPr>
        <p:txBody>
          <a:bodyPr spcFirstLastPara="1" wrap="square" lIns="121699" tIns="121699" rIns="121699" bIns="121699"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8" name="Google Shape;448;p5"/>
          <p:cNvSpPr txBox="1">
            <a:spLocks noGrp="1"/>
          </p:cNvSpPr>
          <p:nvPr>
            <p:ph type="title" idx="7"/>
          </p:nvPr>
        </p:nvSpPr>
        <p:spPr>
          <a:xfrm>
            <a:off x="720401" y="3653484"/>
            <a:ext cx="3294601" cy="695700"/>
          </a:xfrm>
          <a:prstGeom prst="rect">
            <a:avLst/>
          </a:prstGeom>
        </p:spPr>
        <p:txBody>
          <a:bodyPr spcFirstLastPara="1" wrap="square" lIns="121699" tIns="121699" rIns="121699" bIns="121699"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9" name="Google Shape;449;p5"/>
          <p:cNvSpPr txBox="1">
            <a:spLocks noGrp="1"/>
          </p:cNvSpPr>
          <p:nvPr>
            <p:ph type="title" idx="8"/>
          </p:nvPr>
        </p:nvSpPr>
        <p:spPr>
          <a:xfrm>
            <a:off x="4678327" y="3653484"/>
            <a:ext cx="3294601" cy="695700"/>
          </a:xfrm>
          <a:prstGeom prst="rect">
            <a:avLst/>
          </a:prstGeom>
        </p:spPr>
        <p:txBody>
          <a:bodyPr spcFirstLastPara="1" wrap="square" lIns="121699" tIns="121699" rIns="121699" bIns="121699"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3570846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1484455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450"/>
        <p:cNvGrpSpPr/>
        <p:nvPr/>
      </p:nvGrpSpPr>
      <p:grpSpPr>
        <a:xfrm>
          <a:off x="0" y="0"/>
          <a:ext cx="0" cy="0"/>
          <a:chOff x="0" y="0"/>
          <a:chExt cx="0" cy="0"/>
        </a:xfrm>
      </p:grpSpPr>
      <p:sp>
        <p:nvSpPr>
          <p:cNvPr id="451" name="Google Shape;451;p6"/>
          <p:cNvSpPr/>
          <p:nvPr/>
        </p:nvSpPr>
        <p:spPr>
          <a:xfrm>
            <a:off x="2" y="3375962"/>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52" name="Google Shape;452;p6"/>
          <p:cNvSpPr/>
          <p:nvPr/>
        </p:nvSpPr>
        <p:spPr>
          <a:xfrm>
            <a:off x="2" y="4225492"/>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53" name="Google Shape;453;p6"/>
          <p:cNvSpPr/>
          <p:nvPr/>
        </p:nvSpPr>
        <p:spPr>
          <a:xfrm>
            <a:off x="2" y="5394255"/>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454" name="Google Shape;454;p6"/>
          <p:cNvGrpSpPr/>
          <p:nvPr/>
        </p:nvGrpSpPr>
        <p:grpSpPr>
          <a:xfrm>
            <a:off x="2564295" y="4108299"/>
            <a:ext cx="1087172" cy="1395808"/>
            <a:chOff x="3534651" y="0"/>
            <a:chExt cx="862629" cy="1107520"/>
          </a:xfrm>
        </p:grpSpPr>
        <p:sp>
          <p:nvSpPr>
            <p:cNvPr id="455" name="Google Shape;455;p6"/>
            <p:cNvSpPr/>
            <p:nvPr/>
          </p:nvSpPr>
          <p:spPr>
            <a:xfrm>
              <a:off x="3534651" y="0"/>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456" name="Google Shape;456;p6"/>
            <p:cNvGrpSpPr/>
            <p:nvPr/>
          </p:nvGrpSpPr>
          <p:grpSpPr>
            <a:xfrm>
              <a:off x="3571225" y="91032"/>
              <a:ext cx="825052" cy="1016489"/>
              <a:chOff x="2409243" y="2857703"/>
              <a:chExt cx="604080" cy="744244"/>
            </a:xfrm>
          </p:grpSpPr>
          <p:sp>
            <p:nvSpPr>
              <p:cNvPr id="457" name="Google Shape;457;p6"/>
              <p:cNvSpPr/>
              <p:nvPr/>
            </p:nvSpPr>
            <p:spPr>
              <a:xfrm rot="-1561164">
                <a:off x="2535890" y="2901206"/>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58" name="Google Shape;458;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59" name="Google Shape;459;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sp>
        <p:nvSpPr>
          <p:cNvPr id="460" name="Google Shape;460;p6"/>
          <p:cNvSpPr/>
          <p:nvPr/>
        </p:nvSpPr>
        <p:spPr>
          <a:xfrm>
            <a:off x="622933" y="912004"/>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1" name="Google Shape;461;p6"/>
          <p:cNvSpPr/>
          <p:nvPr/>
        </p:nvSpPr>
        <p:spPr>
          <a:xfrm>
            <a:off x="2016991" y="1882551"/>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2" name="Google Shape;462;p6"/>
          <p:cNvSpPr/>
          <p:nvPr/>
        </p:nvSpPr>
        <p:spPr>
          <a:xfrm flipH="1">
            <a:off x="5339069" y="5606719"/>
            <a:ext cx="6852933" cy="1160687"/>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3" name="Google Shape;463;p6"/>
          <p:cNvSpPr/>
          <p:nvPr/>
        </p:nvSpPr>
        <p:spPr>
          <a:xfrm>
            <a:off x="4162926" y="6261237"/>
            <a:ext cx="7807668" cy="51976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64" name="Google Shape;464;p6"/>
          <p:cNvSpPr/>
          <p:nvPr/>
        </p:nvSpPr>
        <p:spPr>
          <a:xfrm>
            <a:off x="2" y="5364288"/>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5" name="Google Shape;465;p6"/>
          <p:cNvSpPr/>
          <p:nvPr/>
        </p:nvSpPr>
        <p:spPr>
          <a:xfrm>
            <a:off x="-4833" y="6362231"/>
            <a:ext cx="12196581"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nvGrpSpPr>
          <p:cNvPr id="466" name="Google Shape;466;p6"/>
          <p:cNvGrpSpPr/>
          <p:nvPr/>
        </p:nvGrpSpPr>
        <p:grpSpPr>
          <a:xfrm>
            <a:off x="-53412" y="4129601"/>
            <a:ext cx="1515115" cy="1543007"/>
            <a:chOff x="-1652170" y="987304"/>
            <a:chExt cx="1875144" cy="1909663"/>
          </a:xfrm>
        </p:grpSpPr>
        <p:sp>
          <p:nvSpPr>
            <p:cNvPr id="467" name="Google Shape;467;p6"/>
            <p:cNvSpPr/>
            <p:nvPr/>
          </p:nvSpPr>
          <p:spPr>
            <a:xfrm>
              <a:off x="-145415"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68" name="Google Shape;468;p6"/>
            <p:cNvSpPr/>
            <p:nvPr/>
          </p:nvSpPr>
          <p:spPr>
            <a:xfrm>
              <a:off x="-126223"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69" name="Google Shape;469;p6"/>
            <p:cNvSpPr/>
            <p:nvPr/>
          </p:nvSpPr>
          <p:spPr>
            <a:xfrm>
              <a:off x="-344255"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0" name="Google Shape;470;p6"/>
            <p:cNvSpPr/>
            <p:nvPr/>
          </p:nvSpPr>
          <p:spPr>
            <a:xfrm>
              <a:off x="-675606" y="987304"/>
              <a:ext cx="177300" cy="6423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1" name="Google Shape;471;p6"/>
            <p:cNvSpPr/>
            <p:nvPr/>
          </p:nvSpPr>
          <p:spPr>
            <a:xfrm>
              <a:off x="-654753" y="1039768"/>
              <a:ext cx="136981" cy="457961"/>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72" name="Google Shape;472;p6"/>
            <p:cNvSpPr/>
            <p:nvPr/>
          </p:nvSpPr>
          <p:spPr>
            <a:xfrm>
              <a:off x="-891645" y="1332052"/>
              <a:ext cx="616553" cy="1558294"/>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3" name="Google Shape;473;p6"/>
            <p:cNvSpPr/>
            <p:nvPr/>
          </p:nvSpPr>
          <p:spPr>
            <a:xfrm>
              <a:off x="-112632"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4" name="Google Shape;474;p6"/>
            <p:cNvSpPr/>
            <p:nvPr/>
          </p:nvSpPr>
          <p:spPr>
            <a:xfrm>
              <a:off x="-97485"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75" name="Google Shape;475;p6"/>
            <p:cNvSpPr/>
            <p:nvPr/>
          </p:nvSpPr>
          <p:spPr>
            <a:xfrm>
              <a:off x="-269556"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6" name="Google Shape;476;p6"/>
            <p:cNvSpPr/>
            <p:nvPr/>
          </p:nvSpPr>
          <p:spPr>
            <a:xfrm>
              <a:off x="-401132"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7" name="Google Shape;477;p6"/>
            <p:cNvSpPr/>
            <p:nvPr/>
          </p:nvSpPr>
          <p:spPr>
            <a:xfrm>
              <a:off x="-381940"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78" name="Google Shape;478;p6"/>
            <p:cNvSpPr/>
            <p:nvPr/>
          </p:nvSpPr>
          <p:spPr>
            <a:xfrm>
              <a:off x="-599972"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9" name="Google Shape;479;p6"/>
            <p:cNvSpPr/>
            <p:nvPr/>
          </p:nvSpPr>
          <p:spPr>
            <a:xfrm>
              <a:off x="-238455" y="1845519"/>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0" name="Google Shape;480;p6"/>
            <p:cNvSpPr/>
            <p:nvPr/>
          </p:nvSpPr>
          <p:spPr>
            <a:xfrm>
              <a:off x="-226988" y="1874371"/>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81" name="Google Shape;481;p6"/>
            <p:cNvSpPr/>
            <p:nvPr/>
          </p:nvSpPr>
          <p:spPr>
            <a:xfrm>
              <a:off x="-357262" y="2035107"/>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2" name="Google Shape;482;p6"/>
            <p:cNvSpPr/>
            <p:nvPr/>
          </p:nvSpPr>
          <p:spPr>
            <a:xfrm>
              <a:off x="-534758"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3" name="Google Shape;483;p6"/>
            <p:cNvSpPr/>
            <p:nvPr/>
          </p:nvSpPr>
          <p:spPr>
            <a:xfrm>
              <a:off x="-519611"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84" name="Google Shape;484;p6"/>
            <p:cNvSpPr/>
            <p:nvPr/>
          </p:nvSpPr>
          <p:spPr>
            <a:xfrm>
              <a:off x="-691682"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5" name="Google Shape;485;p6"/>
            <p:cNvSpPr/>
            <p:nvPr/>
          </p:nvSpPr>
          <p:spPr>
            <a:xfrm>
              <a:off x="-717446" y="1838310"/>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6" name="Google Shape;486;p6"/>
            <p:cNvSpPr/>
            <p:nvPr/>
          </p:nvSpPr>
          <p:spPr>
            <a:xfrm>
              <a:off x="-705979" y="1867162"/>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87" name="Google Shape;487;p6"/>
            <p:cNvSpPr/>
            <p:nvPr/>
          </p:nvSpPr>
          <p:spPr>
            <a:xfrm>
              <a:off x="-836253" y="2027898"/>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8" name="Google Shape;488;p6"/>
            <p:cNvSpPr/>
            <p:nvPr/>
          </p:nvSpPr>
          <p:spPr>
            <a:xfrm>
              <a:off x="-905940"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9" name="Google Shape;489;p6"/>
            <p:cNvSpPr/>
            <p:nvPr/>
          </p:nvSpPr>
          <p:spPr>
            <a:xfrm>
              <a:off x="-886748"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0" name="Google Shape;490;p6"/>
            <p:cNvSpPr/>
            <p:nvPr/>
          </p:nvSpPr>
          <p:spPr>
            <a:xfrm>
              <a:off x="-1104780"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1" name="Google Shape;491;p6"/>
            <p:cNvSpPr/>
            <p:nvPr/>
          </p:nvSpPr>
          <p:spPr>
            <a:xfrm>
              <a:off x="-1436131" y="987304"/>
              <a:ext cx="177300" cy="6423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2" name="Google Shape;492;p6"/>
            <p:cNvSpPr/>
            <p:nvPr/>
          </p:nvSpPr>
          <p:spPr>
            <a:xfrm>
              <a:off x="-1415278" y="1039768"/>
              <a:ext cx="136982" cy="457961"/>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3" name="Google Shape;493;p6"/>
            <p:cNvSpPr/>
            <p:nvPr/>
          </p:nvSpPr>
          <p:spPr>
            <a:xfrm>
              <a:off x="-1652170" y="1332052"/>
              <a:ext cx="616553" cy="1558294"/>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a:effectLst>
              <a:outerShdw blurRad="215900" dist="203200" dir="18900000" algn="bl" rotWithShape="0">
                <a:srgbClr val="000000">
                  <a:alpha val="13730"/>
                </a:srgbClr>
              </a:outerShdw>
            </a:effectLst>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4" name="Google Shape;494;p6"/>
            <p:cNvSpPr/>
            <p:nvPr/>
          </p:nvSpPr>
          <p:spPr>
            <a:xfrm>
              <a:off x="-873157"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5" name="Google Shape;495;p6"/>
            <p:cNvSpPr/>
            <p:nvPr/>
          </p:nvSpPr>
          <p:spPr>
            <a:xfrm>
              <a:off x="-858010"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6" name="Google Shape;496;p6"/>
            <p:cNvSpPr/>
            <p:nvPr/>
          </p:nvSpPr>
          <p:spPr>
            <a:xfrm>
              <a:off x="-1030081"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7" name="Google Shape;497;p6"/>
            <p:cNvSpPr/>
            <p:nvPr/>
          </p:nvSpPr>
          <p:spPr>
            <a:xfrm>
              <a:off x="-1161657"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8" name="Google Shape;498;p6"/>
            <p:cNvSpPr/>
            <p:nvPr/>
          </p:nvSpPr>
          <p:spPr>
            <a:xfrm>
              <a:off x="-1142465"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9" name="Google Shape;499;p6"/>
            <p:cNvSpPr/>
            <p:nvPr/>
          </p:nvSpPr>
          <p:spPr>
            <a:xfrm>
              <a:off x="-1360497"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0" name="Google Shape;500;p6"/>
            <p:cNvSpPr/>
            <p:nvPr/>
          </p:nvSpPr>
          <p:spPr>
            <a:xfrm>
              <a:off x="-998980" y="1845519"/>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1" name="Google Shape;501;p6"/>
            <p:cNvSpPr/>
            <p:nvPr/>
          </p:nvSpPr>
          <p:spPr>
            <a:xfrm>
              <a:off x="-987513" y="1874371"/>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02" name="Google Shape;502;p6"/>
            <p:cNvSpPr/>
            <p:nvPr/>
          </p:nvSpPr>
          <p:spPr>
            <a:xfrm>
              <a:off x="-1117787" y="2035107"/>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3" name="Google Shape;503;p6"/>
            <p:cNvSpPr/>
            <p:nvPr/>
          </p:nvSpPr>
          <p:spPr>
            <a:xfrm>
              <a:off x="-1295283"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4" name="Google Shape;504;p6"/>
            <p:cNvSpPr/>
            <p:nvPr/>
          </p:nvSpPr>
          <p:spPr>
            <a:xfrm>
              <a:off x="-1280136"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05" name="Google Shape;505;p6"/>
            <p:cNvSpPr/>
            <p:nvPr/>
          </p:nvSpPr>
          <p:spPr>
            <a:xfrm>
              <a:off x="-1452207"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6" name="Google Shape;506;p6"/>
            <p:cNvSpPr/>
            <p:nvPr/>
          </p:nvSpPr>
          <p:spPr>
            <a:xfrm>
              <a:off x="-1477971" y="1838310"/>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7" name="Google Shape;507;p6"/>
            <p:cNvSpPr/>
            <p:nvPr/>
          </p:nvSpPr>
          <p:spPr>
            <a:xfrm>
              <a:off x="-1466504" y="1867162"/>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08" name="Google Shape;508;p6"/>
            <p:cNvSpPr/>
            <p:nvPr/>
          </p:nvSpPr>
          <p:spPr>
            <a:xfrm>
              <a:off x="-1596778" y="2027898"/>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509" name="Google Shape;509;p6"/>
          <p:cNvGrpSpPr/>
          <p:nvPr/>
        </p:nvGrpSpPr>
        <p:grpSpPr>
          <a:xfrm flipH="1">
            <a:off x="-20247" y="4889703"/>
            <a:ext cx="1514081" cy="1314974"/>
            <a:chOff x="0" y="2616032"/>
            <a:chExt cx="3849683" cy="3975132"/>
          </a:xfrm>
        </p:grpSpPr>
        <p:sp>
          <p:nvSpPr>
            <p:cNvPr id="510" name="Google Shape;510;p6"/>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1" name="Google Shape;511;p6"/>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2" name="Google Shape;512;p6"/>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3" name="Google Shape;513;p6"/>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4" name="Google Shape;514;p6"/>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5" name="Google Shape;515;p6"/>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516" name="Google Shape;516;p6"/>
          <p:cNvGrpSpPr/>
          <p:nvPr/>
        </p:nvGrpSpPr>
        <p:grpSpPr>
          <a:xfrm>
            <a:off x="1728432" y="4168543"/>
            <a:ext cx="1087172" cy="1395809"/>
            <a:chOff x="4293487" y="-1448942"/>
            <a:chExt cx="862629" cy="1107521"/>
          </a:xfrm>
        </p:grpSpPr>
        <p:sp>
          <p:nvSpPr>
            <p:cNvPr id="517" name="Google Shape;517;p6"/>
            <p:cNvSpPr/>
            <p:nvPr/>
          </p:nvSpPr>
          <p:spPr>
            <a:xfrm>
              <a:off x="4293487" y="-1448942"/>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518" name="Google Shape;518;p6"/>
            <p:cNvGrpSpPr/>
            <p:nvPr/>
          </p:nvGrpSpPr>
          <p:grpSpPr>
            <a:xfrm>
              <a:off x="4330063" y="-1357909"/>
              <a:ext cx="825052" cy="1016489"/>
              <a:chOff x="2409244" y="2857703"/>
              <a:chExt cx="604080" cy="744244"/>
            </a:xfrm>
          </p:grpSpPr>
          <p:sp>
            <p:nvSpPr>
              <p:cNvPr id="519" name="Google Shape;519;p6"/>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0" name="Google Shape;520;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1" name="Google Shape;521;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522" name="Google Shape;522;p6"/>
          <p:cNvGrpSpPr/>
          <p:nvPr/>
        </p:nvGrpSpPr>
        <p:grpSpPr>
          <a:xfrm>
            <a:off x="3286610" y="4505616"/>
            <a:ext cx="1087172" cy="1395809"/>
            <a:chOff x="4293487" y="-1448942"/>
            <a:chExt cx="862629" cy="1107521"/>
          </a:xfrm>
        </p:grpSpPr>
        <p:sp>
          <p:nvSpPr>
            <p:cNvPr id="523" name="Google Shape;523;p6"/>
            <p:cNvSpPr/>
            <p:nvPr/>
          </p:nvSpPr>
          <p:spPr>
            <a:xfrm>
              <a:off x="4293487" y="-1448942"/>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524" name="Google Shape;524;p6"/>
            <p:cNvGrpSpPr/>
            <p:nvPr/>
          </p:nvGrpSpPr>
          <p:grpSpPr>
            <a:xfrm>
              <a:off x="4330063" y="-1357909"/>
              <a:ext cx="825052" cy="1016489"/>
              <a:chOff x="2409244" y="2857703"/>
              <a:chExt cx="604080" cy="744244"/>
            </a:xfrm>
          </p:grpSpPr>
          <p:sp>
            <p:nvSpPr>
              <p:cNvPr id="525" name="Google Shape;525;p6"/>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6" name="Google Shape;526;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7" name="Google Shape;527;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528" name="Google Shape;528;p6"/>
          <p:cNvGrpSpPr/>
          <p:nvPr/>
        </p:nvGrpSpPr>
        <p:grpSpPr>
          <a:xfrm>
            <a:off x="10386897" y="5176913"/>
            <a:ext cx="1397933" cy="1090019"/>
            <a:chOff x="10513760" y="5186511"/>
            <a:chExt cx="1144628" cy="892507"/>
          </a:xfrm>
        </p:grpSpPr>
        <p:grpSp>
          <p:nvGrpSpPr>
            <p:cNvPr id="529" name="Google Shape;529;p6"/>
            <p:cNvGrpSpPr/>
            <p:nvPr/>
          </p:nvGrpSpPr>
          <p:grpSpPr>
            <a:xfrm>
              <a:off x="10513760" y="5186511"/>
              <a:ext cx="1144628" cy="750937"/>
              <a:chOff x="515893" y="5033977"/>
              <a:chExt cx="1293803" cy="848804"/>
            </a:xfrm>
          </p:grpSpPr>
          <p:grpSp>
            <p:nvGrpSpPr>
              <p:cNvPr id="530" name="Google Shape;530;p6"/>
              <p:cNvGrpSpPr/>
              <p:nvPr/>
            </p:nvGrpSpPr>
            <p:grpSpPr>
              <a:xfrm>
                <a:off x="1325176" y="5043686"/>
                <a:ext cx="484520" cy="839095"/>
                <a:chOff x="5776729" y="2875423"/>
                <a:chExt cx="641578" cy="1111090"/>
              </a:xfrm>
            </p:grpSpPr>
            <p:sp>
              <p:nvSpPr>
                <p:cNvPr id="531" name="Google Shape;531;p6"/>
                <p:cNvSpPr/>
                <p:nvPr/>
              </p:nvSpPr>
              <p:spPr>
                <a:xfrm>
                  <a:off x="6115539" y="3769897"/>
                  <a:ext cx="204984" cy="182948"/>
                </a:xfrm>
                <a:custGeom>
                  <a:avLst/>
                  <a:gdLst/>
                  <a:ahLst/>
                  <a:cxnLst/>
                  <a:rect l="l" t="t" r="r" b="b"/>
                  <a:pathLst>
                    <a:path w="204984" h="182948" extrusionOk="0">
                      <a:moveTo>
                        <a:pt x="102791" y="10201"/>
                      </a:moveTo>
                      <a:cubicBezTo>
                        <a:pt x="91858" y="51030"/>
                        <a:pt x="108415" y="84851"/>
                        <a:pt x="119926" y="116019"/>
                      </a:cubicBezTo>
                      <a:lnTo>
                        <a:pt x="31078" y="129404"/>
                      </a:lnTo>
                      <a:cubicBezTo>
                        <a:pt x="7835" y="142581"/>
                        <a:pt x="5389" y="155759"/>
                        <a:pt x="-18" y="168926"/>
                      </a:cubicBezTo>
                      <a:cubicBezTo>
                        <a:pt x="11829" y="161491"/>
                        <a:pt x="24005" y="154168"/>
                        <a:pt x="50752" y="151720"/>
                      </a:cubicBezTo>
                      <a:lnTo>
                        <a:pt x="46944" y="182950"/>
                      </a:lnTo>
                      <a:lnTo>
                        <a:pt x="80579" y="171476"/>
                      </a:lnTo>
                      <a:cubicBezTo>
                        <a:pt x="97942" y="175576"/>
                        <a:pt x="116101" y="172475"/>
                        <a:pt x="135157" y="161277"/>
                      </a:cubicBezTo>
                      <a:cubicBezTo>
                        <a:pt x="157912" y="162643"/>
                        <a:pt x="180568" y="163408"/>
                        <a:pt x="204966" y="174668"/>
                      </a:cubicBezTo>
                      <a:cubicBezTo>
                        <a:pt x="203907" y="151852"/>
                        <a:pt x="184153" y="137573"/>
                        <a:pt x="164984" y="123029"/>
                      </a:cubicBezTo>
                      <a:cubicBezTo>
                        <a:pt x="140025" y="84735"/>
                        <a:pt x="148078" y="41335"/>
                        <a:pt x="142772" y="2"/>
                      </a:cubicBezTo>
                      <a:close/>
                    </a:path>
                  </a:pathLst>
                </a:custGeom>
                <a:solidFill>
                  <a:srgbClr val="EBC78A"/>
                </a:solidFill>
                <a:ln w="9525" cap="flat" cmpd="sng">
                  <a:solidFill>
                    <a:srgbClr val="FF66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2" name="Google Shape;532;p6"/>
                <p:cNvSpPr/>
                <p:nvPr/>
              </p:nvSpPr>
              <p:spPr>
                <a:xfrm>
                  <a:off x="6104965" y="3774437"/>
                  <a:ext cx="228577" cy="212076"/>
                </a:xfrm>
                <a:custGeom>
                  <a:avLst/>
                  <a:gdLst/>
                  <a:ahLst/>
                  <a:cxnLst/>
                  <a:rect l="l" t="t" r="r" b="b"/>
                  <a:pathLst>
                    <a:path w="228577" h="212076" extrusionOk="0">
                      <a:moveTo>
                        <a:pt x="149625" y="383"/>
                      </a:moveTo>
                      <a:cubicBezTo>
                        <a:pt x="147932" y="16734"/>
                        <a:pt x="145011" y="42206"/>
                        <a:pt x="149801" y="64684"/>
                      </a:cubicBezTo>
                      <a:cubicBezTo>
                        <a:pt x="154589" y="87161"/>
                        <a:pt x="158358" y="108556"/>
                        <a:pt x="170232" y="124517"/>
                      </a:cubicBezTo>
                      <a:cubicBezTo>
                        <a:pt x="185245" y="136420"/>
                        <a:pt x="195206" y="142978"/>
                        <a:pt x="198400" y="155401"/>
                      </a:cubicBezTo>
                      <a:cubicBezTo>
                        <a:pt x="185072" y="151984"/>
                        <a:pt x="164059" y="146884"/>
                        <a:pt x="145387" y="150536"/>
                      </a:cubicBezTo>
                      <a:cubicBezTo>
                        <a:pt x="126714" y="154187"/>
                        <a:pt x="113803" y="160725"/>
                        <a:pt x="99770" y="158389"/>
                      </a:cubicBezTo>
                      <a:cubicBezTo>
                        <a:pt x="85737" y="156054"/>
                        <a:pt x="67366" y="167885"/>
                        <a:pt x="64993" y="167416"/>
                      </a:cubicBezTo>
                      <a:cubicBezTo>
                        <a:pt x="54200" y="154044"/>
                        <a:pt x="102750" y="143192"/>
                        <a:pt x="111965" y="139643"/>
                      </a:cubicBezTo>
                      <a:cubicBezTo>
                        <a:pt x="101396" y="133442"/>
                        <a:pt x="74963" y="139306"/>
                        <a:pt x="67240" y="139867"/>
                      </a:cubicBezTo>
                      <a:cubicBezTo>
                        <a:pt x="55979" y="139449"/>
                        <a:pt x="36153" y="146109"/>
                        <a:pt x="31856" y="146833"/>
                      </a:cubicBezTo>
                      <a:cubicBezTo>
                        <a:pt x="34328" y="139888"/>
                        <a:pt x="44192" y="131942"/>
                        <a:pt x="54080" y="131300"/>
                      </a:cubicBezTo>
                      <a:cubicBezTo>
                        <a:pt x="63967" y="130667"/>
                        <a:pt x="72149" y="130780"/>
                        <a:pt x="77627" y="129566"/>
                      </a:cubicBezTo>
                      <a:cubicBezTo>
                        <a:pt x="83104" y="128352"/>
                        <a:pt x="88456" y="127750"/>
                        <a:pt x="98220" y="128260"/>
                      </a:cubicBezTo>
                      <a:cubicBezTo>
                        <a:pt x="107983" y="128760"/>
                        <a:pt x="111302" y="123997"/>
                        <a:pt x="117072" y="122365"/>
                      </a:cubicBezTo>
                      <a:cubicBezTo>
                        <a:pt x="122843" y="120723"/>
                        <a:pt x="131591" y="121875"/>
                        <a:pt x="134604" y="116939"/>
                      </a:cubicBezTo>
                      <a:cubicBezTo>
                        <a:pt x="137617" y="112002"/>
                        <a:pt x="137632" y="106408"/>
                        <a:pt x="136766" y="101758"/>
                      </a:cubicBezTo>
                      <a:cubicBezTo>
                        <a:pt x="135903" y="97128"/>
                        <a:pt x="134227" y="92794"/>
                        <a:pt x="132383" y="88172"/>
                      </a:cubicBezTo>
                      <a:lnTo>
                        <a:pt x="132362" y="88112"/>
                      </a:lnTo>
                      <a:cubicBezTo>
                        <a:pt x="111878" y="35507"/>
                        <a:pt x="120591" y="31153"/>
                        <a:pt x="122218" y="7348"/>
                      </a:cubicBezTo>
                      <a:lnTo>
                        <a:pt x="106963" y="7465"/>
                      </a:lnTo>
                      <a:cubicBezTo>
                        <a:pt x="89064" y="70708"/>
                        <a:pt x="108580" y="75349"/>
                        <a:pt x="116114" y="91219"/>
                      </a:cubicBezTo>
                      <a:cubicBezTo>
                        <a:pt x="119595" y="98555"/>
                        <a:pt x="127178" y="104612"/>
                        <a:pt x="124103" y="108185"/>
                      </a:cubicBezTo>
                      <a:cubicBezTo>
                        <a:pt x="121027" y="111758"/>
                        <a:pt x="113124" y="111162"/>
                        <a:pt x="104120" y="110612"/>
                      </a:cubicBezTo>
                      <a:cubicBezTo>
                        <a:pt x="95116" y="110064"/>
                        <a:pt x="80665" y="110382"/>
                        <a:pt x="73740" y="111918"/>
                      </a:cubicBezTo>
                      <a:cubicBezTo>
                        <a:pt x="66814" y="113454"/>
                        <a:pt x="58762" y="112284"/>
                        <a:pt x="48298" y="112429"/>
                      </a:cubicBezTo>
                      <a:cubicBezTo>
                        <a:pt x="37834" y="112574"/>
                        <a:pt x="28450" y="123201"/>
                        <a:pt x="20689" y="132136"/>
                      </a:cubicBezTo>
                      <a:cubicBezTo>
                        <a:pt x="12929" y="141060"/>
                        <a:pt x="5736" y="150128"/>
                        <a:pt x="3515" y="158032"/>
                      </a:cubicBezTo>
                      <a:cubicBezTo>
                        <a:pt x="-462" y="172189"/>
                        <a:pt x="-5625" y="194158"/>
                        <a:pt x="16445" y="170282"/>
                      </a:cubicBezTo>
                      <a:cubicBezTo>
                        <a:pt x="26503" y="159399"/>
                        <a:pt x="48510" y="151566"/>
                        <a:pt x="51695" y="158073"/>
                      </a:cubicBezTo>
                      <a:cubicBezTo>
                        <a:pt x="54880" y="164570"/>
                        <a:pt x="45650" y="178614"/>
                        <a:pt x="45975" y="189609"/>
                      </a:cubicBezTo>
                      <a:cubicBezTo>
                        <a:pt x="46299" y="200543"/>
                        <a:pt x="46888" y="204582"/>
                        <a:pt x="53948" y="212078"/>
                      </a:cubicBezTo>
                      <a:cubicBezTo>
                        <a:pt x="53380" y="204694"/>
                        <a:pt x="58500" y="193934"/>
                        <a:pt x="62812" y="185887"/>
                      </a:cubicBezTo>
                      <a:cubicBezTo>
                        <a:pt x="68120" y="175983"/>
                        <a:pt x="80289" y="173280"/>
                        <a:pt x="97311" y="176146"/>
                      </a:cubicBezTo>
                      <a:cubicBezTo>
                        <a:pt x="114332" y="179012"/>
                        <a:pt x="132018" y="171240"/>
                        <a:pt x="146920" y="163111"/>
                      </a:cubicBezTo>
                      <a:cubicBezTo>
                        <a:pt x="173069" y="166610"/>
                        <a:pt x="194251" y="167150"/>
                        <a:pt x="206208" y="173056"/>
                      </a:cubicBezTo>
                      <a:lnTo>
                        <a:pt x="224099" y="190221"/>
                      </a:lnTo>
                      <a:cubicBezTo>
                        <a:pt x="227191" y="183286"/>
                        <a:pt x="230436" y="176065"/>
                        <a:pt x="227248" y="165712"/>
                      </a:cubicBezTo>
                      <a:cubicBezTo>
                        <a:pt x="220742" y="144569"/>
                        <a:pt x="208473" y="119254"/>
                        <a:pt x="180159" y="109505"/>
                      </a:cubicBezTo>
                      <a:cubicBezTo>
                        <a:pt x="172092" y="90730"/>
                        <a:pt x="168892" y="80972"/>
                        <a:pt x="164663" y="59463"/>
                      </a:cubicBezTo>
                      <a:cubicBezTo>
                        <a:pt x="160434" y="37952"/>
                        <a:pt x="161917" y="19374"/>
                        <a:pt x="163924" y="2"/>
                      </a:cubicBezTo>
                      <a:close/>
                    </a:path>
                  </a:pathLst>
                </a:custGeom>
                <a:solidFill>
                  <a:srgbClr val="8C7D4D"/>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3" name="Google Shape;533;p6"/>
                <p:cNvSpPr/>
                <p:nvPr/>
              </p:nvSpPr>
              <p:spPr>
                <a:xfrm>
                  <a:off x="5786051" y="2949488"/>
                  <a:ext cx="622686" cy="827421"/>
                </a:xfrm>
                <a:custGeom>
                  <a:avLst/>
                  <a:gdLst/>
                  <a:ahLst/>
                  <a:cxnLst/>
                  <a:rect l="l" t="t" r="r" b="b"/>
                  <a:pathLst>
                    <a:path w="622686" h="827421" extrusionOk="0">
                      <a:moveTo>
                        <a:pt x="248238" y="36337"/>
                      </a:moveTo>
                      <a:cubicBezTo>
                        <a:pt x="246031" y="22333"/>
                        <a:pt x="240824" y="8974"/>
                        <a:pt x="215238" y="2"/>
                      </a:cubicBezTo>
                      <a:cubicBezTo>
                        <a:pt x="192967" y="3298"/>
                        <a:pt x="171792" y="8521"/>
                        <a:pt x="156218" y="23587"/>
                      </a:cubicBezTo>
                      <a:cubicBezTo>
                        <a:pt x="108858" y="70289"/>
                        <a:pt x="103880" y="135437"/>
                        <a:pt x="106717" y="203988"/>
                      </a:cubicBezTo>
                      <a:lnTo>
                        <a:pt x="80697" y="349329"/>
                      </a:lnTo>
                      <a:lnTo>
                        <a:pt x="100" y="446860"/>
                      </a:lnTo>
                      <a:cubicBezTo>
                        <a:pt x="-1229" y="534226"/>
                        <a:pt x="6810" y="620921"/>
                        <a:pt x="121948" y="699931"/>
                      </a:cubicBezTo>
                      <a:cubicBezTo>
                        <a:pt x="150029" y="737093"/>
                        <a:pt x="169308" y="778184"/>
                        <a:pt x="226026" y="802562"/>
                      </a:cubicBezTo>
                      <a:cubicBezTo>
                        <a:pt x="265653" y="812543"/>
                        <a:pt x="307961" y="834640"/>
                        <a:pt x="331374" y="771326"/>
                      </a:cubicBezTo>
                      <a:cubicBezTo>
                        <a:pt x="353314" y="801027"/>
                        <a:pt x="381163" y="821494"/>
                        <a:pt x="418318" y="827423"/>
                      </a:cubicBezTo>
                      <a:lnTo>
                        <a:pt x="485588" y="812761"/>
                      </a:lnTo>
                      <a:lnTo>
                        <a:pt x="499550" y="773876"/>
                      </a:lnTo>
                      <a:cubicBezTo>
                        <a:pt x="532672" y="745937"/>
                        <a:pt x="564773" y="716200"/>
                        <a:pt x="584590" y="664871"/>
                      </a:cubicBezTo>
                      <a:cubicBezTo>
                        <a:pt x="587740" y="623129"/>
                        <a:pt x="563137" y="595326"/>
                        <a:pt x="536358" y="568615"/>
                      </a:cubicBezTo>
                      <a:cubicBezTo>
                        <a:pt x="551053" y="550079"/>
                        <a:pt x="566528" y="532620"/>
                        <a:pt x="568090" y="495944"/>
                      </a:cubicBezTo>
                      <a:cubicBezTo>
                        <a:pt x="587434" y="501834"/>
                        <a:pt x="591486" y="490657"/>
                        <a:pt x="596013" y="480008"/>
                      </a:cubicBezTo>
                      <a:lnTo>
                        <a:pt x="577609" y="454509"/>
                      </a:lnTo>
                      <a:cubicBezTo>
                        <a:pt x="588190" y="452280"/>
                        <a:pt x="601233" y="450668"/>
                        <a:pt x="605528" y="446860"/>
                      </a:cubicBezTo>
                      <a:lnTo>
                        <a:pt x="592840" y="424549"/>
                      </a:lnTo>
                      <a:cubicBezTo>
                        <a:pt x="601650" y="423923"/>
                        <a:pt x="609976" y="424767"/>
                        <a:pt x="622029" y="414350"/>
                      </a:cubicBezTo>
                      <a:cubicBezTo>
                        <a:pt x="621927" y="392991"/>
                        <a:pt x="605701" y="387836"/>
                        <a:pt x="594744" y="377377"/>
                      </a:cubicBezTo>
                      <a:lnTo>
                        <a:pt x="622668" y="342954"/>
                      </a:lnTo>
                      <a:lnTo>
                        <a:pt x="611245" y="317456"/>
                      </a:lnTo>
                      <a:lnTo>
                        <a:pt x="582051" y="307894"/>
                      </a:lnTo>
                      <a:cubicBezTo>
                        <a:pt x="587781" y="298274"/>
                        <a:pt x="595731" y="291774"/>
                        <a:pt x="593475" y="270921"/>
                      </a:cubicBezTo>
                      <a:cubicBezTo>
                        <a:pt x="525283" y="231277"/>
                        <a:pt x="509584" y="278253"/>
                        <a:pt x="486858" y="313631"/>
                      </a:cubicBezTo>
                      <a:cubicBezTo>
                        <a:pt x="449958" y="317702"/>
                        <a:pt x="418439" y="329578"/>
                        <a:pt x="396741" y="355703"/>
                      </a:cubicBezTo>
                      <a:lnTo>
                        <a:pt x="304085" y="344867"/>
                      </a:lnTo>
                      <a:lnTo>
                        <a:pt x="259662" y="206538"/>
                      </a:lnTo>
                      <a:lnTo>
                        <a:pt x="250777" y="167653"/>
                      </a:lnTo>
                      <a:lnTo>
                        <a:pt x="270450" y="101995"/>
                      </a:lnTo>
                      <a:lnTo>
                        <a:pt x="227930" y="90521"/>
                      </a:lnTo>
                      <a:cubicBezTo>
                        <a:pt x="221005" y="80460"/>
                        <a:pt x="222846" y="72161"/>
                        <a:pt x="224123" y="63747"/>
                      </a:cubicBezTo>
                      <a:close/>
                    </a:path>
                  </a:pathLst>
                </a:custGeom>
                <a:solidFill>
                  <a:srgbClr val="9F3939"/>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4" name="Google Shape;534;p6"/>
                <p:cNvSpPr/>
                <p:nvPr/>
              </p:nvSpPr>
              <p:spPr>
                <a:xfrm>
                  <a:off x="5786305" y="2949759"/>
                  <a:ext cx="622686" cy="827421"/>
                </a:xfrm>
                <a:custGeom>
                  <a:avLst/>
                  <a:gdLst/>
                  <a:ahLst/>
                  <a:cxnLst/>
                  <a:rect l="l" t="t" r="r" b="b"/>
                  <a:pathLst>
                    <a:path w="622686" h="827421" extrusionOk="0">
                      <a:moveTo>
                        <a:pt x="248238" y="36337"/>
                      </a:moveTo>
                      <a:cubicBezTo>
                        <a:pt x="246031" y="22332"/>
                        <a:pt x="240825" y="8974"/>
                        <a:pt x="215238" y="2"/>
                      </a:cubicBezTo>
                      <a:cubicBezTo>
                        <a:pt x="192967" y="3298"/>
                        <a:pt x="171792" y="8521"/>
                        <a:pt x="156218" y="23588"/>
                      </a:cubicBezTo>
                      <a:cubicBezTo>
                        <a:pt x="108859" y="70289"/>
                        <a:pt x="103880" y="135438"/>
                        <a:pt x="106717" y="203988"/>
                      </a:cubicBezTo>
                      <a:lnTo>
                        <a:pt x="80697" y="349329"/>
                      </a:lnTo>
                      <a:lnTo>
                        <a:pt x="100" y="446860"/>
                      </a:lnTo>
                      <a:cubicBezTo>
                        <a:pt x="-1229" y="534227"/>
                        <a:pt x="6812" y="620921"/>
                        <a:pt x="121948" y="699931"/>
                      </a:cubicBezTo>
                      <a:cubicBezTo>
                        <a:pt x="150030" y="737094"/>
                        <a:pt x="169308" y="778185"/>
                        <a:pt x="226026" y="802562"/>
                      </a:cubicBezTo>
                      <a:cubicBezTo>
                        <a:pt x="265654" y="812543"/>
                        <a:pt x="307962" y="834640"/>
                        <a:pt x="331374" y="771327"/>
                      </a:cubicBezTo>
                      <a:cubicBezTo>
                        <a:pt x="353315" y="801027"/>
                        <a:pt x="381164" y="821494"/>
                        <a:pt x="418318" y="827423"/>
                      </a:cubicBezTo>
                      <a:lnTo>
                        <a:pt x="485588" y="812761"/>
                      </a:lnTo>
                      <a:lnTo>
                        <a:pt x="499550" y="773876"/>
                      </a:lnTo>
                      <a:cubicBezTo>
                        <a:pt x="532673" y="745937"/>
                        <a:pt x="564773" y="716200"/>
                        <a:pt x="584590" y="664871"/>
                      </a:cubicBezTo>
                      <a:cubicBezTo>
                        <a:pt x="587740" y="623129"/>
                        <a:pt x="563138" y="595325"/>
                        <a:pt x="536358" y="568615"/>
                      </a:cubicBezTo>
                      <a:cubicBezTo>
                        <a:pt x="551054" y="550079"/>
                        <a:pt x="566529" y="532620"/>
                        <a:pt x="568090" y="495944"/>
                      </a:cubicBezTo>
                      <a:cubicBezTo>
                        <a:pt x="587434" y="501834"/>
                        <a:pt x="591488" y="490657"/>
                        <a:pt x="596013" y="480008"/>
                      </a:cubicBezTo>
                      <a:lnTo>
                        <a:pt x="577609" y="454510"/>
                      </a:lnTo>
                      <a:cubicBezTo>
                        <a:pt x="588191" y="452280"/>
                        <a:pt x="601233" y="450669"/>
                        <a:pt x="605528" y="446860"/>
                      </a:cubicBezTo>
                      <a:lnTo>
                        <a:pt x="592840" y="424549"/>
                      </a:lnTo>
                      <a:cubicBezTo>
                        <a:pt x="601650" y="423923"/>
                        <a:pt x="609976" y="424767"/>
                        <a:pt x="622029" y="414350"/>
                      </a:cubicBezTo>
                      <a:cubicBezTo>
                        <a:pt x="621927" y="392991"/>
                        <a:pt x="605701" y="387837"/>
                        <a:pt x="594744" y="377377"/>
                      </a:cubicBezTo>
                      <a:lnTo>
                        <a:pt x="622668" y="342954"/>
                      </a:lnTo>
                      <a:lnTo>
                        <a:pt x="611245" y="317456"/>
                      </a:lnTo>
                      <a:lnTo>
                        <a:pt x="582051" y="307894"/>
                      </a:lnTo>
                      <a:cubicBezTo>
                        <a:pt x="587782" y="298274"/>
                        <a:pt x="595732" y="291774"/>
                        <a:pt x="593475" y="270922"/>
                      </a:cubicBezTo>
                      <a:cubicBezTo>
                        <a:pt x="525284" y="231277"/>
                        <a:pt x="509585" y="278253"/>
                        <a:pt x="486858" y="313631"/>
                      </a:cubicBezTo>
                      <a:cubicBezTo>
                        <a:pt x="449959" y="317702"/>
                        <a:pt x="418439" y="329578"/>
                        <a:pt x="396741" y="355704"/>
                      </a:cubicBezTo>
                      <a:lnTo>
                        <a:pt x="304085" y="344867"/>
                      </a:lnTo>
                      <a:lnTo>
                        <a:pt x="259662" y="206538"/>
                      </a:lnTo>
                      <a:lnTo>
                        <a:pt x="250777" y="167653"/>
                      </a:lnTo>
                      <a:lnTo>
                        <a:pt x="270450" y="108305"/>
                      </a:lnTo>
                      <a:lnTo>
                        <a:pt x="227930" y="90521"/>
                      </a:lnTo>
                      <a:cubicBezTo>
                        <a:pt x="221006" y="80460"/>
                        <a:pt x="222847" y="72161"/>
                        <a:pt x="224123" y="63748"/>
                      </a:cubicBezTo>
                      <a:close/>
                    </a:path>
                  </a:pathLst>
                </a:custGeom>
                <a:noFill/>
                <a:ln w="9525" cap="flat" cmpd="sng">
                  <a:solidFill>
                    <a:srgbClr val="FF0000">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5" name="Google Shape;535;p6"/>
                <p:cNvSpPr/>
                <p:nvPr/>
              </p:nvSpPr>
              <p:spPr>
                <a:xfrm>
                  <a:off x="5984402" y="3045263"/>
                  <a:ext cx="97827" cy="74523"/>
                </a:xfrm>
                <a:custGeom>
                  <a:avLst/>
                  <a:gdLst/>
                  <a:ahLst/>
                  <a:cxnLst/>
                  <a:rect l="l" t="t" r="r" b="b"/>
                  <a:pathLst>
                    <a:path w="97827" h="74523" extrusionOk="0">
                      <a:moveTo>
                        <a:pt x="83449" y="9212"/>
                      </a:moveTo>
                      <a:lnTo>
                        <a:pt x="97809" y="51132"/>
                      </a:lnTo>
                      <a:lnTo>
                        <a:pt x="79410" y="72317"/>
                      </a:lnTo>
                      <a:lnTo>
                        <a:pt x="50691" y="59246"/>
                      </a:lnTo>
                      <a:cubicBezTo>
                        <a:pt x="37994" y="77244"/>
                        <a:pt x="23587" y="77193"/>
                        <a:pt x="8508" y="70063"/>
                      </a:cubicBezTo>
                      <a:lnTo>
                        <a:pt x="-18" y="40764"/>
                      </a:lnTo>
                      <a:lnTo>
                        <a:pt x="-18" y="40764"/>
                      </a:lnTo>
                      <a:lnTo>
                        <a:pt x="29150" y="1774"/>
                      </a:lnTo>
                      <a:cubicBezTo>
                        <a:pt x="58647" y="-4847"/>
                        <a:pt x="83449" y="9212"/>
                        <a:pt x="83449" y="9212"/>
                      </a:cubicBezTo>
                      <a:close/>
                    </a:path>
                  </a:pathLst>
                </a:custGeom>
                <a:solidFill>
                  <a:srgbClr val="E64A4A"/>
                </a:solidFill>
                <a:ln w="9525" cap="flat" cmpd="sng">
                  <a:solidFill>
                    <a:srgbClr val="C83737"/>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6" name="Google Shape;536;p6"/>
                <p:cNvSpPr/>
                <p:nvPr/>
              </p:nvSpPr>
              <p:spPr>
                <a:xfrm>
                  <a:off x="5986417" y="3047911"/>
                  <a:ext cx="97827" cy="72750"/>
                </a:xfrm>
                <a:custGeom>
                  <a:avLst/>
                  <a:gdLst/>
                  <a:ahLst/>
                  <a:cxnLst/>
                  <a:rect l="l" t="t" r="r" b="b"/>
                  <a:pathLst>
                    <a:path w="97827" h="72750" extrusionOk="0">
                      <a:moveTo>
                        <a:pt x="85244" y="16454"/>
                      </a:moveTo>
                      <a:lnTo>
                        <a:pt x="97809" y="49359"/>
                      </a:lnTo>
                      <a:lnTo>
                        <a:pt x="79410" y="70544"/>
                      </a:lnTo>
                      <a:lnTo>
                        <a:pt x="50691" y="57473"/>
                      </a:lnTo>
                      <a:cubicBezTo>
                        <a:pt x="37994" y="75472"/>
                        <a:pt x="23587" y="75421"/>
                        <a:pt x="8508" y="68290"/>
                      </a:cubicBezTo>
                      <a:lnTo>
                        <a:pt x="-18" y="38992"/>
                      </a:lnTo>
                      <a:lnTo>
                        <a:pt x="-18" y="38992"/>
                      </a:lnTo>
                      <a:lnTo>
                        <a:pt x="29151" y="2"/>
                      </a:lnTo>
                      <a:cubicBezTo>
                        <a:pt x="62399" y="2800"/>
                        <a:pt x="85803" y="17858"/>
                        <a:pt x="85244" y="16454"/>
                      </a:cubicBezTo>
                      <a:close/>
                    </a:path>
                  </a:pathLst>
                </a:custGeom>
                <a:noFill/>
                <a:ln w="9525" cap="flat" cmpd="sng">
                  <a:solidFill>
                    <a:srgbClr val="C83737">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7" name="Google Shape;537;p6"/>
                <p:cNvSpPr/>
                <p:nvPr/>
              </p:nvSpPr>
              <p:spPr>
                <a:xfrm>
                  <a:off x="5944043" y="2889577"/>
                  <a:ext cx="162240" cy="108960"/>
                </a:xfrm>
                <a:custGeom>
                  <a:avLst/>
                  <a:gdLst/>
                  <a:ahLst/>
                  <a:cxnLst/>
                  <a:rect l="l" t="t" r="r" b="b"/>
                  <a:pathLst>
                    <a:path w="162240" h="108960" extrusionOk="0">
                      <a:moveTo>
                        <a:pt x="26009" y="65811"/>
                      </a:moveTo>
                      <a:lnTo>
                        <a:pt x="-18" y="20736"/>
                      </a:lnTo>
                      <a:lnTo>
                        <a:pt x="32292" y="7214"/>
                      </a:lnTo>
                      <a:lnTo>
                        <a:pt x="63704" y="35611"/>
                      </a:lnTo>
                      <a:cubicBezTo>
                        <a:pt x="78837" y="29939"/>
                        <a:pt x="81846" y="16439"/>
                        <a:pt x="80308" y="2"/>
                      </a:cubicBezTo>
                      <a:lnTo>
                        <a:pt x="106335" y="38766"/>
                      </a:lnTo>
                      <a:lnTo>
                        <a:pt x="123387" y="9017"/>
                      </a:lnTo>
                      <a:lnTo>
                        <a:pt x="125183" y="54542"/>
                      </a:lnTo>
                      <a:cubicBezTo>
                        <a:pt x="135376" y="50212"/>
                        <a:pt x="145182" y="48184"/>
                        <a:pt x="158838" y="55444"/>
                      </a:cubicBezTo>
                      <a:cubicBezTo>
                        <a:pt x="163692" y="70465"/>
                        <a:pt x="162710" y="84582"/>
                        <a:pt x="159736" y="93307"/>
                      </a:cubicBezTo>
                      <a:lnTo>
                        <a:pt x="145825" y="105027"/>
                      </a:lnTo>
                      <a:cubicBezTo>
                        <a:pt x="121387" y="103138"/>
                        <a:pt x="99314" y="115418"/>
                        <a:pt x="88833" y="104125"/>
                      </a:cubicBezTo>
                      <a:cubicBezTo>
                        <a:pt x="92183" y="88240"/>
                        <a:pt x="81567" y="78588"/>
                        <a:pt x="74922" y="67164"/>
                      </a:cubicBezTo>
                      <a:close/>
                    </a:path>
                  </a:pathLst>
                </a:custGeom>
                <a:solidFill>
                  <a:srgbClr val="E24444"/>
                </a:solidFill>
                <a:ln w="9525" cap="flat" cmpd="sng">
                  <a:solidFill>
                    <a:srgbClr val="C83737"/>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8" name="Google Shape;538;p6"/>
                <p:cNvSpPr/>
                <p:nvPr/>
              </p:nvSpPr>
              <p:spPr>
                <a:xfrm>
                  <a:off x="5977988" y="3040984"/>
                  <a:ext cx="112422" cy="83201"/>
                </a:xfrm>
                <a:custGeom>
                  <a:avLst/>
                  <a:gdLst/>
                  <a:ahLst/>
                  <a:cxnLst/>
                  <a:rect l="l" t="t" r="r" b="b"/>
                  <a:pathLst>
                    <a:path w="112422" h="83201" extrusionOk="0">
                      <a:moveTo>
                        <a:pt x="30230" y="785"/>
                      </a:moveTo>
                      <a:cubicBezTo>
                        <a:pt x="18982" y="8164"/>
                        <a:pt x="10364" y="16721"/>
                        <a:pt x="5638" y="26402"/>
                      </a:cubicBezTo>
                      <a:cubicBezTo>
                        <a:pt x="-41" y="38036"/>
                        <a:pt x="-2139" y="51282"/>
                        <a:pt x="2604" y="63276"/>
                      </a:cubicBezTo>
                      <a:cubicBezTo>
                        <a:pt x="7333" y="75237"/>
                        <a:pt x="20651" y="83918"/>
                        <a:pt x="36854" y="83157"/>
                      </a:cubicBezTo>
                      <a:cubicBezTo>
                        <a:pt x="49789" y="82549"/>
                        <a:pt x="56108" y="79397"/>
                        <a:pt x="63250" y="71722"/>
                      </a:cubicBezTo>
                      <a:cubicBezTo>
                        <a:pt x="67061" y="75746"/>
                        <a:pt x="71890" y="79291"/>
                        <a:pt x="83849" y="79699"/>
                      </a:cubicBezTo>
                      <a:cubicBezTo>
                        <a:pt x="95808" y="80107"/>
                        <a:pt x="107756" y="68736"/>
                        <a:pt x="111640" y="54511"/>
                      </a:cubicBezTo>
                      <a:cubicBezTo>
                        <a:pt x="115525" y="40286"/>
                        <a:pt x="103727" y="14251"/>
                        <a:pt x="95882" y="4913"/>
                      </a:cubicBezTo>
                      <a:cubicBezTo>
                        <a:pt x="95882" y="4913"/>
                        <a:pt x="80080" y="3845"/>
                        <a:pt x="67415" y="1702"/>
                      </a:cubicBezTo>
                      <a:cubicBezTo>
                        <a:pt x="48543" y="88"/>
                        <a:pt x="45051" y="-689"/>
                        <a:pt x="30230" y="785"/>
                      </a:cubicBezTo>
                      <a:close/>
                      <a:moveTo>
                        <a:pt x="58084" y="46518"/>
                      </a:moveTo>
                      <a:cubicBezTo>
                        <a:pt x="56455" y="52686"/>
                        <a:pt x="50802" y="62108"/>
                        <a:pt x="48904" y="63679"/>
                      </a:cubicBezTo>
                      <a:cubicBezTo>
                        <a:pt x="46958" y="65289"/>
                        <a:pt x="42897" y="69723"/>
                        <a:pt x="34623" y="69989"/>
                      </a:cubicBezTo>
                      <a:cubicBezTo>
                        <a:pt x="26348" y="70256"/>
                        <a:pt x="21282" y="62319"/>
                        <a:pt x="20539" y="56185"/>
                      </a:cubicBezTo>
                      <a:cubicBezTo>
                        <a:pt x="19962" y="51418"/>
                        <a:pt x="21367" y="42783"/>
                        <a:pt x="25298" y="34619"/>
                      </a:cubicBezTo>
                      <a:cubicBezTo>
                        <a:pt x="29229" y="26456"/>
                        <a:pt x="32651" y="21018"/>
                        <a:pt x="49754" y="14230"/>
                      </a:cubicBezTo>
                      <a:lnTo>
                        <a:pt x="61163" y="13795"/>
                      </a:lnTo>
                      <a:cubicBezTo>
                        <a:pt x="61364" y="24394"/>
                        <a:pt x="61096" y="35112"/>
                        <a:pt x="58084" y="46518"/>
                      </a:cubicBezTo>
                      <a:close/>
                      <a:moveTo>
                        <a:pt x="79547" y="29836"/>
                      </a:moveTo>
                      <a:lnTo>
                        <a:pt x="87195" y="17538"/>
                      </a:lnTo>
                      <a:cubicBezTo>
                        <a:pt x="93659" y="26840"/>
                        <a:pt x="98243" y="45245"/>
                        <a:pt x="96610" y="51223"/>
                      </a:cubicBezTo>
                      <a:cubicBezTo>
                        <a:pt x="94979" y="57196"/>
                        <a:pt x="86217" y="65004"/>
                        <a:pt x="82264" y="65932"/>
                      </a:cubicBezTo>
                      <a:cubicBezTo>
                        <a:pt x="78613" y="66790"/>
                        <a:pt x="72541" y="60778"/>
                        <a:pt x="69938" y="57337"/>
                      </a:cubicBezTo>
                      <a:close/>
                    </a:path>
                  </a:pathLst>
                </a:custGeom>
                <a:solidFill>
                  <a:srgbClr val="90080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9" name="Google Shape;539;p6"/>
                <p:cNvSpPr/>
                <p:nvPr/>
              </p:nvSpPr>
              <p:spPr>
                <a:xfrm>
                  <a:off x="5942637" y="2889606"/>
                  <a:ext cx="162240" cy="108960"/>
                </a:xfrm>
                <a:custGeom>
                  <a:avLst/>
                  <a:gdLst/>
                  <a:ahLst/>
                  <a:cxnLst/>
                  <a:rect l="l" t="t" r="r" b="b"/>
                  <a:pathLst>
                    <a:path w="162240" h="108960" extrusionOk="0">
                      <a:moveTo>
                        <a:pt x="26009" y="65811"/>
                      </a:moveTo>
                      <a:lnTo>
                        <a:pt x="-18" y="20736"/>
                      </a:lnTo>
                      <a:lnTo>
                        <a:pt x="32292" y="7214"/>
                      </a:lnTo>
                      <a:lnTo>
                        <a:pt x="63704" y="35611"/>
                      </a:lnTo>
                      <a:cubicBezTo>
                        <a:pt x="78837" y="29939"/>
                        <a:pt x="81846" y="16439"/>
                        <a:pt x="80308" y="2"/>
                      </a:cubicBezTo>
                      <a:lnTo>
                        <a:pt x="106335" y="38766"/>
                      </a:lnTo>
                      <a:lnTo>
                        <a:pt x="123387" y="9017"/>
                      </a:lnTo>
                      <a:lnTo>
                        <a:pt x="125183" y="54542"/>
                      </a:lnTo>
                      <a:cubicBezTo>
                        <a:pt x="135377" y="50212"/>
                        <a:pt x="145182" y="48184"/>
                        <a:pt x="158839" y="55444"/>
                      </a:cubicBezTo>
                      <a:cubicBezTo>
                        <a:pt x="163692" y="70465"/>
                        <a:pt x="162710" y="84583"/>
                        <a:pt x="159736" y="93307"/>
                      </a:cubicBezTo>
                      <a:lnTo>
                        <a:pt x="145825" y="105027"/>
                      </a:lnTo>
                      <a:cubicBezTo>
                        <a:pt x="121387" y="103138"/>
                        <a:pt x="99314" y="115418"/>
                        <a:pt x="88834" y="104126"/>
                      </a:cubicBezTo>
                      <a:cubicBezTo>
                        <a:pt x="92183" y="88239"/>
                        <a:pt x="81567" y="78588"/>
                        <a:pt x="74922" y="67164"/>
                      </a:cubicBezTo>
                      <a:close/>
                    </a:path>
                  </a:pathLst>
                </a:custGeom>
                <a:noFill/>
                <a:ln w="9525" cap="flat" cmpd="sng">
                  <a:solidFill>
                    <a:srgbClr val="C83737">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0" name="Google Shape;540;p6"/>
                <p:cNvSpPr/>
                <p:nvPr/>
              </p:nvSpPr>
              <p:spPr>
                <a:xfrm>
                  <a:off x="5776729" y="2943352"/>
                  <a:ext cx="641578" cy="846469"/>
                </a:xfrm>
                <a:custGeom>
                  <a:avLst/>
                  <a:gdLst/>
                  <a:ahLst/>
                  <a:cxnLst/>
                  <a:rect l="l" t="t" r="r" b="b"/>
                  <a:pathLst>
                    <a:path w="641578" h="846469" extrusionOk="0">
                      <a:moveTo>
                        <a:pt x="216389" y="18"/>
                      </a:moveTo>
                      <a:cubicBezTo>
                        <a:pt x="212358" y="-94"/>
                        <a:pt x="207936" y="353"/>
                        <a:pt x="203002" y="1592"/>
                      </a:cubicBezTo>
                      <a:cubicBezTo>
                        <a:pt x="183268" y="6548"/>
                        <a:pt x="160378" y="18765"/>
                        <a:pt x="147016" y="38723"/>
                      </a:cubicBezTo>
                      <a:cubicBezTo>
                        <a:pt x="110509" y="93255"/>
                        <a:pt x="95718" y="118612"/>
                        <a:pt x="107055" y="201275"/>
                      </a:cubicBezTo>
                      <a:cubicBezTo>
                        <a:pt x="110249" y="224573"/>
                        <a:pt x="95129" y="242761"/>
                        <a:pt x="88790" y="265719"/>
                      </a:cubicBezTo>
                      <a:cubicBezTo>
                        <a:pt x="82836" y="287274"/>
                        <a:pt x="85282" y="318601"/>
                        <a:pt x="85993" y="348150"/>
                      </a:cubicBezTo>
                      <a:cubicBezTo>
                        <a:pt x="82811" y="355211"/>
                        <a:pt x="62190" y="364055"/>
                        <a:pt x="50573" y="376258"/>
                      </a:cubicBezTo>
                      <a:cubicBezTo>
                        <a:pt x="38649" y="388783"/>
                        <a:pt x="22689" y="416059"/>
                        <a:pt x="22689" y="416059"/>
                      </a:cubicBezTo>
                      <a:cubicBezTo>
                        <a:pt x="10236" y="423753"/>
                        <a:pt x="-764" y="451842"/>
                        <a:pt x="21" y="482395"/>
                      </a:cubicBezTo>
                      <a:cubicBezTo>
                        <a:pt x="793" y="512469"/>
                        <a:pt x="5500" y="543289"/>
                        <a:pt x="11543" y="568731"/>
                      </a:cubicBezTo>
                      <a:cubicBezTo>
                        <a:pt x="23544" y="619253"/>
                        <a:pt x="54469" y="658099"/>
                        <a:pt x="90257" y="686084"/>
                      </a:cubicBezTo>
                      <a:cubicBezTo>
                        <a:pt x="126045" y="714067"/>
                        <a:pt x="136637" y="728735"/>
                        <a:pt x="145925" y="741840"/>
                      </a:cubicBezTo>
                      <a:cubicBezTo>
                        <a:pt x="155088" y="754770"/>
                        <a:pt x="166845" y="772246"/>
                        <a:pt x="182873" y="787041"/>
                      </a:cubicBezTo>
                      <a:cubicBezTo>
                        <a:pt x="218634" y="820049"/>
                        <a:pt x="250197" y="825552"/>
                        <a:pt x="280307" y="828495"/>
                      </a:cubicBezTo>
                      <a:cubicBezTo>
                        <a:pt x="310417" y="831437"/>
                        <a:pt x="316562" y="823759"/>
                        <a:pt x="327765" y="817977"/>
                      </a:cubicBezTo>
                      <a:cubicBezTo>
                        <a:pt x="340190" y="811565"/>
                        <a:pt x="339975" y="797630"/>
                        <a:pt x="342917" y="794291"/>
                      </a:cubicBezTo>
                      <a:cubicBezTo>
                        <a:pt x="360728" y="808005"/>
                        <a:pt x="378996" y="829668"/>
                        <a:pt x="402195" y="832280"/>
                      </a:cubicBezTo>
                      <a:cubicBezTo>
                        <a:pt x="405565" y="835021"/>
                        <a:pt x="415042" y="840393"/>
                        <a:pt x="419707" y="842958"/>
                      </a:cubicBezTo>
                      <a:cubicBezTo>
                        <a:pt x="425556" y="846172"/>
                        <a:pt x="434026" y="848915"/>
                        <a:pt x="445786" y="842958"/>
                      </a:cubicBezTo>
                      <a:cubicBezTo>
                        <a:pt x="457546" y="837000"/>
                        <a:pt x="463938" y="832933"/>
                        <a:pt x="478747" y="833715"/>
                      </a:cubicBezTo>
                      <a:cubicBezTo>
                        <a:pt x="493556" y="834496"/>
                        <a:pt x="502639" y="826411"/>
                        <a:pt x="507999" y="817658"/>
                      </a:cubicBezTo>
                      <a:cubicBezTo>
                        <a:pt x="512613" y="810125"/>
                        <a:pt x="510119" y="799496"/>
                        <a:pt x="512223" y="790467"/>
                      </a:cubicBezTo>
                      <a:cubicBezTo>
                        <a:pt x="524152" y="780149"/>
                        <a:pt x="534835" y="770756"/>
                        <a:pt x="536954" y="760367"/>
                      </a:cubicBezTo>
                      <a:cubicBezTo>
                        <a:pt x="539684" y="758144"/>
                        <a:pt x="551198" y="748938"/>
                        <a:pt x="566266" y="733713"/>
                      </a:cubicBezTo>
                      <a:cubicBezTo>
                        <a:pt x="583018" y="716785"/>
                        <a:pt x="601683" y="697200"/>
                        <a:pt x="606465" y="673991"/>
                      </a:cubicBezTo>
                      <a:cubicBezTo>
                        <a:pt x="616861" y="623526"/>
                        <a:pt x="572672" y="589564"/>
                        <a:pt x="556885" y="573910"/>
                      </a:cubicBezTo>
                      <a:cubicBezTo>
                        <a:pt x="561291" y="565884"/>
                        <a:pt x="573142" y="551497"/>
                        <a:pt x="577828" y="542654"/>
                      </a:cubicBezTo>
                      <a:cubicBezTo>
                        <a:pt x="582976" y="532942"/>
                        <a:pt x="582515" y="524484"/>
                        <a:pt x="584333" y="510503"/>
                      </a:cubicBezTo>
                      <a:cubicBezTo>
                        <a:pt x="605401" y="509243"/>
                        <a:pt x="607730" y="512280"/>
                        <a:pt x="616028" y="492873"/>
                      </a:cubicBezTo>
                      <a:cubicBezTo>
                        <a:pt x="621258" y="480622"/>
                        <a:pt x="600447" y="468713"/>
                        <a:pt x="598434" y="464825"/>
                      </a:cubicBezTo>
                      <a:cubicBezTo>
                        <a:pt x="601261" y="462888"/>
                        <a:pt x="618811" y="467393"/>
                        <a:pt x="621258" y="463749"/>
                      </a:cubicBezTo>
                      <a:cubicBezTo>
                        <a:pt x="624802" y="458481"/>
                        <a:pt x="627797" y="445830"/>
                        <a:pt x="616282" y="435064"/>
                      </a:cubicBezTo>
                      <a:cubicBezTo>
                        <a:pt x="625502" y="431648"/>
                        <a:pt x="640865" y="427302"/>
                        <a:pt x="640236" y="419446"/>
                      </a:cubicBezTo>
                      <a:cubicBezTo>
                        <a:pt x="637860" y="389505"/>
                        <a:pt x="618709" y="391470"/>
                        <a:pt x="617237" y="381418"/>
                      </a:cubicBezTo>
                      <a:cubicBezTo>
                        <a:pt x="615764" y="371366"/>
                        <a:pt x="634560" y="366439"/>
                        <a:pt x="638296" y="357613"/>
                      </a:cubicBezTo>
                      <a:cubicBezTo>
                        <a:pt x="642855" y="346846"/>
                        <a:pt x="643190" y="330724"/>
                        <a:pt x="635737" y="320660"/>
                      </a:cubicBezTo>
                      <a:cubicBezTo>
                        <a:pt x="630376" y="313417"/>
                        <a:pt x="607893" y="312544"/>
                        <a:pt x="601726" y="310361"/>
                      </a:cubicBezTo>
                      <a:cubicBezTo>
                        <a:pt x="607844" y="296236"/>
                        <a:pt x="621309" y="280217"/>
                        <a:pt x="614201" y="270599"/>
                      </a:cubicBezTo>
                      <a:cubicBezTo>
                        <a:pt x="602443" y="254700"/>
                        <a:pt x="584274" y="248018"/>
                        <a:pt x="567714" y="248727"/>
                      </a:cubicBezTo>
                      <a:cubicBezTo>
                        <a:pt x="550927" y="249446"/>
                        <a:pt x="532101" y="252470"/>
                        <a:pt x="523944" y="258985"/>
                      </a:cubicBezTo>
                      <a:cubicBezTo>
                        <a:pt x="515788" y="265502"/>
                        <a:pt x="508952" y="271627"/>
                        <a:pt x="502010" y="281476"/>
                      </a:cubicBezTo>
                      <a:cubicBezTo>
                        <a:pt x="494908" y="291550"/>
                        <a:pt x="490680" y="301978"/>
                        <a:pt x="488821" y="311735"/>
                      </a:cubicBezTo>
                      <a:cubicBezTo>
                        <a:pt x="447488" y="317751"/>
                        <a:pt x="417630" y="333512"/>
                        <a:pt x="397297" y="350641"/>
                      </a:cubicBezTo>
                      <a:cubicBezTo>
                        <a:pt x="378156" y="343556"/>
                        <a:pt x="358059" y="340429"/>
                        <a:pt x="340497" y="340381"/>
                      </a:cubicBezTo>
                      <a:cubicBezTo>
                        <a:pt x="322937" y="340334"/>
                        <a:pt x="320851" y="324287"/>
                        <a:pt x="318603" y="320142"/>
                      </a:cubicBezTo>
                      <a:cubicBezTo>
                        <a:pt x="313859" y="311398"/>
                        <a:pt x="306224" y="301593"/>
                        <a:pt x="302996" y="292293"/>
                      </a:cubicBezTo>
                      <a:cubicBezTo>
                        <a:pt x="299067" y="280976"/>
                        <a:pt x="292711" y="257793"/>
                        <a:pt x="288676" y="242511"/>
                      </a:cubicBezTo>
                      <a:cubicBezTo>
                        <a:pt x="284141" y="225330"/>
                        <a:pt x="274903" y="214452"/>
                        <a:pt x="269221" y="200320"/>
                      </a:cubicBezTo>
                      <a:cubicBezTo>
                        <a:pt x="264294" y="188060"/>
                        <a:pt x="269300" y="171054"/>
                        <a:pt x="268765" y="155817"/>
                      </a:cubicBezTo>
                      <a:cubicBezTo>
                        <a:pt x="268229" y="140580"/>
                        <a:pt x="282434" y="126235"/>
                        <a:pt x="291691" y="109203"/>
                      </a:cubicBezTo>
                      <a:lnTo>
                        <a:pt x="276163" y="108206"/>
                      </a:lnTo>
                      <a:cubicBezTo>
                        <a:pt x="272502" y="128713"/>
                        <a:pt x="265615" y="133978"/>
                        <a:pt x="265890" y="147131"/>
                      </a:cubicBezTo>
                      <a:cubicBezTo>
                        <a:pt x="264437" y="163412"/>
                        <a:pt x="262553" y="164575"/>
                        <a:pt x="255994" y="173546"/>
                      </a:cubicBezTo>
                      <a:cubicBezTo>
                        <a:pt x="255994" y="173546"/>
                        <a:pt x="267286" y="232000"/>
                        <a:pt x="271859" y="249324"/>
                      </a:cubicBezTo>
                      <a:cubicBezTo>
                        <a:pt x="275104" y="261616"/>
                        <a:pt x="276512" y="277631"/>
                        <a:pt x="281933" y="293249"/>
                      </a:cubicBezTo>
                      <a:cubicBezTo>
                        <a:pt x="288764" y="312929"/>
                        <a:pt x="290546" y="323886"/>
                        <a:pt x="293991" y="333190"/>
                      </a:cubicBezTo>
                      <a:cubicBezTo>
                        <a:pt x="295131" y="336267"/>
                        <a:pt x="303778" y="349867"/>
                        <a:pt x="312613" y="356378"/>
                      </a:cubicBezTo>
                      <a:cubicBezTo>
                        <a:pt x="321448" y="362889"/>
                        <a:pt x="333501" y="367604"/>
                        <a:pt x="351783" y="364465"/>
                      </a:cubicBezTo>
                      <a:cubicBezTo>
                        <a:pt x="370063" y="361326"/>
                        <a:pt x="385992" y="367313"/>
                        <a:pt x="407042" y="375394"/>
                      </a:cubicBezTo>
                      <a:cubicBezTo>
                        <a:pt x="428090" y="383475"/>
                        <a:pt x="442002" y="389676"/>
                        <a:pt x="455920" y="399186"/>
                      </a:cubicBezTo>
                      <a:cubicBezTo>
                        <a:pt x="471516" y="409845"/>
                        <a:pt x="493727" y="421734"/>
                        <a:pt x="495683" y="454068"/>
                      </a:cubicBezTo>
                      <a:cubicBezTo>
                        <a:pt x="517172" y="470789"/>
                        <a:pt x="525657" y="475503"/>
                        <a:pt x="514901" y="503252"/>
                      </a:cubicBezTo>
                      <a:cubicBezTo>
                        <a:pt x="508109" y="520775"/>
                        <a:pt x="487195" y="531743"/>
                        <a:pt x="465102" y="533092"/>
                      </a:cubicBezTo>
                      <a:cubicBezTo>
                        <a:pt x="443009" y="534443"/>
                        <a:pt x="439707" y="541550"/>
                        <a:pt x="433054" y="542974"/>
                      </a:cubicBezTo>
                      <a:cubicBezTo>
                        <a:pt x="421750" y="545392"/>
                        <a:pt x="414125" y="533586"/>
                        <a:pt x="404694" y="528172"/>
                      </a:cubicBezTo>
                      <a:cubicBezTo>
                        <a:pt x="396686" y="535632"/>
                        <a:pt x="386181" y="538634"/>
                        <a:pt x="377445" y="539607"/>
                      </a:cubicBezTo>
                      <a:cubicBezTo>
                        <a:pt x="370510" y="539280"/>
                        <a:pt x="363240" y="550381"/>
                        <a:pt x="341608" y="543870"/>
                      </a:cubicBezTo>
                      <a:cubicBezTo>
                        <a:pt x="319976" y="537358"/>
                        <a:pt x="304421" y="535231"/>
                        <a:pt x="303491" y="541799"/>
                      </a:cubicBezTo>
                      <a:cubicBezTo>
                        <a:pt x="302561" y="548365"/>
                        <a:pt x="318170" y="557447"/>
                        <a:pt x="339149" y="563731"/>
                      </a:cubicBezTo>
                      <a:cubicBezTo>
                        <a:pt x="360128" y="570014"/>
                        <a:pt x="370127" y="567330"/>
                        <a:pt x="381590" y="562356"/>
                      </a:cubicBezTo>
                      <a:cubicBezTo>
                        <a:pt x="390959" y="562797"/>
                        <a:pt x="399979" y="560688"/>
                        <a:pt x="407549" y="551321"/>
                      </a:cubicBezTo>
                      <a:cubicBezTo>
                        <a:pt x="418168" y="554888"/>
                        <a:pt x="428259" y="564654"/>
                        <a:pt x="436902" y="562317"/>
                      </a:cubicBezTo>
                      <a:cubicBezTo>
                        <a:pt x="447200" y="559530"/>
                        <a:pt x="455248" y="555320"/>
                        <a:pt x="462227" y="552695"/>
                      </a:cubicBezTo>
                      <a:cubicBezTo>
                        <a:pt x="497177" y="553687"/>
                        <a:pt x="527207" y="541868"/>
                        <a:pt x="534674" y="515862"/>
                      </a:cubicBezTo>
                      <a:cubicBezTo>
                        <a:pt x="542139" y="489854"/>
                        <a:pt x="544109" y="460905"/>
                        <a:pt x="512422" y="448032"/>
                      </a:cubicBezTo>
                      <a:cubicBezTo>
                        <a:pt x="507535" y="411508"/>
                        <a:pt x="491931" y="388819"/>
                        <a:pt x="472123" y="375282"/>
                      </a:cubicBezTo>
                      <a:cubicBezTo>
                        <a:pt x="457373" y="365202"/>
                        <a:pt x="443821" y="361114"/>
                        <a:pt x="428036" y="356776"/>
                      </a:cubicBezTo>
                      <a:cubicBezTo>
                        <a:pt x="435973" y="350296"/>
                        <a:pt x="443597" y="343940"/>
                        <a:pt x="451419" y="340740"/>
                      </a:cubicBezTo>
                      <a:cubicBezTo>
                        <a:pt x="472747" y="332014"/>
                        <a:pt x="486316" y="331078"/>
                        <a:pt x="507385" y="329047"/>
                      </a:cubicBezTo>
                      <a:cubicBezTo>
                        <a:pt x="508569" y="310117"/>
                        <a:pt x="516059" y="298247"/>
                        <a:pt x="529180" y="288688"/>
                      </a:cubicBezTo>
                      <a:cubicBezTo>
                        <a:pt x="537587" y="282562"/>
                        <a:pt x="559579" y="278012"/>
                        <a:pt x="568923" y="277611"/>
                      </a:cubicBezTo>
                      <a:cubicBezTo>
                        <a:pt x="578267" y="277212"/>
                        <a:pt x="585659" y="279746"/>
                        <a:pt x="591195" y="287671"/>
                      </a:cubicBezTo>
                      <a:cubicBezTo>
                        <a:pt x="595870" y="294365"/>
                        <a:pt x="591452" y="288048"/>
                        <a:pt x="591591" y="288229"/>
                      </a:cubicBezTo>
                      <a:cubicBezTo>
                        <a:pt x="591724" y="288400"/>
                        <a:pt x="592008" y="288728"/>
                        <a:pt x="592008" y="288728"/>
                      </a:cubicBezTo>
                      <a:cubicBezTo>
                        <a:pt x="599694" y="297918"/>
                        <a:pt x="583998" y="309851"/>
                        <a:pt x="576559" y="317512"/>
                      </a:cubicBezTo>
                      <a:cubicBezTo>
                        <a:pt x="607102" y="324829"/>
                        <a:pt x="613206" y="334767"/>
                        <a:pt x="615927" y="344505"/>
                      </a:cubicBezTo>
                      <a:cubicBezTo>
                        <a:pt x="618851" y="354988"/>
                        <a:pt x="601751" y="363478"/>
                        <a:pt x="592643" y="370979"/>
                      </a:cubicBezTo>
                      <a:cubicBezTo>
                        <a:pt x="585629" y="379232"/>
                        <a:pt x="584846" y="387003"/>
                        <a:pt x="598890" y="393629"/>
                      </a:cubicBezTo>
                      <a:cubicBezTo>
                        <a:pt x="609930" y="397840"/>
                        <a:pt x="623360" y="401942"/>
                        <a:pt x="622233" y="416637"/>
                      </a:cubicBezTo>
                      <a:cubicBezTo>
                        <a:pt x="621420" y="427229"/>
                        <a:pt x="589721" y="423541"/>
                        <a:pt x="577768" y="425243"/>
                      </a:cubicBezTo>
                      <a:cubicBezTo>
                        <a:pt x="583672" y="432556"/>
                        <a:pt x="605208" y="432500"/>
                        <a:pt x="603451" y="449148"/>
                      </a:cubicBezTo>
                      <a:cubicBezTo>
                        <a:pt x="602680" y="456447"/>
                        <a:pt x="582005" y="454610"/>
                        <a:pt x="573881" y="459307"/>
                      </a:cubicBezTo>
                      <a:cubicBezTo>
                        <a:pt x="588921" y="466394"/>
                        <a:pt x="596733" y="475872"/>
                        <a:pt x="591869" y="485782"/>
                      </a:cubicBezTo>
                      <a:cubicBezTo>
                        <a:pt x="585851" y="498041"/>
                        <a:pt x="575057" y="493115"/>
                        <a:pt x="567773" y="493889"/>
                      </a:cubicBezTo>
                      <a:cubicBezTo>
                        <a:pt x="568274" y="509966"/>
                        <a:pt x="566750" y="521155"/>
                        <a:pt x="560356" y="533352"/>
                      </a:cubicBezTo>
                      <a:cubicBezTo>
                        <a:pt x="550209" y="550769"/>
                        <a:pt x="543893" y="561960"/>
                        <a:pt x="536121" y="579110"/>
                      </a:cubicBezTo>
                      <a:cubicBezTo>
                        <a:pt x="567684" y="607634"/>
                        <a:pt x="584986" y="642761"/>
                        <a:pt x="580088" y="671800"/>
                      </a:cubicBezTo>
                      <a:cubicBezTo>
                        <a:pt x="578301" y="680474"/>
                        <a:pt x="566793" y="704465"/>
                        <a:pt x="551352" y="720068"/>
                      </a:cubicBezTo>
                      <a:cubicBezTo>
                        <a:pt x="535911" y="735670"/>
                        <a:pt x="516269" y="754589"/>
                        <a:pt x="516269" y="754589"/>
                      </a:cubicBezTo>
                      <a:cubicBezTo>
                        <a:pt x="513190" y="764716"/>
                        <a:pt x="509114" y="769691"/>
                        <a:pt x="498242" y="783455"/>
                      </a:cubicBezTo>
                      <a:cubicBezTo>
                        <a:pt x="494912" y="802270"/>
                        <a:pt x="487915" y="812159"/>
                        <a:pt x="474820" y="813674"/>
                      </a:cubicBezTo>
                      <a:cubicBezTo>
                        <a:pt x="463029" y="816063"/>
                        <a:pt x="449584" y="819951"/>
                        <a:pt x="441939" y="822738"/>
                      </a:cubicBezTo>
                      <a:cubicBezTo>
                        <a:pt x="434293" y="825526"/>
                        <a:pt x="426993" y="820227"/>
                        <a:pt x="406796" y="815666"/>
                      </a:cubicBezTo>
                      <a:cubicBezTo>
                        <a:pt x="386599" y="811105"/>
                        <a:pt x="359450" y="783812"/>
                        <a:pt x="346487" y="767160"/>
                      </a:cubicBezTo>
                      <a:cubicBezTo>
                        <a:pt x="346487" y="767160"/>
                        <a:pt x="350292" y="745535"/>
                        <a:pt x="355273" y="734510"/>
                      </a:cubicBezTo>
                      <a:cubicBezTo>
                        <a:pt x="362429" y="718669"/>
                        <a:pt x="403291" y="680675"/>
                        <a:pt x="397138" y="678832"/>
                      </a:cubicBezTo>
                      <a:cubicBezTo>
                        <a:pt x="390985" y="676989"/>
                        <a:pt x="353486" y="714812"/>
                        <a:pt x="343135" y="728056"/>
                      </a:cubicBezTo>
                      <a:cubicBezTo>
                        <a:pt x="337205" y="735643"/>
                        <a:pt x="328558" y="756761"/>
                        <a:pt x="328558" y="756761"/>
                      </a:cubicBezTo>
                      <a:cubicBezTo>
                        <a:pt x="345754" y="776865"/>
                        <a:pt x="336420" y="787735"/>
                        <a:pt x="315231" y="804810"/>
                      </a:cubicBezTo>
                      <a:cubicBezTo>
                        <a:pt x="310594" y="808547"/>
                        <a:pt x="302953" y="812451"/>
                        <a:pt x="284055" y="809651"/>
                      </a:cubicBezTo>
                      <a:cubicBezTo>
                        <a:pt x="249834" y="804577"/>
                        <a:pt x="219505" y="789982"/>
                        <a:pt x="199571" y="771363"/>
                      </a:cubicBezTo>
                      <a:cubicBezTo>
                        <a:pt x="182151" y="755092"/>
                        <a:pt x="174398" y="743498"/>
                        <a:pt x="165817" y="731084"/>
                      </a:cubicBezTo>
                      <a:cubicBezTo>
                        <a:pt x="173966" y="733496"/>
                        <a:pt x="182499" y="736284"/>
                        <a:pt x="191281" y="741382"/>
                      </a:cubicBezTo>
                      <a:cubicBezTo>
                        <a:pt x="201542" y="773777"/>
                        <a:pt x="219704" y="774178"/>
                        <a:pt x="241100" y="769192"/>
                      </a:cubicBezTo>
                      <a:cubicBezTo>
                        <a:pt x="253869" y="779930"/>
                        <a:pt x="265795" y="780609"/>
                        <a:pt x="277809" y="780487"/>
                      </a:cubicBezTo>
                      <a:cubicBezTo>
                        <a:pt x="287678" y="780386"/>
                        <a:pt x="323039" y="767534"/>
                        <a:pt x="320269" y="760546"/>
                      </a:cubicBezTo>
                      <a:cubicBezTo>
                        <a:pt x="318163" y="755232"/>
                        <a:pt x="287219" y="769217"/>
                        <a:pt x="277888" y="769729"/>
                      </a:cubicBezTo>
                      <a:cubicBezTo>
                        <a:pt x="267552" y="770297"/>
                        <a:pt x="255952" y="766457"/>
                        <a:pt x="246514" y="756861"/>
                      </a:cubicBezTo>
                      <a:cubicBezTo>
                        <a:pt x="226116" y="763614"/>
                        <a:pt x="211158" y="756316"/>
                        <a:pt x="197965" y="731900"/>
                      </a:cubicBezTo>
                      <a:cubicBezTo>
                        <a:pt x="176559" y="719499"/>
                        <a:pt x="160640" y="716340"/>
                        <a:pt x="148999" y="707358"/>
                      </a:cubicBezTo>
                      <a:cubicBezTo>
                        <a:pt x="142200" y="698584"/>
                        <a:pt x="133893" y="690020"/>
                        <a:pt x="121274" y="683971"/>
                      </a:cubicBezTo>
                      <a:cubicBezTo>
                        <a:pt x="76665" y="642285"/>
                        <a:pt x="56359" y="600925"/>
                        <a:pt x="47856" y="565523"/>
                      </a:cubicBezTo>
                      <a:cubicBezTo>
                        <a:pt x="39353" y="530122"/>
                        <a:pt x="28247" y="505525"/>
                        <a:pt x="27587" y="479825"/>
                      </a:cubicBezTo>
                      <a:cubicBezTo>
                        <a:pt x="26927" y="454126"/>
                        <a:pt x="28727" y="450693"/>
                        <a:pt x="40340" y="435383"/>
                      </a:cubicBezTo>
                      <a:cubicBezTo>
                        <a:pt x="44951" y="427143"/>
                        <a:pt x="58964" y="412587"/>
                        <a:pt x="70167" y="401140"/>
                      </a:cubicBezTo>
                      <a:cubicBezTo>
                        <a:pt x="83113" y="387910"/>
                        <a:pt x="104932" y="353847"/>
                        <a:pt x="104932" y="353847"/>
                      </a:cubicBezTo>
                      <a:cubicBezTo>
                        <a:pt x="104932" y="353847"/>
                        <a:pt x="110189" y="296352"/>
                        <a:pt x="116514" y="273448"/>
                      </a:cubicBezTo>
                      <a:cubicBezTo>
                        <a:pt x="122839" y="250545"/>
                        <a:pt x="132178" y="229309"/>
                        <a:pt x="129623" y="200002"/>
                      </a:cubicBezTo>
                      <a:cubicBezTo>
                        <a:pt x="123837" y="133617"/>
                        <a:pt x="136828" y="93941"/>
                        <a:pt x="167205" y="44362"/>
                      </a:cubicBezTo>
                      <a:cubicBezTo>
                        <a:pt x="171454" y="37426"/>
                        <a:pt x="185230" y="22649"/>
                        <a:pt x="202209" y="18385"/>
                      </a:cubicBezTo>
                      <a:cubicBezTo>
                        <a:pt x="215930" y="14939"/>
                        <a:pt x="227317" y="14014"/>
                        <a:pt x="238541" y="20955"/>
                      </a:cubicBezTo>
                      <a:cubicBezTo>
                        <a:pt x="253864" y="30431"/>
                        <a:pt x="253446" y="49054"/>
                        <a:pt x="259286" y="46713"/>
                      </a:cubicBezTo>
                      <a:cubicBezTo>
                        <a:pt x="265125" y="44370"/>
                        <a:pt x="257985" y="17112"/>
                        <a:pt x="245145" y="10158"/>
                      </a:cubicBezTo>
                      <a:cubicBezTo>
                        <a:pt x="237032" y="5764"/>
                        <a:pt x="228481" y="354"/>
                        <a:pt x="216389" y="18"/>
                      </a:cubicBezTo>
                      <a:close/>
                    </a:path>
                  </a:pathLst>
                </a:custGeom>
                <a:solidFill>
                  <a:srgbClr val="833C0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1" name="Google Shape;541;p6"/>
                <p:cNvSpPr/>
                <p:nvPr/>
              </p:nvSpPr>
              <p:spPr>
                <a:xfrm>
                  <a:off x="5904209" y="3722726"/>
                  <a:ext cx="206456" cy="218013"/>
                </a:xfrm>
                <a:custGeom>
                  <a:avLst/>
                  <a:gdLst/>
                  <a:ahLst/>
                  <a:cxnLst/>
                  <a:rect l="l" t="t" r="r" b="b"/>
                  <a:pathLst>
                    <a:path w="206456" h="218013" extrusionOk="0">
                      <a:moveTo>
                        <a:pt x="151657" y="14663"/>
                      </a:moveTo>
                      <a:lnTo>
                        <a:pt x="159907" y="63747"/>
                      </a:lnTo>
                      <a:cubicBezTo>
                        <a:pt x="136359" y="84880"/>
                        <a:pt x="123876" y="113423"/>
                        <a:pt x="115484" y="144705"/>
                      </a:cubicBezTo>
                      <a:cubicBezTo>
                        <a:pt x="99729" y="145935"/>
                        <a:pt x="86629" y="151165"/>
                        <a:pt x="74233" y="157454"/>
                      </a:cubicBezTo>
                      <a:lnTo>
                        <a:pt x="35521" y="150442"/>
                      </a:lnTo>
                      <a:lnTo>
                        <a:pt x="-18" y="181675"/>
                      </a:lnTo>
                      <a:cubicBezTo>
                        <a:pt x="19982" y="175199"/>
                        <a:pt x="39419" y="174393"/>
                        <a:pt x="57733" y="184868"/>
                      </a:cubicBezTo>
                      <a:lnTo>
                        <a:pt x="129445" y="180400"/>
                      </a:lnTo>
                      <a:cubicBezTo>
                        <a:pt x="139617" y="190049"/>
                        <a:pt x="147395" y="203288"/>
                        <a:pt x="154196" y="218015"/>
                      </a:cubicBezTo>
                      <a:cubicBezTo>
                        <a:pt x="166116" y="206011"/>
                        <a:pt x="161904" y="182226"/>
                        <a:pt x="155465" y="156816"/>
                      </a:cubicBezTo>
                      <a:cubicBezTo>
                        <a:pt x="172388" y="156706"/>
                        <a:pt x="189311" y="170497"/>
                        <a:pt x="206235" y="183593"/>
                      </a:cubicBezTo>
                      <a:cubicBezTo>
                        <a:pt x="206235" y="183593"/>
                        <a:pt x="207504" y="154267"/>
                        <a:pt x="203696" y="150442"/>
                      </a:cubicBezTo>
                      <a:cubicBezTo>
                        <a:pt x="199889" y="146617"/>
                        <a:pt x="175773" y="126218"/>
                        <a:pt x="175773" y="126218"/>
                      </a:cubicBezTo>
                      <a:lnTo>
                        <a:pt x="196716" y="67572"/>
                      </a:lnTo>
                      <a:lnTo>
                        <a:pt x="194812" y="2"/>
                      </a:lnTo>
                      <a:close/>
                    </a:path>
                  </a:pathLst>
                </a:custGeom>
                <a:solidFill>
                  <a:srgbClr val="EBC78A"/>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2" name="Google Shape;542;p6"/>
                <p:cNvSpPr/>
                <p:nvPr/>
              </p:nvSpPr>
              <p:spPr>
                <a:xfrm>
                  <a:off x="5894544" y="3714432"/>
                  <a:ext cx="224143" cy="245461"/>
                </a:xfrm>
                <a:custGeom>
                  <a:avLst/>
                  <a:gdLst/>
                  <a:ahLst/>
                  <a:cxnLst/>
                  <a:rect l="l" t="t" r="r" b="b"/>
                  <a:pathLst>
                    <a:path w="224143" h="245461" extrusionOk="0">
                      <a:moveTo>
                        <a:pt x="197892" y="67535"/>
                      </a:moveTo>
                      <a:cubicBezTo>
                        <a:pt x="197795" y="72871"/>
                        <a:pt x="190940" y="84092"/>
                        <a:pt x="188492" y="98850"/>
                      </a:cubicBezTo>
                      <a:cubicBezTo>
                        <a:pt x="186253" y="112350"/>
                        <a:pt x="181313" y="128114"/>
                        <a:pt x="177029" y="135225"/>
                      </a:cubicBezTo>
                      <a:cubicBezTo>
                        <a:pt x="183089" y="140965"/>
                        <a:pt x="190795" y="146782"/>
                        <a:pt x="196626" y="152920"/>
                      </a:cubicBezTo>
                      <a:cubicBezTo>
                        <a:pt x="200685" y="157190"/>
                        <a:pt x="203836" y="161617"/>
                        <a:pt x="204894" y="166282"/>
                      </a:cubicBezTo>
                      <a:lnTo>
                        <a:pt x="204933" y="166500"/>
                      </a:lnTo>
                      <a:cubicBezTo>
                        <a:pt x="206218" y="170757"/>
                        <a:pt x="206295" y="175537"/>
                        <a:pt x="206658" y="179015"/>
                      </a:cubicBezTo>
                      <a:cubicBezTo>
                        <a:pt x="201563" y="168288"/>
                        <a:pt x="193059" y="164471"/>
                        <a:pt x="186291" y="161660"/>
                      </a:cubicBezTo>
                      <a:cubicBezTo>
                        <a:pt x="179151" y="158695"/>
                        <a:pt x="170773" y="160200"/>
                        <a:pt x="164555" y="153931"/>
                      </a:cubicBezTo>
                      <a:cubicBezTo>
                        <a:pt x="163463" y="143438"/>
                        <a:pt x="156346" y="140208"/>
                        <a:pt x="151427" y="134329"/>
                      </a:cubicBezTo>
                      <a:cubicBezTo>
                        <a:pt x="152291" y="141455"/>
                        <a:pt x="157093" y="150840"/>
                        <a:pt x="152696" y="154947"/>
                      </a:cubicBezTo>
                      <a:cubicBezTo>
                        <a:pt x="152168" y="163246"/>
                        <a:pt x="155162" y="169860"/>
                        <a:pt x="157574" y="175384"/>
                      </a:cubicBezTo>
                      <a:cubicBezTo>
                        <a:pt x="159986" y="180912"/>
                        <a:pt x="162059" y="185634"/>
                        <a:pt x="162631" y="190846"/>
                      </a:cubicBezTo>
                      <a:cubicBezTo>
                        <a:pt x="163202" y="196068"/>
                        <a:pt x="163021" y="208440"/>
                        <a:pt x="162395" y="211479"/>
                      </a:cubicBezTo>
                      <a:cubicBezTo>
                        <a:pt x="155478" y="199179"/>
                        <a:pt x="162406" y="193855"/>
                        <a:pt x="143554" y="182575"/>
                      </a:cubicBezTo>
                      <a:cubicBezTo>
                        <a:pt x="140686" y="180861"/>
                        <a:pt x="137613" y="179433"/>
                        <a:pt x="123336" y="177934"/>
                      </a:cubicBezTo>
                      <a:cubicBezTo>
                        <a:pt x="109059" y="176435"/>
                        <a:pt x="95368" y="180422"/>
                        <a:pt x="84078" y="182932"/>
                      </a:cubicBezTo>
                      <a:cubicBezTo>
                        <a:pt x="72320" y="185553"/>
                        <a:pt x="63750" y="186420"/>
                        <a:pt x="56864" y="181728"/>
                      </a:cubicBezTo>
                      <a:cubicBezTo>
                        <a:pt x="49978" y="177036"/>
                        <a:pt x="41393" y="177036"/>
                        <a:pt x="33982" y="178729"/>
                      </a:cubicBezTo>
                      <a:cubicBezTo>
                        <a:pt x="37642" y="175098"/>
                        <a:pt x="41059" y="171455"/>
                        <a:pt x="50403" y="167896"/>
                      </a:cubicBezTo>
                      <a:cubicBezTo>
                        <a:pt x="66892" y="166209"/>
                        <a:pt x="75937" y="169975"/>
                        <a:pt x="88897" y="175608"/>
                      </a:cubicBezTo>
                      <a:cubicBezTo>
                        <a:pt x="99825" y="164886"/>
                        <a:pt x="115950" y="161107"/>
                        <a:pt x="128005" y="158035"/>
                      </a:cubicBezTo>
                      <a:cubicBezTo>
                        <a:pt x="133405" y="139027"/>
                        <a:pt x="139599" y="122536"/>
                        <a:pt x="149662" y="109806"/>
                      </a:cubicBezTo>
                      <a:cubicBezTo>
                        <a:pt x="161295" y="95092"/>
                        <a:pt x="173466" y="83463"/>
                        <a:pt x="178897" y="70101"/>
                      </a:cubicBezTo>
                      <a:cubicBezTo>
                        <a:pt x="176469" y="54714"/>
                        <a:pt x="179883" y="35336"/>
                        <a:pt x="169534" y="22336"/>
                      </a:cubicBezTo>
                      <a:cubicBezTo>
                        <a:pt x="160965" y="11572"/>
                        <a:pt x="149072" y="15556"/>
                        <a:pt x="155513" y="28153"/>
                      </a:cubicBezTo>
                      <a:cubicBezTo>
                        <a:pt x="160622" y="38146"/>
                        <a:pt x="163145" y="47489"/>
                        <a:pt x="164893" y="56638"/>
                      </a:cubicBezTo>
                      <a:cubicBezTo>
                        <a:pt x="162262" y="72049"/>
                        <a:pt x="149003" y="81932"/>
                        <a:pt x="138120" y="95703"/>
                      </a:cubicBezTo>
                      <a:cubicBezTo>
                        <a:pt x="127890" y="108650"/>
                        <a:pt x="125700" y="129896"/>
                        <a:pt x="119200" y="146998"/>
                      </a:cubicBezTo>
                      <a:cubicBezTo>
                        <a:pt x="111212" y="148880"/>
                        <a:pt x="95668" y="151759"/>
                        <a:pt x="85327" y="159110"/>
                      </a:cubicBezTo>
                      <a:cubicBezTo>
                        <a:pt x="72225" y="153861"/>
                        <a:pt x="60255" y="146793"/>
                        <a:pt x="44740" y="151585"/>
                      </a:cubicBezTo>
                      <a:cubicBezTo>
                        <a:pt x="29226" y="156377"/>
                        <a:pt x="19616" y="163676"/>
                        <a:pt x="13733" y="171939"/>
                      </a:cubicBezTo>
                      <a:cubicBezTo>
                        <a:pt x="7850" y="180198"/>
                        <a:pt x="3960" y="187103"/>
                        <a:pt x="1814" y="193835"/>
                      </a:cubicBezTo>
                      <a:cubicBezTo>
                        <a:pt x="-1805" y="205176"/>
                        <a:pt x="410" y="211316"/>
                        <a:pt x="4353" y="215906"/>
                      </a:cubicBezTo>
                      <a:cubicBezTo>
                        <a:pt x="7404" y="213509"/>
                        <a:pt x="6818" y="207328"/>
                        <a:pt x="16510" y="199230"/>
                      </a:cubicBezTo>
                      <a:cubicBezTo>
                        <a:pt x="22759" y="194008"/>
                        <a:pt x="30853" y="198108"/>
                        <a:pt x="35965" y="196344"/>
                      </a:cubicBezTo>
                      <a:cubicBezTo>
                        <a:pt x="41077" y="194579"/>
                        <a:pt x="42599" y="194569"/>
                        <a:pt x="51662" y="199903"/>
                      </a:cubicBezTo>
                      <a:cubicBezTo>
                        <a:pt x="60727" y="205237"/>
                        <a:pt x="75102" y="203442"/>
                        <a:pt x="87965" y="200587"/>
                      </a:cubicBezTo>
                      <a:cubicBezTo>
                        <a:pt x="100827" y="197721"/>
                        <a:pt x="113025" y="194222"/>
                        <a:pt x="121414" y="194844"/>
                      </a:cubicBezTo>
                      <a:cubicBezTo>
                        <a:pt x="129418" y="195436"/>
                        <a:pt x="135612" y="194100"/>
                        <a:pt x="141840" y="198251"/>
                      </a:cubicBezTo>
                      <a:cubicBezTo>
                        <a:pt x="143307" y="199230"/>
                        <a:pt x="149097" y="203667"/>
                        <a:pt x="150893" y="208797"/>
                      </a:cubicBezTo>
                      <a:cubicBezTo>
                        <a:pt x="152688" y="213917"/>
                        <a:pt x="153019" y="219884"/>
                        <a:pt x="156148" y="225606"/>
                      </a:cubicBezTo>
                      <a:cubicBezTo>
                        <a:pt x="160195" y="234367"/>
                        <a:pt x="158099" y="240048"/>
                        <a:pt x="155493" y="245464"/>
                      </a:cubicBezTo>
                      <a:cubicBezTo>
                        <a:pt x="161931" y="242730"/>
                        <a:pt x="168640" y="240435"/>
                        <a:pt x="170150" y="229451"/>
                      </a:cubicBezTo>
                      <a:cubicBezTo>
                        <a:pt x="176223" y="217293"/>
                        <a:pt x="182487" y="206400"/>
                        <a:pt x="180442" y="189673"/>
                      </a:cubicBezTo>
                      <a:cubicBezTo>
                        <a:pt x="179643" y="183125"/>
                        <a:pt x="177699" y="178689"/>
                        <a:pt x="175841" y="174131"/>
                      </a:cubicBezTo>
                      <a:cubicBezTo>
                        <a:pt x="183915" y="177434"/>
                        <a:pt x="181494" y="176771"/>
                        <a:pt x="191054" y="180902"/>
                      </a:cubicBezTo>
                      <a:cubicBezTo>
                        <a:pt x="201984" y="185624"/>
                        <a:pt x="212319" y="193457"/>
                        <a:pt x="214216" y="205880"/>
                      </a:cubicBezTo>
                      <a:cubicBezTo>
                        <a:pt x="222483" y="202922"/>
                        <a:pt x="221659" y="193284"/>
                        <a:pt x="222922" y="186083"/>
                      </a:cubicBezTo>
                      <a:cubicBezTo>
                        <a:pt x="224109" y="179321"/>
                        <a:pt x="225072" y="174597"/>
                        <a:pt x="222486" y="162716"/>
                      </a:cubicBezTo>
                      <a:cubicBezTo>
                        <a:pt x="218873" y="146111"/>
                        <a:pt x="200904" y="139447"/>
                        <a:pt x="192996" y="133293"/>
                      </a:cubicBezTo>
                      <a:cubicBezTo>
                        <a:pt x="195574" y="123988"/>
                        <a:pt x="204341" y="111112"/>
                        <a:pt x="206124" y="102477"/>
                      </a:cubicBezTo>
                      <a:cubicBezTo>
                        <a:pt x="209239" y="87400"/>
                        <a:pt x="210843" y="82786"/>
                        <a:pt x="211906" y="72745"/>
                      </a:cubicBezTo>
                      <a:cubicBezTo>
                        <a:pt x="214021" y="52765"/>
                        <a:pt x="213046" y="12475"/>
                        <a:pt x="213046" y="12475"/>
                      </a:cubicBezTo>
                      <a:cubicBezTo>
                        <a:pt x="213467" y="-9714"/>
                        <a:pt x="199074" y="2835"/>
                        <a:pt x="198925" y="11001"/>
                      </a:cubicBezTo>
                      <a:close/>
                    </a:path>
                  </a:pathLst>
                </a:custGeom>
                <a:solidFill>
                  <a:srgbClr val="786739"/>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3" name="Google Shape;543;p6"/>
                <p:cNvSpPr/>
                <p:nvPr/>
              </p:nvSpPr>
              <p:spPr>
                <a:xfrm>
                  <a:off x="6010906" y="2989193"/>
                  <a:ext cx="140458" cy="80146"/>
                </a:xfrm>
                <a:custGeom>
                  <a:avLst/>
                  <a:gdLst/>
                  <a:ahLst/>
                  <a:cxnLst/>
                  <a:rect l="l" t="t" r="r" b="b"/>
                  <a:pathLst>
                    <a:path w="140458" h="80146" extrusionOk="0">
                      <a:moveTo>
                        <a:pt x="84346" y="2"/>
                      </a:moveTo>
                      <a:lnTo>
                        <a:pt x="26907" y="13073"/>
                      </a:lnTo>
                      <a:lnTo>
                        <a:pt x="-18" y="32455"/>
                      </a:lnTo>
                      <a:lnTo>
                        <a:pt x="430" y="49584"/>
                      </a:lnTo>
                      <a:cubicBezTo>
                        <a:pt x="16939" y="52501"/>
                        <a:pt x="38425" y="67914"/>
                        <a:pt x="57422" y="77080"/>
                      </a:cubicBezTo>
                      <a:cubicBezTo>
                        <a:pt x="57686" y="78938"/>
                        <a:pt x="117518" y="83594"/>
                        <a:pt x="117105" y="75728"/>
                      </a:cubicBezTo>
                      <a:cubicBezTo>
                        <a:pt x="117554" y="73924"/>
                        <a:pt x="116656" y="67163"/>
                        <a:pt x="116656" y="67163"/>
                      </a:cubicBezTo>
                      <a:lnTo>
                        <a:pt x="40818" y="41470"/>
                      </a:lnTo>
                      <a:lnTo>
                        <a:pt x="81654" y="27948"/>
                      </a:lnTo>
                      <a:lnTo>
                        <a:pt x="140440" y="58599"/>
                      </a:lnTo>
                      <a:lnTo>
                        <a:pt x="122041" y="20285"/>
                      </a:lnTo>
                      <a:close/>
                    </a:path>
                  </a:pathLst>
                </a:custGeom>
                <a:solidFill>
                  <a:srgbClr val="FFCF00"/>
                </a:solidFill>
                <a:ln w="9525"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4" name="Google Shape;544;p6"/>
                <p:cNvSpPr/>
                <p:nvPr/>
              </p:nvSpPr>
              <p:spPr>
                <a:xfrm>
                  <a:off x="5932595" y="2875423"/>
                  <a:ext cx="179969" cy="171652"/>
                </a:xfrm>
                <a:custGeom>
                  <a:avLst/>
                  <a:gdLst/>
                  <a:ahLst/>
                  <a:cxnLst/>
                  <a:rect l="l" t="t" r="r" b="b"/>
                  <a:pathLst>
                    <a:path w="179969" h="171652" extrusionOk="0">
                      <a:moveTo>
                        <a:pt x="76949" y="280"/>
                      </a:moveTo>
                      <a:cubicBezTo>
                        <a:pt x="76426" y="9799"/>
                        <a:pt x="83731" y="18776"/>
                        <a:pt x="83185" y="26515"/>
                      </a:cubicBezTo>
                      <a:cubicBezTo>
                        <a:pt x="82565" y="35311"/>
                        <a:pt x="76923" y="38980"/>
                        <a:pt x="71049" y="35133"/>
                      </a:cubicBezTo>
                      <a:cubicBezTo>
                        <a:pt x="65174" y="31285"/>
                        <a:pt x="57055" y="14712"/>
                        <a:pt x="48668" y="12200"/>
                      </a:cubicBezTo>
                      <a:cubicBezTo>
                        <a:pt x="38668" y="9206"/>
                        <a:pt x="16780" y="12659"/>
                        <a:pt x="8379" y="21403"/>
                      </a:cubicBezTo>
                      <a:cubicBezTo>
                        <a:pt x="-23" y="30146"/>
                        <a:pt x="-4571" y="41795"/>
                        <a:pt x="6693" y="52529"/>
                      </a:cubicBezTo>
                      <a:cubicBezTo>
                        <a:pt x="13106" y="58641"/>
                        <a:pt x="26291" y="70173"/>
                        <a:pt x="28454" y="75418"/>
                      </a:cubicBezTo>
                      <a:lnTo>
                        <a:pt x="41982" y="70806"/>
                      </a:lnTo>
                      <a:cubicBezTo>
                        <a:pt x="36978" y="62129"/>
                        <a:pt x="28395" y="51175"/>
                        <a:pt x="27003" y="42350"/>
                      </a:cubicBezTo>
                      <a:cubicBezTo>
                        <a:pt x="26741" y="40690"/>
                        <a:pt x="30460" y="27263"/>
                        <a:pt x="43109" y="31752"/>
                      </a:cubicBezTo>
                      <a:cubicBezTo>
                        <a:pt x="53374" y="35395"/>
                        <a:pt x="55543" y="48425"/>
                        <a:pt x="60860" y="56673"/>
                      </a:cubicBezTo>
                      <a:cubicBezTo>
                        <a:pt x="70027" y="59159"/>
                        <a:pt x="79831" y="57331"/>
                        <a:pt x="87137" y="55796"/>
                      </a:cubicBezTo>
                      <a:cubicBezTo>
                        <a:pt x="92010" y="53372"/>
                        <a:pt x="95117" y="36139"/>
                        <a:pt x="96805" y="32004"/>
                      </a:cubicBezTo>
                      <a:cubicBezTo>
                        <a:pt x="101209" y="34923"/>
                        <a:pt x="106841" y="46965"/>
                        <a:pt x="108476" y="53707"/>
                      </a:cubicBezTo>
                      <a:lnTo>
                        <a:pt x="112420" y="69977"/>
                      </a:lnTo>
                      <a:cubicBezTo>
                        <a:pt x="116904" y="67904"/>
                        <a:pt x="123412" y="65858"/>
                        <a:pt x="129341" y="51036"/>
                      </a:cubicBezTo>
                      <a:cubicBezTo>
                        <a:pt x="130228" y="59212"/>
                        <a:pt x="136381" y="73326"/>
                        <a:pt x="125373" y="84674"/>
                      </a:cubicBezTo>
                      <a:cubicBezTo>
                        <a:pt x="136618" y="79090"/>
                        <a:pt x="142254" y="65762"/>
                        <a:pt x="162512" y="70815"/>
                      </a:cubicBezTo>
                      <a:cubicBezTo>
                        <a:pt x="170867" y="72900"/>
                        <a:pt x="166517" y="91233"/>
                        <a:pt x="162883" y="99240"/>
                      </a:cubicBezTo>
                      <a:cubicBezTo>
                        <a:pt x="160478" y="104540"/>
                        <a:pt x="156591" y="109733"/>
                        <a:pt x="152136" y="111327"/>
                      </a:cubicBezTo>
                      <a:cubicBezTo>
                        <a:pt x="140639" y="115440"/>
                        <a:pt x="129808" y="118535"/>
                        <a:pt x="118064" y="120262"/>
                      </a:cubicBezTo>
                      <a:cubicBezTo>
                        <a:pt x="110468" y="121379"/>
                        <a:pt x="104839" y="118824"/>
                        <a:pt x="97429" y="110976"/>
                      </a:cubicBezTo>
                      <a:cubicBezTo>
                        <a:pt x="92661" y="106205"/>
                        <a:pt x="89328" y="97111"/>
                        <a:pt x="72876" y="94964"/>
                      </a:cubicBezTo>
                      <a:cubicBezTo>
                        <a:pt x="55954" y="92754"/>
                        <a:pt x="39850" y="100371"/>
                        <a:pt x="36346" y="105038"/>
                      </a:cubicBezTo>
                      <a:cubicBezTo>
                        <a:pt x="31955" y="110889"/>
                        <a:pt x="19215" y="141757"/>
                        <a:pt x="70061" y="145558"/>
                      </a:cubicBezTo>
                      <a:cubicBezTo>
                        <a:pt x="68269" y="155416"/>
                        <a:pt x="70805" y="160927"/>
                        <a:pt x="76526" y="166833"/>
                      </a:cubicBezTo>
                      <a:cubicBezTo>
                        <a:pt x="88693" y="168877"/>
                        <a:pt x="89482" y="173957"/>
                        <a:pt x="102942" y="170455"/>
                      </a:cubicBezTo>
                      <a:cubicBezTo>
                        <a:pt x="90379" y="165847"/>
                        <a:pt x="80424" y="162163"/>
                        <a:pt x="82971" y="151005"/>
                      </a:cubicBezTo>
                      <a:cubicBezTo>
                        <a:pt x="84953" y="142321"/>
                        <a:pt x="106981" y="141128"/>
                        <a:pt x="122575" y="140123"/>
                      </a:cubicBezTo>
                      <a:cubicBezTo>
                        <a:pt x="117481" y="137281"/>
                        <a:pt x="112869" y="134295"/>
                        <a:pt x="115757" y="129050"/>
                      </a:cubicBezTo>
                      <a:cubicBezTo>
                        <a:pt x="123581" y="123547"/>
                        <a:pt x="139830" y="122788"/>
                        <a:pt x="150322" y="125877"/>
                      </a:cubicBezTo>
                      <a:cubicBezTo>
                        <a:pt x="154786" y="127191"/>
                        <a:pt x="160625" y="124191"/>
                        <a:pt x="166247" y="120578"/>
                      </a:cubicBezTo>
                      <a:cubicBezTo>
                        <a:pt x="171869" y="116965"/>
                        <a:pt x="177250" y="110405"/>
                        <a:pt x="178900" y="101813"/>
                      </a:cubicBezTo>
                      <a:cubicBezTo>
                        <a:pt x="180175" y="95167"/>
                        <a:pt x="180561" y="86140"/>
                        <a:pt x="178503" y="76852"/>
                      </a:cubicBezTo>
                      <a:cubicBezTo>
                        <a:pt x="177474" y="72208"/>
                        <a:pt x="176576" y="66650"/>
                        <a:pt x="171800" y="62987"/>
                      </a:cubicBezTo>
                      <a:cubicBezTo>
                        <a:pt x="161847" y="55355"/>
                        <a:pt x="155061" y="57554"/>
                        <a:pt x="144015" y="60677"/>
                      </a:cubicBezTo>
                      <a:cubicBezTo>
                        <a:pt x="144554" y="50588"/>
                        <a:pt x="146280" y="35098"/>
                        <a:pt x="142964" y="24145"/>
                      </a:cubicBezTo>
                      <a:cubicBezTo>
                        <a:pt x="140223" y="15095"/>
                        <a:pt x="131509" y="-352"/>
                        <a:pt x="123556" y="2300"/>
                      </a:cubicBezTo>
                      <a:cubicBezTo>
                        <a:pt x="115840" y="4872"/>
                        <a:pt x="135701" y="31401"/>
                        <a:pt x="116349" y="38107"/>
                      </a:cubicBezTo>
                      <a:cubicBezTo>
                        <a:pt x="115050" y="35156"/>
                        <a:pt x="112086" y="28013"/>
                        <a:pt x="110672" y="25193"/>
                      </a:cubicBezTo>
                      <a:cubicBezTo>
                        <a:pt x="106718" y="17302"/>
                        <a:pt x="103823" y="12889"/>
                        <a:pt x="99624" y="9720"/>
                      </a:cubicBezTo>
                      <a:cubicBezTo>
                        <a:pt x="91829" y="3839"/>
                        <a:pt x="83896" y="-1262"/>
                        <a:pt x="76949" y="280"/>
                      </a:cubicBezTo>
                      <a:close/>
                    </a:path>
                  </a:pathLst>
                </a:custGeom>
                <a:solidFill>
                  <a:srgbClr val="90080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5" name="Google Shape;545;p6"/>
                <p:cNvSpPr/>
                <p:nvPr/>
              </p:nvSpPr>
              <p:spPr>
                <a:xfrm>
                  <a:off x="6018935" y="2989288"/>
                  <a:ext cx="143073" cy="86510"/>
                </a:xfrm>
                <a:custGeom>
                  <a:avLst/>
                  <a:gdLst/>
                  <a:ahLst/>
                  <a:cxnLst/>
                  <a:rect l="l" t="t" r="r" b="b"/>
                  <a:pathLst>
                    <a:path w="143073" h="86510" extrusionOk="0">
                      <a:moveTo>
                        <a:pt x="97941" y="19391"/>
                      </a:moveTo>
                      <a:cubicBezTo>
                        <a:pt x="101311" y="22901"/>
                        <a:pt x="104449" y="26883"/>
                        <a:pt x="108168" y="30836"/>
                      </a:cubicBezTo>
                      <a:cubicBezTo>
                        <a:pt x="109962" y="32745"/>
                        <a:pt x="117461" y="42686"/>
                        <a:pt x="118896" y="44662"/>
                      </a:cubicBezTo>
                      <a:cubicBezTo>
                        <a:pt x="107795" y="38432"/>
                        <a:pt x="89539" y="24960"/>
                        <a:pt x="71793" y="22492"/>
                      </a:cubicBezTo>
                      <a:cubicBezTo>
                        <a:pt x="59815" y="20826"/>
                        <a:pt x="48244" y="27058"/>
                        <a:pt x="37444" y="28970"/>
                      </a:cubicBezTo>
                      <a:cubicBezTo>
                        <a:pt x="23894" y="31368"/>
                        <a:pt x="8211" y="36052"/>
                        <a:pt x="7569" y="39991"/>
                      </a:cubicBezTo>
                      <a:cubicBezTo>
                        <a:pt x="6927" y="43931"/>
                        <a:pt x="32009" y="50717"/>
                        <a:pt x="38342" y="51795"/>
                      </a:cubicBezTo>
                      <a:cubicBezTo>
                        <a:pt x="57424" y="55042"/>
                        <a:pt x="92636" y="63403"/>
                        <a:pt x="104360" y="70319"/>
                      </a:cubicBezTo>
                      <a:cubicBezTo>
                        <a:pt x="106044" y="72382"/>
                        <a:pt x="89043" y="73491"/>
                        <a:pt x="79554" y="72582"/>
                      </a:cubicBezTo>
                      <a:cubicBezTo>
                        <a:pt x="75954" y="72238"/>
                        <a:pt x="65981" y="70496"/>
                        <a:pt x="57014" y="69384"/>
                      </a:cubicBezTo>
                      <a:cubicBezTo>
                        <a:pt x="48249" y="68295"/>
                        <a:pt x="1581" y="47156"/>
                        <a:pt x="112" y="50882"/>
                      </a:cubicBezTo>
                      <a:cubicBezTo>
                        <a:pt x="-2721" y="58063"/>
                        <a:pt x="41565" y="79204"/>
                        <a:pt x="53355" y="82147"/>
                      </a:cubicBezTo>
                      <a:cubicBezTo>
                        <a:pt x="66554" y="85443"/>
                        <a:pt x="84764" y="86938"/>
                        <a:pt x="90338" y="86407"/>
                      </a:cubicBezTo>
                      <a:cubicBezTo>
                        <a:pt x="97964" y="86538"/>
                        <a:pt x="105118" y="84038"/>
                        <a:pt x="111023" y="81634"/>
                      </a:cubicBezTo>
                      <a:cubicBezTo>
                        <a:pt x="113007" y="80220"/>
                        <a:pt x="115822" y="76391"/>
                        <a:pt x="115565" y="72352"/>
                      </a:cubicBezTo>
                      <a:cubicBezTo>
                        <a:pt x="114929" y="66809"/>
                        <a:pt x="111379" y="64283"/>
                        <a:pt x="107771" y="61455"/>
                      </a:cubicBezTo>
                      <a:cubicBezTo>
                        <a:pt x="104829" y="59149"/>
                        <a:pt x="100738" y="57100"/>
                        <a:pt x="93339" y="52459"/>
                      </a:cubicBezTo>
                      <a:cubicBezTo>
                        <a:pt x="85938" y="47819"/>
                        <a:pt x="66154" y="44048"/>
                        <a:pt x="55355" y="41136"/>
                      </a:cubicBezTo>
                      <a:cubicBezTo>
                        <a:pt x="55624" y="38125"/>
                        <a:pt x="70736" y="35096"/>
                        <a:pt x="79828" y="38406"/>
                      </a:cubicBezTo>
                      <a:cubicBezTo>
                        <a:pt x="98037" y="45037"/>
                        <a:pt x="106914" y="51279"/>
                        <a:pt x="125619" y="61515"/>
                      </a:cubicBezTo>
                      <a:lnTo>
                        <a:pt x="138689" y="68666"/>
                      </a:lnTo>
                      <a:lnTo>
                        <a:pt x="141684" y="61056"/>
                      </a:lnTo>
                      <a:cubicBezTo>
                        <a:pt x="146941" y="47698"/>
                        <a:pt x="136151" y="35314"/>
                        <a:pt x="125064" y="23525"/>
                      </a:cubicBezTo>
                      <a:cubicBezTo>
                        <a:pt x="119084" y="17168"/>
                        <a:pt x="108515" y="11208"/>
                        <a:pt x="103717" y="8095"/>
                      </a:cubicBezTo>
                      <a:cubicBezTo>
                        <a:pt x="99620" y="5437"/>
                        <a:pt x="81166" y="-2331"/>
                        <a:pt x="78809" y="687"/>
                      </a:cubicBezTo>
                      <a:cubicBezTo>
                        <a:pt x="76453" y="3705"/>
                        <a:pt x="93343" y="14599"/>
                        <a:pt x="97941" y="19391"/>
                      </a:cubicBezTo>
                      <a:close/>
                    </a:path>
                  </a:pathLst>
                </a:custGeom>
                <a:solidFill>
                  <a:srgbClr val="B5910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6" name="Google Shape;546;p6"/>
                <p:cNvSpPr/>
                <p:nvPr/>
              </p:nvSpPr>
              <p:spPr>
                <a:xfrm>
                  <a:off x="5979471" y="2978335"/>
                  <a:ext cx="31473" cy="31617"/>
                </a:xfrm>
                <a:custGeom>
                  <a:avLst/>
                  <a:gdLst/>
                  <a:ahLst/>
                  <a:cxnLst/>
                  <a:rect l="l" t="t" r="r" b="b"/>
                  <a:pathLst>
                    <a:path w="31473" h="31617" extrusionOk="0">
                      <a:moveTo>
                        <a:pt x="26563" y="27301"/>
                      </a:moveTo>
                      <a:cubicBezTo>
                        <a:pt x="20307" y="33230"/>
                        <a:pt x="10474" y="33028"/>
                        <a:pt x="4465" y="26847"/>
                      </a:cubicBezTo>
                      <a:cubicBezTo>
                        <a:pt x="-1543" y="20665"/>
                        <a:pt x="-1508" y="10786"/>
                        <a:pt x="4543" y="4646"/>
                      </a:cubicBezTo>
                      <a:cubicBezTo>
                        <a:pt x="10595" y="-1494"/>
                        <a:pt x="20429" y="-1627"/>
                        <a:pt x="27018" y="4731"/>
                      </a:cubicBezTo>
                      <a:cubicBezTo>
                        <a:pt x="33188" y="11500"/>
                        <a:pt x="32819" y="21372"/>
                        <a:pt x="26563" y="27301"/>
                      </a:cubicBezTo>
                      <a:close/>
                    </a:path>
                  </a:pathLst>
                </a:custGeom>
                <a:solidFill>
                  <a:srgbClr val="000000"/>
                </a:solidFill>
                <a:ln w="9525" cap="rnd" cmpd="sng">
                  <a:solidFill>
                    <a:srgbClr val="B64E4E"/>
                  </a:solidFill>
                  <a:prstDash val="solid"/>
                  <a:round/>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7" name="Google Shape;547;p6"/>
                <p:cNvSpPr/>
                <p:nvPr/>
              </p:nvSpPr>
              <p:spPr>
                <a:xfrm>
                  <a:off x="5987145" y="2985252"/>
                  <a:ext cx="18461" cy="18545"/>
                </a:xfrm>
                <a:custGeom>
                  <a:avLst/>
                  <a:gdLst/>
                  <a:ahLst/>
                  <a:cxnLst/>
                  <a:rect l="l" t="t" r="r" b="b"/>
                  <a:pathLst>
                    <a:path w="18461" h="18545" extrusionOk="0">
                      <a:moveTo>
                        <a:pt x="15573" y="16014"/>
                      </a:moveTo>
                      <a:cubicBezTo>
                        <a:pt x="11904" y="19492"/>
                        <a:pt x="6136" y="19374"/>
                        <a:pt x="2612" y="15748"/>
                      </a:cubicBezTo>
                      <a:cubicBezTo>
                        <a:pt x="-913" y="12122"/>
                        <a:pt x="-892" y="6327"/>
                        <a:pt x="2657" y="2725"/>
                      </a:cubicBezTo>
                      <a:cubicBezTo>
                        <a:pt x="6207" y="-876"/>
                        <a:pt x="11976" y="-953"/>
                        <a:pt x="15839" y="2775"/>
                      </a:cubicBezTo>
                      <a:cubicBezTo>
                        <a:pt x="19459" y="6746"/>
                        <a:pt x="19243" y="12536"/>
                        <a:pt x="15573" y="16014"/>
                      </a:cubicBezTo>
                      <a:close/>
                    </a:path>
                  </a:pathLst>
                </a:custGeom>
                <a:solidFill>
                  <a:srgbClr val="3E1616"/>
                </a:solidFill>
                <a:ln w="9525"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548" name="Google Shape;548;p6"/>
              <p:cNvGrpSpPr/>
              <p:nvPr/>
            </p:nvGrpSpPr>
            <p:grpSpPr>
              <a:xfrm>
                <a:off x="515893" y="5033977"/>
                <a:ext cx="740475" cy="711150"/>
                <a:chOff x="5559596" y="2911154"/>
                <a:chExt cx="1076741" cy="1034099"/>
              </a:xfrm>
            </p:grpSpPr>
            <p:sp>
              <p:nvSpPr>
                <p:cNvPr id="549" name="Google Shape;549;p6"/>
                <p:cNvSpPr/>
                <p:nvPr/>
              </p:nvSpPr>
              <p:spPr>
                <a:xfrm>
                  <a:off x="6122887" y="3695499"/>
                  <a:ext cx="284874" cy="214467"/>
                </a:xfrm>
                <a:custGeom>
                  <a:avLst/>
                  <a:gdLst/>
                  <a:ahLst/>
                  <a:cxnLst/>
                  <a:rect l="l" t="t" r="r" b="b"/>
                  <a:pathLst>
                    <a:path w="284874" h="214467" extrusionOk="0">
                      <a:moveTo>
                        <a:pt x="3" y="1"/>
                      </a:moveTo>
                      <a:lnTo>
                        <a:pt x="61305" y="8956"/>
                      </a:lnTo>
                      <a:cubicBezTo>
                        <a:pt x="92863" y="45522"/>
                        <a:pt x="122128" y="82087"/>
                        <a:pt x="146497" y="118652"/>
                      </a:cubicBezTo>
                      <a:cubicBezTo>
                        <a:pt x="151826" y="110593"/>
                        <a:pt x="154272" y="102534"/>
                        <a:pt x="178050" y="94474"/>
                      </a:cubicBezTo>
                      <a:cubicBezTo>
                        <a:pt x="193263" y="91218"/>
                        <a:pt x="208963" y="97602"/>
                        <a:pt x="225378" y="118205"/>
                      </a:cubicBezTo>
                      <a:lnTo>
                        <a:pt x="196530" y="117309"/>
                      </a:lnTo>
                      <a:lnTo>
                        <a:pt x="173542" y="131636"/>
                      </a:lnTo>
                      <a:lnTo>
                        <a:pt x="260988" y="148203"/>
                      </a:lnTo>
                      <a:cubicBezTo>
                        <a:pt x="281351" y="165515"/>
                        <a:pt x="281825" y="182828"/>
                        <a:pt x="284878" y="200140"/>
                      </a:cubicBezTo>
                      <a:lnTo>
                        <a:pt x="241154" y="170142"/>
                      </a:lnTo>
                      <a:cubicBezTo>
                        <a:pt x="216877" y="175053"/>
                        <a:pt x="188700" y="154222"/>
                        <a:pt x="164526" y="158501"/>
                      </a:cubicBezTo>
                      <a:cubicBezTo>
                        <a:pt x="172523" y="172829"/>
                        <a:pt x="182466" y="187156"/>
                        <a:pt x="178950" y="201483"/>
                      </a:cubicBezTo>
                      <a:lnTo>
                        <a:pt x="173091" y="214469"/>
                      </a:lnTo>
                      <a:cubicBezTo>
                        <a:pt x="160482" y="189773"/>
                        <a:pt x="144636" y="182773"/>
                        <a:pt x="129819" y="170142"/>
                      </a:cubicBezTo>
                      <a:lnTo>
                        <a:pt x="96914" y="135219"/>
                      </a:lnTo>
                      <a:lnTo>
                        <a:pt x="60403" y="146859"/>
                      </a:lnTo>
                      <a:cubicBezTo>
                        <a:pt x="52495" y="152468"/>
                        <a:pt x="51325" y="162538"/>
                        <a:pt x="50487" y="172829"/>
                      </a:cubicBezTo>
                      <a:cubicBezTo>
                        <a:pt x="43671" y="173437"/>
                        <a:pt x="40246" y="163943"/>
                        <a:pt x="36964" y="154023"/>
                      </a:cubicBezTo>
                      <a:cubicBezTo>
                        <a:pt x="31523" y="144762"/>
                        <a:pt x="43160" y="139742"/>
                        <a:pt x="51388" y="133875"/>
                      </a:cubicBezTo>
                      <a:cubicBezTo>
                        <a:pt x="59601" y="122598"/>
                        <a:pt x="72080" y="114146"/>
                        <a:pt x="94660" y="112384"/>
                      </a:cubicBezTo>
                      <a:lnTo>
                        <a:pt x="60403" y="78803"/>
                      </a:lnTo>
                      <a:close/>
                    </a:path>
                  </a:pathLst>
                </a:custGeom>
                <a:solidFill>
                  <a:srgbClr val="9C862B"/>
                </a:solidFill>
                <a:ln w="9525" cap="flat" cmpd="sng">
                  <a:solidFill>
                    <a:srgbClr val="66FF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0" name="Google Shape;550;p6"/>
                <p:cNvSpPr/>
                <p:nvPr/>
              </p:nvSpPr>
              <p:spPr>
                <a:xfrm>
                  <a:off x="6116827" y="3698025"/>
                  <a:ext cx="295128" cy="225750"/>
                </a:xfrm>
                <a:custGeom>
                  <a:avLst/>
                  <a:gdLst/>
                  <a:ahLst/>
                  <a:cxnLst/>
                  <a:rect l="l" t="t" r="r" b="b"/>
                  <a:pathLst>
                    <a:path w="295128" h="225750" extrusionOk="0">
                      <a:moveTo>
                        <a:pt x="20253" y="3524"/>
                      </a:moveTo>
                      <a:lnTo>
                        <a:pt x="3" y="1873"/>
                      </a:lnTo>
                      <a:cubicBezTo>
                        <a:pt x="15570" y="22072"/>
                        <a:pt x="17980" y="28386"/>
                        <a:pt x="46703" y="62470"/>
                      </a:cubicBezTo>
                      <a:cubicBezTo>
                        <a:pt x="47939" y="63936"/>
                        <a:pt x="87788" y="98821"/>
                        <a:pt x="91574" y="105994"/>
                      </a:cubicBezTo>
                      <a:cubicBezTo>
                        <a:pt x="71465" y="110267"/>
                        <a:pt x="57866" y="115077"/>
                        <a:pt x="51709" y="130990"/>
                      </a:cubicBezTo>
                      <a:cubicBezTo>
                        <a:pt x="38206" y="135217"/>
                        <a:pt x="37041" y="147635"/>
                        <a:pt x="38174" y="154838"/>
                      </a:cubicBezTo>
                      <a:cubicBezTo>
                        <a:pt x="39339" y="162239"/>
                        <a:pt x="42883" y="167814"/>
                        <a:pt x="48254" y="171004"/>
                      </a:cubicBezTo>
                      <a:lnTo>
                        <a:pt x="61271" y="178736"/>
                      </a:lnTo>
                      <a:lnTo>
                        <a:pt x="60366" y="168689"/>
                      </a:lnTo>
                      <a:cubicBezTo>
                        <a:pt x="58425" y="147162"/>
                        <a:pt x="73787" y="145023"/>
                        <a:pt x="83070" y="146489"/>
                      </a:cubicBezTo>
                      <a:cubicBezTo>
                        <a:pt x="88118" y="147286"/>
                        <a:pt x="96545" y="141919"/>
                        <a:pt x="103042" y="140954"/>
                      </a:cubicBezTo>
                      <a:cubicBezTo>
                        <a:pt x="114109" y="151967"/>
                        <a:pt x="122895" y="171458"/>
                        <a:pt x="137655" y="179799"/>
                      </a:cubicBezTo>
                      <a:cubicBezTo>
                        <a:pt x="152417" y="188141"/>
                        <a:pt x="164562" y="196757"/>
                        <a:pt x="172140" y="215762"/>
                      </a:cubicBezTo>
                      <a:lnTo>
                        <a:pt x="176124" y="225752"/>
                      </a:lnTo>
                      <a:lnTo>
                        <a:pt x="185308" y="220098"/>
                      </a:lnTo>
                      <a:cubicBezTo>
                        <a:pt x="199762" y="211193"/>
                        <a:pt x="185297" y="171935"/>
                        <a:pt x="178599" y="160804"/>
                      </a:cubicBezTo>
                      <a:cubicBezTo>
                        <a:pt x="189416" y="162507"/>
                        <a:pt x="194424" y="165153"/>
                        <a:pt x="198575" y="166215"/>
                      </a:cubicBezTo>
                      <a:cubicBezTo>
                        <a:pt x="211774" y="169592"/>
                        <a:pt x="226261" y="173774"/>
                        <a:pt x="239420" y="175771"/>
                      </a:cubicBezTo>
                      <a:cubicBezTo>
                        <a:pt x="252579" y="177767"/>
                        <a:pt x="264658" y="183458"/>
                        <a:pt x="277340" y="195244"/>
                      </a:cubicBezTo>
                      <a:cubicBezTo>
                        <a:pt x="277340" y="195244"/>
                        <a:pt x="290318" y="208681"/>
                        <a:pt x="293644" y="207293"/>
                      </a:cubicBezTo>
                      <a:cubicBezTo>
                        <a:pt x="296970" y="205895"/>
                        <a:pt x="293681" y="187074"/>
                        <a:pt x="293681" y="187074"/>
                      </a:cubicBezTo>
                      <a:cubicBezTo>
                        <a:pt x="293196" y="175544"/>
                        <a:pt x="287957" y="165444"/>
                        <a:pt x="281982" y="156281"/>
                      </a:cubicBezTo>
                      <a:cubicBezTo>
                        <a:pt x="276008" y="147120"/>
                        <a:pt x="266721" y="139486"/>
                        <a:pt x="260426" y="138418"/>
                      </a:cubicBezTo>
                      <a:lnTo>
                        <a:pt x="192248" y="126854"/>
                      </a:lnTo>
                      <a:cubicBezTo>
                        <a:pt x="193260" y="126342"/>
                        <a:pt x="196937" y="119847"/>
                        <a:pt x="209675" y="118726"/>
                      </a:cubicBezTo>
                      <a:cubicBezTo>
                        <a:pt x="219613" y="117852"/>
                        <a:pt x="236797" y="123980"/>
                        <a:pt x="241551" y="122949"/>
                      </a:cubicBezTo>
                      <a:cubicBezTo>
                        <a:pt x="239414" y="117212"/>
                        <a:pt x="224669" y="102098"/>
                        <a:pt x="217003" y="95529"/>
                      </a:cubicBezTo>
                      <a:cubicBezTo>
                        <a:pt x="206303" y="86361"/>
                        <a:pt x="193850" y="84788"/>
                        <a:pt x="181282" y="86570"/>
                      </a:cubicBezTo>
                      <a:cubicBezTo>
                        <a:pt x="169846" y="88191"/>
                        <a:pt x="157840" y="100348"/>
                        <a:pt x="151166" y="108827"/>
                      </a:cubicBezTo>
                      <a:cubicBezTo>
                        <a:pt x="151166" y="108827"/>
                        <a:pt x="125661" y="70095"/>
                        <a:pt x="111701" y="51587"/>
                      </a:cubicBezTo>
                      <a:cubicBezTo>
                        <a:pt x="98293" y="33810"/>
                        <a:pt x="69231" y="1"/>
                        <a:pt x="69231" y="1"/>
                      </a:cubicBezTo>
                      <a:lnTo>
                        <a:pt x="55247" y="11379"/>
                      </a:lnTo>
                      <a:cubicBezTo>
                        <a:pt x="55247" y="11379"/>
                        <a:pt x="87802" y="40917"/>
                        <a:pt x="102083" y="58053"/>
                      </a:cubicBezTo>
                      <a:cubicBezTo>
                        <a:pt x="120647" y="80326"/>
                        <a:pt x="153873" y="129529"/>
                        <a:pt x="153873" y="129529"/>
                      </a:cubicBezTo>
                      <a:cubicBezTo>
                        <a:pt x="154882" y="125497"/>
                        <a:pt x="156070" y="121423"/>
                        <a:pt x="160459" y="116644"/>
                      </a:cubicBezTo>
                      <a:cubicBezTo>
                        <a:pt x="168647" y="107727"/>
                        <a:pt x="173858" y="100949"/>
                        <a:pt x="181080" y="99454"/>
                      </a:cubicBezTo>
                      <a:cubicBezTo>
                        <a:pt x="188301" y="97958"/>
                        <a:pt x="199046" y="98207"/>
                        <a:pt x="201056" y="98511"/>
                      </a:cubicBezTo>
                      <a:cubicBezTo>
                        <a:pt x="205463" y="99175"/>
                        <a:pt x="218563" y="105482"/>
                        <a:pt x="221794" y="110760"/>
                      </a:cubicBezTo>
                      <a:cubicBezTo>
                        <a:pt x="212143" y="106424"/>
                        <a:pt x="200053" y="109904"/>
                        <a:pt x="194847" y="112258"/>
                      </a:cubicBezTo>
                      <a:cubicBezTo>
                        <a:pt x="181525" y="118281"/>
                        <a:pt x="177206" y="122577"/>
                        <a:pt x="171618" y="128387"/>
                      </a:cubicBezTo>
                      <a:cubicBezTo>
                        <a:pt x="175350" y="134223"/>
                        <a:pt x="203276" y="136676"/>
                        <a:pt x="208168" y="137736"/>
                      </a:cubicBezTo>
                      <a:lnTo>
                        <a:pt x="257694" y="148472"/>
                      </a:lnTo>
                      <a:cubicBezTo>
                        <a:pt x="264453" y="149937"/>
                        <a:pt x="275822" y="165050"/>
                        <a:pt x="277197" y="177724"/>
                      </a:cubicBezTo>
                      <a:cubicBezTo>
                        <a:pt x="270310" y="174369"/>
                        <a:pt x="250904" y="162023"/>
                        <a:pt x="240556" y="160849"/>
                      </a:cubicBezTo>
                      <a:cubicBezTo>
                        <a:pt x="230209" y="159675"/>
                        <a:pt x="218502" y="159119"/>
                        <a:pt x="205087" y="155687"/>
                      </a:cubicBezTo>
                      <a:cubicBezTo>
                        <a:pt x="191671" y="152255"/>
                        <a:pt x="184969" y="146608"/>
                        <a:pt x="171264" y="149179"/>
                      </a:cubicBezTo>
                      <a:lnTo>
                        <a:pt x="152645" y="135556"/>
                      </a:lnTo>
                      <a:lnTo>
                        <a:pt x="150017" y="137883"/>
                      </a:lnTo>
                      <a:cubicBezTo>
                        <a:pt x="161756" y="149274"/>
                        <a:pt x="168043" y="161741"/>
                        <a:pt x="175758" y="173624"/>
                      </a:cubicBezTo>
                      <a:cubicBezTo>
                        <a:pt x="180874" y="181505"/>
                        <a:pt x="181604" y="191425"/>
                        <a:pt x="180607" y="196232"/>
                      </a:cubicBezTo>
                      <a:cubicBezTo>
                        <a:pt x="171408" y="181987"/>
                        <a:pt x="160537" y="171643"/>
                        <a:pt x="145760" y="162600"/>
                      </a:cubicBezTo>
                      <a:cubicBezTo>
                        <a:pt x="130983" y="153557"/>
                        <a:pt x="119992" y="139409"/>
                        <a:pt x="106561" y="126799"/>
                      </a:cubicBezTo>
                      <a:cubicBezTo>
                        <a:pt x="96321" y="129542"/>
                        <a:pt x="85318" y="129622"/>
                        <a:pt x="77477" y="132180"/>
                      </a:cubicBezTo>
                      <a:cubicBezTo>
                        <a:pt x="71659" y="134079"/>
                        <a:pt x="50645" y="146679"/>
                        <a:pt x="54326" y="162260"/>
                      </a:cubicBezTo>
                      <a:cubicBezTo>
                        <a:pt x="49847" y="161500"/>
                        <a:pt x="39951" y="142051"/>
                        <a:pt x="60042" y="135209"/>
                      </a:cubicBezTo>
                      <a:cubicBezTo>
                        <a:pt x="63916" y="129285"/>
                        <a:pt x="71721" y="120395"/>
                        <a:pt x="85827" y="116712"/>
                      </a:cubicBezTo>
                      <a:cubicBezTo>
                        <a:pt x="99934" y="113031"/>
                        <a:pt x="104574" y="114531"/>
                        <a:pt x="105466" y="109821"/>
                      </a:cubicBezTo>
                      <a:cubicBezTo>
                        <a:pt x="106359" y="105111"/>
                        <a:pt x="91945" y="94578"/>
                        <a:pt x="87085" y="90359"/>
                      </a:cubicBezTo>
                      <a:cubicBezTo>
                        <a:pt x="82319" y="86223"/>
                        <a:pt x="59937" y="58306"/>
                        <a:pt x="59270" y="57431"/>
                      </a:cubicBezTo>
                      <a:cubicBezTo>
                        <a:pt x="39945" y="32043"/>
                        <a:pt x="33259" y="21493"/>
                        <a:pt x="20254" y="3524"/>
                      </a:cubicBezTo>
                      <a:close/>
                    </a:path>
                  </a:pathLst>
                </a:custGeom>
                <a:solidFill>
                  <a:srgbClr val="786739"/>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1" name="Google Shape;551;p6"/>
                <p:cNvSpPr/>
                <p:nvPr/>
              </p:nvSpPr>
              <p:spPr>
                <a:xfrm>
                  <a:off x="5907206" y="3734453"/>
                  <a:ext cx="237268" cy="203718"/>
                </a:xfrm>
                <a:custGeom>
                  <a:avLst/>
                  <a:gdLst/>
                  <a:ahLst/>
                  <a:cxnLst/>
                  <a:rect l="l" t="t" r="r" b="b"/>
                  <a:pathLst>
                    <a:path w="237268" h="203718" extrusionOk="0">
                      <a:moveTo>
                        <a:pt x="25918" y="1"/>
                      </a:moveTo>
                      <a:lnTo>
                        <a:pt x="52062" y="104773"/>
                      </a:lnTo>
                      <a:lnTo>
                        <a:pt x="15101" y="124025"/>
                      </a:lnTo>
                      <a:cubicBezTo>
                        <a:pt x="5029" y="139246"/>
                        <a:pt x="-3047" y="155294"/>
                        <a:pt x="1126" y="176407"/>
                      </a:cubicBezTo>
                      <a:cubicBezTo>
                        <a:pt x="19332" y="161657"/>
                        <a:pt x="39146" y="138923"/>
                        <a:pt x="55217" y="134771"/>
                      </a:cubicBezTo>
                      <a:lnTo>
                        <a:pt x="107505" y="170592"/>
                      </a:lnTo>
                      <a:cubicBezTo>
                        <a:pt x="117722" y="180814"/>
                        <a:pt x="127694" y="191158"/>
                        <a:pt x="133197" y="203720"/>
                      </a:cubicBezTo>
                      <a:cubicBezTo>
                        <a:pt x="137532" y="197348"/>
                        <a:pt x="142011" y="191188"/>
                        <a:pt x="144015" y="181331"/>
                      </a:cubicBezTo>
                      <a:lnTo>
                        <a:pt x="124632" y="153128"/>
                      </a:lnTo>
                      <a:lnTo>
                        <a:pt x="110208" y="139696"/>
                      </a:lnTo>
                      <a:lnTo>
                        <a:pt x="128239" y="145516"/>
                      </a:lnTo>
                      <a:lnTo>
                        <a:pt x="164749" y="163874"/>
                      </a:lnTo>
                      <a:lnTo>
                        <a:pt x="212529" y="170592"/>
                      </a:lnTo>
                      <a:lnTo>
                        <a:pt x="236870" y="182678"/>
                      </a:lnTo>
                      <a:cubicBezTo>
                        <a:pt x="239335" y="171574"/>
                        <a:pt x="229909" y="157518"/>
                        <a:pt x="223348" y="144174"/>
                      </a:cubicBezTo>
                      <a:cubicBezTo>
                        <a:pt x="201561" y="137396"/>
                        <a:pt x="179775" y="136124"/>
                        <a:pt x="157988" y="132532"/>
                      </a:cubicBezTo>
                      <a:cubicBezTo>
                        <a:pt x="145108" y="130729"/>
                        <a:pt x="131482" y="137093"/>
                        <a:pt x="119674" y="123577"/>
                      </a:cubicBezTo>
                      <a:lnTo>
                        <a:pt x="154383" y="113280"/>
                      </a:lnTo>
                      <a:lnTo>
                        <a:pt x="185484" y="122234"/>
                      </a:lnTo>
                      <a:cubicBezTo>
                        <a:pt x="179277" y="111956"/>
                        <a:pt x="176112" y="100417"/>
                        <a:pt x="156185" y="95818"/>
                      </a:cubicBezTo>
                      <a:lnTo>
                        <a:pt x="106603" y="103877"/>
                      </a:lnTo>
                      <a:cubicBezTo>
                        <a:pt x="102843" y="93815"/>
                        <a:pt x="98356" y="84167"/>
                        <a:pt x="86318" y="78803"/>
                      </a:cubicBezTo>
                      <a:cubicBezTo>
                        <a:pt x="86318" y="78803"/>
                        <a:pt x="72796" y="1"/>
                        <a:pt x="68740" y="449"/>
                      </a:cubicBezTo>
                      <a:cubicBezTo>
                        <a:pt x="64683" y="897"/>
                        <a:pt x="25918" y="1"/>
                        <a:pt x="25918" y="1"/>
                      </a:cubicBezTo>
                      <a:close/>
                    </a:path>
                  </a:pathLst>
                </a:custGeom>
                <a:solidFill>
                  <a:srgbClr val="BA9509"/>
                </a:solidFill>
                <a:ln w="9525" cap="flat" cmpd="sng">
                  <a:solidFill>
                    <a:srgbClr val="AA44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2" name="Google Shape;552;p6"/>
                <p:cNvSpPr/>
                <p:nvPr/>
              </p:nvSpPr>
              <p:spPr>
                <a:xfrm>
                  <a:off x="5566431" y="2961897"/>
                  <a:ext cx="962929" cy="772333"/>
                </a:xfrm>
                <a:custGeom>
                  <a:avLst/>
                  <a:gdLst/>
                  <a:ahLst/>
                  <a:cxnLst/>
                  <a:rect l="l" t="t" r="r" b="b"/>
                  <a:pathLst>
                    <a:path w="962929" h="772333" extrusionOk="0">
                      <a:moveTo>
                        <a:pt x="962932" y="60465"/>
                      </a:moveTo>
                      <a:cubicBezTo>
                        <a:pt x="931922" y="47237"/>
                        <a:pt x="900913" y="49966"/>
                        <a:pt x="869903" y="53620"/>
                      </a:cubicBezTo>
                      <a:cubicBezTo>
                        <a:pt x="830088" y="68070"/>
                        <a:pt x="800424" y="88822"/>
                        <a:pt x="768836" y="108379"/>
                      </a:cubicBezTo>
                      <a:lnTo>
                        <a:pt x="704520" y="193941"/>
                      </a:lnTo>
                      <a:lnTo>
                        <a:pt x="543730" y="224742"/>
                      </a:lnTo>
                      <a:cubicBezTo>
                        <a:pt x="493962" y="245242"/>
                        <a:pt x="444194" y="249300"/>
                        <a:pt x="394425" y="241855"/>
                      </a:cubicBezTo>
                      <a:cubicBezTo>
                        <a:pt x="353732" y="239748"/>
                        <a:pt x="324864" y="219370"/>
                        <a:pt x="293358" y="203067"/>
                      </a:cubicBezTo>
                      <a:cubicBezTo>
                        <a:pt x="269435" y="173022"/>
                        <a:pt x="250192" y="137057"/>
                        <a:pt x="215260" y="120928"/>
                      </a:cubicBezTo>
                      <a:cubicBezTo>
                        <a:pt x="200901" y="94539"/>
                        <a:pt x="184757" y="69570"/>
                        <a:pt x="154390" y="55902"/>
                      </a:cubicBezTo>
                      <a:cubicBezTo>
                        <a:pt x="126347" y="31912"/>
                        <a:pt x="98825" y="10161"/>
                        <a:pt x="73995" y="1"/>
                      </a:cubicBezTo>
                      <a:cubicBezTo>
                        <a:pt x="59006" y="340"/>
                        <a:pt x="44803" y="1497"/>
                        <a:pt x="51025" y="23959"/>
                      </a:cubicBezTo>
                      <a:lnTo>
                        <a:pt x="68253" y="60465"/>
                      </a:lnTo>
                      <a:cubicBezTo>
                        <a:pt x="53607" y="58704"/>
                        <a:pt x="39143" y="53159"/>
                        <a:pt x="23461" y="73014"/>
                      </a:cubicBezTo>
                      <a:cubicBezTo>
                        <a:pt x="9482" y="76670"/>
                        <a:pt x="-2603" y="81736"/>
                        <a:pt x="491" y="98112"/>
                      </a:cubicBezTo>
                      <a:cubicBezTo>
                        <a:pt x="7858" y="109901"/>
                        <a:pt x="20517" y="121688"/>
                        <a:pt x="21164" y="133477"/>
                      </a:cubicBezTo>
                      <a:cubicBezTo>
                        <a:pt x="15379" y="151743"/>
                        <a:pt x="22433" y="166182"/>
                        <a:pt x="26907" y="181391"/>
                      </a:cubicBezTo>
                      <a:cubicBezTo>
                        <a:pt x="24082" y="193331"/>
                        <a:pt x="24890" y="200042"/>
                        <a:pt x="39204" y="219430"/>
                      </a:cubicBezTo>
                      <a:lnTo>
                        <a:pt x="49877" y="253263"/>
                      </a:lnTo>
                      <a:cubicBezTo>
                        <a:pt x="24016" y="269851"/>
                        <a:pt x="32777" y="284416"/>
                        <a:pt x="42986" y="298896"/>
                      </a:cubicBezTo>
                      <a:cubicBezTo>
                        <a:pt x="30351" y="313346"/>
                        <a:pt x="19653" y="327963"/>
                        <a:pt x="31501" y="344529"/>
                      </a:cubicBezTo>
                      <a:lnTo>
                        <a:pt x="59065" y="369627"/>
                      </a:lnTo>
                      <a:cubicBezTo>
                        <a:pt x="56440" y="422097"/>
                        <a:pt x="75296" y="425223"/>
                        <a:pt x="88926" y="440357"/>
                      </a:cubicBezTo>
                      <a:cubicBezTo>
                        <a:pt x="88973" y="463199"/>
                        <a:pt x="101537" y="480921"/>
                        <a:pt x="119935" y="496257"/>
                      </a:cubicBezTo>
                      <a:cubicBezTo>
                        <a:pt x="116652" y="505487"/>
                        <a:pt x="112341" y="514207"/>
                        <a:pt x="115283" y="526530"/>
                      </a:cubicBezTo>
                      <a:cubicBezTo>
                        <a:pt x="129674" y="532089"/>
                        <a:pt x="144375" y="538886"/>
                        <a:pt x="156687" y="536186"/>
                      </a:cubicBezTo>
                      <a:cubicBezTo>
                        <a:pt x="154488" y="556033"/>
                        <a:pt x="146351" y="576537"/>
                        <a:pt x="162429" y="594368"/>
                      </a:cubicBezTo>
                      <a:lnTo>
                        <a:pt x="189993" y="598931"/>
                      </a:lnTo>
                      <a:cubicBezTo>
                        <a:pt x="198420" y="617910"/>
                        <a:pt x="200726" y="640436"/>
                        <a:pt x="221003" y="652549"/>
                      </a:cubicBezTo>
                      <a:lnTo>
                        <a:pt x="261200" y="647986"/>
                      </a:lnTo>
                      <a:cubicBezTo>
                        <a:pt x="273683" y="663167"/>
                        <a:pt x="286841" y="676780"/>
                        <a:pt x="302546" y="684492"/>
                      </a:cubicBezTo>
                      <a:cubicBezTo>
                        <a:pt x="311309" y="712236"/>
                        <a:pt x="327233" y="735862"/>
                        <a:pt x="356526" y="751800"/>
                      </a:cubicBezTo>
                      <a:lnTo>
                        <a:pt x="377199" y="768913"/>
                      </a:lnTo>
                      <a:lnTo>
                        <a:pt x="417395" y="772335"/>
                      </a:lnTo>
                      <a:lnTo>
                        <a:pt x="441514" y="735829"/>
                      </a:lnTo>
                      <a:lnTo>
                        <a:pt x="509275" y="686774"/>
                      </a:lnTo>
                      <a:cubicBezTo>
                        <a:pt x="521739" y="707858"/>
                        <a:pt x="538821" y="724354"/>
                        <a:pt x="562107" y="734688"/>
                      </a:cubicBezTo>
                      <a:lnTo>
                        <a:pt x="616086" y="741532"/>
                      </a:lnTo>
                      <a:cubicBezTo>
                        <a:pt x="629427" y="726484"/>
                        <a:pt x="636272" y="708208"/>
                        <a:pt x="634462" y="685633"/>
                      </a:cubicBezTo>
                      <a:lnTo>
                        <a:pt x="636759" y="630874"/>
                      </a:lnTo>
                      <a:lnTo>
                        <a:pt x="697629" y="613762"/>
                      </a:lnTo>
                      <a:cubicBezTo>
                        <a:pt x="733409" y="598844"/>
                        <a:pt x="768834" y="583128"/>
                        <a:pt x="792954" y="541890"/>
                      </a:cubicBezTo>
                      <a:lnTo>
                        <a:pt x="875647" y="411837"/>
                      </a:lnTo>
                      <a:lnTo>
                        <a:pt x="927329" y="263530"/>
                      </a:lnTo>
                      <a:cubicBezTo>
                        <a:pt x="933621" y="234052"/>
                        <a:pt x="943063" y="197562"/>
                        <a:pt x="932862" y="176275"/>
                      </a:cubicBezTo>
                      <a:lnTo>
                        <a:pt x="912515" y="182664"/>
                      </a:lnTo>
                      <a:cubicBezTo>
                        <a:pt x="898301" y="181248"/>
                        <a:pt x="905852" y="170742"/>
                        <a:pt x="904800" y="159270"/>
                      </a:cubicBezTo>
                      <a:cubicBezTo>
                        <a:pt x="892609" y="149527"/>
                        <a:pt x="884546" y="138074"/>
                        <a:pt x="885309" y="122969"/>
                      </a:cubicBezTo>
                      <a:cubicBezTo>
                        <a:pt x="891227" y="107566"/>
                        <a:pt x="897468" y="92808"/>
                        <a:pt x="907642" y="85862"/>
                      </a:cubicBezTo>
                      <a:cubicBezTo>
                        <a:pt x="920687" y="71283"/>
                        <a:pt x="942704" y="66890"/>
                        <a:pt x="962932" y="60465"/>
                      </a:cubicBezTo>
                      <a:close/>
                    </a:path>
                  </a:pathLst>
                </a:custGeom>
                <a:solidFill>
                  <a:srgbClr val="FFFFFF"/>
                </a:solidFill>
                <a:ln w="9525" cap="flat" cmpd="sng">
                  <a:solidFill>
                    <a:srgbClr val="FFCC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3" name="Google Shape;553;p6"/>
                <p:cNvSpPr/>
                <p:nvPr/>
              </p:nvSpPr>
              <p:spPr>
                <a:xfrm>
                  <a:off x="5568530" y="2960156"/>
                  <a:ext cx="962928" cy="772333"/>
                </a:xfrm>
                <a:custGeom>
                  <a:avLst/>
                  <a:gdLst/>
                  <a:ahLst/>
                  <a:cxnLst/>
                  <a:rect l="l" t="t" r="r" b="b"/>
                  <a:pathLst>
                    <a:path w="962928" h="772333" extrusionOk="0">
                      <a:moveTo>
                        <a:pt x="962932" y="60465"/>
                      </a:moveTo>
                      <a:cubicBezTo>
                        <a:pt x="931923" y="47236"/>
                        <a:pt x="900913" y="49966"/>
                        <a:pt x="869904" y="53619"/>
                      </a:cubicBezTo>
                      <a:cubicBezTo>
                        <a:pt x="830088" y="68070"/>
                        <a:pt x="800425" y="88822"/>
                        <a:pt x="768836" y="108379"/>
                      </a:cubicBezTo>
                      <a:lnTo>
                        <a:pt x="704520" y="193941"/>
                      </a:lnTo>
                      <a:lnTo>
                        <a:pt x="543731" y="224743"/>
                      </a:lnTo>
                      <a:cubicBezTo>
                        <a:pt x="493962" y="245242"/>
                        <a:pt x="444194" y="249300"/>
                        <a:pt x="394426" y="241855"/>
                      </a:cubicBezTo>
                      <a:cubicBezTo>
                        <a:pt x="353732" y="239749"/>
                        <a:pt x="324864" y="219370"/>
                        <a:pt x="293357" y="203067"/>
                      </a:cubicBezTo>
                      <a:cubicBezTo>
                        <a:pt x="269434" y="173021"/>
                        <a:pt x="250192" y="137058"/>
                        <a:pt x="215260" y="120928"/>
                      </a:cubicBezTo>
                      <a:cubicBezTo>
                        <a:pt x="200902" y="94539"/>
                        <a:pt x="184756" y="69570"/>
                        <a:pt x="154389" y="55902"/>
                      </a:cubicBezTo>
                      <a:cubicBezTo>
                        <a:pt x="126347" y="31912"/>
                        <a:pt x="98825" y="10161"/>
                        <a:pt x="73995" y="1"/>
                      </a:cubicBezTo>
                      <a:cubicBezTo>
                        <a:pt x="59006" y="340"/>
                        <a:pt x="44803" y="1497"/>
                        <a:pt x="51025" y="23959"/>
                      </a:cubicBezTo>
                      <a:lnTo>
                        <a:pt x="68253" y="60465"/>
                      </a:lnTo>
                      <a:cubicBezTo>
                        <a:pt x="53607" y="58703"/>
                        <a:pt x="39143" y="53160"/>
                        <a:pt x="23461" y="73014"/>
                      </a:cubicBezTo>
                      <a:cubicBezTo>
                        <a:pt x="9482" y="76670"/>
                        <a:pt x="-2603" y="81736"/>
                        <a:pt x="491" y="98111"/>
                      </a:cubicBezTo>
                      <a:cubicBezTo>
                        <a:pt x="7858" y="109900"/>
                        <a:pt x="20517" y="121689"/>
                        <a:pt x="21164" y="133477"/>
                      </a:cubicBezTo>
                      <a:cubicBezTo>
                        <a:pt x="15379" y="151743"/>
                        <a:pt x="22433" y="166182"/>
                        <a:pt x="26907" y="181391"/>
                      </a:cubicBezTo>
                      <a:cubicBezTo>
                        <a:pt x="24082" y="193331"/>
                        <a:pt x="24890" y="200043"/>
                        <a:pt x="39204" y="219430"/>
                      </a:cubicBezTo>
                      <a:lnTo>
                        <a:pt x="49877" y="253263"/>
                      </a:lnTo>
                      <a:cubicBezTo>
                        <a:pt x="24016" y="269850"/>
                        <a:pt x="32777" y="284416"/>
                        <a:pt x="42986" y="298895"/>
                      </a:cubicBezTo>
                      <a:cubicBezTo>
                        <a:pt x="30351" y="313346"/>
                        <a:pt x="19653" y="327964"/>
                        <a:pt x="31501" y="344528"/>
                      </a:cubicBezTo>
                      <a:lnTo>
                        <a:pt x="59065" y="369627"/>
                      </a:lnTo>
                      <a:cubicBezTo>
                        <a:pt x="56440" y="422097"/>
                        <a:pt x="75296" y="425223"/>
                        <a:pt x="88925" y="440357"/>
                      </a:cubicBezTo>
                      <a:cubicBezTo>
                        <a:pt x="88976" y="463199"/>
                        <a:pt x="101538" y="480920"/>
                        <a:pt x="119935" y="496257"/>
                      </a:cubicBezTo>
                      <a:cubicBezTo>
                        <a:pt x="116651" y="505487"/>
                        <a:pt x="112342" y="514207"/>
                        <a:pt x="115283" y="526530"/>
                      </a:cubicBezTo>
                      <a:cubicBezTo>
                        <a:pt x="129673" y="532090"/>
                        <a:pt x="144376" y="538886"/>
                        <a:pt x="156686" y="536186"/>
                      </a:cubicBezTo>
                      <a:cubicBezTo>
                        <a:pt x="154488" y="556034"/>
                        <a:pt x="146350" y="576537"/>
                        <a:pt x="162430" y="594368"/>
                      </a:cubicBezTo>
                      <a:lnTo>
                        <a:pt x="189993" y="598931"/>
                      </a:lnTo>
                      <a:cubicBezTo>
                        <a:pt x="198420" y="617911"/>
                        <a:pt x="200725" y="640436"/>
                        <a:pt x="221002" y="652549"/>
                      </a:cubicBezTo>
                      <a:lnTo>
                        <a:pt x="261200" y="647986"/>
                      </a:lnTo>
                      <a:cubicBezTo>
                        <a:pt x="273682" y="663166"/>
                        <a:pt x="286841" y="676780"/>
                        <a:pt x="302546" y="684492"/>
                      </a:cubicBezTo>
                      <a:cubicBezTo>
                        <a:pt x="311308" y="712237"/>
                        <a:pt x="327233" y="735862"/>
                        <a:pt x="356525" y="751801"/>
                      </a:cubicBezTo>
                      <a:lnTo>
                        <a:pt x="377198" y="768912"/>
                      </a:lnTo>
                      <a:lnTo>
                        <a:pt x="417396" y="772335"/>
                      </a:lnTo>
                      <a:lnTo>
                        <a:pt x="441514" y="735829"/>
                      </a:lnTo>
                      <a:lnTo>
                        <a:pt x="509275" y="686774"/>
                      </a:lnTo>
                      <a:cubicBezTo>
                        <a:pt x="521738" y="707858"/>
                        <a:pt x="538821" y="724354"/>
                        <a:pt x="562106" y="734688"/>
                      </a:cubicBezTo>
                      <a:lnTo>
                        <a:pt x="616086" y="741533"/>
                      </a:lnTo>
                      <a:cubicBezTo>
                        <a:pt x="629428" y="726483"/>
                        <a:pt x="636272" y="708207"/>
                        <a:pt x="634462" y="685633"/>
                      </a:cubicBezTo>
                      <a:lnTo>
                        <a:pt x="636759" y="630873"/>
                      </a:lnTo>
                      <a:lnTo>
                        <a:pt x="697629" y="613761"/>
                      </a:lnTo>
                      <a:cubicBezTo>
                        <a:pt x="733408" y="598844"/>
                        <a:pt x="768834" y="583128"/>
                        <a:pt x="792955" y="541890"/>
                      </a:cubicBezTo>
                      <a:lnTo>
                        <a:pt x="875646" y="411836"/>
                      </a:lnTo>
                      <a:lnTo>
                        <a:pt x="927329" y="263531"/>
                      </a:lnTo>
                      <a:cubicBezTo>
                        <a:pt x="933620" y="234052"/>
                        <a:pt x="943063" y="197563"/>
                        <a:pt x="932862" y="176274"/>
                      </a:cubicBezTo>
                      <a:lnTo>
                        <a:pt x="912515" y="182664"/>
                      </a:lnTo>
                      <a:cubicBezTo>
                        <a:pt x="898301" y="181249"/>
                        <a:pt x="905851" y="170743"/>
                        <a:pt x="904800" y="159270"/>
                      </a:cubicBezTo>
                      <a:cubicBezTo>
                        <a:pt x="892609" y="149526"/>
                        <a:pt x="884547" y="138074"/>
                        <a:pt x="885309" y="122969"/>
                      </a:cubicBezTo>
                      <a:cubicBezTo>
                        <a:pt x="891226" y="107567"/>
                        <a:pt x="897468" y="92808"/>
                        <a:pt x="907642" y="85862"/>
                      </a:cubicBezTo>
                      <a:cubicBezTo>
                        <a:pt x="920687" y="71282"/>
                        <a:pt x="942704" y="66889"/>
                        <a:pt x="962932" y="60465"/>
                      </a:cubicBezTo>
                      <a:close/>
                    </a:path>
                  </a:pathLst>
                </a:custGeom>
                <a:solidFill>
                  <a:srgbClr val="9F3939"/>
                </a:solidFill>
                <a:ln w="9525" cap="flat" cmpd="sng">
                  <a:solidFill>
                    <a:srgbClr val="FFCC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4" name="Google Shape;554;p6"/>
                <p:cNvSpPr/>
                <p:nvPr/>
              </p:nvSpPr>
              <p:spPr>
                <a:xfrm>
                  <a:off x="5567508" y="2963513"/>
                  <a:ext cx="962928" cy="772333"/>
                </a:xfrm>
                <a:custGeom>
                  <a:avLst/>
                  <a:gdLst/>
                  <a:ahLst/>
                  <a:cxnLst/>
                  <a:rect l="l" t="t" r="r" b="b"/>
                  <a:pathLst>
                    <a:path w="962928" h="772333" extrusionOk="0">
                      <a:moveTo>
                        <a:pt x="962932" y="60464"/>
                      </a:moveTo>
                      <a:cubicBezTo>
                        <a:pt x="931923" y="47236"/>
                        <a:pt x="900913" y="49967"/>
                        <a:pt x="869903" y="53620"/>
                      </a:cubicBezTo>
                      <a:cubicBezTo>
                        <a:pt x="830088" y="68070"/>
                        <a:pt x="800425" y="88822"/>
                        <a:pt x="768836" y="108379"/>
                      </a:cubicBezTo>
                      <a:lnTo>
                        <a:pt x="704520" y="193940"/>
                      </a:lnTo>
                      <a:lnTo>
                        <a:pt x="543731" y="224743"/>
                      </a:lnTo>
                      <a:cubicBezTo>
                        <a:pt x="493962" y="245242"/>
                        <a:pt x="444194" y="249300"/>
                        <a:pt x="394426" y="241854"/>
                      </a:cubicBezTo>
                      <a:cubicBezTo>
                        <a:pt x="353732" y="239748"/>
                        <a:pt x="324864" y="219369"/>
                        <a:pt x="293358" y="203067"/>
                      </a:cubicBezTo>
                      <a:cubicBezTo>
                        <a:pt x="269434" y="173021"/>
                        <a:pt x="250192" y="137058"/>
                        <a:pt x="215260" y="120928"/>
                      </a:cubicBezTo>
                      <a:cubicBezTo>
                        <a:pt x="200901" y="94540"/>
                        <a:pt x="184756" y="69570"/>
                        <a:pt x="154389" y="55901"/>
                      </a:cubicBezTo>
                      <a:cubicBezTo>
                        <a:pt x="126347" y="31912"/>
                        <a:pt x="98824" y="10161"/>
                        <a:pt x="73995" y="1"/>
                      </a:cubicBezTo>
                      <a:cubicBezTo>
                        <a:pt x="59006" y="340"/>
                        <a:pt x="44803" y="1498"/>
                        <a:pt x="51025" y="23959"/>
                      </a:cubicBezTo>
                      <a:lnTo>
                        <a:pt x="68252" y="60464"/>
                      </a:lnTo>
                      <a:cubicBezTo>
                        <a:pt x="53607" y="58704"/>
                        <a:pt x="39143" y="53160"/>
                        <a:pt x="23461" y="73014"/>
                      </a:cubicBezTo>
                      <a:cubicBezTo>
                        <a:pt x="9482" y="76669"/>
                        <a:pt x="-2603" y="81736"/>
                        <a:pt x="491" y="98112"/>
                      </a:cubicBezTo>
                      <a:cubicBezTo>
                        <a:pt x="7858" y="109900"/>
                        <a:pt x="20517" y="121689"/>
                        <a:pt x="21164" y="133478"/>
                      </a:cubicBezTo>
                      <a:cubicBezTo>
                        <a:pt x="15379" y="151743"/>
                        <a:pt x="22433" y="166183"/>
                        <a:pt x="26907" y="181392"/>
                      </a:cubicBezTo>
                      <a:cubicBezTo>
                        <a:pt x="24082" y="193330"/>
                        <a:pt x="24890" y="200042"/>
                        <a:pt x="39204" y="219430"/>
                      </a:cubicBezTo>
                      <a:lnTo>
                        <a:pt x="49877" y="253263"/>
                      </a:lnTo>
                      <a:cubicBezTo>
                        <a:pt x="24016" y="269851"/>
                        <a:pt x="32777" y="284415"/>
                        <a:pt x="42986" y="298896"/>
                      </a:cubicBezTo>
                      <a:cubicBezTo>
                        <a:pt x="30351" y="313346"/>
                        <a:pt x="19653" y="327964"/>
                        <a:pt x="31501" y="344528"/>
                      </a:cubicBezTo>
                      <a:lnTo>
                        <a:pt x="59065" y="369626"/>
                      </a:lnTo>
                      <a:cubicBezTo>
                        <a:pt x="56440" y="422096"/>
                        <a:pt x="75296" y="425223"/>
                        <a:pt x="88926" y="440357"/>
                      </a:cubicBezTo>
                      <a:cubicBezTo>
                        <a:pt x="88977" y="463199"/>
                        <a:pt x="101537" y="480921"/>
                        <a:pt x="119935" y="496257"/>
                      </a:cubicBezTo>
                      <a:cubicBezTo>
                        <a:pt x="116651" y="505487"/>
                        <a:pt x="112342" y="514208"/>
                        <a:pt x="115283" y="526529"/>
                      </a:cubicBezTo>
                      <a:cubicBezTo>
                        <a:pt x="129673" y="532089"/>
                        <a:pt x="144376" y="538886"/>
                        <a:pt x="156687" y="536186"/>
                      </a:cubicBezTo>
                      <a:cubicBezTo>
                        <a:pt x="154488" y="556033"/>
                        <a:pt x="146350" y="576537"/>
                        <a:pt x="162430" y="594367"/>
                      </a:cubicBezTo>
                      <a:lnTo>
                        <a:pt x="189993" y="598930"/>
                      </a:lnTo>
                      <a:cubicBezTo>
                        <a:pt x="198420" y="617910"/>
                        <a:pt x="200726" y="640437"/>
                        <a:pt x="221002" y="652549"/>
                      </a:cubicBezTo>
                      <a:lnTo>
                        <a:pt x="261200" y="647986"/>
                      </a:lnTo>
                      <a:cubicBezTo>
                        <a:pt x="273683" y="663167"/>
                        <a:pt x="286841" y="676780"/>
                        <a:pt x="302546" y="684492"/>
                      </a:cubicBezTo>
                      <a:cubicBezTo>
                        <a:pt x="311309" y="712236"/>
                        <a:pt x="327233" y="735862"/>
                        <a:pt x="356525" y="751800"/>
                      </a:cubicBezTo>
                      <a:lnTo>
                        <a:pt x="377198" y="768913"/>
                      </a:lnTo>
                      <a:lnTo>
                        <a:pt x="417396" y="772335"/>
                      </a:lnTo>
                      <a:lnTo>
                        <a:pt x="441514" y="735829"/>
                      </a:lnTo>
                      <a:lnTo>
                        <a:pt x="509275" y="686773"/>
                      </a:lnTo>
                      <a:cubicBezTo>
                        <a:pt x="521739" y="707858"/>
                        <a:pt x="538821" y="724354"/>
                        <a:pt x="562107" y="734688"/>
                      </a:cubicBezTo>
                      <a:lnTo>
                        <a:pt x="616086" y="741533"/>
                      </a:lnTo>
                      <a:cubicBezTo>
                        <a:pt x="629428" y="726483"/>
                        <a:pt x="636272" y="708208"/>
                        <a:pt x="634462" y="685633"/>
                      </a:cubicBezTo>
                      <a:lnTo>
                        <a:pt x="636759" y="630874"/>
                      </a:lnTo>
                      <a:lnTo>
                        <a:pt x="697629" y="613761"/>
                      </a:lnTo>
                      <a:cubicBezTo>
                        <a:pt x="733408" y="598843"/>
                        <a:pt x="768834" y="583129"/>
                        <a:pt x="792955" y="541890"/>
                      </a:cubicBezTo>
                      <a:lnTo>
                        <a:pt x="875646" y="411837"/>
                      </a:lnTo>
                      <a:lnTo>
                        <a:pt x="927329" y="263530"/>
                      </a:lnTo>
                      <a:cubicBezTo>
                        <a:pt x="933620" y="234051"/>
                        <a:pt x="943063" y="197562"/>
                        <a:pt x="932862" y="176275"/>
                      </a:cubicBezTo>
                      <a:lnTo>
                        <a:pt x="912515" y="182663"/>
                      </a:lnTo>
                      <a:cubicBezTo>
                        <a:pt x="898301" y="181248"/>
                        <a:pt x="905852" y="170742"/>
                        <a:pt x="904799" y="159269"/>
                      </a:cubicBezTo>
                      <a:cubicBezTo>
                        <a:pt x="892609" y="149526"/>
                        <a:pt x="884547" y="138074"/>
                        <a:pt x="885309" y="122970"/>
                      </a:cubicBezTo>
                      <a:cubicBezTo>
                        <a:pt x="891226" y="107566"/>
                        <a:pt x="897468" y="92808"/>
                        <a:pt x="907642" y="85862"/>
                      </a:cubicBezTo>
                      <a:cubicBezTo>
                        <a:pt x="920687" y="71283"/>
                        <a:pt x="942704" y="66890"/>
                        <a:pt x="962932" y="60464"/>
                      </a:cubicBezTo>
                      <a:close/>
                    </a:path>
                  </a:pathLst>
                </a:custGeom>
                <a:noFill/>
                <a:ln w="9525" cap="flat" cmpd="sng">
                  <a:solidFill>
                    <a:srgbClr val="FFCC00">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5" name="Google Shape;555;p6"/>
                <p:cNvSpPr/>
                <p:nvPr/>
              </p:nvSpPr>
              <p:spPr>
                <a:xfrm>
                  <a:off x="6451034" y="2922258"/>
                  <a:ext cx="153709" cy="245744"/>
                </a:xfrm>
                <a:custGeom>
                  <a:avLst/>
                  <a:gdLst/>
                  <a:ahLst/>
                  <a:cxnLst/>
                  <a:rect l="l" t="t" r="r" b="b"/>
                  <a:pathLst>
                    <a:path w="153709" h="245744" extrusionOk="0">
                      <a:moveTo>
                        <a:pt x="41472" y="92235"/>
                      </a:moveTo>
                      <a:lnTo>
                        <a:pt x="11723" y="64476"/>
                      </a:lnTo>
                      <a:cubicBezTo>
                        <a:pt x="8836" y="44424"/>
                        <a:pt x="15643" y="40420"/>
                        <a:pt x="19386" y="31343"/>
                      </a:cubicBezTo>
                      <a:cubicBezTo>
                        <a:pt x="31161" y="18411"/>
                        <a:pt x="43826" y="27579"/>
                        <a:pt x="56798" y="44327"/>
                      </a:cubicBezTo>
                      <a:lnTo>
                        <a:pt x="67615" y="1"/>
                      </a:lnTo>
                      <a:cubicBezTo>
                        <a:pt x="74816" y="7327"/>
                        <a:pt x="83751" y="12928"/>
                        <a:pt x="82941" y="28209"/>
                      </a:cubicBezTo>
                      <a:cubicBezTo>
                        <a:pt x="80896" y="42320"/>
                        <a:pt x="74886" y="61025"/>
                        <a:pt x="79335" y="67610"/>
                      </a:cubicBezTo>
                      <a:cubicBezTo>
                        <a:pt x="85947" y="63808"/>
                        <a:pt x="92558" y="49723"/>
                        <a:pt x="99168" y="36716"/>
                      </a:cubicBezTo>
                      <a:lnTo>
                        <a:pt x="108634" y="13881"/>
                      </a:lnTo>
                      <a:cubicBezTo>
                        <a:pt x="111491" y="21641"/>
                        <a:pt x="118789" y="26249"/>
                        <a:pt x="114043" y="39402"/>
                      </a:cubicBezTo>
                      <a:cubicBezTo>
                        <a:pt x="109853" y="60579"/>
                        <a:pt x="102790" y="87176"/>
                        <a:pt x="109986" y="86863"/>
                      </a:cubicBezTo>
                      <a:cubicBezTo>
                        <a:pt x="133497" y="73777"/>
                        <a:pt x="127418" y="52044"/>
                        <a:pt x="132528" y="33582"/>
                      </a:cubicBezTo>
                      <a:cubicBezTo>
                        <a:pt x="146226" y="41353"/>
                        <a:pt x="151999" y="54635"/>
                        <a:pt x="153712" y="70744"/>
                      </a:cubicBezTo>
                      <a:lnTo>
                        <a:pt x="134323" y="106563"/>
                      </a:lnTo>
                      <a:cubicBezTo>
                        <a:pt x="142299" y="118640"/>
                        <a:pt x="147674" y="130915"/>
                        <a:pt x="140188" y="144173"/>
                      </a:cubicBezTo>
                      <a:lnTo>
                        <a:pt x="127112" y="141935"/>
                      </a:lnTo>
                      <a:lnTo>
                        <a:pt x="119452" y="155814"/>
                      </a:lnTo>
                      <a:lnTo>
                        <a:pt x="88351" y="159843"/>
                      </a:lnTo>
                      <a:lnTo>
                        <a:pt x="96013" y="174619"/>
                      </a:lnTo>
                      <a:lnTo>
                        <a:pt x="119452" y="183574"/>
                      </a:lnTo>
                      <a:cubicBezTo>
                        <a:pt x="123879" y="198216"/>
                        <a:pt x="121564" y="209035"/>
                        <a:pt x="117649" y="218944"/>
                      </a:cubicBezTo>
                      <a:cubicBezTo>
                        <a:pt x="109242" y="230757"/>
                        <a:pt x="101547" y="244928"/>
                        <a:pt x="89703" y="245361"/>
                      </a:cubicBezTo>
                      <a:cubicBezTo>
                        <a:pt x="75457" y="247085"/>
                        <a:pt x="63532" y="243041"/>
                        <a:pt x="54093" y="232825"/>
                      </a:cubicBezTo>
                      <a:lnTo>
                        <a:pt x="45529" y="214915"/>
                      </a:lnTo>
                      <a:cubicBezTo>
                        <a:pt x="38017" y="224679"/>
                        <a:pt x="30504" y="223158"/>
                        <a:pt x="22991" y="222527"/>
                      </a:cubicBezTo>
                      <a:lnTo>
                        <a:pt x="15779" y="191633"/>
                      </a:lnTo>
                      <a:cubicBezTo>
                        <a:pt x="10124" y="184606"/>
                        <a:pt x="2420" y="183684"/>
                        <a:pt x="3" y="167007"/>
                      </a:cubicBezTo>
                      <a:lnTo>
                        <a:pt x="14878" y="132532"/>
                      </a:lnTo>
                      <a:lnTo>
                        <a:pt x="36064" y="112831"/>
                      </a:lnTo>
                      <a:cubicBezTo>
                        <a:pt x="50430" y="105675"/>
                        <a:pt x="67128" y="104307"/>
                        <a:pt x="83842" y="102981"/>
                      </a:cubicBezTo>
                      <a:close/>
                    </a:path>
                  </a:pathLst>
                </a:custGeom>
                <a:solidFill>
                  <a:srgbClr val="FFFFFF"/>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6" name="Google Shape;556;p6"/>
                <p:cNvSpPr/>
                <p:nvPr/>
              </p:nvSpPr>
              <p:spPr>
                <a:xfrm>
                  <a:off x="6451345" y="2922813"/>
                  <a:ext cx="153703" cy="245744"/>
                </a:xfrm>
                <a:custGeom>
                  <a:avLst/>
                  <a:gdLst/>
                  <a:ahLst/>
                  <a:cxnLst/>
                  <a:rect l="l" t="t" r="r" b="b"/>
                  <a:pathLst>
                    <a:path w="153703" h="245744" extrusionOk="0">
                      <a:moveTo>
                        <a:pt x="41472" y="92235"/>
                      </a:moveTo>
                      <a:lnTo>
                        <a:pt x="11723" y="64476"/>
                      </a:lnTo>
                      <a:cubicBezTo>
                        <a:pt x="8837" y="44424"/>
                        <a:pt x="15643" y="40420"/>
                        <a:pt x="19386" y="31343"/>
                      </a:cubicBezTo>
                      <a:cubicBezTo>
                        <a:pt x="31161" y="18411"/>
                        <a:pt x="43826" y="27579"/>
                        <a:pt x="56798" y="44327"/>
                      </a:cubicBezTo>
                      <a:lnTo>
                        <a:pt x="67616" y="1"/>
                      </a:lnTo>
                      <a:cubicBezTo>
                        <a:pt x="74816" y="7327"/>
                        <a:pt x="83751" y="12928"/>
                        <a:pt x="82942" y="28209"/>
                      </a:cubicBezTo>
                      <a:cubicBezTo>
                        <a:pt x="80896" y="42320"/>
                        <a:pt x="74886" y="61025"/>
                        <a:pt x="79335" y="67610"/>
                      </a:cubicBezTo>
                      <a:cubicBezTo>
                        <a:pt x="85947" y="63808"/>
                        <a:pt x="92558" y="49723"/>
                        <a:pt x="99168" y="36716"/>
                      </a:cubicBezTo>
                      <a:lnTo>
                        <a:pt x="108634" y="13881"/>
                      </a:lnTo>
                      <a:cubicBezTo>
                        <a:pt x="111491" y="21641"/>
                        <a:pt x="118784" y="26249"/>
                        <a:pt x="114044" y="39402"/>
                      </a:cubicBezTo>
                      <a:cubicBezTo>
                        <a:pt x="109853" y="60579"/>
                        <a:pt x="102790" y="87175"/>
                        <a:pt x="109986" y="86862"/>
                      </a:cubicBezTo>
                      <a:cubicBezTo>
                        <a:pt x="133502" y="73777"/>
                        <a:pt x="127413" y="52044"/>
                        <a:pt x="132523" y="33582"/>
                      </a:cubicBezTo>
                      <a:cubicBezTo>
                        <a:pt x="146221" y="41353"/>
                        <a:pt x="152004" y="54635"/>
                        <a:pt x="153707" y="70744"/>
                      </a:cubicBezTo>
                      <a:lnTo>
                        <a:pt x="134328" y="106563"/>
                      </a:lnTo>
                      <a:cubicBezTo>
                        <a:pt x="142294" y="118640"/>
                        <a:pt x="147679" y="130915"/>
                        <a:pt x="140183" y="144173"/>
                      </a:cubicBezTo>
                      <a:lnTo>
                        <a:pt x="127117" y="141934"/>
                      </a:lnTo>
                      <a:lnTo>
                        <a:pt x="119447" y="155814"/>
                      </a:lnTo>
                      <a:lnTo>
                        <a:pt x="88351" y="159844"/>
                      </a:lnTo>
                      <a:lnTo>
                        <a:pt x="96013" y="174619"/>
                      </a:lnTo>
                      <a:lnTo>
                        <a:pt x="119447" y="183573"/>
                      </a:lnTo>
                      <a:cubicBezTo>
                        <a:pt x="123874" y="198217"/>
                        <a:pt x="121559" y="209035"/>
                        <a:pt x="117649" y="218945"/>
                      </a:cubicBezTo>
                      <a:cubicBezTo>
                        <a:pt x="109242" y="230758"/>
                        <a:pt x="101547" y="244927"/>
                        <a:pt x="89703" y="245361"/>
                      </a:cubicBezTo>
                      <a:cubicBezTo>
                        <a:pt x="75457" y="247084"/>
                        <a:pt x="63532" y="243041"/>
                        <a:pt x="54093" y="232825"/>
                      </a:cubicBezTo>
                      <a:lnTo>
                        <a:pt x="45529" y="214915"/>
                      </a:lnTo>
                      <a:cubicBezTo>
                        <a:pt x="38017" y="224678"/>
                        <a:pt x="30504" y="223158"/>
                        <a:pt x="22991" y="222526"/>
                      </a:cubicBezTo>
                      <a:lnTo>
                        <a:pt x="15779" y="191633"/>
                      </a:lnTo>
                      <a:cubicBezTo>
                        <a:pt x="10124" y="184607"/>
                        <a:pt x="2420" y="183684"/>
                        <a:pt x="3" y="167008"/>
                      </a:cubicBezTo>
                      <a:lnTo>
                        <a:pt x="14878" y="132532"/>
                      </a:lnTo>
                      <a:lnTo>
                        <a:pt x="36064" y="112832"/>
                      </a:lnTo>
                      <a:cubicBezTo>
                        <a:pt x="50430" y="105675"/>
                        <a:pt x="67128" y="104306"/>
                        <a:pt x="83842" y="102981"/>
                      </a:cubicBezTo>
                      <a:close/>
                    </a:path>
                  </a:pathLst>
                </a:custGeom>
                <a:solidFill>
                  <a:srgbClr val="FF4E56"/>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7" name="Google Shape;557;p6"/>
                <p:cNvSpPr/>
                <p:nvPr/>
              </p:nvSpPr>
              <p:spPr>
                <a:xfrm>
                  <a:off x="6450323" y="2923638"/>
                  <a:ext cx="153706" cy="245744"/>
                </a:xfrm>
                <a:custGeom>
                  <a:avLst/>
                  <a:gdLst/>
                  <a:ahLst/>
                  <a:cxnLst/>
                  <a:rect l="l" t="t" r="r" b="b"/>
                  <a:pathLst>
                    <a:path w="153706" h="245744" extrusionOk="0">
                      <a:moveTo>
                        <a:pt x="41472" y="92235"/>
                      </a:moveTo>
                      <a:lnTo>
                        <a:pt x="11723" y="64476"/>
                      </a:lnTo>
                      <a:cubicBezTo>
                        <a:pt x="8837" y="44424"/>
                        <a:pt x="15643" y="40420"/>
                        <a:pt x="19386" y="31343"/>
                      </a:cubicBezTo>
                      <a:cubicBezTo>
                        <a:pt x="31161" y="18411"/>
                        <a:pt x="43827" y="27579"/>
                        <a:pt x="56798" y="44327"/>
                      </a:cubicBezTo>
                      <a:lnTo>
                        <a:pt x="67616" y="1"/>
                      </a:lnTo>
                      <a:cubicBezTo>
                        <a:pt x="74816" y="7327"/>
                        <a:pt x="83751" y="12928"/>
                        <a:pt x="82942" y="28209"/>
                      </a:cubicBezTo>
                      <a:cubicBezTo>
                        <a:pt x="80896" y="42320"/>
                        <a:pt x="74886" y="61025"/>
                        <a:pt x="79335" y="67610"/>
                      </a:cubicBezTo>
                      <a:cubicBezTo>
                        <a:pt x="85947" y="63808"/>
                        <a:pt x="92558" y="49723"/>
                        <a:pt x="99169" y="36716"/>
                      </a:cubicBezTo>
                      <a:lnTo>
                        <a:pt x="108634" y="13881"/>
                      </a:lnTo>
                      <a:cubicBezTo>
                        <a:pt x="111491" y="21641"/>
                        <a:pt x="118789" y="26249"/>
                        <a:pt x="114044" y="39402"/>
                      </a:cubicBezTo>
                      <a:cubicBezTo>
                        <a:pt x="109853" y="60579"/>
                        <a:pt x="102791" y="87176"/>
                        <a:pt x="109986" y="86863"/>
                      </a:cubicBezTo>
                      <a:cubicBezTo>
                        <a:pt x="133504" y="73777"/>
                        <a:pt x="127415" y="52044"/>
                        <a:pt x="132525" y="33582"/>
                      </a:cubicBezTo>
                      <a:cubicBezTo>
                        <a:pt x="146223" y="41353"/>
                        <a:pt x="151995" y="54635"/>
                        <a:pt x="153709" y="70744"/>
                      </a:cubicBezTo>
                      <a:lnTo>
                        <a:pt x="134330" y="106563"/>
                      </a:lnTo>
                      <a:cubicBezTo>
                        <a:pt x="142296" y="118640"/>
                        <a:pt x="147681" y="130915"/>
                        <a:pt x="140185" y="144173"/>
                      </a:cubicBezTo>
                      <a:lnTo>
                        <a:pt x="127119" y="141935"/>
                      </a:lnTo>
                      <a:lnTo>
                        <a:pt x="119449" y="155814"/>
                      </a:lnTo>
                      <a:lnTo>
                        <a:pt x="88351" y="159843"/>
                      </a:lnTo>
                      <a:lnTo>
                        <a:pt x="96013" y="174619"/>
                      </a:lnTo>
                      <a:lnTo>
                        <a:pt x="119449" y="183574"/>
                      </a:lnTo>
                      <a:cubicBezTo>
                        <a:pt x="123876" y="198216"/>
                        <a:pt x="121561" y="209035"/>
                        <a:pt x="117649" y="218944"/>
                      </a:cubicBezTo>
                      <a:cubicBezTo>
                        <a:pt x="109242" y="230757"/>
                        <a:pt x="101546" y="244928"/>
                        <a:pt x="89703" y="245361"/>
                      </a:cubicBezTo>
                      <a:cubicBezTo>
                        <a:pt x="75457" y="247085"/>
                        <a:pt x="63532" y="243041"/>
                        <a:pt x="54093" y="232825"/>
                      </a:cubicBezTo>
                      <a:lnTo>
                        <a:pt x="45529" y="214915"/>
                      </a:lnTo>
                      <a:cubicBezTo>
                        <a:pt x="38017" y="224679"/>
                        <a:pt x="30504" y="223158"/>
                        <a:pt x="22991" y="222527"/>
                      </a:cubicBezTo>
                      <a:lnTo>
                        <a:pt x="15779" y="191633"/>
                      </a:lnTo>
                      <a:cubicBezTo>
                        <a:pt x="10124" y="184606"/>
                        <a:pt x="2420" y="183684"/>
                        <a:pt x="3" y="167007"/>
                      </a:cubicBezTo>
                      <a:lnTo>
                        <a:pt x="14878" y="132532"/>
                      </a:lnTo>
                      <a:lnTo>
                        <a:pt x="36064" y="112831"/>
                      </a:lnTo>
                      <a:cubicBezTo>
                        <a:pt x="50430" y="105675"/>
                        <a:pt x="67128" y="104307"/>
                        <a:pt x="83843" y="102981"/>
                      </a:cubicBezTo>
                      <a:close/>
                    </a:path>
                  </a:pathLst>
                </a:custGeom>
                <a:noFill/>
                <a:ln w="9525" cap="flat" cmpd="sng">
                  <a:solidFill>
                    <a:srgbClr val="FF0000">
                      <a:alpha val="3098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8" name="Google Shape;558;p6"/>
                <p:cNvSpPr/>
                <p:nvPr/>
              </p:nvSpPr>
              <p:spPr>
                <a:xfrm>
                  <a:off x="5902181" y="3729827"/>
                  <a:ext cx="249529" cy="215426"/>
                </a:xfrm>
                <a:custGeom>
                  <a:avLst/>
                  <a:gdLst/>
                  <a:ahLst/>
                  <a:cxnLst/>
                  <a:rect l="l" t="t" r="r" b="b"/>
                  <a:pathLst>
                    <a:path w="249529" h="215426" extrusionOk="0">
                      <a:moveTo>
                        <a:pt x="80347" y="4390"/>
                      </a:moveTo>
                      <a:lnTo>
                        <a:pt x="67147" y="8706"/>
                      </a:lnTo>
                      <a:cubicBezTo>
                        <a:pt x="75736" y="31459"/>
                        <a:pt x="81425" y="46700"/>
                        <a:pt x="85386" y="71227"/>
                      </a:cubicBezTo>
                      <a:cubicBezTo>
                        <a:pt x="89349" y="95754"/>
                        <a:pt x="94385" y="98604"/>
                        <a:pt x="96523" y="100636"/>
                      </a:cubicBezTo>
                      <a:cubicBezTo>
                        <a:pt x="101914" y="108401"/>
                        <a:pt x="106438" y="104931"/>
                        <a:pt x="108137" y="114837"/>
                      </a:cubicBezTo>
                      <a:cubicBezTo>
                        <a:pt x="123948" y="112948"/>
                        <a:pt x="140184" y="109220"/>
                        <a:pt x="155679" y="106396"/>
                      </a:cubicBezTo>
                      <a:cubicBezTo>
                        <a:pt x="162843" y="105090"/>
                        <a:pt x="176722" y="106752"/>
                        <a:pt x="182391" y="121297"/>
                      </a:cubicBezTo>
                      <a:cubicBezTo>
                        <a:pt x="182183" y="121470"/>
                        <a:pt x="161015" y="111517"/>
                        <a:pt x="150638" y="113496"/>
                      </a:cubicBezTo>
                      <a:cubicBezTo>
                        <a:pt x="139316" y="115654"/>
                        <a:pt x="136129" y="122148"/>
                        <a:pt x="128123" y="122991"/>
                      </a:cubicBezTo>
                      <a:cubicBezTo>
                        <a:pt x="118192" y="124039"/>
                        <a:pt x="104711" y="119160"/>
                        <a:pt x="104711" y="119160"/>
                      </a:cubicBezTo>
                      <a:lnTo>
                        <a:pt x="126127" y="135063"/>
                      </a:lnTo>
                      <a:cubicBezTo>
                        <a:pt x="145217" y="149238"/>
                        <a:pt x="181696" y="136783"/>
                        <a:pt x="217573" y="150245"/>
                      </a:cubicBezTo>
                      <a:cubicBezTo>
                        <a:pt x="222729" y="152113"/>
                        <a:pt x="232200" y="171813"/>
                        <a:pt x="234190" y="174417"/>
                      </a:cubicBezTo>
                      <a:cubicBezTo>
                        <a:pt x="228700" y="172279"/>
                        <a:pt x="212167" y="162709"/>
                        <a:pt x="203178" y="163202"/>
                      </a:cubicBezTo>
                      <a:cubicBezTo>
                        <a:pt x="194188" y="163695"/>
                        <a:pt x="174978" y="163593"/>
                        <a:pt x="158981" y="158856"/>
                      </a:cubicBezTo>
                      <a:cubicBezTo>
                        <a:pt x="142983" y="154118"/>
                        <a:pt x="138255" y="147118"/>
                        <a:pt x="127592" y="144319"/>
                      </a:cubicBezTo>
                      <a:lnTo>
                        <a:pt x="102475" y="139399"/>
                      </a:lnTo>
                      <a:cubicBezTo>
                        <a:pt x="109339" y="143763"/>
                        <a:pt x="122361" y="150837"/>
                        <a:pt x="131082" y="164290"/>
                      </a:cubicBezTo>
                      <a:cubicBezTo>
                        <a:pt x="138226" y="175309"/>
                        <a:pt x="139045" y="189827"/>
                        <a:pt x="138874" y="196108"/>
                      </a:cubicBezTo>
                      <a:cubicBezTo>
                        <a:pt x="134814" y="193524"/>
                        <a:pt x="113529" y="162517"/>
                        <a:pt x="104981" y="159826"/>
                      </a:cubicBezTo>
                      <a:cubicBezTo>
                        <a:pt x="96432" y="157135"/>
                        <a:pt x="94832" y="154005"/>
                        <a:pt x="91064" y="145336"/>
                      </a:cubicBezTo>
                      <a:cubicBezTo>
                        <a:pt x="85922" y="144659"/>
                        <a:pt x="81160" y="142174"/>
                        <a:pt x="76741" y="140210"/>
                      </a:cubicBezTo>
                      <a:cubicBezTo>
                        <a:pt x="75500" y="139051"/>
                        <a:pt x="74126" y="136574"/>
                        <a:pt x="70905" y="132098"/>
                      </a:cubicBezTo>
                      <a:lnTo>
                        <a:pt x="65507" y="124579"/>
                      </a:lnTo>
                      <a:cubicBezTo>
                        <a:pt x="61450" y="128695"/>
                        <a:pt x="54754" y="131849"/>
                        <a:pt x="51483" y="133503"/>
                      </a:cubicBezTo>
                      <a:cubicBezTo>
                        <a:pt x="48213" y="134666"/>
                        <a:pt x="42478" y="137007"/>
                        <a:pt x="33474" y="141833"/>
                      </a:cubicBezTo>
                      <a:cubicBezTo>
                        <a:pt x="27293" y="144282"/>
                        <a:pt x="15846" y="165376"/>
                        <a:pt x="12865" y="169959"/>
                      </a:cubicBezTo>
                      <a:cubicBezTo>
                        <a:pt x="13149" y="167478"/>
                        <a:pt x="17032" y="143595"/>
                        <a:pt x="18818" y="141309"/>
                      </a:cubicBezTo>
                      <a:cubicBezTo>
                        <a:pt x="27242" y="130525"/>
                        <a:pt x="32708" y="124498"/>
                        <a:pt x="41219" y="121922"/>
                      </a:cubicBezTo>
                      <a:cubicBezTo>
                        <a:pt x="49729" y="119345"/>
                        <a:pt x="59038" y="119090"/>
                        <a:pt x="61880" y="112348"/>
                      </a:cubicBezTo>
                      <a:cubicBezTo>
                        <a:pt x="64723" y="105604"/>
                        <a:pt x="68722" y="100851"/>
                        <a:pt x="60490" y="80571"/>
                      </a:cubicBezTo>
                      <a:cubicBezTo>
                        <a:pt x="52257" y="60292"/>
                        <a:pt x="45487" y="32735"/>
                        <a:pt x="40586" y="5676"/>
                      </a:cubicBezTo>
                      <a:lnTo>
                        <a:pt x="25381" y="1"/>
                      </a:lnTo>
                      <a:cubicBezTo>
                        <a:pt x="30382" y="27617"/>
                        <a:pt x="34921" y="65384"/>
                        <a:pt x="48394" y="97094"/>
                      </a:cubicBezTo>
                      <a:cubicBezTo>
                        <a:pt x="50915" y="104552"/>
                        <a:pt x="50318" y="107728"/>
                        <a:pt x="40420" y="111190"/>
                      </a:cubicBezTo>
                      <a:cubicBezTo>
                        <a:pt x="30520" y="114652"/>
                        <a:pt x="14832" y="120848"/>
                        <a:pt x="6543" y="140246"/>
                      </a:cubicBezTo>
                      <a:cubicBezTo>
                        <a:pt x="-1747" y="159644"/>
                        <a:pt x="-336" y="175400"/>
                        <a:pt x="1092" y="182785"/>
                      </a:cubicBezTo>
                      <a:cubicBezTo>
                        <a:pt x="2520" y="190161"/>
                        <a:pt x="3669" y="191843"/>
                        <a:pt x="5845" y="193099"/>
                      </a:cubicBezTo>
                      <a:cubicBezTo>
                        <a:pt x="8019" y="194355"/>
                        <a:pt x="8729" y="188631"/>
                        <a:pt x="15829" y="182097"/>
                      </a:cubicBezTo>
                      <a:cubicBezTo>
                        <a:pt x="22929" y="175572"/>
                        <a:pt x="28663" y="174660"/>
                        <a:pt x="32339" y="168625"/>
                      </a:cubicBezTo>
                      <a:cubicBezTo>
                        <a:pt x="36014" y="162594"/>
                        <a:pt x="41079" y="158136"/>
                        <a:pt x="45753" y="155550"/>
                      </a:cubicBezTo>
                      <a:cubicBezTo>
                        <a:pt x="50960" y="153036"/>
                        <a:pt x="55880" y="150912"/>
                        <a:pt x="60865" y="148699"/>
                      </a:cubicBezTo>
                      <a:cubicBezTo>
                        <a:pt x="61969" y="150242"/>
                        <a:pt x="62605" y="151660"/>
                        <a:pt x="64351" y="153291"/>
                      </a:cubicBezTo>
                      <a:cubicBezTo>
                        <a:pt x="67654" y="156376"/>
                        <a:pt x="73035" y="158278"/>
                        <a:pt x="78933" y="160097"/>
                      </a:cubicBezTo>
                      <a:cubicBezTo>
                        <a:pt x="84679" y="170162"/>
                        <a:pt x="93642" y="177477"/>
                        <a:pt x="106545" y="179979"/>
                      </a:cubicBezTo>
                      <a:cubicBezTo>
                        <a:pt x="119448" y="182482"/>
                        <a:pt x="123303" y="193484"/>
                        <a:pt x="131165" y="205722"/>
                      </a:cubicBezTo>
                      <a:lnTo>
                        <a:pt x="137380" y="215428"/>
                      </a:lnTo>
                      <a:lnTo>
                        <a:pt x="145328" y="207090"/>
                      </a:lnTo>
                      <a:cubicBezTo>
                        <a:pt x="153780" y="198246"/>
                        <a:pt x="155284" y="186929"/>
                        <a:pt x="152559" y="178834"/>
                      </a:cubicBezTo>
                      <a:cubicBezTo>
                        <a:pt x="150737" y="173424"/>
                        <a:pt x="130800" y="155525"/>
                        <a:pt x="128280" y="152224"/>
                      </a:cubicBezTo>
                      <a:cubicBezTo>
                        <a:pt x="131950" y="153407"/>
                        <a:pt x="151117" y="169213"/>
                        <a:pt x="154950" y="170344"/>
                      </a:cubicBezTo>
                      <a:cubicBezTo>
                        <a:pt x="171780" y="175329"/>
                        <a:pt x="189456" y="179685"/>
                        <a:pt x="201374" y="178986"/>
                      </a:cubicBezTo>
                      <a:cubicBezTo>
                        <a:pt x="213291" y="178297"/>
                        <a:pt x="221625" y="182937"/>
                        <a:pt x="233457" y="190060"/>
                      </a:cubicBezTo>
                      <a:lnTo>
                        <a:pt x="249532" y="199735"/>
                      </a:lnTo>
                      <a:lnTo>
                        <a:pt x="247083" y="181215"/>
                      </a:lnTo>
                      <a:cubicBezTo>
                        <a:pt x="246153" y="174184"/>
                        <a:pt x="245153" y="166251"/>
                        <a:pt x="241147" y="158516"/>
                      </a:cubicBezTo>
                      <a:cubicBezTo>
                        <a:pt x="237139" y="150780"/>
                        <a:pt x="229677" y="143810"/>
                        <a:pt x="211602" y="141952"/>
                      </a:cubicBezTo>
                      <a:cubicBezTo>
                        <a:pt x="196151" y="137860"/>
                        <a:pt x="147001" y="132819"/>
                        <a:pt x="138663" y="130157"/>
                      </a:cubicBezTo>
                      <a:cubicBezTo>
                        <a:pt x="133060" y="125166"/>
                        <a:pt x="166963" y="124355"/>
                        <a:pt x="167898" y="124264"/>
                      </a:cubicBezTo>
                      <a:cubicBezTo>
                        <a:pt x="168834" y="124173"/>
                        <a:pt x="186246" y="128412"/>
                        <a:pt x="195557" y="136195"/>
                      </a:cubicBezTo>
                      <a:cubicBezTo>
                        <a:pt x="197334" y="120943"/>
                        <a:pt x="188785" y="108821"/>
                        <a:pt x="178555" y="101172"/>
                      </a:cubicBezTo>
                      <a:cubicBezTo>
                        <a:pt x="170756" y="95341"/>
                        <a:pt x="159288" y="93555"/>
                        <a:pt x="153095" y="94713"/>
                      </a:cubicBezTo>
                      <a:lnTo>
                        <a:pt x="115607" y="101726"/>
                      </a:lnTo>
                      <a:cubicBezTo>
                        <a:pt x="113508" y="96539"/>
                        <a:pt x="111459" y="92273"/>
                        <a:pt x="108726" y="89673"/>
                      </a:cubicBezTo>
                      <a:cubicBezTo>
                        <a:pt x="104697" y="85842"/>
                        <a:pt x="99883" y="84224"/>
                        <a:pt x="98046" y="81623"/>
                      </a:cubicBezTo>
                      <a:cubicBezTo>
                        <a:pt x="94966" y="43870"/>
                        <a:pt x="87896" y="24392"/>
                        <a:pt x="80347" y="4392"/>
                      </a:cubicBezTo>
                      <a:close/>
                    </a:path>
                  </a:pathLst>
                </a:custGeom>
                <a:solidFill>
                  <a:srgbClr val="786739"/>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9" name="Google Shape;559;p6"/>
                <p:cNvSpPr/>
                <p:nvPr/>
              </p:nvSpPr>
              <p:spPr>
                <a:xfrm>
                  <a:off x="5559596" y="2954553"/>
                  <a:ext cx="1005325" cy="786888"/>
                </a:xfrm>
                <a:custGeom>
                  <a:avLst/>
                  <a:gdLst/>
                  <a:ahLst/>
                  <a:cxnLst/>
                  <a:rect l="l" t="t" r="r" b="b"/>
                  <a:pathLst>
                    <a:path w="1005325" h="786888" extrusionOk="0">
                      <a:moveTo>
                        <a:pt x="79542" y="42"/>
                      </a:moveTo>
                      <a:cubicBezTo>
                        <a:pt x="77698" y="-37"/>
                        <a:pt x="75851" y="1"/>
                        <a:pt x="74004" y="141"/>
                      </a:cubicBezTo>
                      <a:cubicBezTo>
                        <a:pt x="69077" y="512"/>
                        <a:pt x="64129" y="1668"/>
                        <a:pt x="59203" y="3702"/>
                      </a:cubicBezTo>
                      <a:cubicBezTo>
                        <a:pt x="36315" y="21364"/>
                        <a:pt x="54448" y="37779"/>
                        <a:pt x="62410" y="56337"/>
                      </a:cubicBezTo>
                      <a:cubicBezTo>
                        <a:pt x="43121" y="53614"/>
                        <a:pt x="30907" y="58493"/>
                        <a:pt x="23485" y="75333"/>
                      </a:cubicBezTo>
                      <a:cubicBezTo>
                        <a:pt x="10637" y="79353"/>
                        <a:pt x="3044" y="86613"/>
                        <a:pt x="576" y="98305"/>
                      </a:cubicBezTo>
                      <a:cubicBezTo>
                        <a:pt x="-2899" y="114775"/>
                        <a:pt x="10124" y="125180"/>
                        <a:pt x="20676" y="135427"/>
                      </a:cubicBezTo>
                      <a:cubicBezTo>
                        <a:pt x="19151" y="142931"/>
                        <a:pt x="17331" y="150399"/>
                        <a:pt x="17828" y="158954"/>
                      </a:cubicBezTo>
                      <a:cubicBezTo>
                        <a:pt x="18374" y="168368"/>
                        <a:pt x="22131" y="178242"/>
                        <a:pt x="28286" y="187428"/>
                      </a:cubicBezTo>
                      <a:cubicBezTo>
                        <a:pt x="27023" y="193233"/>
                        <a:pt x="25186" y="199256"/>
                        <a:pt x="26194" y="207809"/>
                      </a:cubicBezTo>
                      <a:cubicBezTo>
                        <a:pt x="27134" y="215786"/>
                        <a:pt x="32076" y="223889"/>
                        <a:pt x="38944" y="231356"/>
                      </a:cubicBezTo>
                      <a:cubicBezTo>
                        <a:pt x="28754" y="242981"/>
                        <a:pt x="24425" y="247529"/>
                        <a:pt x="42450" y="257831"/>
                      </a:cubicBezTo>
                      <a:cubicBezTo>
                        <a:pt x="35210" y="265064"/>
                        <a:pt x="25780" y="270521"/>
                        <a:pt x="24899" y="279004"/>
                      </a:cubicBezTo>
                      <a:cubicBezTo>
                        <a:pt x="23877" y="288851"/>
                        <a:pt x="26510" y="299378"/>
                        <a:pt x="41354" y="305440"/>
                      </a:cubicBezTo>
                      <a:cubicBezTo>
                        <a:pt x="27315" y="313803"/>
                        <a:pt x="23261" y="323438"/>
                        <a:pt x="22429" y="337555"/>
                      </a:cubicBezTo>
                      <a:cubicBezTo>
                        <a:pt x="21595" y="351716"/>
                        <a:pt x="36048" y="371429"/>
                        <a:pt x="58864" y="378851"/>
                      </a:cubicBezTo>
                      <a:cubicBezTo>
                        <a:pt x="48324" y="406190"/>
                        <a:pt x="63199" y="448030"/>
                        <a:pt x="87410" y="453984"/>
                      </a:cubicBezTo>
                      <a:cubicBezTo>
                        <a:pt x="78993" y="478694"/>
                        <a:pt x="98539" y="495428"/>
                        <a:pt x="113008" y="509567"/>
                      </a:cubicBezTo>
                      <a:cubicBezTo>
                        <a:pt x="106952" y="520297"/>
                        <a:pt x="110930" y="531049"/>
                        <a:pt x="117610" y="538337"/>
                      </a:cubicBezTo>
                      <a:cubicBezTo>
                        <a:pt x="125781" y="547254"/>
                        <a:pt x="143179" y="549896"/>
                        <a:pt x="157548" y="552230"/>
                      </a:cubicBezTo>
                      <a:cubicBezTo>
                        <a:pt x="150083" y="575904"/>
                        <a:pt x="154722" y="600067"/>
                        <a:pt x="166276" y="611570"/>
                      </a:cubicBezTo>
                      <a:cubicBezTo>
                        <a:pt x="173330" y="618594"/>
                        <a:pt x="188327" y="615625"/>
                        <a:pt x="197043" y="618252"/>
                      </a:cubicBezTo>
                      <a:cubicBezTo>
                        <a:pt x="197646" y="632228"/>
                        <a:pt x="204835" y="648712"/>
                        <a:pt x="216596" y="660822"/>
                      </a:cubicBezTo>
                      <a:cubicBezTo>
                        <a:pt x="231056" y="675712"/>
                        <a:pt x="248962" y="670095"/>
                        <a:pt x="267334" y="667239"/>
                      </a:cubicBezTo>
                      <a:cubicBezTo>
                        <a:pt x="266138" y="689161"/>
                        <a:pt x="279933" y="692869"/>
                        <a:pt x="296696" y="693827"/>
                      </a:cubicBezTo>
                      <a:cubicBezTo>
                        <a:pt x="309923" y="719156"/>
                        <a:pt x="323518" y="750081"/>
                        <a:pt x="359186" y="767890"/>
                      </a:cubicBezTo>
                      <a:cubicBezTo>
                        <a:pt x="368798" y="785580"/>
                        <a:pt x="384031" y="784325"/>
                        <a:pt x="399047" y="785363"/>
                      </a:cubicBezTo>
                      <a:cubicBezTo>
                        <a:pt x="415699" y="786514"/>
                        <a:pt x="428978" y="790473"/>
                        <a:pt x="437435" y="778181"/>
                      </a:cubicBezTo>
                      <a:cubicBezTo>
                        <a:pt x="448653" y="766748"/>
                        <a:pt x="450744" y="755532"/>
                        <a:pt x="454247" y="749054"/>
                      </a:cubicBezTo>
                      <a:cubicBezTo>
                        <a:pt x="462895" y="748456"/>
                        <a:pt x="474247" y="750124"/>
                        <a:pt x="481917" y="745749"/>
                      </a:cubicBezTo>
                      <a:cubicBezTo>
                        <a:pt x="496067" y="735456"/>
                        <a:pt x="501503" y="722524"/>
                        <a:pt x="511499" y="710468"/>
                      </a:cubicBezTo>
                      <a:cubicBezTo>
                        <a:pt x="526689" y="725553"/>
                        <a:pt x="540061" y="745771"/>
                        <a:pt x="559647" y="747985"/>
                      </a:cubicBezTo>
                      <a:cubicBezTo>
                        <a:pt x="559647" y="747985"/>
                        <a:pt x="559767" y="747998"/>
                        <a:pt x="559827" y="748005"/>
                      </a:cubicBezTo>
                      <a:cubicBezTo>
                        <a:pt x="559887" y="748011"/>
                        <a:pt x="546197" y="743595"/>
                        <a:pt x="560006" y="748025"/>
                      </a:cubicBezTo>
                      <a:cubicBezTo>
                        <a:pt x="577941" y="753773"/>
                        <a:pt x="585819" y="756800"/>
                        <a:pt x="602696" y="756454"/>
                      </a:cubicBezTo>
                      <a:cubicBezTo>
                        <a:pt x="609558" y="756314"/>
                        <a:pt x="628929" y="756342"/>
                        <a:pt x="634907" y="750835"/>
                      </a:cubicBezTo>
                      <a:cubicBezTo>
                        <a:pt x="640886" y="745327"/>
                        <a:pt x="646982" y="744089"/>
                        <a:pt x="650028" y="733719"/>
                      </a:cubicBezTo>
                      <a:cubicBezTo>
                        <a:pt x="653648" y="721384"/>
                        <a:pt x="652475" y="707311"/>
                        <a:pt x="650028" y="695985"/>
                      </a:cubicBezTo>
                      <a:cubicBezTo>
                        <a:pt x="655644" y="682836"/>
                        <a:pt x="660060" y="666079"/>
                        <a:pt x="659130" y="644003"/>
                      </a:cubicBezTo>
                      <a:cubicBezTo>
                        <a:pt x="666660" y="642514"/>
                        <a:pt x="675136" y="637080"/>
                        <a:pt x="681661" y="637394"/>
                      </a:cubicBezTo>
                      <a:cubicBezTo>
                        <a:pt x="701585" y="638352"/>
                        <a:pt x="717600" y="630790"/>
                        <a:pt x="730606" y="623662"/>
                      </a:cubicBezTo>
                      <a:cubicBezTo>
                        <a:pt x="743321" y="616692"/>
                        <a:pt x="761170" y="611395"/>
                        <a:pt x="776443" y="597463"/>
                      </a:cubicBezTo>
                      <a:cubicBezTo>
                        <a:pt x="810781" y="566141"/>
                        <a:pt x="823640" y="535322"/>
                        <a:pt x="860588" y="482123"/>
                      </a:cubicBezTo>
                      <a:cubicBezTo>
                        <a:pt x="902869" y="421243"/>
                        <a:pt x="912751" y="358066"/>
                        <a:pt x="930529" y="306173"/>
                      </a:cubicBezTo>
                      <a:cubicBezTo>
                        <a:pt x="941011" y="275576"/>
                        <a:pt x="946282" y="243481"/>
                        <a:pt x="950011" y="216022"/>
                      </a:cubicBezTo>
                      <a:cubicBezTo>
                        <a:pt x="951059" y="208306"/>
                        <a:pt x="947552" y="204462"/>
                        <a:pt x="950868" y="196729"/>
                      </a:cubicBezTo>
                      <a:cubicBezTo>
                        <a:pt x="947253" y="191913"/>
                        <a:pt x="943708" y="186079"/>
                        <a:pt x="940887" y="172450"/>
                      </a:cubicBezTo>
                      <a:lnTo>
                        <a:pt x="944413" y="156996"/>
                      </a:lnTo>
                      <a:cubicBezTo>
                        <a:pt x="946489" y="147884"/>
                        <a:pt x="923136" y="159138"/>
                        <a:pt x="937282" y="168869"/>
                      </a:cubicBezTo>
                      <a:cubicBezTo>
                        <a:pt x="939292" y="182312"/>
                        <a:pt x="925713" y="185115"/>
                        <a:pt x="918756" y="179949"/>
                      </a:cubicBezTo>
                      <a:cubicBezTo>
                        <a:pt x="914109" y="176499"/>
                        <a:pt x="918936" y="170300"/>
                        <a:pt x="913317" y="157056"/>
                      </a:cubicBezTo>
                      <a:cubicBezTo>
                        <a:pt x="912274" y="154596"/>
                        <a:pt x="906458" y="146103"/>
                        <a:pt x="904413" y="144372"/>
                      </a:cubicBezTo>
                      <a:cubicBezTo>
                        <a:pt x="902677" y="142903"/>
                        <a:pt x="900505" y="132776"/>
                        <a:pt x="909593" y="128384"/>
                      </a:cubicBezTo>
                      <a:cubicBezTo>
                        <a:pt x="917873" y="124381"/>
                        <a:pt x="929173" y="126485"/>
                        <a:pt x="931864" y="121498"/>
                      </a:cubicBezTo>
                      <a:cubicBezTo>
                        <a:pt x="934920" y="115833"/>
                        <a:pt x="916243" y="96005"/>
                        <a:pt x="923238" y="92093"/>
                      </a:cubicBezTo>
                      <a:cubicBezTo>
                        <a:pt x="932111" y="87133"/>
                        <a:pt x="948345" y="79106"/>
                        <a:pt x="956346" y="79252"/>
                      </a:cubicBezTo>
                      <a:cubicBezTo>
                        <a:pt x="964845" y="79407"/>
                        <a:pt x="969491" y="78620"/>
                        <a:pt x="978697" y="86553"/>
                      </a:cubicBezTo>
                      <a:lnTo>
                        <a:pt x="993359" y="99197"/>
                      </a:lnTo>
                      <a:cubicBezTo>
                        <a:pt x="1007184" y="111110"/>
                        <a:pt x="1006524" y="98914"/>
                        <a:pt x="1003638" y="93558"/>
                      </a:cubicBezTo>
                      <a:cubicBezTo>
                        <a:pt x="989227" y="66816"/>
                        <a:pt x="961527" y="56930"/>
                        <a:pt x="934972" y="54240"/>
                      </a:cubicBezTo>
                      <a:cubicBezTo>
                        <a:pt x="911351" y="51848"/>
                        <a:pt x="888477" y="50992"/>
                        <a:pt x="867859" y="57861"/>
                      </a:cubicBezTo>
                      <a:cubicBezTo>
                        <a:pt x="840958" y="66824"/>
                        <a:pt x="812089" y="79310"/>
                        <a:pt x="790467" y="93261"/>
                      </a:cubicBezTo>
                      <a:cubicBezTo>
                        <a:pt x="769455" y="106820"/>
                        <a:pt x="756166" y="126589"/>
                        <a:pt x="743594" y="144193"/>
                      </a:cubicBezTo>
                      <a:cubicBezTo>
                        <a:pt x="731023" y="161797"/>
                        <a:pt x="719274" y="177141"/>
                        <a:pt x="704311" y="185589"/>
                      </a:cubicBezTo>
                      <a:cubicBezTo>
                        <a:pt x="669268" y="205374"/>
                        <a:pt x="620713" y="201955"/>
                        <a:pt x="572536" y="213133"/>
                      </a:cubicBezTo>
                      <a:cubicBezTo>
                        <a:pt x="530876" y="222799"/>
                        <a:pt x="494663" y="242449"/>
                        <a:pt x="459965" y="241805"/>
                      </a:cubicBezTo>
                      <a:cubicBezTo>
                        <a:pt x="410108" y="240879"/>
                        <a:pt x="358956" y="237836"/>
                        <a:pt x="319883" y="209274"/>
                      </a:cubicBezTo>
                      <a:cubicBezTo>
                        <a:pt x="305284" y="198603"/>
                        <a:pt x="293847" y="173710"/>
                        <a:pt x="281935" y="162695"/>
                      </a:cubicBezTo>
                      <a:cubicBezTo>
                        <a:pt x="269300" y="151011"/>
                        <a:pt x="259858" y="143563"/>
                        <a:pt x="252910" y="137822"/>
                      </a:cubicBezTo>
                      <a:cubicBezTo>
                        <a:pt x="235511" y="123444"/>
                        <a:pt x="218665" y="110420"/>
                        <a:pt x="211216" y="95042"/>
                      </a:cubicBezTo>
                      <a:cubicBezTo>
                        <a:pt x="201860" y="75724"/>
                        <a:pt x="186665" y="64154"/>
                        <a:pt x="172551" y="57267"/>
                      </a:cubicBezTo>
                      <a:cubicBezTo>
                        <a:pt x="150342" y="46431"/>
                        <a:pt x="135649" y="29967"/>
                        <a:pt x="117470" y="15872"/>
                      </a:cubicBezTo>
                      <a:cubicBezTo>
                        <a:pt x="105213" y="6369"/>
                        <a:pt x="92445" y="589"/>
                        <a:pt x="79542" y="43"/>
                      </a:cubicBezTo>
                      <a:close/>
                      <a:moveTo>
                        <a:pt x="84841" y="23905"/>
                      </a:moveTo>
                      <a:cubicBezTo>
                        <a:pt x="91128" y="24452"/>
                        <a:pt x="98273" y="28831"/>
                        <a:pt x="104223" y="33344"/>
                      </a:cubicBezTo>
                      <a:cubicBezTo>
                        <a:pt x="110545" y="38139"/>
                        <a:pt x="121690" y="47171"/>
                        <a:pt x="126534" y="52439"/>
                      </a:cubicBezTo>
                      <a:cubicBezTo>
                        <a:pt x="138995" y="65989"/>
                        <a:pt x="155293" y="71906"/>
                        <a:pt x="167411" y="78776"/>
                      </a:cubicBezTo>
                      <a:cubicBezTo>
                        <a:pt x="179529" y="85646"/>
                        <a:pt x="191369" y="96017"/>
                        <a:pt x="197213" y="108081"/>
                      </a:cubicBezTo>
                      <a:cubicBezTo>
                        <a:pt x="208858" y="132123"/>
                        <a:pt x="225441" y="143784"/>
                        <a:pt x="243030" y="155907"/>
                      </a:cubicBezTo>
                      <a:cubicBezTo>
                        <a:pt x="261529" y="168657"/>
                        <a:pt x="269411" y="182252"/>
                        <a:pt x="279803" y="199399"/>
                      </a:cubicBezTo>
                      <a:cubicBezTo>
                        <a:pt x="284754" y="207568"/>
                        <a:pt x="304364" y="222450"/>
                        <a:pt x="315680" y="228467"/>
                      </a:cubicBezTo>
                      <a:cubicBezTo>
                        <a:pt x="365833" y="255132"/>
                        <a:pt x="404963" y="263231"/>
                        <a:pt x="459427" y="264242"/>
                      </a:cubicBezTo>
                      <a:cubicBezTo>
                        <a:pt x="504551" y="265080"/>
                        <a:pt x="543025" y="249464"/>
                        <a:pt x="579110" y="241092"/>
                      </a:cubicBezTo>
                      <a:cubicBezTo>
                        <a:pt x="621000" y="231372"/>
                        <a:pt x="673227" y="236174"/>
                        <a:pt x="718594" y="210559"/>
                      </a:cubicBezTo>
                      <a:cubicBezTo>
                        <a:pt x="740598" y="198136"/>
                        <a:pt x="754461" y="178605"/>
                        <a:pt x="767180" y="160794"/>
                      </a:cubicBezTo>
                      <a:cubicBezTo>
                        <a:pt x="779900" y="142984"/>
                        <a:pt x="790378" y="124701"/>
                        <a:pt x="803057" y="112771"/>
                      </a:cubicBezTo>
                      <a:cubicBezTo>
                        <a:pt x="820705" y="96164"/>
                        <a:pt x="846448" y="84872"/>
                        <a:pt x="868755" y="75966"/>
                      </a:cubicBezTo>
                      <a:cubicBezTo>
                        <a:pt x="881738" y="70783"/>
                        <a:pt x="924439" y="63347"/>
                        <a:pt x="949134" y="69654"/>
                      </a:cubicBezTo>
                      <a:cubicBezTo>
                        <a:pt x="932566" y="70435"/>
                        <a:pt x="910942" y="83563"/>
                        <a:pt x="901504" y="97396"/>
                      </a:cubicBezTo>
                      <a:cubicBezTo>
                        <a:pt x="894420" y="107780"/>
                        <a:pt x="886550" y="120999"/>
                        <a:pt x="886086" y="132458"/>
                      </a:cubicBezTo>
                      <a:cubicBezTo>
                        <a:pt x="885747" y="140847"/>
                        <a:pt x="889661" y="149075"/>
                        <a:pt x="891723" y="155432"/>
                      </a:cubicBezTo>
                      <a:cubicBezTo>
                        <a:pt x="893469" y="160813"/>
                        <a:pt x="898960" y="163700"/>
                        <a:pt x="905289" y="167700"/>
                      </a:cubicBezTo>
                      <a:cubicBezTo>
                        <a:pt x="906826" y="173961"/>
                        <a:pt x="904401" y="184211"/>
                        <a:pt x="907381" y="188615"/>
                      </a:cubicBezTo>
                      <a:cubicBezTo>
                        <a:pt x="912876" y="196733"/>
                        <a:pt x="928480" y="201326"/>
                        <a:pt x="936644" y="190198"/>
                      </a:cubicBezTo>
                      <a:cubicBezTo>
                        <a:pt x="941548" y="216682"/>
                        <a:pt x="928840" y="259596"/>
                        <a:pt x="914791" y="299346"/>
                      </a:cubicBezTo>
                      <a:cubicBezTo>
                        <a:pt x="895120" y="355008"/>
                        <a:pt x="874779" y="411116"/>
                        <a:pt x="836803" y="465797"/>
                      </a:cubicBezTo>
                      <a:cubicBezTo>
                        <a:pt x="798738" y="520605"/>
                        <a:pt x="786816" y="549021"/>
                        <a:pt x="756901" y="576310"/>
                      </a:cubicBezTo>
                      <a:cubicBezTo>
                        <a:pt x="747888" y="584530"/>
                        <a:pt x="732796" y="589677"/>
                        <a:pt x="716642" y="598530"/>
                      </a:cubicBezTo>
                      <a:cubicBezTo>
                        <a:pt x="704160" y="605372"/>
                        <a:pt x="692639" y="609502"/>
                        <a:pt x="686024" y="608998"/>
                      </a:cubicBezTo>
                      <a:cubicBezTo>
                        <a:pt x="665405" y="607427"/>
                        <a:pt x="649425" y="618594"/>
                        <a:pt x="632756" y="629459"/>
                      </a:cubicBezTo>
                      <a:cubicBezTo>
                        <a:pt x="639383" y="652415"/>
                        <a:pt x="626939" y="675829"/>
                        <a:pt x="619907" y="693470"/>
                      </a:cubicBezTo>
                      <a:cubicBezTo>
                        <a:pt x="623435" y="703228"/>
                        <a:pt x="623950" y="713944"/>
                        <a:pt x="622856" y="723389"/>
                      </a:cubicBezTo>
                      <a:cubicBezTo>
                        <a:pt x="622206" y="728996"/>
                        <a:pt x="622023" y="737789"/>
                        <a:pt x="619269" y="740862"/>
                      </a:cubicBezTo>
                      <a:cubicBezTo>
                        <a:pt x="618006" y="740902"/>
                        <a:pt x="593668" y="740455"/>
                        <a:pt x="584886" y="738230"/>
                      </a:cubicBezTo>
                      <a:cubicBezTo>
                        <a:pt x="575067" y="733704"/>
                        <a:pt x="572720" y="723956"/>
                        <a:pt x="557078" y="719669"/>
                      </a:cubicBezTo>
                      <a:cubicBezTo>
                        <a:pt x="541435" y="715382"/>
                        <a:pt x="530575" y="704811"/>
                        <a:pt x="535464" y="693669"/>
                      </a:cubicBezTo>
                      <a:cubicBezTo>
                        <a:pt x="540352" y="682525"/>
                        <a:pt x="552190" y="667660"/>
                        <a:pt x="563532" y="661256"/>
                      </a:cubicBezTo>
                      <a:cubicBezTo>
                        <a:pt x="569317" y="657990"/>
                        <a:pt x="585575" y="674792"/>
                        <a:pt x="594569" y="673743"/>
                      </a:cubicBezTo>
                      <a:cubicBezTo>
                        <a:pt x="605936" y="672415"/>
                        <a:pt x="623442" y="645124"/>
                        <a:pt x="620923" y="641133"/>
                      </a:cubicBezTo>
                      <a:cubicBezTo>
                        <a:pt x="615419" y="632413"/>
                        <a:pt x="600367" y="659356"/>
                        <a:pt x="592895" y="660029"/>
                      </a:cubicBezTo>
                      <a:cubicBezTo>
                        <a:pt x="581798" y="661030"/>
                        <a:pt x="569391" y="639360"/>
                        <a:pt x="560385" y="644892"/>
                      </a:cubicBezTo>
                      <a:cubicBezTo>
                        <a:pt x="535705" y="660054"/>
                        <a:pt x="533160" y="672663"/>
                        <a:pt x="523711" y="671902"/>
                      </a:cubicBezTo>
                      <a:cubicBezTo>
                        <a:pt x="522600" y="671813"/>
                        <a:pt x="506284" y="683890"/>
                        <a:pt x="501460" y="691175"/>
                      </a:cubicBezTo>
                      <a:cubicBezTo>
                        <a:pt x="495572" y="700066"/>
                        <a:pt x="485163" y="697489"/>
                        <a:pt x="478710" y="704353"/>
                      </a:cubicBezTo>
                      <a:cubicBezTo>
                        <a:pt x="477119" y="711545"/>
                        <a:pt x="471692" y="716707"/>
                        <a:pt x="467515" y="720836"/>
                      </a:cubicBezTo>
                      <a:cubicBezTo>
                        <a:pt x="457332" y="724879"/>
                        <a:pt x="454890" y="735973"/>
                        <a:pt x="444407" y="735539"/>
                      </a:cubicBezTo>
                      <a:cubicBezTo>
                        <a:pt x="431584" y="755394"/>
                        <a:pt x="420157" y="774713"/>
                        <a:pt x="404287" y="773649"/>
                      </a:cubicBezTo>
                      <a:cubicBezTo>
                        <a:pt x="388866" y="772616"/>
                        <a:pt x="376114" y="765955"/>
                        <a:pt x="370441" y="753169"/>
                      </a:cubicBezTo>
                      <a:cubicBezTo>
                        <a:pt x="338449" y="737077"/>
                        <a:pt x="328351" y="705998"/>
                        <a:pt x="314027" y="679382"/>
                      </a:cubicBezTo>
                      <a:cubicBezTo>
                        <a:pt x="283332" y="674366"/>
                        <a:pt x="285714" y="659987"/>
                        <a:pt x="278946" y="639372"/>
                      </a:cubicBezTo>
                      <a:cubicBezTo>
                        <a:pt x="269168" y="644480"/>
                        <a:pt x="241760" y="651048"/>
                        <a:pt x="231797" y="648043"/>
                      </a:cubicBezTo>
                      <a:cubicBezTo>
                        <a:pt x="212117" y="642107"/>
                        <a:pt x="211494" y="618286"/>
                        <a:pt x="210141" y="600569"/>
                      </a:cubicBezTo>
                      <a:cubicBezTo>
                        <a:pt x="202516" y="597067"/>
                        <a:pt x="183920" y="598359"/>
                        <a:pt x="178651" y="592670"/>
                      </a:cubicBezTo>
                      <a:cubicBezTo>
                        <a:pt x="159186" y="571651"/>
                        <a:pt x="166741" y="560380"/>
                        <a:pt x="177073" y="538833"/>
                      </a:cubicBezTo>
                      <a:cubicBezTo>
                        <a:pt x="160964" y="539277"/>
                        <a:pt x="139586" y="532095"/>
                        <a:pt x="135133" y="527914"/>
                      </a:cubicBezTo>
                      <a:cubicBezTo>
                        <a:pt x="128918" y="522076"/>
                        <a:pt x="130703" y="515076"/>
                        <a:pt x="136893" y="511782"/>
                      </a:cubicBezTo>
                      <a:cubicBezTo>
                        <a:pt x="146288" y="506784"/>
                        <a:pt x="155114" y="502486"/>
                        <a:pt x="161794" y="495498"/>
                      </a:cubicBezTo>
                      <a:cubicBezTo>
                        <a:pt x="170036" y="486876"/>
                        <a:pt x="199214" y="456953"/>
                        <a:pt x="194762" y="454537"/>
                      </a:cubicBezTo>
                      <a:cubicBezTo>
                        <a:pt x="190311" y="452122"/>
                        <a:pt x="157771" y="479747"/>
                        <a:pt x="151714" y="486217"/>
                      </a:cubicBezTo>
                      <a:cubicBezTo>
                        <a:pt x="147972" y="490214"/>
                        <a:pt x="142558" y="492227"/>
                        <a:pt x="136694" y="493835"/>
                      </a:cubicBezTo>
                      <a:cubicBezTo>
                        <a:pt x="120762" y="478789"/>
                        <a:pt x="109190" y="463279"/>
                        <a:pt x="109601" y="452064"/>
                      </a:cubicBezTo>
                      <a:cubicBezTo>
                        <a:pt x="110051" y="439822"/>
                        <a:pt x="115510" y="433846"/>
                        <a:pt x="118766" y="432059"/>
                      </a:cubicBezTo>
                      <a:cubicBezTo>
                        <a:pt x="130194" y="425789"/>
                        <a:pt x="154966" y="418738"/>
                        <a:pt x="153188" y="414646"/>
                      </a:cubicBezTo>
                      <a:cubicBezTo>
                        <a:pt x="151411" y="410555"/>
                        <a:pt x="122334" y="417438"/>
                        <a:pt x="113905" y="421988"/>
                      </a:cubicBezTo>
                      <a:cubicBezTo>
                        <a:pt x="109233" y="424509"/>
                        <a:pt x="104145" y="429560"/>
                        <a:pt x="99482" y="434671"/>
                      </a:cubicBezTo>
                      <a:cubicBezTo>
                        <a:pt x="84021" y="421950"/>
                        <a:pt x="71853" y="406949"/>
                        <a:pt x="82032" y="384333"/>
                      </a:cubicBezTo>
                      <a:cubicBezTo>
                        <a:pt x="88189" y="383992"/>
                        <a:pt x="94226" y="382982"/>
                        <a:pt x="98865" y="382056"/>
                      </a:cubicBezTo>
                      <a:cubicBezTo>
                        <a:pt x="108990" y="380036"/>
                        <a:pt x="133074" y="360197"/>
                        <a:pt x="131116" y="356155"/>
                      </a:cubicBezTo>
                      <a:cubicBezTo>
                        <a:pt x="129158" y="352113"/>
                        <a:pt x="102439" y="368287"/>
                        <a:pt x="94422" y="369888"/>
                      </a:cubicBezTo>
                      <a:cubicBezTo>
                        <a:pt x="87759" y="371217"/>
                        <a:pt x="69546" y="365808"/>
                        <a:pt x="65717" y="363417"/>
                      </a:cubicBezTo>
                      <a:cubicBezTo>
                        <a:pt x="53414" y="355736"/>
                        <a:pt x="48556" y="349701"/>
                        <a:pt x="46414" y="337792"/>
                      </a:cubicBezTo>
                      <a:cubicBezTo>
                        <a:pt x="45597" y="333252"/>
                        <a:pt x="51327" y="319210"/>
                        <a:pt x="61852" y="316878"/>
                      </a:cubicBezTo>
                      <a:cubicBezTo>
                        <a:pt x="70321" y="319414"/>
                        <a:pt x="78701" y="319973"/>
                        <a:pt x="86514" y="318915"/>
                      </a:cubicBezTo>
                      <a:cubicBezTo>
                        <a:pt x="98257" y="317326"/>
                        <a:pt x="124954" y="304944"/>
                        <a:pt x="123825" y="301206"/>
                      </a:cubicBezTo>
                      <a:cubicBezTo>
                        <a:pt x="122696" y="297466"/>
                        <a:pt x="92466" y="307375"/>
                        <a:pt x="83805" y="308547"/>
                      </a:cubicBezTo>
                      <a:cubicBezTo>
                        <a:pt x="75899" y="309617"/>
                        <a:pt x="64086" y="305694"/>
                        <a:pt x="56454" y="299722"/>
                      </a:cubicBezTo>
                      <a:cubicBezTo>
                        <a:pt x="50846" y="295334"/>
                        <a:pt x="47186" y="288313"/>
                        <a:pt x="47928" y="283377"/>
                      </a:cubicBezTo>
                      <a:cubicBezTo>
                        <a:pt x="49151" y="275234"/>
                        <a:pt x="65274" y="270729"/>
                        <a:pt x="72051" y="270061"/>
                      </a:cubicBezTo>
                      <a:cubicBezTo>
                        <a:pt x="83211" y="268959"/>
                        <a:pt x="93543" y="276141"/>
                        <a:pt x="101793" y="275976"/>
                      </a:cubicBezTo>
                      <a:cubicBezTo>
                        <a:pt x="115290" y="275708"/>
                        <a:pt x="129089" y="260395"/>
                        <a:pt x="128426" y="257693"/>
                      </a:cubicBezTo>
                      <a:cubicBezTo>
                        <a:pt x="127764" y="254991"/>
                        <a:pt x="113828" y="261965"/>
                        <a:pt x="99224" y="262303"/>
                      </a:cubicBezTo>
                      <a:cubicBezTo>
                        <a:pt x="91021" y="262494"/>
                        <a:pt x="79596" y="258641"/>
                        <a:pt x="69661" y="253023"/>
                      </a:cubicBezTo>
                      <a:cubicBezTo>
                        <a:pt x="60245" y="247699"/>
                        <a:pt x="53228" y="238013"/>
                        <a:pt x="55219" y="236283"/>
                      </a:cubicBezTo>
                      <a:cubicBezTo>
                        <a:pt x="69285" y="244664"/>
                        <a:pt x="87824" y="242691"/>
                        <a:pt x="97908" y="240854"/>
                      </a:cubicBezTo>
                      <a:cubicBezTo>
                        <a:pt x="106370" y="239312"/>
                        <a:pt x="127831" y="226972"/>
                        <a:pt x="125976" y="224311"/>
                      </a:cubicBezTo>
                      <a:cubicBezTo>
                        <a:pt x="124122" y="221652"/>
                        <a:pt x="100929" y="229778"/>
                        <a:pt x="93566" y="229358"/>
                      </a:cubicBezTo>
                      <a:cubicBezTo>
                        <a:pt x="76022" y="228355"/>
                        <a:pt x="61187" y="223260"/>
                        <a:pt x="47450" y="213310"/>
                      </a:cubicBezTo>
                      <a:cubicBezTo>
                        <a:pt x="38871" y="207097"/>
                        <a:pt x="38197" y="193891"/>
                        <a:pt x="38326" y="192691"/>
                      </a:cubicBezTo>
                      <a:cubicBezTo>
                        <a:pt x="46347" y="203368"/>
                        <a:pt x="65053" y="204295"/>
                        <a:pt x="70139" y="204940"/>
                      </a:cubicBezTo>
                      <a:cubicBezTo>
                        <a:pt x="80942" y="206307"/>
                        <a:pt x="113922" y="202108"/>
                        <a:pt x="112908" y="197520"/>
                      </a:cubicBezTo>
                      <a:cubicBezTo>
                        <a:pt x="111895" y="192931"/>
                        <a:pt x="79378" y="196535"/>
                        <a:pt x="70239" y="193364"/>
                      </a:cubicBezTo>
                      <a:cubicBezTo>
                        <a:pt x="53684" y="187620"/>
                        <a:pt x="36671" y="166618"/>
                        <a:pt x="36394" y="149575"/>
                      </a:cubicBezTo>
                      <a:cubicBezTo>
                        <a:pt x="43075" y="156164"/>
                        <a:pt x="53933" y="162627"/>
                        <a:pt x="57868" y="165187"/>
                      </a:cubicBezTo>
                      <a:cubicBezTo>
                        <a:pt x="66417" y="170748"/>
                        <a:pt x="92227" y="175068"/>
                        <a:pt x="93127" y="171855"/>
                      </a:cubicBezTo>
                      <a:cubicBezTo>
                        <a:pt x="94028" y="168643"/>
                        <a:pt x="70289" y="159106"/>
                        <a:pt x="63745" y="154739"/>
                      </a:cubicBezTo>
                      <a:cubicBezTo>
                        <a:pt x="55003" y="148906"/>
                        <a:pt x="45057" y="142496"/>
                        <a:pt x="41175" y="136990"/>
                      </a:cubicBezTo>
                      <a:lnTo>
                        <a:pt x="21573" y="109188"/>
                      </a:lnTo>
                      <a:cubicBezTo>
                        <a:pt x="18089" y="104247"/>
                        <a:pt x="13862" y="90430"/>
                        <a:pt x="29262" y="90371"/>
                      </a:cubicBezTo>
                      <a:cubicBezTo>
                        <a:pt x="43854" y="96181"/>
                        <a:pt x="58655" y="100780"/>
                        <a:pt x="69362" y="110139"/>
                      </a:cubicBezTo>
                      <a:cubicBezTo>
                        <a:pt x="88101" y="126516"/>
                        <a:pt x="100974" y="144323"/>
                        <a:pt x="104741" y="166018"/>
                      </a:cubicBezTo>
                      <a:cubicBezTo>
                        <a:pt x="116796" y="170829"/>
                        <a:pt x="130185" y="173470"/>
                        <a:pt x="142132" y="173518"/>
                      </a:cubicBezTo>
                      <a:cubicBezTo>
                        <a:pt x="149860" y="173548"/>
                        <a:pt x="171998" y="166087"/>
                        <a:pt x="171813" y="161665"/>
                      </a:cubicBezTo>
                      <a:cubicBezTo>
                        <a:pt x="171630" y="157243"/>
                        <a:pt x="148533" y="161837"/>
                        <a:pt x="143248" y="162179"/>
                      </a:cubicBezTo>
                      <a:cubicBezTo>
                        <a:pt x="138626" y="162479"/>
                        <a:pt x="124605" y="159476"/>
                        <a:pt x="114462" y="156322"/>
                      </a:cubicBezTo>
                      <a:cubicBezTo>
                        <a:pt x="109349" y="135750"/>
                        <a:pt x="98959" y="115926"/>
                        <a:pt x="77808" y="100838"/>
                      </a:cubicBezTo>
                      <a:cubicBezTo>
                        <a:pt x="64602" y="91417"/>
                        <a:pt x="52754" y="85294"/>
                        <a:pt x="41374" y="81170"/>
                      </a:cubicBezTo>
                      <a:cubicBezTo>
                        <a:pt x="50412" y="76652"/>
                        <a:pt x="62234" y="73802"/>
                        <a:pt x="73107" y="74739"/>
                      </a:cubicBezTo>
                      <a:cubicBezTo>
                        <a:pt x="87525" y="75980"/>
                        <a:pt x="97134" y="90311"/>
                        <a:pt x="113725" y="91618"/>
                      </a:cubicBezTo>
                      <a:cubicBezTo>
                        <a:pt x="120743" y="105951"/>
                        <a:pt x="130064" y="111307"/>
                        <a:pt x="138208" y="115937"/>
                      </a:cubicBezTo>
                      <a:cubicBezTo>
                        <a:pt x="149252" y="122215"/>
                        <a:pt x="184151" y="124992"/>
                        <a:pt x="185559" y="120883"/>
                      </a:cubicBezTo>
                      <a:cubicBezTo>
                        <a:pt x="186966" y="116774"/>
                        <a:pt x="151732" y="114341"/>
                        <a:pt x="143347" y="107091"/>
                      </a:cubicBezTo>
                      <a:cubicBezTo>
                        <a:pt x="134842" y="99736"/>
                        <a:pt x="128940" y="87809"/>
                        <a:pt x="120120" y="78597"/>
                      </a:cubicBezTo>
                      <a:cubicBezTo>
                        <a:pt x="106372" y="78339"/>
                        <a:pt x="92405" y="74447"/>
                        <a:pt x="84860" y="65340"/>
                      </a:cubicBezTo>
                      <a:cubicBezTo>
                        <a:pt x="75276" y="53771"/>
                        <a:pt x="65822" y="38532"/>
                        <a:pt x="74880" y="27843"/>
                      </a:cubicBezTo>
                      <a:cubicBezTo>
                        <a:pt x="77604" y="24629"/>
                        <a:pt x="81068" y="23577"/>
                        <a:pt x="84841" y="23905"/>
                      </a:cubicBezTo>
                      <a:close/>
                    </a:path>
                  </a:pathLst>
                </a:custGeom>
                <a:solidFill>
                  <a:srgbClr val="833C0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0" name="Google Shape;560;p6"/>
                <p:cNvSpPr/>
                <p:nvPr/>
              </p:nvSpPr>
              <p:spPr>
                <a:xfrm>
                  <a:off x="5794485" y="3224974"/>
                  <a:ext cx="319704" cy="229152"/>
                </a:xfrm>
                <a:custGeom>
                  <a:avLst/>
                  <a:gdLst/>
                  <a:ahLst/>
                  <a:cxnLst/>
                  <a:rect l="l" t="t" r="r" b="b"/>
                  <a:pathLst>
                    <a:path w="319704" h="229152" extrusionOk="0">
                      <a:moveTo>
                        <a:pt x="194100" y="35"/>
                      </a:moveTo>
                      <a:cubicBezTo>
                        <a:pt x="183809" y="-399"/>
                        <a:pt x="160139" y="3297"/>
                        <a:pt x="128003" y="15568"/>
                      </a:cubicBezTo>
                      <a:cubicBezTo>
                        <a:pt x="85155" y="31930"/>
                        <a:pt x="36505" y="45584"/>
                        <a:pt x="11766" y="78848"/>
                      </a:cubicBezTo>
                      <a:cubicBezTo>
                        <a:pt x="4904" y="88077"/>
                        <a:pt x="-1542" y="98847"/>
                        <a:pt x="332" y="112943"/>
                      </a:cubicBezTo>
                      <a:cubicBezTo>
                        <a:pt x="1269" y="119990"/>
                        <a:pt x="5585" y="129406"/>
                        <a:pt x="13380" y="126873"/>
                      </a:cubicBezTo>
                      <a:cubicBezTo>
                        <a:pt x="24503" y="123257"/>
                        <a:pt x="28759" y="121556"/>
                        <a:pt x="30512" y="122183"/>
                      </a:cubicBezTo>
                      <a:cubicBezTo>
                        <a:pt x="30427" y="124794"/>
                        <a:pt x="17403" y="134417"/>
                        <a:pt x="13201" y="145255"/>
                      </a:cubicBezTo>
                      <a:cubicBezTo>
                        <a:pt x="10971" y="151007"/>
                        <a:pt x="7714" y="158540"/>
                        <a:pt x="15133" y="161303"/>
                      </a:cubicBezTo>
                      <a:cubicBezTo>
                        <a:pt x="17467" y="162172"/>
                        <a:pt x="37408" y="156938"/>
                        <a:pt x="39735" y="157147"/>
                      </a:cubicBezTo>
                      <a:cubicBezTo>
                        <a:pt x="41963" y="163000"/>
                        <a:pt x="45219" y="168368"/>
                        <a:pt x="50592" y="171869"/>
                      </a:cubicBezTo>
                      <a:cubicBezTo>
                        <a:pt x="59926" y="177951"/>
                        <a:pt x="69947" y="178429"/>
                        <a:pt x="81926" y="178379"/>
                      </a:cubicBezTo>
                      <a:cubicBezTo>
                        <a:pt x="102064" y="178295"/>
                        <a:pt x="124856" y="181063"/>
                        <a:pt x="148761" y="176499"/>
                      </a:cubicBezTo>
                      <a:cubicBezTo>
                        <a:pt x="163495" y="173686"/>
                        <a:pt x="178673" y="182388"/>
                        <a:pt x="197506" y="195752"/>
                      </a:cubicBezTo>
                      <a:cubicBezTo>
                        <a:pt x="216338" y="209116"/>
                        <a:pt x="237220" y="226649"/>
                        <a:pt x="264917" y="229134"/>
                      </a:cubicBezTo>
                      <a:cubicBezTo>
                        <a:pt x="275318" y="230067"/>
                        <a:pt x="322008" y="199330"/>
                        <a:pt x="319619" y="192804"/>
                      </a:cubicBezTo>
                      <a:cubicBezTo>
                        <a:pt x="317231" y="186278"/>
                        <a:pt x="265320" y="212604"/>
                        <a:pt x="264080" y="212492"/>
                      </a:cubicBezTo>
                      <a:cubicBezTo>
                        <a:pt x="248197" y="211068"/>
                        <a:pt x="227611" y="194305"/>
                        <a:pt x="207984" y="180377"/>
                      </a:cubicBezTo>
                      <a:cubicBezTo>
                        <a:pt x="188358" y="166450"/>
                        <a:pt x="171540" y="148609"/>
                        <a:pt x="143302" y="154001"/>
                      </a:cubicBezTo>
                      <a:cubicBezTo>
                        <a:pt x="125226" y="157452"/>
                        <a:pt x="107735" y="162404"/>
                        <a:pt x="85253" y="162193"/>
                      </a:cubicBezTo>
                      <a:cubicBezTo>
                        <a:pt x="67468" y="162026"/>
                        <a:pt x="65745" y="154054"/>
                        <a:pt x="70911" y="150083"/>
                      </a:cubicBezTo>
                      <a:cubicBezTo>
                        <a:pt x="79104" y="143786"/>
                        <a:pt x="87977" y="142380"/>
                        <a:pt x="94477" y="138032"/>
                      </a:cubicBezTo>
                      <a:cubicBezTo>
                        <a:pt x="104576" y="131278"/>
                        <a:pt x="112848" y="123452"/>
                        <a:pt x="125294" y="113238"/>
                      </a:cubicBezTo>
                      <a:cubicBezTo>
                        <a:pt x="150738" y="92361"/>
                        <a:pt x="134862" y="96398"/>
                        <a:pt x="116827" y="105502"/>
                      </a:cubicBezTo>
                      <a:cubicBezTo>
                        <a:pt x="103239" y="112361"/>
                        <a:pt x="95497" y="120020"/>
                        <a:pt x="85991" y="125923"/>
                      </a:cubicBezTo>
                      <a:cubicBezTo>
                        <a:pt x="80976" y="129037"/>
                        <a:pt x="75181" y="131773"/>
                        <a:pt x="68878" y="133936"/>
                      </a:cubicBezTo>
                      <a:cubicBezTo>
                        <a:pt x="67133" y="134535"/>
                        <a:pt x="64201" y="135462"/>
                        <a:pt x="54260" y="140297"/>
                      </a:cubicBezTo>
                      <a:cubicBezTo>
                        <a:pt x="44317" y="145130"/>
                        <a:pt x="23944" y="156725"/>
                        <a:pt x="24137" y="148777"/>
                      </a:cubicBezTo>
                      <a:cubicBezTo>
                        <a:pt x="24304" y="141896"/>
                        <a:pt x="39024" y="129093"/>
                        <a:pt x="50592" y="119908"/>
                      </a:cubicBezTo>
                      <a:cubicBezTo>
                        <a:pt x="62159" y="110722"/>
                        <a:pt x="66313" y="106299"/>
                        <a:pt x="75512" y="101010"/>
                      </a:cubicBezTo>
                      <a:cubicBezTo>
                        <a:pt x="81209" y="97736"/>
                        <a:pt x="89376" y="93301"/>
                        <a:pt x="100911" y="91315"/>
                      </a:cubicBezTo>
                      <a:cubicBezTo>
                        <a:pt x="134499" y="85528"/>
                        <a:pt x="118753" y="81392"/>
                        <a:pt x="106887" y="81638"/>
                      </a:cubicBezTo>
                      <a:cubicBezTo>
                        <a:pt x="72236" y="82359"/>
                        <a:pt x="73472" y="95215"/>
                        <a:pt x="50273" y="105106"/>
                      </a:cubicBezTo>
                      <a:cubicBezTo>
                        <a:pt x="41225" y="108964"/>
                        <a:pt x="28369" y="109191"/>
                        <a:pt x="21806" y="109024"/>
                      </a:cubicBezTo>
                      <a:cubicBezTo>
                        <a:pt x="19383" y="97360"/>
                        <a:pt x="32565" y="85938"/>
                        <a:pt x="36189" y="81065"/>
                      </a:cubicBezTo>
                      <a:cubicBezTo>
                        <a:pt x="53028" y="58422"/>
                        <a:pt x="92538" y="41481"/>
                        <a:pt x="133501" y="25838"/>
                      </a:cubicBezTo>
                      <a:cubicBezTo>
                        <a:pt x="174464" y="10196"/>
                        <a:pt x="200858" y="5292"/>
                        <a:pt x="199757" y="1698"/>
                      </a:cubicBezTo>
                      <a:cubicBezTo>
                        <a:pt x="199482" y="799"/>
                        <a:pt x="197530" y="180"/>
                        <a:pt x="194100" y="35"/>
                      </a:cubicBezTo>
                      <a:close/>
                    </a:path>
                  </a:pathLst>
                </a:custGeom>
                <a:solidFill>
                  <a:srgbClr val="833C0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1" name="Google Shape;561;p6"/>
                <p:cNvSpPr/>
                <p:nvPr/>
              </p:nvSpPr>
              <p:spPr>
                <a:xfrm>
                  <a:off x="6134516" y="3198153"/>
                  <a:ext cx="298660" cy="207717"/>
                </a:xfrm>
                <a:custGeom>
                  <a:avLst/>
                  <a:gdLst/>
                  <a:ahLst/>
                  <a:cxnLst/>
                  <a:rect l="l" t="t" r="r" b="b"/>
                  <a:pathLst>
                    <a:path w="298660" h="207717" extrusionOk="0">
                      <a:moveTo>
                        <a:pt x="511" y="341"/>
                      </a:moveTo>
                      <a:cubicBezTo>
                        <a:pt x="-2301" y="2713"/>
                        <a:pt x="7208" y="17372"/>
                        <a:pt x="13024" y="21970"/>
                      </a:cubicBezTo>
                      <a:cubicBezTo>
                        <a:pt x="27632" y="33516"/>
                        <a:pt x="35988" y="36954"/>
                        <a:pt x="53492" y="34623"/>
                      </a:cubicBezTo>
                      <a:cubicBezTo>
                        <a:pt x="44521" y="39843"/>
                        <a:pt x="27316" y="57994"/>
                        <a:pt x="34987" y="67814"/>
                      </a:cubicBezTo>
                      <a:cubicBezTo>
                        <a:pt x="48657" y="85316"/>
                        <a:pt x="77859" y="69168"/>
                        <a:pt x="95493" y="70973"/>
                      </a:cubicBezTo>
                      <a:cubicBezTo>
                        <a:pt x="86884" y="82149"/>
                        <a:pt x="71599" y="107615"/>
                        <a:pt x="80914" y="110695"/>
                      </a:cubicBezTo>
                      <a:cubicBezTo>
                        <a:pt x="80263" y="123279"/>
                        <a:pt x="106297" y="119257"/>
                        <a:pt x="111788" y="117327"/>
                      </a:cubicBezTo>
                      <a:cubicBezTo>
                        <a:pt x="107246" y="128711"/>
                        <a:pt x="102369" y="137879"/>
                        <a:pt x="109135" y="146399"/>
                      </a:cubicBezTo>
                      <a:cubicBezTo>
                        <a:pt x="117067" y="156390"/>
                        <a:pt x="130048" y="149847"/>
                        <a:pt x="146089" y="145621"/>
                      </a:cubicBezTo>
                      <a:cubicBezTo>
                        <a:pt x="138503" y="159631"/>
                        <a:pt x="141866" y="171865"/>
                        <a:pt x="148473" y="175808"/>
                      </a:cubicBezTo>
                      <a:cubicBezTo>
                        <a:pt x="155149" y="179792"/>
                        <a:pt x="184614" y="163450"/>
                        <a:pt x="191789" y="160719"/>
                      </a:cubicBezTo>
                      <a:cubicBezTo>
                        <a:pt x="196144" y="173977"/>
                        <a:pt x="199612" y="192047"/>
                        <a:pt x="209625" y="195561"/>
                      </a:cubicBezTo>
                      <a:cubicBezTo>
                        <a:pt x="221402" y="199693"/>
                        <a:pt x="237061" y="182652"/>
                        <a:pt x="244699" y="166893"/>
                      </a:cubicBezTo>
                      <a:cubicBezTo>
                        <a:pt x="252131" y="186108"/>
                        <a:pt x="242350" y="204419"/>
                        <a:pt x="256328" y="207303"/>
                      </a:cubicBezTo>
                      <a:cubicBezTo>
                        <a:pt x="271018" y="210333"/>
                        <a:pt x="271115" y="196256"/>
                        <a:pt x="283239" y="182914"/>
                      </a:cubicBezTo>
                      <a:cubicBezTo>
                        <a:pt x="293254" y="171892"/>
                        <a:pt x="291741" y="163260"/>
                        <a:pt x="298663" y="146048"/>
                      </a:cubicBezTo>
                      <a:cubicBezTo>
                        <a:pt x="282834" y="155772"/>
                        <a:pt x="267481" y="182961"/>
                        <a:pt x="262372" y="186070"/>
                      </a:cubicBezTo>
                      <a:cubicBezTo>
                        <a:pt x="256978" y="189352"/>
                        <a:pt x="249521" y="148831"/>
                        <a:pt x="247121" y="143048"/>
                      </a:cubicBezTo>
                      <a:cubicBezTo>
                        <a:pt x="238192" y="149998"/>
                        <a:pt x="223418" y="175099"/>
                        <a:pt x="214033" y="173527"/>
                      </a:cubicBezTo>
                      <a:cubicBezTo>
                        <a:pt x="204462" y="171923"/>
                        <a:pt x="204270" y="148530"/>
                        <a:pt x="202913" y="135050"/>
                      </a:cubicBezTo>
                      <a:cubicBezTo>
                        <a:pt x="192575" y="138554"/>
                        <a:pt x="171612" y="159964"/>
                        <a:pt x="160937" y="156444"/>
                      </a:cubicBezTo>
                      <a:cubicBezTo>
                        <a:pt x="152189" y="153561"/>
                        <a:pt x="163607" y="127039"/>
                        <a:pt x="176384" y="116143"/>
                      </a:cubicBezTo>
                      <a:cubicBezTo>
                        <a:pt x="154622" y="123712"/>
                        <a:pt x="145292" y="134115"/>
                        <a:pt x="128488" y="128021"/>
                      </a:cubicBezTo>
                      <a:cubicBezTo>
                        <a:pt x="120569" y="125147"/>
                        <a:pt x="130085" y="102752"/>
                        <a:pt x="138090" y="88786"/>
                      </a:cubicBezTo>
                      <a:cubicBezTo>
                        <a:pt x="131806" y="93838"/>
                        <a:pt x="111603" y="101168"/>
                        <a:pt x="98500" y="100330"/>
                      </a:cubicBezTo>
                      <a:cubicBezTo>
                        <a:pt x="85397" y="99491"/>
                        <a:pt x="102817" y="77118"/>
                        <a:pt x="107714" y="71882"/>
                      </a:cubicBezTo>
                      <a:cubicBezTo>
                        <a:pt x="114672" y="65041"/>
                        <a:pt x="121854" y="58428"/>
                        <a:pt x="128913" y="51690"/>
                      </a:cubicBezTo>
                      <a:cubicBezTo>
                        <a:pt x="105101" y="52812"/>
                        <a:pt x="73621" y="69742"/>
                        <a:pt x="57378" y="52223"/>
                      </a:cubicBezTo>
                      <a:cubicBezTo>
                        <a:pt x="47040" y="41075"/>
                        <a:pt x="78831" y="29394"/>
                        <a:pt x="75020" y="24529"/>
                      </a:cubicBezTo>
                      <a:cubicBezTo>
                        <a:pt x="71209" y="19664"/>
                        <a:pt x="51999" y="21894"/>
                        <a:pt x="29394" y="11174"/>
                      </a:cubicBezTo>
                      <a:cubicBezTo>
                        <a:pt x="24215" y="8718"/>
                        <a:pt x="3323" y="-2031"/>
                        <a:pt x="511" y="341"/>
                      </a:cubicBezTo>
                      <a:close/>
                    </a:path>
                  </a:pathLst>
                </a:custGeom>
                <a:solidFill>
                  <a:srgbClr val="833C0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2" name="Google Shape;562;p6"/>
                <p:cNvSpPr/>
                <p:nvPr/>
              </p:nvSpPr>
              <p:spPr>
                <a:xfrm>
                  <a:off x="6456556" y="2911154"/>
                  <a:ext cx="152328" cy="266213"/>
                </a:xfrm>
                <a:custGeom>
                  <a:avLst/>
                  <a:gdLst/>
                  <a:ahLst/>
                  <a:cxnLst/>
                  <a:rect l="l" t="t" r="r" b="b"/>
                  <a:pathLst>
                    <a:path w="152328" h="266213" extrusionOk="0">
                      <a:moveTo>
                        <a:pt x="17935" y="77000"/>
                      </a:moveTo>
                      <a:cubicBezTo>
                        <a:pt x="12462" y="70033"/>
                        <a:pt x="15982" y="59976"/>
                        <a:pt x="19078" y="53513"/>
                      </a:cubicBezTo>
                      <a:cubicBezTo>
                        <a:pt x="21195" y="49096"/>
                        <a:pt x="30379" y="45365"/>
                        <a:pt x="32072" y="46572"/>
                      </a:cubicBezTo>
                      <a:cubicBezTo>
                        <a:pt x="33765" y="47780"/>
                        <a:pt x="42336" y="54655"/>
                        <a:pt x="43422" y="57441"/>
                      </a:cubicBezTo>
                      <a:cubicBezTo>
                        <a:pt x="45594" y="63011"/>
                        <a:pt x="46143" y="77106"/>
                        <a:pt x="46143" y="77106"/>
                      </a:cubicBezTo>
                      <a:cubicBezTo>
                        <a:pt x="52201" y="77635"/>
                        <a:pt x="65035" y="38062"/>
                        <a:pt x="67222" y="22985"/>
                      </a:cubicBezTo>
                      <a:cubicBezTo>
                        <a:pt x="73774" y="31821"/>
                        <a:pt x="71066" y="49579"/>
                        <a:pt x="69023" y="57847"/>
                      </a:cubicBezTo>
                      <a:cubicBezTo>
                        <a:pt x="68343" y="60595"/>
                        <a:pt x="65818" y="78871"/>
                        <a:pt x="70779" y="85099"/>
                      </a:cubicBezTo>
                      <a:cubicBezTo>
                        <a:pt x="77734" y="82631"/>
                        <a:pt x="84931" y="77196"/>
                        <a:pt x="89711" y="68655"/>
                      </a:cubicBezTo>
                      <a:cubicBezTo>
                        <a:pt x="91307" y="65803"/>
                        <a:pt x="101495" y="38144"/>
                        <a:pt x="103050" y="35357"/>
                      </a:cubicBezTo>
                      <a:cubicBezTo>
                        <a:pt x="108311" y="39311"/>
                        <a:pt x="101975" y="63775"/>
                        <a:pt x="100749" y="67796"/>
                      </a:cubicBezTo>
                      <a:cubicBezTo>
                        <a:pt x="98118" y="76429"/>
                        <a:pt x="94665" y="91935"/>
                        <a:pt x="101067" y="103805"/>
                      </a:cubicBezTo>
                      <a:cubicBezTo>
                        <a:pt x="108331" y="101700"/>
                        <a:pt x="115878" y="99932"/>
                        <a:pt x="122447" y="89499"/>
                      </a:cubicBezTo>
                      <a:cubicBezTo>
                        <a:pt x="125221" y="85098"/>
                        <a:pt x="133503" y="67469"/>
                        <a:pt x="131810" y="55759"/>
                      </a:cubicBezTo>
                      <a:cubicBezTo>
                        <a:pt x="140285" y="65257"/>
                        <a:pt x="138674" y="73384"/>
                        <a:pt x="134380" y="87003"/>
                      </a:cubicBezTo>
                      <a:cubicBezTo>
                        <a:pt x="130555" y="99120"/>
                        <a:pt x="125099" y="106928"/>
                        <a:pt x="120458" y="116891"/>
                      </a:cubicBezTo>
                      <a:cubicBezTo>
                        <a:pt x="127383" y="128443"/>
                        <a:pt x="133187" y="133928"/>
                        <a:pt x="123375" y="148373"/>
                      </a:cubicBezTo>
                      <a:cubicBezTo>
                        <a:pt x="117133" y="148851"/>
                        <a:pt x="115542" y="152613"/>
                        <a:pt x="112829" y="157020"/>
                      </a:cubicBezTo>
                      <a:cubicBezTo>
                        <a:pt x="107321" y="155533"/>
                        <a:pt x="101430" y="159024"/>
                        <a:pt x="92945" y="162115"/>
                      </a:cubicBezTo>
                      <a:cubicBezTo>
                        <a:pt x="84447" y="165210"/>
                        <a:pt x="73118" y="167297"/>
                        <a:pt x="74444" y="173922"/>
                      </a:cubicBezTo>
                      <a:cubicBezTo>
                        <a:pt x="76254" y="182975"/>
                        <a:pt x="83249" y="188507"/>
                        <a:pt x="91024" y="192074"/>
                      </a:cubicBezTo>
                      <a:cubicBezTo>
                        <a:pt x="91599" y="196372"/>
                        <a:pt x="89755" y="197734"/>
                        <a:pt x="83710" y="200748"/>
                      </a:cubicBezTo>
                      <a:cubicBezTo>
                        <a:pt x="72251" y="206461"/>
                        <a:pt x="50305" y="212877"/>
                        <a:pt x="51412" y="213268"/>
                      </a:cubicBezTo>
                      <a:cubicBezTo>
                        <a:pt x="52228" y="213556"/>
                        <a:pt x="73732" y="209451"/>
                        <a:pt x="87111" y="204450"/>
                      </a:cubicBezTo>
                      <a:cubicBezTo>
                        <a:pt x="93908" y="201908"/>
                        <a:pt x="97507" y="198608"/>
                        <a:pt x="99740" y="195301"/>
                      </a:cubicBezTo>
                      <a:cubicBezTo>
                        <a:pt x="102050" y="195994"/>
                        <a:pt x="104285" y="196563"/>
                        <a:pt x="106328" y="197050"/>
                      </a:cubicBezTo>
                      <a:cubicBezTo>
                        <a:pt x="111327" y="204891"/>
                        <a:pt x="109755" y="219596"/>
                        <a:pt x="105933" y="223857"/>
                      </a:cubicBezTo>
                      <a:cubicBezTo>
                        <a:pt x="102028" y="228209"/>
                        <a:pt x="94122" y="241980"/>
                        <a:pt x="89587" y="243990"/>
                      </a:cubicBezTo>
                      <a:cubicBezTo>
                        <a:pt x="77851" y="249193"/>
                        <a:pt x="63267" y="248897"/>
                        <a:pt x="56604" y="241857"/>
                      </a:cubicBezTo>
                      <a:cubicBezTo>
                        <a:pt x="50615" y="235530"/>
                        <a:pt x="44534" y="221913"/>
                        <a:pt x="44534" y="221913"/>
                      </a:cubicBezTo>
                      <a:lnTo>
                        <a:pt x="38483" y="226396"/>
                      </a:lnTo>
                      <a:cubicBezTo>
                        <a:pt x="38483" y="226396"/>
                        <a:pt x="37887" y="235456"/>
                        <a:pt x="44821" y="243216"/>
                      </a:cubicBezTo>
                      <a:cubicBezTo>
                        <a:pt x="51754" y="250977"/>
                        <a:pt x="64754" y="266200"/>
                        <a:pt x="77961" y="266215"/>
                      </a:cubicBezTo>
                      <a:cubicBezTo>
                        <a:pt x="86909" y="266225"/>
                        <a:pt x="95816" y="258636"/>
                        <a:pt x="101759" y="253255"/>
                      </a:cubicBezTo>
                      <a:cubicBezTo>
                        <a:pt x="107701" y="247874"/>
                        <a:pt x="113889" y="239402"/>
                        <a:pt x="117306" y="232567"/>
                      </a:cubicBezTo>
                      <a:cubicBezTo>
                        <a:pt x="122355" y="222484"/>
                        <a:pt x="119326" y="209466"/>
                        <a:pt x="118887" y="199464"/>
                      </a:cubicBezTo>
                      <a:cubicBezTo>
                        <a:pt x="118234" y="196270"/>
                        <a:pt x="116144" y="195278"/>
                        <a:pt x="110242" y="192825"/>
                      </a:cubicBezTo>
                      <a:cubicBezTo>
                        <a:pt x="102824" y="192305"/>
                        <a:pt x="92557" y="183620"/>
                        <a:pt x="90002" y="180640"/>
                      </a:cubicBezTo>
                      <a:cubicBezTo>
                        <a:pt x="86092" y="176080"/>
                        <a:pt x="92413" y="170933"/>
                        <a:pt x="94012" y="170682"/>
                      </a:cubicBezTo>
                      <a:cubicBezTo>
                        <a:pt x="103266" y="169236"/>
                        <a:pt x="125914" y="182473"/>
                        <a:pt x="134156" y="175504"/>
                      </a:cubicBezTo>
                      <a:cubicBezTo>
                        <a:pt x="137623" y="172575"/>
                        <a:pt x="121937" y="163927"/>
                        <a:pt x="123620" y="159900"/>
                      </a:cubicBezTo>
                      <a:cubicBezTo>
                        <a:pt x="127006" y="153953"/>
                        <a:pt x="133176" y="158640"/>
                        <a:pt x="137542" y="160517"/>
                      </a:cubicBezTo>
                      <a:cubicBezTo>
                        <a:pt x="139969" y="156586"/>
                        <a:pt x="142417" y="152665"/>
                        <a:pt x="143345" y="147993"/>
                      </a:cubicBezTo>
                      <a:cubicBezTo>
                        <a:pt x="147394" y="127721"/>
                        <a:pt x="139214" y="125318"/>
                        <a:pt x="135553" y="118165"/>
                      </a:cubicBezTo>
                      <a:cubicBezTo>
                        <a:pt x="141734" y="112047"/>
                        <a:pt x="149699" y="98549"/>
                        <a:pt x="151617" y="89529"/>
                      </a:cubicBezTo>
                      <a:cubicBezTo>
                        <a:pt x="153881" y="78856"/>
                        <a:pt x="151290" y="59312"/>
                        <a:pt x="136134" y="46699"/>
                      </a:cubicBezTo>
                      <a:lnTo>
                        <a:pt x="122936" y="35724"/>
                      </a:lnTo>
                      <a:cubicBezTo>
                        <a:pt x="122895" y="36542"/>
                        <a:pt x="123150" y="52432"/>
                        <a:pt x="118805" y="67150"/>
                      </a:cubicBezTo>
                      <a:cubicBezTo>
                        <a:pt x="115929" y="76878"/>
                        <a:pt x="113553" y="81506"/>
                        <a:pt x="104972" y="91677"/>
                      </a:cubicBezTo>
                      <a:cubicBezTo>
                        <a:pt x="106396" y="82264"/>
                        <a:pt x="115848" y="56188"/>
                        <a:pt x="115052" y="42199"/>
                      </a:cubicBezTo>
                      <a:cubicBezTo>
                        <a:pt x="114838" y="38492"/>
                        <a:pt x="109695" y="25162"/>
                        <a:pt x="101724" y="16400"/>
                      </a:cubicBezTo>
                      <a:cubicBezTo>
                        <a:pt x="97569" y="19169"/>
                        <a:pt x="97149" y="31453"/>
                        <a:pt x="93402" y="38869"/>
                      </a:cubicBezTo>
                      <a:cubicBezTo>
                        <a:pt x="86678" y="52177"/>
                        <a:pt x="79374" y="63660"/>
                        <a:pt x="76511" y="69700"/>
                      </a:cubicBezTo>
                      <a:cubicBezTo>
                        <a:pt x="77502" y="64986"/>
                        <a:pt x="82212" y="45501"/>
                        <a:pt x="81749" y="40088"/>
                      </a:cubicBezTo>
                      <a:cubicBezTo>
                        <a:pt x="81098" y="32480"/>
                        <a:pt x="77608" y="18617"/>
                        <a:pt x="70698" y="12147"/>
                      </a:cubicBezTo>
                      <a:cubicBezTo>
                        <a:pt x="66655" y="8361"/>
                        <a:pt x="60224" y="-573"/>
                        <a:pt x="54708" y="31"/>
                      </a:cubicBezTo>
                      <a:cubicBezTo>
                        <a:pt x="55683" y="7997"/>
                        <a:pt x="55422" y="15349"/>
                        <a:pt x="54880" y="22562"/>
                      </a:cubicBezTo>
                      <a:cubicBezTo>
                        <a:pt x="54374" y="29294"/>
                        <a:pt x="51735" y="39009"/>
                        <a:pt x="48246" y="46392"/>
                      </a:cubicBezTo>
                      <a:cubicBezTo>
                        <a:pt x="45321" y="38073"/>
                        <a:pt x="38749" y="32657"/>
                        <a:pt x="32443" y="31511"/>
                      </a:cubicBezTo>
                      <a:cubicBezTo>
                        <a:pt x="22145" y="29639"/>
                        <a:pt x="10602" y="36777"/>
                        <a:pt x="5869" y="44142"/>
                      </a:cubicBezTo>
                      <a:cubicBezTo>
                        <a:pt x="1137" y="51507"/>
                        <a:pt x="-272" y="60356"/>
                        <a:pt x="45" y="68766"/>
                      </a:cubicBezTo>
                      <a:cubicBezTo>
                        <a:pt x="298" y="75475"/>
                        <a:pt x="5522" y="83684"/>
                        <a:pt x="9087" y="88267"/>
                      </a:cubicBezTo>
                      <a:cubicBezTo>
                        <a:pt x="12653" y="92850"/>
                        <a:pt x="20406" y="96679"/>
                        <a:pt x="24604" y="100289"/>
                      </a:cubicBezTo>
                      <a:cubicBezTo>
                        <a:pt x="33001" y="107512"/>
                        <a:pt x="40625" y="108477"/>
                        <a:pt x="40625" y="108477"/>
                      </a:cubicBezTo>
                      <a:lnTo>
                        <a:pt x="51306" y="102812"/>
                      </a:lnTo>
                      <a:cubicBezTo>
                        <a:pt x="51306" y="102812"/>
                        <a:pt x="43595" y="97508"/>
                        <a:pt x="37458" y="92796"/>
                      </a:cubicBezTo>
                      <a:cubicBezTo>
                        <a:pt x="25725" y="83790"/>
                        <a:pt x="20348" y="80073"/>
                        <a:pt x="17935" y="77000"/>
                      </a:cubicBezTo>
                      <a:close/>
                    </a:path>
                  </a:pathLst>
                </a:custGeom>
                <a:solidFill>
                  <a:srgbClr val="8000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3" name="Google Shape;563;p6"/>
                <p:cNvSpPr/>
                <p:nvPr/>
              </p:nvSpPr>
              <p:spPr>
                <a:xfrm>
                  <a:off x="6534873" y="3063704"/>
                  <a:ext cx="97473" cy="78392"/>
                </a:xfrm>
                <a:custGeom>
                  <a:avLst/>
                  <a:gdLst/>
                  <a:ahLst/>
                  <a:cxnLst/>
                  <a:rect l="l" t="t" r="r" b="b"/>
                  <a:pathLst>
                    <a:path w="97473" h="78392" extrusionOk="0">
                      <a:moveTo>
                        <a:pt x="3" y="22875"/>
                      </a:moveTo>
                      <a:cubicBezTo>
                        <a:pt x="8830" y="31297"/>
                        <a:pt x="18424" y="38389"/>
                        <a:pt x="32006" y="38546"/>
                      </a:cubicBezTo>
                      <a:lnTo>
                        <a:pt x="90608" y="78394"/>
                      </a:lnTo>
                      <a:cubicBezTo>
                        <a:pt x="95973" y="70406"/>
                        <a:pt x="98747" y="60704"/>
                        <a:pt x="96911" y="47948"/>
                      </a:cubicBezTo>
                      <a:cubicBezTo>
                        <a:pt x="88027" y="32320"/>
                        <a:pt x="75411" y="17617"/>
                        <a:pt x="61754" y="3174"/>
                      </a:cubicBezTo>
                      <a:cubicBezTo>
                        <a:pt x="55236" y="-383"/>
                        <a:pt x="48291" y="-1316"/>
                        <a:pt x="40570" y="2279"/>
                      </a:cubicBezTo>
                      <a:lnTo>
                        <a:pt x="38764" y="16159"/>
                      </a:lnTo>
                      <a:cubicBezTo>
                        <a:pt x="25405" y="11835"/>
                        <a:pt x="12180" y="9544"/>
                        <a:pt x="3" y="22875"/>
                      </a:cubicBezTo>
                      <a:close/>
                    </a:path>
                  </a:pathLst>
                </a:custGeom>
                <a:solidFill>
                  <a:srgbClr val="FFD723"/>
                </a:solidFill>
                <a:ln w="9525" cap="flat" cmpd="sng">
                  <a:solidFill>
                    <a:srgbClr val="FF66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4" name="Google Shape;564;p6"/>
                <p:cNvSpPr/>
                <p:nvPr/>
              </p:nvSpPr>
              <p:spPr>
                <a:xfrm>
                  <a:off x="6530385" y="3051308"/>
                  <a:ext cx="105952" cy="94568"/>
                </a:xfrm>
                <a:custGeom>
                  <a:avLst/>
                  <a:gdLst/>
                  <a:ahLst/>
                  <a:cxnLst/>
                  <a:rect l="l" t="t" r="r" b="b"/>
                  <a:pathLst>
                    <a:path w="105952" h="94568" extrusionOk="0">
                      <a:moveTo>
                        <a:pt x="54074" y="85"/>
                      </a:moveTo>
                      <a:cubicBezTo>
                        <a:pt x="54931" y="4314"/>
                        <a:pt x="50035" y="5317"/>
                        <a:pt x="50005" y="8176"/>
                      </a:cubicBezTo>
                      <a:cubicBezTo>
                        <a:pt x="47720" y="8611"/>
                        <a:pt x="42927" y="7102"/>
                        <a:pt x="39347" y="17413"/>
                      </a:cubicBezTo>
                      <a:cubicBezTo>
                        <a:pt x="36778" y="15787"/>
                        <a:pt x="32935" y="16775"/>
                        <a:pt x="27431" y="19075"/>
                      </a:cubicBezTo>
                      <a:cubicBezTo>
                        <a:pt x="14328" y="24551"/>
                        <a:pt x="15718" y="22936"/>
                        <a:pt x="6376" y="26367"/>
                      </a:cubicBezTo>
                      <a:cubicBezTo>
                        <a:pt x="1931" y="27999"/>
                        <a:pt x="-2758" y="29876"/>
                        <a:pt x="1989" y="39811"/>
                      </a:cubicBezTo>
                      <a:cubicBezTo>
                        <a:pt x="9278" y="55061"/>
                        <a:pt x="30129" y="51403"/>
                        <a:pt x="40254" y="59785"/>
                      </a:cubicBezTo>
                      <a:lnTo>
                        <a:pt x="68670" y="83291"/>
                      </a:lnTo>
                      <a:cubicBezTo>
                        <a:pt x="77788" y="90839"/>
                        <a:pt x="88589" y="94297"/>
                        <a:pt x="99421" y="94570"/>
                      </a:cubicBezTo>
                      <a:lnTo>
                        <a:pt x="102032" y="85152"/>
                      </a:lnTo>
                      <a:cubicBezTo>
                        <a:pt x="104775" y="75252"/>
                        <a:pt x="106856" y="68154"/>
                        <a:pt x="105561" y="60161"/>
                      </a:cubicBezTo>
                      <a:cubicBezTo>
                        <a:pt x="104255" y="52168"/>
                        <a:pt x="99604" y="45760"/>
                        <a:pt x="92567" y="37881"/>
                      </a:cubicBezTo>
                      <a:lnTo>
                        <a:pt x="67334" y="9605"/>
                      </a:lnTo>
                      <a:cubicBezTo>
                        <a:pt x="63091" y="4625"/>
                        <a:pt x="58960" y="-736"/>
                        <a:pt x="54074" y="85"/>
                      </a:cubicBezTo>
                      <a:close/>
                      <a:moveTo>
                        <a:pt x="83918" y="43944"/>
                      </a:moveTo>
                      <a:cubicBezTo>
                        <a:pt x="90313" y="51115"/>
                        <a:pt x="92801" y="55415"/>
                        <a:pt x="94005" y="57988"/>
                      </a:cubicBezTo>
                      <a:cubicBezTo>
                        <a:pt x="96840" y="64057"/>
                        <a:pt x="98890" y="70409"/>
                        <a:pt x="94076" y="78917"/>
                      </a:cubicBezTo>
                      <a:cubicBezTo>
                        <a:pt x="94076" y="78917"/>
                        <a:pt x="83234" y="66556"/>
                        <a:pt x="77380" y="61664"/>
                      </a:cubicBezTo>
                      <a:cubicBezTo>
                        <a:pt x="69414" y="55003"/>
                        <a:pt x="57297" y="48955"/>
                        <a:pt x="50902" y="46502"/>
                      </a:cubicBezTo>
                      <a:cubicBezTo>
                        <a:pt x="46496" y="44809"/>
                        <a:pt x="37210" y="40120"/>
                        <a:pt x="31178" y="40741"/>
                      </a:cubicBezTo>
                      <a:cubicBezTo>
                        <a:pt x="24801" y="41396"/>
                        <a:pt x="19323" y="40742"/>
                        <a:pt x="18492" y="35466"/>
                      </a:cubicBezTo>
                      <a:cubicBezTo>
                        <a:pt x="22864" y="33603"/>
                        <a:pt x="27587" y="32559"/>
                        <a:pt x="34328" y="33725"/>
                      </a:cubicBezTo>
                      <a:lnTo>
                        <a:pt x="46068" y="36702"/>
                      </a:lnTo>
                      <a:cubicBezTo>
                        <a:pt x="51147" y="39137"/>
                        <a:pt x="55645" y="37549"/>
                        <a:pt x="60204" y="36351"/>
                      </a:cubicBezTo>
                      <a:cubicBezTo>
                        <a:pt x="66038" y="34743"/>
                        <a:pt x="54533" y="26515"/>
                        <a:pt x="51259" y="24345"/>
                      </a:cubicBezTo>
                      <a:cubicBezTo>
                        <a:pt x="47792" y="17480"/>
                        <a:pt x="57848" y="15485"/>
                        <a:pt x="63529" y="20946"/>
                      </a:cubicBezTo>
                      <a:cubicBezTo>
                        <a:pt x="71321" y="25532"/>
                        <a:pt x="77319" y="36547"/>
                        <a:pt x="83928" y="43944"/>
                      </a:cubicBezTo>
                      <a:close/>
                    </a:path>
                  </a:pathLst>
                </a:custGeom>
                <a:solidFill>
                  <a:srgbClr val="B98B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5" name="Google Shape;565;p6"/>
                <p:cNvSpPr/>
                <p:nvPr/>
              </p:nvSpPr>
              <p:spPr>
                <a:xfrm>
                  <a:off x="6506382" y="3045580"/>
                  <a:ext cx="31614" cy="31406"/>
                </a:xfrm>
                <a:custGeom>
                  <a:avLst/>
                  <a:gdLst/>
                  <a:ahLst/>
                  <a:cxnLst/>
                  <a:rect l="l" t="t" r="r" b="b"/>
                  <a:pathLst>
                    <a:path w="31614" h="31406" extrusionOk="0">
                      <a:moveTo>
                        <a:pt x="26703" y="27118"/>
                      </a:moveTo>
                      <a:cubicBezTo>
                        <a:pt x="20419" y="33008"/>
                        <a:pt x="10542" y="32808"/>
                        <a:pt x="4507" y="26667"/>
                      </a:cubicBezTo>
                      <a:cubicBezTo>
                        <a:pt x="-1529" y="20526"/>
                        <a:pt x="-1494" y="10713"/>
                        <a:pt x="4586" y="4615"/>
                      </a:cubicBezTo>
                      <a:cubicBezTo>
                        <a:pt x="10664" y="-1484"/>
                        <a:pt x="20543" y="-1617"/>
                        <a:pt x="27160" y="4700"/>
                      </a:cubicBezTo>
                      <a:cubicBezTo>
                        <a:pt x="33357" y="11423"/>
                        <a:pt x="32988" y="21229"/>
                        <a:pt x="26704" y="27119"/>
                      </a:cubicBezTo>
                      <a:close/>
                    </a:path>
                  </a:pathLst>
                </a:custGeom>
                <a:solidFill>
                  <a:srgbClr val="422020"/>
                </a:solidFill>
                <a:ln w="9525" cap="rnd" cmpd="sng">
                  <a:solidFill>
                    <a:srgbClr val="9E0000"/>
                  </a:solidFill>
                  <a:prstDash val="solid"/>
                  <a:round/>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6" name="Google Shape;566;p6"/>
                <p:cNvSpPr/>
                <p:nvPr/>
              </p:nvSpPr>
              <p:spPr>
                <a:xfrm>
                  <a:off x="6514090" y="3052451"/>
                  <a:ext cx="18543" cy="18421"/>
                </a:xfrm>
                <a:custGeom>
                  <a:avLst/>
                  <a:gdLst/>
                  <a:ahLst/>
                  <a:cxnLst/>
                  <a:rect l="l" t="t" r="r" b="b"/>
                  <a:pathLst>
                    <a:path w="18543" h="18421" extrusionOk="0">
                      <a:moveTo>
                        <a:pt x="15664" y="15907"/>
                      </a:moveTo>
                      <a:cubicBezTo>
                        <a:pt x="11979" y="19362"/>
                        <a:pt x="6184" y="19245"/>
                        <a:pt x="2645" y="15643"/>
                      </a:cubicBezTo>
                      <a:cubicBezTo>
                        <a:pt x="-895" y="12040"/>
                        <a:pt x="-876" y="6285"/>
                        <a:pt x="2690" y="2708"/>
                      </a:cubicBezTo>
                      <a:cubicBezTo>
                        <a:pt x="6256" y="-870"/>
                        <a:pt x="12050" y="-948"/>
                        <a:pt x="15932" y="2757"/>
                      </a:cubicBezTo>
                      <a:cubicBezTo>
                        <a:pt x="19567" y="6700"/>
                        <a:pt x="19350" y="12453"/>
                        <a:pt x="15665" y="15907"/>
                      </a:cubicBezTo>
                      <a:close/>
                    </a:path>
                  </a:pathLst>
                </a:custGeom>
                <a:solidFill>
                  <a:srgbClr val="000000"/>
                </a:solidFill>
                <a:ln w="9525" cap="rnd" cmpd="sng">
                  <a:solidFill>
                    <a:srgbClr val="EEEEEE"/>
                  </a:solidFill>
                  <a:prstDash val="solid"/>
                  <a:round/>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sp>
          <p:nvSpPr>
            <p:cNvPr id="567" name="Google Shape;567;p6"/>
            <p:cNvSpPr/>
            <p:nvPr/>
          </p:nvSpPr>
          <p:spPr>
            <a:xfrm>
              <a:off x="11215439" y="6002913"/>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68" name="Google Shape;568;p6"/>
            <p:cNvSpPr/>
            <p:nvPr/>
          </p:nvSpPr>
          <p:spPr>
            <a:xfrm>
              <a:off x="11165709" y="5900243"/>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69" name="Google Shape;569;p6"/>
            <p:cNvSpPr/>
            <p:nvPr/>
          </p:nvSpPr>
          <p:spPr>
            <a:xfrm>
              <a:off x="11091915" y="5951578"/>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70" name="Google Shape;570;p6"/>
            <p:cNvSpPr/>
            <p:nvPr/>
          </p:nvSpPr>
          <p:spPr>
            <a:xfrm>
              <a:off x="11037371" y="5901847"/>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71" name="Google Shape;571;p6"/>
            <p:cNvSpPr/>
            <p:nvPr/>
          </p:nvSpPr>
          <p:spPr>
            <a:xfrm>
              <a:off x="11016516" y="6006121"/>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72" name="Google Shape;572;p6"/>
            <p:cNvSpPr/>
            <p:nvPr/>
          </p:nvSpPr>
          <p:spPr>
            <a:xfrm>
              <a:off x="11140040" y="6043018"/>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grpSp>
      <p:grpSp>
        <p:nvGrpSpPr>
          <p:cNvPr id="573" name="Google Shape;573;p6"/>
          <p:cNvGrpSpPr/>
          <p:nvPr/>
        </p:nvGrpSpPr>
        <p:grpSpPr>
          <a:xfrm>
            <a:off x="7345482" y="5812508"/>
            <a:ext cx="821810" cy="727030"/>
            <a:chOff x="6957345" y="1736502"/>
            <a:chExt cx="1199197" cy="1060893"/>
          </a:xfrm>
        </p:grpSpPr>
        <p:sp>
          <p:nvSpPr>
            <p:cNvPr id="574" name="Google Shape;574;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5" name="Google Shape;575;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6" name="Google Shape;576;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7" name="Google Shape;577;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8" name="Google Shape;578;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9" name="Google Shape;579;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0" name="Google Shape;580;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1" name="Google Shape;581;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2" name="Google Shape;582;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3" name="Google Shape;583;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4" name="Google Shape;584;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5" name="Google Shape;585;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6" name="Google Shape;586;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7" name="Google Shape;587;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8" name="Google Shape;588;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9" name="Google Shape;589;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0" name="Google Shape;590;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1" name="Google Shape;591;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2" name="Google Shape;592;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3" name="Google Shape;593;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4" name="Google Shape;594;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5" name="Google Shape;595;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6" name="Google Shape;596;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597" name="Google Shape;597;p6"/>
          <p:cNvGrpSpPr/>
          <p:nvPr/>
        </p:nvGrpSpPr>
        <p:grpSpPr>
          <a:xfrm>
            <a:off x="8242160" y="5943643"/>
            <a:ext cx="821810" cy="727030"/>
            <a:chOff x="6957345" y="1736502"/>
            <a:chExt cx="1199197" cy="1060893"/>
          </a:xfrm>
        </p:grpSpPr>
        <p:sp>
          <p:nvSpPr>
            <p:cNvPr id="598" name="Google Shape;598;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9" name="Google Shape;599;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0" name="Google Shape;600;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1" name="Google Shape;601;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2" name="Google Shape;602;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3" name="Google Shape;603;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4" name="Google Shape;604;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5" name="Google Shape;605;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6" name="Google Shape;606;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7" name="Google Shape;607;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8" name="Google Shape;608;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9" name="Google Shape;609;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0" name="Google Shape;610;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1" name="Google Shape;611;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2" name="Google Shape;612;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3" name="Google Shape;613;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4" name="Google Shape;614;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5" name="Google Shape;615;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6" name="Google Shape;616;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7" name="Google Shape;617;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8" name="Google Shape;618;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9" name="Google Shape;619;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0" name="Google Shape;620;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621" name="Google Shape;621;p6"/>
          <p:cNvGrpSpPr/>
          <p:nvPr/>
        </p:nvGrpSpPr>
        <p:grpSpPr>
          <a:xfrm>
            <a:off x="9160104" y="5791243"/>
            <a:ext cx="821810" cy="727030"/>
            <a:chOff x="6957345" y="1736502"/>
            <a:chExt cx="1199197" cy="1060893"/>
          </a:xfrm>
        </p:grpSpPr>
        <p:sp>
          <p:nvSpPr>
            <p:cNvPr id="622" name="Google Shape;622;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3" name="Google Shape;623;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4" name="Google Shape;624;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5" name="Google Shape;625;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6" name="Google Shape;626;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7" name="Google Shape;627;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8" name="Google Shape;628;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9" name="Google Shape;629;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0" name="Google Shape;630;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1" name="Google Shape;631;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2" name="Google Shape;632;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3" name="Google Shape;633;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4" name="Google Shape;634;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5" name="Google Shape;635;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6" name="Google Shape;636;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7" name="Google Shape;637;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8" name="Google Shape;638;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9" name="Google Shape;639;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0" name="Google Shape;640;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1" name="Google Shape;641;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2" name="Google Shape;642;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3" name="Google Shape;643;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4" name="Google Shape;644;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645" name="Google Shape;645;p6"/>
          <p:cNvSpPr txBox="1">
            <a:spLocks noGrp="1"/>
          </p:cNvSpPr>
          <p:nvPr>
            <p:ph type="title"/>
          </p:nvPr>
        </p:nvSpPr>
        <p:spPr>
          <a:xfrm>
            <a:off x="405676" y="759600"/>
            <a:ext cx="3653700" cy="3436500"/>
          </a:xfrm>
          <a:prstGeom prst="rect">
            <a:avLst/>
          </a:prstGeom>
        </p:spPr>
        <p:txBody>
          <a:bodyPr spcFirstLastPara="1" wrap="square" lIns="121699" tIns="121699" rIns="121699" bIns="121699" anchor="b" anchorCtr="0">
            <a:noAutofit/>
          </a:bodyPr>
          <a:lstStyle>
            <a:lvl1pPr lvl="0" algn="ctr" rtl="0">
              <a:spcBef>
                <a:spcPts val="0"/>
              </a:spcBef>
              <a:spcAft>
                <a:spcPts val="0"/>
              </a:spcAft>
              <a:buSzPts val="15000"/>
              <a:buNone/>
              <a:defRPr sz="15000"/>
            </a:lvl1pPr>
            <a:lvl2pPr lvl="1" algn="r" rtl="0">
              <a:spcBef>
                <a:spcPts val="0"/>
              </a:spcBef>
              <a:spcAft>
                <a:spcPts val="0"/>
              </a:spcAft>
              <a:buSzPts val="15000"/>
              <a:buNone/>
              <a:defRPr sz="15000"/>
            </a:lvl2pPr>
            <a:lvl3pPr lvl="2" algn="r" rtl="0">
              <a:spcBef>
                <a:spcPts val="0"/>
              </a:spcBef>
              <a:spcAft>
                <a:spcPts val="0"/>
              </a:spcAft>
              <a:buSzPts val="15000"/>
              <a:buNone/>
              <a:defRPr sz="15000"/>
            </a:lvl3pPr>
            <a:lvl4pPr lvl="3" algn="r" rtl="0">
              <a:spcBef>
                <a:spcPts val="0"/>
              </a:spcBef>
              <a:spcAft>
                <a:spcPts val="0"/>
              </a:spcAft>
              <a:buSzPts val="15000"/>
              <a:buNone/>
              <a:defRPr sz="15000"/>
            </a:lvl4pPr>
            <a:lvl5pPr lvl="4" algn="r" rtl="0">
              <a:spcBef>
                <a:spcPts val="0"/>
              </a:spcBef>
              <a:spcAft>
                <a:spcPts val="0"/>
              </a:spcAft>
              <a:buSzPts val="15000"/>
              <a:buNone/>
              <a:defRPr sz="15000"/>
            </a:lvl5pPr>
            <a:lvl6pPr lvl="5" algn="r" rtl="0">
              <a:spcBef>
                <a:spcPts val="0"/>
              </a:spcBef>
              <a:spcAft>
                <a:spcPts val="0"/>
              </a:spcAft>
              <a:buSzPts val="15000"/>
              <a:buNone/>
              <a:defRPr sz="15000"/>
            </a:lvl6pPr>
            <a:lvl7pPr lvl="6" algn="r" rtl="0">
              <a:spcBef>
                <a:spcPts val="0"/>
              </a:spcBef>
              <a:spcAft>
                <a:spcPts val="0"/>
              </a:spcAft>
              <a:buSzPts val="15000"/>
              <a:buNone/>
              <a:defRPr sz="15000"/>
            </a:lvl7pPr>
            <a:lvl8pPr lvl="7" algn="r" rtl="0">
              <a:spcBef>
                <a:spcPts val="0"/>
              </a:spcBef>
              <a:spcAft>
                <a:spcPts val="0"/>
              </a:spcAft>
              <a:buSzPts val="15000"/>
              <a:buNone/>
              <a:defRPr sz="15000"/>
            </a:lvl8pPr>
            <a:lvl9pPr lvl="8" algn="r" rtl="0">
              <a:spcBef>
                <a:spcPts val="0"/>
              </a:spcBef>
              <a:spcAft>
                <a:spcPts val="0"/>
              </a:spcAft>
              <a:buSzPts val="15000"/>
              <a:buNone/>
              <a:defRPr sz="15000"/>
            </a:lvl9pPr>
          </a:lstStyle>
          <a:p>
            <a:endParaRPr/>
          </a:p>
        </p:txBody>
      </p:sp>
      <p:sp>
        <p:nvSpPr>
          <p:cNvPr id="646" name="Google Shape;646;p6"/>
          <p:cNvSpPr txBox="1">
            <a:spLocks noGrp="1"/>
          </p:cNvSpPr>
          <p:nvPr>
            <p:ph type="body" idx="1"/>
          </p:nvPr>
        </p:nvSpPr>
        <p:spPr>
          <a:xfrm>
            <a:off x="4386976" y="2203625"/>
            <a:ext cx="7389301" cy="2075100"/>
          </a:xfrm>
          <a:prstGeom prst="rect">
            <a:avLst/>
          </a:prstGeom>
        </p:spPr>
        <p:txBody>
          <a:bodyPr spcFirstLastPara="1" wrap="square" lIns="121699" tIns="121699" rIns="121699" bIns="121699" anchor="t" anchorCtr="0">
            <a:noAutofit/>
          </a:bodyPr>
          <a:lstStyle>
            <a:lvl1pPr marL="456444" lvl="0" indent="-348673">
              <a:spcBef>
                <a:spcPts val="0"/>
              </a:spcBef>
              <a:spcAft>
                <a:spcPts val="0"/>
              </a:spcAft>
              <a:buSzPts val="1900"/>
              <a:buChar char="●"/>
              <a:defRPr/>
            </a:lvl1pPr>
            <a:lvl2pPr marL="912890" lvl="1" indent="-348673">
              <a:spcBef>
                <a:spcPts val="2096"/>
              </a:spcBef>
              <a:spcAft>
                <a:spcPts val="0"/>
              </a:spcAft>
              <a:buSzPts val="1900"/>
              <a:buChar char="○"/>
              <a:defRPr/>
            </a:lvl2pPr>
            <a:lvl3pPr marL="1369334" lvl="2" indent="-348673">
              <a:spcBef>
                <a:spcPts val="2096"/>
              </a:spcBef>
              <a:spcAft>
                <a:spcPts val="0"/>
              </a:spcAft>
              <a:buSzPts val="1900"/>
              <a:buChar char="■"/>
              <a:defRPr/>
            </a:lvl3pPr>
            <a:lvl4pPr marL="1825779" lvl="3" indent="-348673">
              <a:spcBef>
                <a:spcPts val="2096"/>
              </a:spcBef>
              <a:spcAft>
                <a:spcPts val="0"/>
              </a:spcAft>
              <a:buSzPts val="1900"/>
              <a:buChar char="●"/>
              <a:defRPr/>
            </a:lvl4pPr>
            <a:lvl5pPr marL="2282224" lvl="4" indent="-348673">
              <a:spcBef>
                <a:spcPts val="2096"/>
              </a:spcBef>
              <a:spcAft>
                <a:spcPts val="0"/>
              </a:spcAft>
              <a:buSzPts val="1900"/>
              <a:buChar char="○"/>
              <a:defRPr/>
            </a:lvl5pPr>
            <a:lvl6pPr marL="2738669" lvl="5" indent="-348673">
              <a:spcBef>
                <a:spcPts val="2096"/>
              </a:spcBef>
              <a:spcAft>
                <a:spcPts val="0"/>
              </a:spcAft>
              <a:buSzPts val="1900"/>
              <a:buChar char="■"/>
              <a:defRPr/>
            </a:lvl6pPr>
            <a:lvl7pPr marL="3195113" lvl="6" indent="-348673">
              <a:spcBef>
                <a:spcPts val="2096"/>
              </a:spcBef>
              <a:spcAft>
                <a:spcPts val="0"/>
              </a:spcAft>
              <a:buSzPts val="1900"/>
              <a:buChar char="●"/>
              <a:defRPr/>
            </a:lvl7pPr>
            <a:lvl8pPr marL="3651558" lvl="7" indent="-348673">
              <a:spcBef>
                <a:spcPts val="2096"/>
              </a:spcBef>
              <a:spcAft>
                <a:spcPts val="0"/>
              </a:spcAft>
              <a:buSzPts val="1900"/>
              <a:buChar char="○"/>
              <a:defRPr/>
            </a:lvl8pPr>
            <a:lvl9pPr marL="4108003" lvl="8" indent="-348673">
              <a:spcBef>
                <a:spcPts val="2096"/>
              </a:spcBef>
              <a:spcAft>
                <a:spcPts val="2096"/>
              </a:spcAft>
              <a:buSzPts val="1900"/>
              <a:buChar char="■"/>
              <a:defRPr/>
            </a:lvl9pPr>
          </a:lstStyle>
          <a:p>
            <a:endParaRPr/>
          </a:p>
        </p:txBody>
      </p:sp>
      <p:sp>
        <p:nvSpPr>
          <p:cNvPr id="647" name="Google Shape;647;p6"/>
          <p:cNvSpPr txBox="1">
            <a:spLocks noGrp="1"/>
          </p:cNvSpPr>
          <p:nvPr>
            <p:ph type="title" idx="2"/>
          </p:nvPr>
        </p:nvSpPr>
        <p:spPr>
          <a:xfrm>
            <a:off x="4386976" y="1279175"/>
            <a:ext cx="7389301" cy="763500"/>
          </a:xfrm>
          <a:prstGeom prst="rect">
            <a:avLst/>
          </a:prstGeom>
        </p:spPr>
        <p:txBody>
          <a:bodyPr spcFirstLastPara="1" wrap="square" lIns="121699" tIns="121699" rIns="121699" bIns="121699"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17510044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697"/>
        <p:cNvGrpSpPr/>
        <p:nvPr/>
      </p:nvGrpSpPr>
      <p:grpSpPr>
        <a:xfrm>
          <a:off x="0" y="0"/>
          <a:ext cx="0" cy="0"/>
          <a:chOff x="0" y="0"/>
          <a:chExt cx="0" cy="0"/>
        </a:xfrm>
      </p:grpSpPr>
      <p:sp>
        <p:nvSpPr>
          <p:cNvPr id="698" name="Google Shape;698;p8"/>
          <p:cNvSpPr/>
          <p:nvPr/>
        </p:nvSpPr>
        <p:spPr>
          <a:xfrm>
            <a:off x="2" y="3917482"/>
            <a:ext cx="12186068" cy="1508338"/>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699" name="Google Shape;699;p8"/>
          <p:cNvSpPr/>
          <p:nvPr/>
        </p:nvSpPr>
        <p:spPr>
          <a:xfrm>
            <a:off x="2" y="4451688"/>
            <a:ext cx="12186068" cy="2331155"/>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0" name="Google Shape;700;p8"/>
          <p:cNvSpPr/>
          <p:nvPr/>
        </p:nvSpPr>
        <p:spPr>
          <a:xfrm>
            <a:off x="2" y="5394255"/>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1" name="Google Shape;701;p8"/>
          <p:cNvSpPr/>
          <p:nvPr/>
        </p:nvSpPr>
        <p:spPr>
          <a:xfrm>
            <a:off x="7954208" y="821529"/>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2" name="Google Shape;702;p8"/>
          <p:cNvSpPr/>
          <p:nvPr/>
        </p:nvSpPr>
        <p:spPr>
          <a:xfrm>
            <a:off x="9348266" y="1792076"/>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3" name="Google Shape;703;p8"/>
          <p:cNvSpPr/>
          <p:nvPr/>
        </p:nvSpPr>
        <p:spPr>
          <a:xfrm flipH="1">
            <a:off x="5339070" y="4798194"/>
            <a:ext cx="6852933" cy="1967138"/>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4" name="Google Shape;704;p8"/>
          <p:cNvSpPr/>
          <p:nvPr/>
        </p:nvSpPr>
        <p:spPr>
          <a:xfrm>
            <a:off x="4162926" y="6049480"/>
            <a:ext cx="7807668" cy="73151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5" name="Google Shape;705;p8"/>
          <p:cNvSpPr/>
          <p:nvPr/>
        </p:nvSpPr>
        <p:spPr>
          <a:xfrm>
            <a:off x="2" y="5364288"/>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6" name="Google Shape;706;p8"/>
          <p:cNvSpPr/>
          <p:nvPr/>
        </p:nvSpPr>
        <p:spPr>
          <a:xfrm>
            <a:off x="-4833" y="6362231"/>
            <a:ext cx="12196581"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7" name="Google Shape;707;p8"/>
          <p:cNvSpPr/>
          <p:nvPr/>
        </p:nvSpPr>
        <p:spPr>
          <a:xfrm>
            <a:off x="72015" y="5452707"/>
            <a:ext cx="924595" cy="611148"/>
          </a:xfrm>
          <a:custGeom>
            <a:avLst/>
            <a:gdLst/>
            <a:ahLst/>
            <a:cxnLst/>
            <a:rect l="l" t="t" r="r" b="b"/>
            <a:pathLst>
              <a:path w="1728215" h="1142333" extrusionOk="0">
                <a:moveTo>
                  <a:pt x="1655540" y="0"/>
                </a:moveTo>
                <a:lnTo>
                  <a:pt x="1372934" y="180594"/>
                </a:lnTo>
                <a:cubicBezTo>
                  <a:pt x="1407795" y="194215"/>
                  <a:pt x="1441990" y="209550"/>
                  <a:pt x="1475518" y="226504"/>
                </a:cubicBezTo>
                <a:lnTo>
                  <a:pt x="1728216" y="64961"/>
                </a:lnTo>
                <a:cubicBezTo>
                  <a:pt x="1706404" y="40577"/>
                  <a:pt x="1681925" y="18860"/>
                  <a:pt x="1655540" y="0"/>
                </a:cubicBezTo>
                <a:lnTo>
                  <a:pt x="1655540" y="0"/>
                </a:lnTo>
                <a:close/>
                <a:moveTo>
                  <a:pt x="1122902" y="340328"/>
                </a:moveTo>
                <a:lnTo>
                  <a:pt x="726567" y="593598"/>
                </a:lnTo>
                <a:cubicBezTo>
                  <a:pt x="754380" y="608457"/>
                  <a:pt x="778574" y="630079"/>
                  <a:pt x="796576" y="657130"/>
                </a:cubicBezTo>
                <a:lnTo>
                  <a:pt x="798100" y="659416"/>
                </a:lnTo>
                <a:lnTo>
                  <a:pt x="1197102" y="404432"/>
                </a:lnTo>
                <a:cubicBezTo>
                  <a:pt x="1177290" y="377476"/>
                  <a:pt x="1151858" y="355664"/>
                  <a:pt x="1122902" y="340328"/>
                </a:cubicBezTo>
                <a:lnTo>
                  <a:pt x="1122902" y="340328"/>
                </a:lnTo>
                <a:close/>
                <a:moveTo>
                  <a:pt x="304705" y="863251"/>
                </a:moveTo>
                <a:lnTo>
                  <a:pt x="0" y="1057942"/>
                </a:lnTo>
                <a:cubicBezTo>
                  <a:pt x="4001" y="1076801"/>
                  <a:pt x="10954" y="1095185"/>
                  <a:pt x="20860" y="1112330"/>
                </a:cubicBezTo>
                <a:cubicBezTo>
                  <a:pt x="27051" y="1123093"/>
                  <a:pt x="34290" y="1133094"/>
                  <a:pt x="42386" y="1142333"/>
                </a:cubicBezTo>
                <a:lnTo>
                  <a:pt x="367760" y="934403"/>
                </a:lnTo>
                <a:cubicBezTo>
                  <a:pt x="365951" y="930783"/>
                  <a:pt x="364046" y="927163"/>
                  <a:pt x="362045" y="923639"/>
                </a:cubicBezTo>
                <a:cubicBezTo>
                  <a:pt x="347758" y="898970"/>
                  <a:pt x="327946" y="878396"/>
                  <a:pt x="304705" y="863251"/>
                </a:cubicBezTo>
                <a:close/>
              </a:path>
            </a:pathLst>
          </a:custGeom>
          <a:solidFill>
            <a:srgbClr val="F7AA6B"/>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708" name="Google Shape;708;p8"/>
          <p:cNvGrpSpPr/>
          <p:nvPr/>
        </p:nvGrpSpPr>
        <p:grpSpPr>
          <a:xfrm>
            <a:off x="0" y="4693902"/>
            <a:ext cx="2251810" cy="1413178"/>
            <a:chOff x="0" y="4693902"/>
            <a:chExt cx="2251810" cy="1413178"/>
          </a:xfrm>
        </p:grpSpPr>
        <p:sp>
          <p:nvSpPr>
            <p:cNvPr id="709" name="Google Shape;709;p8"/>
            <p:cNvSpPr/>
            <p:nvPr/>
          </p:nvSpPr>
          <p:spPr>
            <a:xfrm>
              <a:off x="845797" y="4693902"/>
              <a:ext cx="1331043" cy="1010308"/>
            </a:xfrm>
            <a:custGeom>
              <a:avLst/>
              <a:gdLst/>
              <a:ahLst/>
              <a:cxnLst/>
              <a:rect l="l" t="t" r="r" b="b"/>
              <a:pathLst>
                <a:path w="2487930" h="1888426" extrusionOk="0">
                  <a:moveTo>
                    <a:pt x="1488472" y="96393"/>
                  </a:moveTo>
                  <a:cubicBezTo>
                    <a:pt x="1547622" y="108204"/>
                    <a:pt x="1624203" y="117062"/>
                    <a:pt x="1698117" y="92678"/>
                  </a:cubicBezTo>
                  <a:cubicBezTo>
                    <a:pt x="1676972" y="115919"/>
                    <a:pt x="1656683" y="131921"/>
                    <a:pt x="1633823" y="142970"/>
                  </a:cubicBezTo>
                  <a:cubicBezTo>
                    <a:pt x="1652397" y="150590"/>
                    <a:pt x="1670685" y="158687"/>
                    <a:pt x="1688783" y="167450"/>
                  </a:cubicBezTo>
                  <a:cubicBezTo>
                    <a:pt x="1764221" y="165068"/>
                    <a:pt x="1838135" y="159163"/>
                    <a:pt x="1909763" y="147447"/>
                  </a:cubicBezTo>
                  <a:cubicBezTo>
                    <a:pt x="1861566" y="172498"/>
                    <a:pt x="1811179" y="191453"/>
                    <a:pt x="1758506" y="204311"/>
                  </a:cubicBezTo>
                  <a:cubicBezTo>
                    <a:pt x="1788795" y="221837"/>
                    <a:pt x="1818323" y="240983"/>
                    <a:pt x="1846993" y="261556"/>
                  </a:cubicBezTo>
                  <a:cubicBezTo>
                    <a:pt x="1882426" y="259556"/>
                    <a:pt x="1916335" y="251460"/>
                    <a:pt x="1947863" y="234220"/>
                  </a:cubicBezTo>
                  <a:cubicBezTo>
                    <a:pt x="1927574" y="257366"/>
                    <a:pt x="1903286" y="273272"/>
                    <a:pt x="1875854" y="283178"/>
                  </a:cubicBezTo>
                  <a:cubicBezTo>
                    <a:pt x="1908048" y="307943"/>
                    <a:pt x="1939100" y="334709"/>
                    <a:pt x="1968818" y="363188"/>
                  </a:cubicBezTo>
                  <a:cubicBezTo>
                    <a:pt x="1995106" y="365379"/>
                    <a:pt x="2022539" y="365760"/>
                    <a:pt x="2051304" y="363855"/>
                  </a:cubicBezTo>
                  <a:cubicBezTo>
                    <a:pt x="2031683" y="372618"/>
                    <a:pt x="2011680" y="379762"/>
                    <a:pt x="1991392" y="385382"/>
                  </a:cubicBezTo>
                  <a:cubicBezTo>
                    <a:pt x="2013395" y="407670"/>
                    <a:pt x="2034635" y="431006"/>
                    <a:pt x="2055019" y="455200"/>
                  </a:cubicBezTo>
                  <a:cubicBezTo>
                    <a:pt x="2101691" y="453104"/>
                    <a:pt x="2147126" y="443389"/>
                    <a:pt x="2190369" y="422053"/>
                  </a:cubicBezTo>
                  <a:cubicBezTo>
                    <a:pt x="2160461" y="456533"/>
                    <a:pt x="2123885" y="477488"/>
                    <a:pt x="2083118" y="489680"/>
                  </a:cubicBezTo>
                  <a:cubicBezTo>
                    <a:pt x="2103120" y="515207"/>
                    <a:pt x="2122361" y="541687"/>
                    <a:pt x="2140649" y="569119"/>
                  </a:cubicBezTo>
                  <a:cubicBezTo>
                    <a:pt x="2186559" y="571881"/>
                    <a:pt x="2232470" y="569881"/>
                    <a:pt x="2278475" y="561213"/>
                  </a:cubicBezTo>
                  <a:cubicBezTo>
                    <a:pt x="2242471" y="583121"/>
                    <a:pt x="2202942" y="595217"/>
                    <a:pt x="2160937" y="600647"/>
                  </a:cubicBezTo>
                  <a:cubicBezTo>
                    <a:pt x="2173510" y="620649"/>
                    <a:pt x="2185511" y="641128"/>
                    <a:pt x="2197132" y="661988"/>
                  </a:cubicBezTo>
                  <a:cubicBezTo>
                    <a:pt x="2239328" y="670084"/>
                    <a:pt x="2282857" y="676466"/>
                    <a:pt x="2328482" y="680180"/>
                  </a:cubicBezTo>
                  <a:cubicBezTo>
                    <a:pt x="2293239" y="694182"/>
                    <a:pt x="2257330" y="702469"/>
                    <a:pt x="2220754" y="706755"/>
                  </a:cubicBezTo>
                  <a:cubicBezTo>
                    <a:pt x="2229803" y="724662"/>
                    <a:pt x="2238470" y="742855"/>
                    <a:pt x="2246853" y="761238"/>
                  </a:cubicBezTo>
                  <a:cubicBezTo>
                    <a:pt x="2279619" y="763905"/>
                    <a:pt x="2312385" y="763810"/>
                    <a:pt x="2345150" y="759809"/>
                  </a:cubicBezTo>
                  <a:cubicBezTo>
                    <a:pt x="2317433" y="773240"/>
                    <a:pt x="2288381" y="782003"/>
                    <a:pt x="2258282" y="787051"/>
                  </a:cubicBezTo>
                  <a:cubicBezTo>
                    <a:pt x="2275999" y="828389"/>
                    <a:pt x="2291811" y="871061"/>
                    <a:pt x="2305717" y="914876"/>
                  </a:cubicBezTo>
                  <a:cubicBezTo>
                    <a:pt x="2344579" y="911924"/>
                    <a:pt x="2382393" y="904018"/>
                    <a:pt x="2418969" y="889445"/>
                  </a:cubicBezTo>
                  <a:cubicBezTo>
                    <a:pt x="2394871" y="925640"/>
                    <a:pt x="2361057" y="949071"/>
                    <a:pt x="2320195" y="963454"/>
                  </a:cubicBezTo>
                  <a:cubicBezTo>
                    <a:pt x="2329529" y="996791"/>
                    <a:pt x="2337721" y="1030795"/>
                    <a:pt x="2344674" y="1065276"/>
                  </a:cubicBezTo>
                  <a:cubicBezTo>
                    <a:pt x="2392204" y="1076325"/>
                    <a:pt x="2439924" y="1083564"/>
                    <a:pt x="2487930" y="1086803"/>
                  </a:cubicBezTo>
                  <a:cubicBezTo>
                    <a:pt x="2443639" y="1096518"/>
                    <a:pt x="2398490" y="1102900"/>
                    <a:pt x="2352580" y="1106710"/>
                  </a:cubicBezTo>
                  <a:cubicBezTo>
                    <a:pt x="2367248" y="1190911"/>
                    <a:pt x="2374964" y="1278160"/>
                    <a:pt x="2374964" y="1367504"/>
                  </a:cubicBezTo>
                  <a:cubicBezTo>
                    <a:pt x="2374964" y="1552766"/>
                    <a:pt x="2341817" y="1728978"/>
                    <a:pt x="2282095" y="1888427"/>
                  </a:cubicBez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441895" y="65723"/>
                    <a:pt x="1490472" y="43244"/>
                    <a:pt x="1534192" y="7144"/>
                  </a:cubicBezTo>
                  <a:cubicBezTo>
                    <a:pt x="1511618" y="40100"/>
                    <a:pt x="1482566" y="67151"/>
                    <a:pt x="1446467" y="87630"/>
                  </a:cubicBezTo>
                  <a:cubicBezTo>
                    <a:pt x="1460373" y="90202"/>
                    <a:pt x="1474470" y="93155"/>
                    <a:pt x="1488472" y="96393"/>
                  </a:cubicBezTo>
                  <a:lnTo>
                    <a:pt x="1488472" y="96393"/>
                  </a:ln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0" name="Google Shape;710;p8"/>
            <p:cNvSpPr/>
            <p:nvPr/>
          </p:nvSpPr>
          <p:spPr>
            <a:xfrm>
              <a:off x="845797" y="4693902"/>
              <a:ext cx="936717" cy="1010308"/>
            </a:xfrm>
            <a:custGeom>
              <a:avLst/>
              <a:gdLst/>
              <a:ahLst/>
              <a:cxnLst/>
              <a:rect l="l" t="t" r="r" b="b"/>
              <a:pathLst>
                <a:path w="1750873" h="1888426" extrusionOk="0">
                  <a:moveTo>
                    <a:pt x="737140" y="1888427"/>
                  </a:move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398175" y="76772"/>
                    <a:pt x="1406366" y="74486"/>
                    <a:pt x="1414367" y="71914"/>
                  </a:cubicBezTo>
                  <a:cubicBezTo>
                    <a:pt x="1661636" y="265557"/>
                    <a:pt x="1792034" y="559689"/>
                    <a:pt x="1739265" y="889064"/>
                  </a:cubicBezTo>
                  <a:cubicBezTo>
                    <a:pt x="1664684" y="1352645"/>
                    <a:pt x="1249489" y="1746504"/>
                    <a:pt x="737140" y="1888427"/>
                  </a:cubicBezTo>
                  <a:close/>
                </a:path>
              </a:pathLst>
            </a:custGeom>
            <a:solidFill>
              <a:srgbClr val="FFCC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1" name="Google Shape;711;p8"/>
            <p:cNvSpPr/>
            <p:nvPr/>
          </p:nvSpPr>
          <p:spPr>
            <a:xfrm>
              <a:off x="799996" y="5299458"/>
              <a:ext cx="1451815" cy="473356"/>
            </a:xfrm>
            <a:custGeom>
              <a:avLst/>
              <a:gdLst/>
              <a:ahLst/>
              <a:cxnLst/>
              <a:rect l="l" t="t" r="r" b="b"/>
              <a:pathLst>
                <a:path w="2713672" h="884777" extrusionOk="0">
                  <a:moveTo>
                    <a:pt x="81153" y="303181"/>
                  </a:moveTo>
                  <a:lnTo>
                    <a:pt x="2632424" y="303181"/>
                  </a:lnTo>
                  <a:lnTo>
                    <a:pt x="2557939" y="581406"/>
                  </a:lnTo>
                  <a:lnTo>
                    <a:pt x="155734" y="581406"/>
                  </a:lnTo>
                  <a:lnTo>
                    <a:pt x="81153" y="303181"/>
                  </a:lnTo>
                  <a:lnTo>
                    <a:pt x="81153" y="303181"/>
                  </a:lnTo>
                  <a:close/>
                  <a:moveTo>
                    <a:pt x="2476691" y="884777"/>
                  </a:moveTo>
                  <a:lnTo>
                    <a:pt x="2551271" y="606552"/>
                  </a:lnTo>
                  <a:lnTo>
                    <a:pt x="162401" y="606552"/>
                  </a:lnTo>
                  <a:lnTo>
                    <a:pt x="236887" y="884777"/>
                  </a:lnTo>
                  <a:lnTo>
                    <a:pt x="2476691" y="884777"/>
                  </a:lnTo>
                  <a:lnTo>
                    <a:pt x="2476691" y="884777"/>
                  </a:lnTo>
                  <a:close/>
                  <a:moveTo>
                    <a:pt x="2639187" y="278225"/>
                  </a:moveTo>
                  <a:lnTo>
                    <a:pt x="2713673" y="0"/>
                  </a:lnTo>
                  <a:lnTo>
                    <a:pt x="0" y="0"/>
                  </a:lnTo>
                  <a:lnTo>
                    <a:pt x="74485" y="278225"/>
                  </a:lnTo>
                  <a:lnTo>
                    <a:pt x="2639187" y="278225"/>
                  </a:ln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2" name="Google Shape;712;p8"/>
            <p:cNvSpPr/>
            <p:nvPr/>
          </p:nvSpPr>
          <p:spPr>
            <a:xfrm>
              <a:off x="886860" y="5299407"/>
              <a:ext cx="1364930" cy="473356"/>
            </a:xfrm>
            <a:custGeom>
              <a:avLst/>
              <a:gdLst/>
              <a:ahLst/>
              <a:cxnLst/>
              <a:rect l="l" t="t" r="r" b="b"/>
              <a:pathLst>
                <a:path w="2551271" h="884777" extrusionOk="0">
                  <a:moveTo>
                    <a:pt x="1835182" y="303276"/>
                  </a:moveTo>
                  <a:lnTo>
                    <a:pt x="2397919" y="303276"/>
                  </a:lnTo>
                  <a:cubicBezTo>
                    <a:pt x="2419922" y="310801"/>
                    <a:pt x="2442305" y="317183"/>
                    <a:pt x="2464975" y="322326"/>
                  </a:cubicBezTo>
                  <a:lnTo>
                    <a:pt x="2417350" y="500253"/>
                  </a:lnTo>
                  <a:cubicBezTo>
                    <a:pt x="2362200" y="459200"/>
                    <a:pt x="2287524" y="448437"/>
                    <a:pt x="2220849" y="477203"/>
                  </a:cubicBezTo>
                  <a:cubicBezTo>
                    <a:pt x="2118170" y="521494"/>
                    <a:pt x="1998440" y="489395"/>
                    <a:pt x="1931670" y="399669"/>
                  </a:cubicBezTo>
                  <a:cubicBezTo>
                    <a:pt x="1903667" y="362331"/>
                    <a:pt x="1871091" y="330137"/>
                    <a:pt x="1835182" y="303276"/>
                  </a:cubicBezTo>
                  <a:lnTo>
                    <a:pt x="1835182" y="303276"/>
                  </a:lnTo>
                  <a:close/>
                  <a:moveTo>
                    <a:pt x="1023842" y="581597"/>
                  </a:moveTo>
                  <a:lnTo>
                    <a:pt x="125921" y="581597"/>
                  </a:lnTo>
                  <a:cubicBezTo>
                    <a:pt x="161449" y="571214"/>
                    <a:pt x="195548" y="554450"/>
                    <a:pt x="226409" y="531495"/>
                  </a:cubicBezTo>
                  <a:cubicBezTo>
                    <a:pt x="440436" y="372142"/>
                    <a:pt x="733616" y="372142"/>
                    <a:pt x="947642" y="531495"/>
                  </a:cubicBezTo>
                  <a:cubicBezTo>
                    <a:pt x="972122" y="549783"/>
                    <a:pt x="997649" y="566452"/>
                    <a:pt x="1023842" y="581597"/>
                  </a:cubicBezTo>
                  <a:lnTo>
                    <a:pt x="1023842" y="581597"/>
                  </a:lnTo>
                  <a:close/>
                  <a:moveTo>
                    <a:pt x="590645" y="95"/>
                  </a:moveTo>
                  <a:cubicBezTo>
                    <a:pt x="606647" y="16383"/>
                    <a:pt x="621697" y="33909"/>
                    <a:pt x="635699" y="52578"/>
                  </a:cubicBezTo>
                  <a:cubicBezTo>
                    <a:pt x="720852" y="166973"/>
                    <a:pt x="840010" y="244221"/>
                    <a:pt x="970502" y="278321"/>
                  </a:cubicBezTo>
                  <a:lnTo>
                    <a:pt x="1279017" y="278321"/>
                  </a:lnTo>
                  <a:cubicBezTo>
                    <a:pt x="1308354" y="270605"/>
                    <a:pt x="1337501" y="260604"/>
                    <a:pt x="1366076" y="248317"/>
                  </a:cubicBezTo>
                  <a:cubicBezTo>
                    <a:pt x="1509713" y="186309"/>
                    <a:pt x="1670399" y="200787"/>
                    <a:pt x="1798034" y="278321"/>
                  </a:cubicBezTo>
                  <a:lnTo>
                    <a:pt x="2335626" y="278321"/>
                  </a:lnTo>
                  <a:cubicBezTo>
                    <a:pt x="2308003" y="265462"/>
                    <a:pt x="2281143" y="250698"/>
                    <a:pt x="2255330" y="233934"/>
                  </a:cubicBezTo>
                  <a:cubicBezTo>
                    <a:pt x="1956435" y="40196"/>
                    <a:pt x="1571625" y="40196"/>
                    <a:pt x="1272826" y="233934"/>
                  </a:cubicBezTo>
                  <a:cubicBezTo>
                    <a:pt x="1219391" y="268510"/>
                    <a:pt x="1153859" y="278892"/>
                    <a:pt x="1092327" y="262414"/>
                  </a:cubicBezTo>
                  <a:cubicBezTo>
                    <a:pt x="1030796" y="245936"/>
                    <a:pt x="979265" y="204216"/>
                    <a:pt x="950309" y="147447"/>
                  </a:cubicBezTo>
                  <a:cubicBezTo>
                    <a:pt x="926306" y="100394"/>
                    <a:pt x="918115" y="49149"/>
                    <a:pt x="923925" y="0"/>
                  </a:cubicBezTo>
                  <a:lnTo>
                    <a:pt x="590645" y="0"/>
                  </a:lnTo>
                  <a:lnTo>
                    <a:pt x="590645" y="95"/>
                  </a:lnTo>
                  <a:close/>
                  <a:moveTo>
                    <a:pt x="2318766" y="868109"/>
                  </a:moveTo>
                  <a:cubicBezTo>
                    <a:pt x="2217325" y="900589"/>
                    <a:pt x="2103882" y="883730"/>
                    <a:pt x="2015014" y="817531"/>
                  </a:cubicBezTo>
                  <a:cubicBezTo>
                    <a:pt x="1867567" y="707803"/>
                    <a:pt x="1683734" y="658463"/>
                    <a:pt x="1501140" y="679799"/>
                  </a:cubicBezTo>
                  <a:cubicBezTo>
                    <a:pt x="1352741" y="697135"/>
                    <a:pt x="1203579" y="671132"/>
                    <a:pt x="1070991" y="606552"/>
                  </a:cubicBezTo>
                  <a:lnTo>
                    <a:pt x="0" y="606552"/>
                  </a:lnTo>
                  <a:lnTo>
                    <a:pt x="74486" y="884777"/>
                  </a:lnTo>
                  <a:lnTo>
                    <a:pt x="113443" y="884777"/>
                  </a:lnTo>
                  <a:lnTo>
                    <a:pt x="183547" y="822960"/>
                  </a:lnTo>
                  <a:cubicBezTo>
                    <a:pt x="341186" y="683895"/>
                    <a:pt x="577691" y="683895"/>
                    <a:pt x="735330" y="822960"/>
                  </a:cubicBezTo>
                  <a:cubicBezTo>
                    <a:pt x="762286" y="846773"/>
                    <a:pt x="791337" y="867442"/>
                    <a:pt x="822008" y="884777"/>
                  </a:cubicBezTo>
                  <a:lnTo>
                    <a:pt x="2314194" y="884777"/>
                  </a:lnTo>
                  <a:lnTo>
                    <a:pt x="2318766" y="868109"/>
                  </a:lnTo>
                  <a:lnTo>
                    <a:pt x="2318766" y="868109"/>
                  </a:lnTo>
                  <a:close/>
                  <a:moveTo>
                    <a:pt x="1092137" y="95"/>
                  </a:moveTo>
                  <a:lnTo>
                    <a:pt x="1325213" y="95"/>
                  </a:lnTo>
                  <a:cubicBezTo>
                    <a:pt x="1305211" y="46673"/>
                    <a:pt x="1259396" y="76962"/>
                    <a:pt x="1208627" y="76962"/>
                  </a:cubicBezTo>
                  <a:cubicBezTo>
                    <a:pt x="1157954" y="76867"/>
                    <a:pt x="1112139" y="46673"/>
                    <a:pt x="1092137" y="95"/>
                  </a:cubicBezTo>
                  <a:lnTo>
                    <a:pt x="1092137" y="95"/>
                  </a:lnTo>
                  <a:close/>
                  <a:moveTo>
                    <a:pt x="2244662" y="95"/>
                  </a:moveTo>
                  <a:lnTo>
                    <a:pt x="2551271" y="95"/>
                  </a:lnTo>
                  <a:lnTo>
                    <a:pt x="2511362" y="149066"/>
                  </a:lnTo>
                  <a:cubicBezTo>
                    <a:pt x="2420303" y="103251"/>
                    <a:pt x="2331339" y="53530"/>
                    <a:pt x="2244662" y="95"/>
                  </a:cubicBezTo>
                  <a:close/>
                </a:path>
              </a:pathLst>
            </a:custGeom>
            <a:solidFill>
              <a:srgbClr val="8A4F1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3" name="Google Shape;713;p8"/>
            <p:cNvSpPr/>
            <p:nvPr/>
          </p:nvSpPr>
          <p:spPr>
            <a:xfrm>
              <a:off x="1562978"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4" name="Google Shape;714;p8"/>
            <p:cNvSpPr/>
            <p:nvPr/>
          </p:nvSpPr>
          <p:spPr>
            <a:xfrm>
              <a:off x="1301263" y="49641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5" name="Google Shape;715;p8"/>
            <p:cNvSpPr/>
            <p:nvPr/>
          </p:nvSpPr>
          <p:spPr>
            <a:xfrm>
              <a:off x="1041739" y="51362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6" name="Google Shape;716;p8"/>
            <p:cNvSpPr/>
            <p:nvPr/>
          </p:nvSpPr>
          <p:spPr>
            <a:xfrm>
              <a:off x="1301263" y="51725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7" name="Google Shape;717;p8"/>
            <p:cNvSpPr/>
            <p:nvPr/>
          </p:nvSpPr>
          <p:spPr>
            <a:xfrm>
              <a:off x="1506376" y="50110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8" name="Google Shape;718;p8"/>
            <p:cNvSpPr/>
            <p:nvPr/>
          </p:nvSpPr>
          <p:spPr>
            <a:xfrm>
              <a:off x="1396891" y="50818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9" name="Google Shape;719;p8"/>
            <p:cNvSpPr/>
            <p:nvPr/>
          </p:nvSpPr>
          <p:spPr>
            <a:xfrm>
              <a:off x="1139914" y="50110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0" name="Google Shape;720;p8"/>
            <p:cNvSpPr/>
            <p:nvPr/>
          </p:nvSpPr>
          <p:spPr>
            <a:xfrm>
              <a:off x="1326991"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1" name="Google Shape;721;p8"/>
            <p:cNvSpPr/>
            <p:nvPr/>
          </p:nvSpPr>
          <p:spPr>
            <a:xfrm>
              <a:off x="1536689"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2" name="Google Shape;722;p8"/>
            <p:cNvSpPr/>
            <p:nvPr/>
          </p:nvSpPr>
          <p:spPr>
            <a:xfrm>
              <a:off x="1782203" y="51808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3" name="Google Shape;723;p8"/>
            <p:cNvSpPr/>
            <p:nvPr/>
          </p:nvSpPr>
          <p:spPr>
            <a:xfrm>
              <a:off x="1905596"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4" name="Google Shape;724;p8"/>
            <p:cNvSpPr/>
            <p:nvPr/>
          </p:nvSpPr>
          <p:spPr>
            <a:xfrm>
              <a:off x="1964134" y="52088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5" name="Google Shape;725;p8"/>
            <p:cNvSpPr/>
            <p:nvPr/>
          </p:nvSpPr>
          <p:spPr>
            <a:xfrm>
              <a:off x="1744043" y="50621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6" name="Google Shape;726;p8"/>
            <p:cNvSpPr/>
            <p:nvPr/>
          </p:nvSpPr>
          <p:spPr>
            <a:xfrm>
              <a:off x="1796824" y="49823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7" name="Google Shape;727;p8"/>
            <p:cNvSpPr/>
            <p:nvPr/>
          </p:nvSpPr>
          <p:spPr>
            <a:xfrm>
              <a:off x="1712304" y="48824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8" name="Google Shape;728;p8"/>
            <p:cNvSpPr/>
            <p:nvPr/>
          </p:nvSpPr>
          <p:spPr>
            <a:xfrm>
              <a:off x="1636800" y="47933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9" name="Google Shape;729;p8"/>
            <p:cNvSpPr/>
            <p:nvPr/>
          </p:nvSpPr>
          <p:spPr>
            <a:xfrm>
              <a:off x="1441214" y="47752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0" name="Google Shape;730;p8"/>
            <p:cNvSpPr/>
            <p:nvPr/>
          </p:nvSpPr>
          <p:spPr>
            <a:xfrm>
              <a:off x="1499294" y="51906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731" name="Google Shape;731;p8"/>
            <p:cNvGrpSpPr/>
            <p:nvPr/>
          </p:nvGrpSpPr>
          <p:grpSpPr>
            <a:xfrm>
              <a:off x="849237" y="5545365"/>
              <a:ext cx="1353262" cy="561715"/>
              <a:chOff x="5508021" y="3839241"/>
              <a:chExt cx="2529934" cy="1050131"/>
            </a:xfrm>
          </p:grpSpPr>
          <p:grpSp>
            <p:nvGrpSpPr>
              <p:cNvPr id="732" name="Google Shape;732;p8"/>
              <p:cNvGrpSpPr/>
              <p:nvPr/>
            </p:nvGrpSpPr>
            <p:grpSpPr>
              <a:xfrm>
                <a:off x="5508021" y="3839241"/>
                <a:ext cx="1050130" cy="1050131"/>
                <a:chOff x="5508021" y="3839241"/>
                <a:chExt cx="1050130" cy="1050131"/>
              </a:xfrm>
            </p:grpSpPr>
            <p:sp>
              <p:nvSpPr>
                <p:cNvPr id="733" name="Google Shape;733;p8"/>
                <p:cNvSpPr/>
                <p:nvPr/>
              </p:nvSpPr>
              <p:spPr>
                <a:xfrm>
                  <a:off x="5554122" y="3885342"/>
                  <a:ext cx="957834" cy="957929"/>
                </a:xfrm>
                <a:custGeom>
                  <a:avLst/>
                  <a:gdLst/>
                  <a:ahLst/>
                  <a:cxnLst/>
                  <a:rect l="l" t="t" r="r" b="b"/>
                  <a:pathLst>
                    <a:path w="957834" h="957929" extrusionOk="0">
                      <a:moveTo>
                        <a:pt x="513588" y="0"/>
                      </a:moveTo>
                      <a:lnTo>
                        <a:pt x="444341" y="0"/>
                      </a:lnTo>
                      <a:lnTo>
                        <a:pt x="444341" y="395478"/>
                      </a:lnTo>
                      <a:lnTo>
                        <a:pt x="164783" y="115824"/>
                      </a:lnTo>
                      <a:lnTo>
                        <a:pt x="115824" y="164783"/>
                      </a:lnTo>
                      <a:lnTo>
                        <a:pt x="395478" y="444341"/>
                      </a:lnTo>
                      <a:lnTo>
                        <a:pt x="0" y="444341"/>
                      </a:lnTo>
                      <a:lnTo>
                        <a:pt x="0" y="513588"/>
                      </a:lnTo>
                      <a:lnTo>
                        <a:pt x="395478" y="513588"/>
                      </a:lnTo>
                      <a:lnTo>
                        <a:pt x="115824" y="793147"/>
                      </a:lnTo>
                      <a:lnTo>
                        <a:pt x="164783" y="842105"/>
                      </a:lnTo>
                      <a:lnTo>
                        <a:pt x="444341" y="562451"/>
                      </a:lnTo>
                      <a:lnTo>
                        <a:pt x="444341" y="957929"/>
                      </a:lnTo>
                      <a:lnTo>
                        <a:pt x="513588" y="957929"/>
                      </a:lnTo>
                      <a:lnTo>
                        <a:pt x="513588" y="562451"/>
                      </a:lnTo>
                      <a:lnTo>
                        <a:pt x="793147" y="842105"/>
                      </a:lnTo>
                      <a:lnTo>
                        <a:pt x="842105" y="793147"/>
                      </a:lnTo>
                      <a:lnTo>
                        <a:pt x="562451" y="513588"/>
                      </a:lnTo>
                      <a:lnTo>
                        <a:pt x="957834" y="513588"/>
                      </a:lnTo>
                      <a:lnTo>
                        <a:pt x="957834" y="444341"/>
                      </a:lnTo>
                      <a:lnTo>
                        <a:pt x="562451" y="444341"/>
                      </a:lnTo>
                      <a:lnTo>
                        <a:pt x="842105" y="164783"/>
                      </a:lnTo>
                      <a:lnTo>
                        <a:pt x="793147" y="115824"/>
                      </a:lnTo>
                      <a:lnTo>
                        <a:pt x="513588" y="395478"/>
                      </a:lnTo>
                      <a:close/>
                    </a:path>
                  </a:pathLst>
                </a:custGeom>
                <a:solidFill>
                  <a:srgbClr val="BF703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4" name="Google Shape;734;p8"/>
                <p:cNvSpPr/>
                <p:nvPr/>
              </p:nvSpPr>
              <p:spPr>
                <a:xfrm>
                  <a:off x="5554122" y="3885342"/>
                  <a:ext cx="957929" cy="957929"/>
                </a:xfrm>
                <a:custGeom>
                  <a:avLst/>
                  <a:gdLst/>
                  <a:ahLst/>
                  <a:cxnLst/>
                  <a:rect l="l" t="t" r="r" b="b"/>
                  <a:pathLst>
                    <a:path w="957929" h="957929" extrusionOk="0">
                      <a:moveTo>
                        <a:pt x="513588" y="0"/>
                      </a:moveTo>
                      <a:lnTo>
                        <a:pt x="444437" y="0"/>
                      </a:lnTo>
                      <a:lnTo>
                        <a:pt x="444437" y="83344"/>
                      </a:lnTo>
                      <a:cubicBezTo>
                        <a:pt x="455867" y="82391"/>
                        <a:pt x="467392" y="81820"/>
                        <a:pt x="479012" y="81820"/>
                      </a:cubicBezTo>
                      <a:cubicBezTo>
                        <a:pt x="490633" y="81820"/>
                        <a:pt x="502158" y="82296"/>
                        <a:pt x="513588" y="83344"/>
                      </a:cubicBezTo>
                      <a:lnTo>
                        <a:pt x="513588" y="0"/>
                      </a:lnTo>
                      <a:lnTo>
                        <a:pt x="513588"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474" y="613029"/>
                        <a:pt x="380809" y="625983"/>
                      </a:cubicBezTo>
                      <a:lnTo>
                        <a:pt x="444341" y="562451"/>
                      </a:lnTo>
                      <a:lnTo>
                        <a:pt x="444341" y="652272"/>
                      </a:lnTo>
                      <a:cubicBezTo>
                        <a:pt x="455485" y="654463"/>
                        <a:pt x="467106" y="655701"/>
                        <a:pt x="478917" y="655701"/>
                      </a:cubicBezTo>
                      <a:cubicBezTo>
                        <a:pt x="490728" y="655701"/>
                        <a:pt x="502349" y="654558"/>
                        <a:pt x="513493" y="652272"/>
                      </a:cubicBezTo>
                      <a:lnTo>
                        <a:pt x="513493" y="562451"/>
                      </a:lnTo>
                      <a:lnTo>
                        <a:pt x="577025" y="625983"/>
                      </a:lnTo>
                      <a:cubicBezTo>
                        <a:pt x="596360" y="613029"/>
                        <a:pt x="613029" y="596360"/>
                        <a:pt x="625983" y="577024"/>
                      </a:cubicBezTo>
                      <a:lnTo>
                        <a:pt x="562451" y="513493"/>
                      </a:lnTo>
                      <a:lnTo>
                        <a:pt x="652272" y="513493"/>
                      </a:lnTo>
                      <a:cubicBezTo>
                        <a:pt x="654463" y="502348"/>
                        <a:pt x="655701" y="490728"/>
                        <a:pt x="655701" y="478917"/>
                      </a:cubicBezTo>
                      <a:cubicBezTo>
                        <a:pt x="655701" y="467106"/>
                        <a:pt x="654558" y="455486"/>
                        <a:pt x="652272" y="444341"/>
                      </a:cubicBezTo>
                      <a:lnTo>
                        <a:pt x="562451" y="444341"/>
                      </a:lnTo>
                      <a:lnTo>
                        <a:pt x="625983" y="380809"/>
                      </a:lnTo>
                      <a:cubicBezTo>
                        <a:pt x="613029" y="361474"/>
                        <a:pt x="596360" y="344805"/>
                        <a:pt x="577025" y="331851"/>
                      </a:cubicBezTo>
                      <a:lnTo>
                        <a:pt x="513493" y="395383"/>
                      </a:lnTo>
                      <a:lnTo>
                        <a:pt x="513493" y="305562"/>
                      </a:lnTo>
                      <a:cubicBezTo>
                        <a:pt x="502349" y="303371"/>
                        <a:pt x="490728" y="302133"/>
                        <a:pt x="478917" y="302133"/>
                      </a:cubicBezTo>
                      <a:cubicBezTo>
                        <a:pt x="467106" y="302228"/>
                        <a:pt x="455581" y="303371"/>
                        <a:pt x="444341" y="305562"/>
                      </a:cubicBezTo>
                      <a:lnTo>
                        <a:pt x="444341" y="305562"/>
                      </a:lnTo>
                      <a:close/>
                      <a:moveTo>
                        <a:pt x="223742" y="174784"/>
                      </a:moveTo>
                      <a:lnTo>
                        <a:pt x="164783" y="115824"/>
                      </a:lnTo>
                      <a:lnTo>
                        <a:pt x="115824" y="164783"/>
                      </a:lnTo>
                      <a:lnTo>
                        <a:pt x="174784" y="223742"/>
                      </a:lnTo>
                      <a:cubicBezTo>
                        <a:pt x="189643" y="206026"/>
                        <a:pt x="206026" y="189643"/>
                        <a:pt x="223742" y="174784"/>
                      </a:cubicBezTo>
                      <a:lnTo>
                        <a:pt x="223742" y="174784"/>
                      </a:lnTo>
                      <a:close/>
                      <a:moveTo>
                        <a:pt x="83344" y="444341"/>
                      </a:moveTo>
                      <a:lnTo>
                        <a:pt x="0" y="444341"/>
                      </a:lnTo>
                      <a:lnTo>
                        <a:pt x="0" y="513493"/>
                      </a:lnTo>
                      <a:lnTo>
                        <a:pt x="83344" y="513493"/>
                      </a:lnTo>
                      <a:cubicBezTo>
                        <a:pt x="82391" y="502063"/>
                        <a:pt x="81820" y="490538"/>
                        <a:pt x="81820" y="478917"/>
                      </a:cubicBezTo>
                      <a:cubicBezTo>
                        <a:pt x="81820" y="467296"/>
                        <a:pt x="82391" y="455771"/>
                        <a:pt x="83344" y="444341"/>
                      </a:cubicBezTo>
                      <a:lnTo>
                        <a:pt x="83344" y="444341"/>
                      </a:lnTo>
                      <a:close/>
                      <a:moveTo>
                        <a:pt x="174784" y="734282"/>
                      </a:moveTo>
                      <a:lnTo>
                        <a:pt x="115824" y="793147"/>
                      </a:lnTo>
                      <a:lnTo>
                        <a:pt x="164783"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282" y="783146"/>
                      </a:moveTo>
                      <a:lnTo>
                        <a:pt x="793147" y="842010"/>
                      </a:lnTo>
                      <a:lnTo>
                        <a:pt x="842105" y="793052"/>
                      </a:lnTo>
                      <a:lnTo>
                        <a:pt x="783241" y="734187"/>
                      </a:lnTo>
                      <a:cubicBezTo>
                        <a:pt x="768286" y="751904"/>
                        <a:pt x="751903" y="768287"/>
                        <a:pt x="734282" y="783146"/>
                      </a:cubicBezTo>
                      <a:lnTo>
                        <a:pt x="734282"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5" y="223742"/>
                      </a:moveTo>
                      <a:lnTo>
                        <a:pt x="842010" y="164783"/>
                      </a:lnTo>
                      <a:lnTo>
                        <a:pt x="793051" y="115824"/>
                      </a:lnTo>
                      <a:lnTo>
                        <a:pt x="734187" y="174784"/>
                      </a:lnTo>
                      <a:cubicBezTo>
                        <a:pt x="751903" y="189643"/>
                        <a:pt x="768286" y="206026"/>
                        <a:pt x="783145" y="223742"/>
                      </a:cubicBezTo>
                      <a:close/>
                    </a:path>
                  </a:pathLst>
                </a:custGeom>
                <a:solidFill>
                  <a:srgbClr val="9E561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5" name="Google Shape;735;p8"/>
                <p:cNvSpPr/>
                <p:nvPr/>
              </p:nvSpPr>
              <p:spPr>
                <a:xfrm>
                  <a:off x="5508116"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95" y="235077"/>
                        <a:pt x="234982" y="0"/>
                        <a:pt x="525018" y="0"/>
                      </a:cubicBezTo>
                      <a:lnTo>
                        <a:pt x="525018" y="0"/>
                      </a:lnTo>
                      <a:close/>
                      <a:moveTo>
                        <a:pt x="525018" y="383953"/>
                      </a:moveTo>
                      <a:cubicBezTo>
                        <a:pt x="447104" y="383953"/>
                        <a:pt x="383953" y="447103"/>
                        <a:pt x="383953" y="525018"/>
                      </a:cubicBezTo>
                      <a:cubicBezTo>
                        <a:pt x="383953" y="602932"/>
                        <a:pt x="447104" y="666083"/>
                        <a:pt x="525018" y="666083"/>
                      </a:cubicBezTo>
                      <a:cubicBezTo>
                        <a:pt x="602933" y="666083"/>
                        <a:pt x="666083" y="602932"/>
                        <a:pt x="666083" y="525018"/>
                      </a:cubicBezTo>
                      <a:cubicBezTo>
                        <a:pt x="666083" y="447103"/>
                        <a:pt x="602933" y="383953"/>
                        <a:pt x="525018" y="383953"/>
                      </a:cubicBezTo>
                      <a:lnTo>
                        <a:pt x="525018" y="383953"/>
                      </a:lnTo>
                      <a:close/>
                      <a:moveTo>
                        <a:pt x="525018" y="92297"/>
                      </a:moveTo>
                      <a:cubicBezTo>
                        <a:pt x="285941" y="92297"/>
                        <a:pt x="92202" y="286036"/>
                        <a:pt x="92202" y="525113"/>
                      </a:cubicBezTo>
                      <a:cubicBezTo>
                        <a:pt x="92202" y="764191"/>
                        <a:pt x="285941" y="957929"/>
                        <a:pt x="525018" y="957929"/>
                      </a:cubicBezTo>
                      <a:cubicBezTo>
                        <a:pt x="764000" y="957929"/>
                        <a:pt x="957834" y="764191"/>
                        <a:pt x="957834" y="525113"/>
                      </a:cubicBezTo>
                      <a:cubicBezTo>
                        <a:pt x="957834" y="286036"/>
                        <a:pt x="764000" y="92297"/>
                        <a:pt x="525018" y="92297"/>
                      </a:cubicBez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6" name="Google Shape;736;p8"/>
                <p:cNvSpPr/>
                <p:nvPr/>
              </p:nvSpPr>
              <p:spPr>
                <a:xfrm>
                  <a:off x="5508021" y="3912012"/>
                  <a:ext cx="1048035" cy="977360"/>
                </a:xfrm>
                <a:custGeom>
                  <a:avLst/>
                  <a:gdLst/>
                  <a:ahLst/>
                  <a:cxnLst/>
                  <a:rect l="l" t="t" r="r" b="b"/>
                  <a:pathLst>
                    <a:path w="1048035" h="977360" extrusionOk="0">
                      <a:moveTo>
                        <a:pt x="791813" y="0"/>
                      </a:moveTo>
                      <a:cubicBezTo>
                        <a:pt x="884492" y="54769"/>
                        <a:pt x="958882" y="137160"/>
                        <a:pt x="1003649" y="235934"/>
                      </a:cubicBezTo>
                      <a:cubicBezTo>
                        <a:pt x="980884" y="243078"/>
                        <a:pt x="956977" y="246793"/>
                        <a:pt x="932593" y="246793"/>
                      </a:cubicBezTo>
                      <a:cubicBezTo>
                        <a:pt x="923449" y="246793"/>
                        <a:pt x="914305" y="246221"/>
                        <a:pt x="905256" y="245173"/>
                      </a:cubicBezTo>
                      <a:cubicBezTo>
                        <a:pt x="855726" y="154495"/>
                        <a:pt x="774668" y="83439"/>
                        <a:pt x="676847" y="46863"/>
                      </a:cubicBezTo>
                      <a:cubicBezTo>
                        <a:pt x="716185" y="34290"/>
                        <a:pt x="754666" y="18574"/>
                        <a:pt x="791813" y="0"/>
                      </a:cubicBezTo>
                      <a:lnTo>
                        <a:pt x="791813" y="0"/>
                      </a:lnTo>
                      <a:close/>
                      <a:moveTo>
                        <a:pt x="1048036" y="498919"/>
                      </a:moveTo>
                      <a:cubicBezTo>
                        <a:pt x="1039463" y="596551"/>
                        <a:pt x="1004126" y="686562"/>
                        <a:pt x="949452" y="761524"/>
                      </a:cubicBezTo>
                      <a:cubicBezTo>
                        <a:pt x="915543" y="757142"/>
                        <a:pt x="882015" y="749713"/>
                        <a:pt x="849059" y="739235"/>
                      </a:cubicBezTo>
                      <a:cubicBezTo>
                        <a:pt x="901351" y="680180"/>
                        <a:pt x="937832" y="606743"/>
                        <a:pt x="951643" y="525685"/>
                      </a:cubicBezTo>
                      <a:cubicBezTo>
                        <a:pt x="984599" y="521399"/>
                        <a:pt x="1017079" y="512445"/>
                        <a:pt x="1048036" y="498919"/>
                      </a:cubicBezTo>
                      <a:lnTo>
                        <a:pt x="1048036" y="498919"/>
                      </a:lnTo>
                      <a:close/>
                      <a:moveTo>
                        <a:pt x="782765" y="909828"/>
                      </a:moveTo>
                      <a:cubicBezTo>
                        <a:pt x="706660" y="952786"/>
                        <a:pt x="618744" y="977360"/>
                        <a:pt x="525113" y="977360"/>
                      </a:cubicBezTo>
                      <a:cubicBezTo>
                        <a:pt x="397097" y="977360"/>
                        <a:pt x="279844" y="931545"/>
                        <a:pt x="188785" y="855440"/>
                      </a:cubicBezTo>
                      <a:cubicBezTo>
                        <a:pt x="227933" y="842867"/>
                        <a:pt x="268129" y="833437"/>
                        <a:pt x="308800" y="827246"/>
                      </a:cubicBezTo>
                      <a:cubicBezTo>
                        <a:pt x="372427" y="864108"/>
                        <a:pt x="446342" y="885158"/>
                        <a:pt x="525113" y="885158"/>
                      </a:cubicBezTo>
                      <a:cubicBezTo>
                        <a:pt x="576548" y="885158"/>
                        <a:pt x="625793" y="876205"/>
                        <a:pt x="671608" y="859726"/>
                      </a:cubicBezTo>
                      <a:cubicBezTo>
                        <a:pt x="709993" y="873252"/>
                        <a:pt x="747236" y="890016"/>
                        <a:pt x="782765" y="909828"/>
                      </a:cubicBezTo>
                      <a:lnTo>
                        <a:pt x="782765"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7" y="70104"/>
                        <a:pt x="261652" y="72771"/>
                        <a:pt x="309277" y="77057"/>
                      </a:cubicBezTo>
                      <a:cubicBezTo>
                        <a:pt x="212979"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9" y="448246"/>
                        <a:pt x="666179" y="452342"/>
                      </a:cubicBezTo>
                      <a:cubicBezTo>
                        <a:pt x="666179" y="530257"/>
                        <a:pt x="603028" y="593408"/>
                        <a:pt x="525113" y="593408"/>
                      </a:cubicBezTo>
                      <a:cubicBezTo>
                        <a:pt x="447294" y="593408"/>
                        <a:pt x="384238" y="530447"/>
                        <a:pt x="383953" y="452723"/>
                      </a:cubicBezTo>
                      <a:close/>
                    </a:path>
                  </a:pathLst>
                </a:custGeom>
                <a:solidFill>
                  <a:srgbClr val="F7AA6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737" name="Google Shape;737;p8"/>
              <p:cNvGrpSpPr/>
              <p:nvPr/>
            </p:nvGrpSpPr>
            <p:grpSpPr>
              <a:xfrm>
                <a:off x="6987920" y="3839241"/>
                <a:ext cx="1050035" cy="1050131"/>
                <a:chOff x="6987920" y="3839241"/>
                <a:chExt cx="1050035" cy="1050131"/>
              </a:xfrm>
            </p:grpSpPr>
            <p:sp>
              <p:nvSpPr>
                <p:cNvPr id="738" name="Google Shape;738;p8"/>
                <p:cNvSpPr/>
                <p:nvPr/>
              </p:nvSpPr>
              <p:spPr>
                <a:xfrm>
                  <a:off x="7034021" y="3885342"/>
                  <a:ext cx="957833" cy="957929"/>
                </a:xfrm>
                <a:custGeom>
                  <a:avLst/>
                  <a:gdLst/>
                  <a:ahLst/>
                  <a:cxnLst/>
                  <a:rect l="l" t="t" r="r" b="b"/>
                  <a:pathLst>
                    <a:path w="957833" h="957929" extrusionOk="0">
                      <a:moveTo>
                        <a:pt x="513493" y="0"/>
                      </a:moveTo>
                      <a:lnTo>
                        <a:pt x="444341" y="0"/>
                      </a:lnTo>
                      <a:lnTo>
                        <a:pt x="444341" y="395478"/>
                      </a:lnTo>
                      <a:lnTo>
                        <a:pt x="164782" y="115824"/>
                      </a:lnTo>
                      <a:lnTo>
                        <a:pt x="115824" y="164783"/>
                      </a:lnTo>
                      <a:lnTo>
                        <a:pt x="395383" y="444341"/>
                      </a:lnTo>
                      <a:lnTo>
                        <a:pt x="0" y="444341"/>
                      </a:lnTo>
                      <a:lnTo>
                        <a:pt x="0" y="513588"/>
                      </a:lnTo>
                      <a:lnTo>
                        <a:pt x="395383" y="513588"/>
                      </a:lnTo>
                      <a:lnTo>
                        <a:pt x="115824" y="793147"/>
                      </a:lnTo>
                      <a:lnTo>
                        <a:pt x="164782" y="842105"/>
                      </a:lnTo>
                      <a:lnTo>
                        <a:pt x="444341" y="562451"/>
                      </a:lnTo>
                      <a:lnTo>
                        <a:pt x="444341" y="957929"/>
                      </a:lnTo>
                      <a:lnTo>
                        <a:pt x="513493" y="957929"/>
                      </a:lnTo>
                      <a:lnTo>
                        <a:pt x="513493" y="562451"/>
                      </a:lnTo>
                      <a:lnTo>
                        <a:pt x="793147" y="842105"/>
                      </a:lnTo>
                      <a:lnTo>
                        <a:pt x="842010" y="793147"/>
                      </a:lnTo>
                      <a:lnTo>
                        <a:pt x="562451" y="513588"/>
                      </a:lnTo>
                      <a:lnTo>
                        <a:pt x="957834" y="513588"/>
                      </a:lnTo>
                      <a:lnTo>
                        <a:pt x="957834" y="444341"/>
                      </a:lnTo>
                      <a:lnTo>
                        <a:pt x="562451" y="444341"/>
                      </a:lnTo>
                      <a:lnTo>
                        <a:pt x="842010" y="164783"/>
                      </a:lnTo>
                      <a:lnTo>
                        <a:pt x="793147" y="115824"/>
                      </a:lnTo>
                      <a:lnTo>
                        <a:pt x="513493" y="395478"/>
                      </a:lnTo>
                      <a:close/>
                    </a:path>
                  </a:pathLst>
                </a:custGeom>
                <a:solidFill>
                  <a:srgbClr val="BF703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9" name="Google Shape;739;p8"/>
                <p:cNvSpPr/>
                <p:nvPr/>
              </p:nvSpPr>
              <p:spPr>
                <a:xfrm>
                  <a:off x="7034021" y="3885342"/>
                  <a:ext cx="957929" cy="957929"/>
                </a:xfrm>
                <a:custGeom>
                  <a:avLst/>
                  <a:gdLst/>
                  <a:ahLst/>
                  <a:cxnLst/>
                  <a:rect l="l" t="t" r="r" b="b"/>
                  <a:pathLst>
                    <a:path w="957929" h="957929" extrusionOk="0">
                      <a:moveTo>
                        <a:pt x="513493" y="0"/>
                      </a:moveTo>
                      <a:lnTo>
                        <a:pt x="444341" y="0"/>
                      </a:lnTo>
                      <a:lnTo>
                        <a:pt x="444341" y="83344"/>
                      </a:lnTo>
                      <a:cubicBezTo>
                        <a:pt x="455771" y="82391"/>
                        <a:pt x="467296" y="81820"/>
                        <a:pt x="478917" y="81820"/>
                      </a:cubicBezTo>
                      <a:cubicBezTo>
                        <a:pt x="490538" y="81820"/>
                        <a:pt x="502063" y="82296"/>
                        <a:pt x="513493" y="83344"/>
                      </a:cubicBezTo>
                      <a:lnTo>
                        <a:pt x="513493" y="0"/>
                      </a:lnTo>
                      <a:lnTo>
                        <a:pt x="513493"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379" y="613029"/>
                        <a:pt x="380809" y="625983"/>
                      </a:cubicBezTo>
                      <a:lnTo>
                        <a:pt x="444341" y="562451"/>
                      </a:lnTo>
                      <a:lnTo>
                        <a:pt x="444341" y="652272"/>
                      </a:lnTo>
                      <a:cubicBezTo>
                        <a:pt x="455485" y="654463"/>
                        <a:pt x="467106" y="655701"/>
                        <a:pt x="478917" y="655701"/>
                      </a:cubicBezTo>
                      <a:cubicBezTo>
                        <a:pt x="490728" y="655701"/>
                        <a:pt x="502348" y="654558"/>
                        <a:pt x="513493" y="652272"/>
                      </a:cubicBezTo>
                      <a:lnTo>
                        <a:pt x="513493" y="562451"/>
                      </a:lnTo>
                      <a:lnTo>
                        <a:pt x="577024" y="625983"/>
                      </a:lnTo>
                      <a:cubicBezTo>
                        <a:pt x="596360" y="613029"/>
                        <a:pt x="613029" y="596360"/>
                        <a:pt x="625983" y="577024"/>
                      </a:cubicBezTo>
                      <a:lnTo>
                        <a:pt x="562451" y="513493"/>
                      </a:lnTo>
                      <a:lnTo>
                        <a:pt x="652272" y="513493"/>
                      </a:lnTo>
                      <a:cubicBezTo>
                        <a:pt x="654463" y="502348"/>
                        <a:pt x="655606" y="490728"/>
                        <a:pt x="655606" y="478917"/>
                      </a:cubicBezTo>
                      <a:cubicBezTo>
                        <a:pt x="655606" y="467106"/>
                        <a:pt x="654463" y="455486"/>
                        <a:pt x="652272" y="444341"/>
                      </a:cubicBezTo>
                      <a:lnTo>
                        <a:pt x="562451" y="444341"/>
                      </a:lnTo>
                      <a:lnTo>
                        <a:pt x="625983" y="380809"/>
                      </a:lnTo>
                      <a:cubicBezTo>
                        <a:pt x="613029" y="361474"/>
                        <a:pt x="596455" y="344805"/>
                        <a:pt x="577024" y="331851"/>
                      </a:cubicBezTo>
                      <a:lnTo>
                        <a:pt x="513493" y="395383"/>
                      </a:lnTo>
                      <a:lnTo>
                        <a:pt x="513493" y="305562"/>
                      </a:lnTo>
                      <a:cubicBezTo>
                        <a:pt x="502348" y="303371"/>
                        <a:pt x="490728" y="302133"/>
                        <a:pt x="478917" y="302133"/>
                      </a:cubicBezTo>
                      <a:cubicBezTo>
                        <a:pt x="467106" y="302228"/>
                        <a:pt x="455485" y="303371"/>
                        <a:pt x="444341" y="305562"/>
                      </a:cubicBezTo>
                      <a:lnTo>
                        <a:pt x="444341" y="305562"/>
                      </a:lnTo>
                      <a:close/>
                      <a:moveTo>
                        <a:pt x="223647" y="174784"/>
                      </a:moveTo>
                      <a:lnTo>
                        <a:pt x="164687" y="115824"/>
                      </a:lnTo>
                      <a:lnTo>
                        <a:pt x="115729" y="164783"/>
                      </a:lnTo>
                      <a:lnTo>
                        <a:pt x="174688" y="223742"/>
                      </a:lnTo>
                      <a:cubicBezTo>
                        <a:pt x="189643" y="206026"/>
                        <a:pt x="206026" y="189643"/>
                        <a:pt x="223647" y="174784"/>
                      </a:cubicBezTo>
                      <a:lnTo>
                        <a:pt x="223647" y="174784"/>
                      </a:lnTo>
                      <a:close/>
                      <a:moveTo>
                        <a:pt x="83344" y="444341"/>
                      </a:moveTo>
                      <a:lnTo>
                        <a:pt x="0" y="444341"/>
                      </a:lnTo>
                      <a:lnTo>
                        <a:pt x="0" y="513493"/>
                      </a:lnTo>
                      <a:lnTo>
                        <a:pt x="83344" y="513493"/>
                      </a:lnTo>
                      <a:cubicBezTo>
                        <a:pt x="82391" y="502063"/>
                        <a:pt x="81820" y="490538"/>
                        <a:pt x="81820" y="478917"/>
                      </a:cubicBezTo>
                      <a:cubicBezTo>
                        <a:pt x="81820" y="467296"/>
                        <a:pt x="82296" y="455771"/>
                        <a:pt x="83344" y="444341"/>
                      </a:cubicBezTo>
                      <a:lnTo>
                        <a:pt x="83344" y="444341"/>
                      </a:lnTo>
                      <a:close/>
                      <a:moveTo>
                        <a:pt x="174784" y="734282"/>
                      </a:moveTo>
                      <a:lnTo>
                        <a:pt x="115824" y="793147"/>
                      </a:lnTo>
                      <a:lnTo>
                        <a:pt x="164782"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187" y="783146"/>
                      </a:moveTo>
                      <a:lnTo>
                        <a:pt x="793147" y="842010"/>
                      </a:lnTo>
                      <a:lnTo>
                        <a:pt x="842105" y="793052"/>
                      </a:lnTo>
                      <a:lnTo>
                        <a:pt x="783146" y="734282"/>
                      </a:lnTo>
                      <a:cubicBezTo>
                        <a:pt x="768287" y="751904"/>
                        <a:pt x="751904" y="768287"/>
                        <a:pt x="734187" y="783146"/>
                      </a:cubicBezTo>
                      <a:lnTo>
                        <a:pt x="734187"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6" y="223742"/>
                      </a:moveTo>
                      <a:lnTo>
                        <a:pt x="842105" y="164783"/>
                      </a:lnTo>
                      <a:lnTo>
                        <a:pt x="793147" y="115824"/>
                      </a:lnTo>
                      <a:lnTo>
                        <a:pt x="734187" y="174784"/>
                      </a:lnTo>
                      <a:cubicBezTo>
                        <a:pt x="751904" y="189643"/>
                        <a:pt x="768287" y="206026"/>
                        <a:pt x="783146" y="223742"/>
                      </a:cubicBezTo>
                      <a:close/>
                    </a:path>
                  </a:pathLst>
                </a:custGeom>
                <a:solidFill>
                  <a:srgbClr val="9E561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40" name="Google Shape;740;p8"/>
                <p:cNvSpPr/>
                <p:nvPr/>
              </p:nvSpPr>
              <p:spPr>
                <a:xfrm>
                  <a:off x="6987920"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0" y="235077"/>
                        <a:pt x="235077" y="0"/>
                        <a:pt x="525018" y="0"/>
                      </a:cubicBezTo>
                      <a:lnTo>
                        <a:pt x="525018" y="0"/>
                      </a:lnTo>
                      <a:close/>
                      <a:moveTo>
                        <a:pt x="525018" y="383953"/>
                      </a:moveTo>
                      <a:cubicBezTo>
                        <a:pt x="447103" y="383953"/>
                        <a:pt x="383953" y="447103"/>
                        <a:pt x="383953" y="525018"/>
                      </a:cubicBezTo>
                      <a:cubicBezTo>
                        <a:pt x="383953" y="602932"/>
                        <a:pt x="447103" y="666083"/>
                        <a:pt x="525018" y="666083"/>
                      </a:cubicBezTo>
                      <a:cubicBezTo>
                        <a:pt x="602932" y="666083"/>
                        <a:pt x="666083" y="602932"/>
                        <a:pt x="666083" y="525018"/>
                      </a:cubicBezTo>
                      <a:cubicBezTo>
                        <a:pt x="666178" y="447103"/>
                        <a:pt x="602932" y="383953"/>
                        <a:pt x="525018" y="383953"/>
                      </a:cubicBezTo>
                      <a:lnTo>
                        <a:pt x="525018" y="383953"/>
                      </a:lnTo>
                      <a:close/>
                      <a:moveTo>
                        <a:pt x="525018" y="92297"/>
                      </a:moveTo>
                      <a:cubicBezTo>
                        <a:pt x="285940" y="92297"/>
                        <a:pt x="92202" y="286036"/>
                        <a:pt x="92202" y="525113"/>
                      </a:cubicBezTo>
                      <a:cubicBezTo>
                        <a:pt x="92202" y="764191"/>
                        <a:pt x="285940" y="957929"/>
                        <a:pt x="525018" y="957929"/>
                      </a:cubicBezTo>
                      <a:cubicBezTo>
                        <a:pt x="764000" y="957929"/>
                        <a:pt x="957834" y="764191"/>
                        <a:pt x="957834" y="525113"/>
                      </a:cubicBezTo>
                      <a:cubicBezTo>
                        <a:pt x="957834" y="286036"/>
                        <a:pt x="764095" y="92297"/>
                        <a:pt x="525018" y="92297"/>
                      </a:cubicBez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41" name="Google Shape;741;p8"/>
                <p:cNvSpPr/>
                <p:nvPr/>
              </p:nvSpPr>
              <p:spPr>
                <a:xfrm>
                  <a:off x="6987920" y="3912012"/>
                  <a:ext cx="1048035" cy="977360"/>
                </a:xfrm>
                <a:custGeom>
                  <a:avLst/>
                  <a:gdLst/>
                  <a:ahLst/>
                  <a:cxnLst/>
                  <a:rect l="l" t="t" r="r" b="b"/>
                  <a:pathLst>
                    <a:path w="1048035" h="977360" extrusionOk="0">
                      <a:moveTo>
                        <a:pt x="791813" y="0"/>
                      </a:moveTo>
                      <a:cubicBezTo>
                        <a:pt x="884491" y="54769"/>
                        <a:pt x="958882" y="137160"/>
                        <a:pt x="1003554" y="235934"/>
                      </a:cubicBezTo>
                      <a:cubicBezTo>
                        <a:pt x="980789" y="243078"/>
                        <a:pt x="956881" y="246793"/>
                        <a:pt x="932497" y="246793"/>
                      </a:cubicBezTo>
                      <a:cubicBezTo>
                        <a:pt x="923353" y="246793"/>
                        <a:pt x="914209" y="246221"/>
                        <a:pt x="905161" y="245173"/>
                      </a:cubicBezTo>
                      <a:cubicBezTo>
                        <a:pt x="855631" y="154495"/>
                        <a:pt x="774573" y="83439"/>
                        <a:pt x="676751" y="46863"/>
                      </a:cubicBezTo>
                      <a:cubicBezTo>
                        <a:pt x="716185" y="34290"/>
                        <a:pt x="754666" y="18574"/>
                        <a:pt x="791813" y="0"/>
                      </a:cubicBezTo>
                      <a:lnTo>
                        <a:pt x="791813" y="0"/>
                      </a:lnTo>
                      <a:close/>
                      <a:moveTo>
                        <a:pt x="1048036" y="498919"/>
                      </a:moveTo>
                      <a:cubicBezTo>
                        <a:pt x="1039463" y="596551"/>
                        <a:pt x="1004125" y="686562"/>
                        <a:pt x="949452" y="761524"/>
                      </a:cubicBezTo>
                      <a:cubicBezTo>
                        <a:pt x="915543" y="757142"/>
                        <a:pt x="882015" y="749713"/>
                        <a:pt x="849058" y="739235"/>
                      </a:cubicBezTo>
                      <a:cubicBezTo>
                        <a:pt x="901351" y="680180"/>
                        <a:pt x="937736" y="606743"/>
                        <a:pt x="951643" y="525685"/>
                      </a:cubicBezTo>
                      <a:cubicBezTo>
                        <a:pt x="984599" y="521399"/>
                        <a:pt x="1017080" y="512445"/>
                        <a:pt x="1048036" y="498919"/>
                      </a:cubicBezTo>
                      <a:lnTo>
                        <a:pt x="1048036" y="498919"/>
                      </a:lnTo>
                      <a:close/>
                      <a:moveTo>
                        <a:pt x="782669" y="909828"/>
                      </a:moveTo>
                      <a:cubicBezTo>
                        <a:pt x="706564" y="952786"/>
                        <a:pt x="618649" y="977360"/>
                        <a:pt x="525018" y="977360"/>
                      </a:cubicBezTo>
                      <a:cubicBezTo>
                        <a:pt x="397002" y="977360"/>
                        <a:pt x="279749" y="931545"/>
                        <a:pt x="188595" y="855440"/>
                      </a:cubicBezTo>
                      <a:cubicBezTo>
                        <a:pt x="227743" y="842867"/>
                        <a:pt x="267938" y="833437"/>
                        <a:pt x="308610" y="827246"/>
                      </a:cubicBezTo>
                      <a:cubicBezTo>
                        <a:pt x="372237" y="864108"/>
                        <a:pt x="446151" y="885158"/>
                        <a:pt x="524923" y="885158"/>
                      </a:cubicBezTo>
                      <a:cubicBezTo>
                        <a:pt x="576358" y="885158"/>
                        <a:pt x="625602" y="876205"/>
                        <a:pt x="671417" y="859726"/>
                      </a:cubicBezTo>
                      <a:cubicBezTo>
                        <a:pt x="709993" y="873252"/>
                        <a:pt x="747141" y="890016"/>
                        <a:pt x="782669" y="909828"/>
                      </a:cubicBezTo>
                      <a:lnTo>
                        <a:pt x="782669"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6" y="70104"/>
                        <a:pt x="261651" y="72771"/>
                        <a:pt x="309276" y="77057"/>
                      </a:cubicBezTo>
                      <a:cubicBezTo>
                        <a:pt x="212884"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8" y="448246"/>
                        <a:pt x="666178" y="452342"/>
                      </a:cubicBezTo>
                      <a:cubicBezTo>
                        <a:pt x="666178" y="530257"/>
                        <a:pt x="603028" y="593408"/>
                        <a:pt x="525113" y="593408"/>
                      </a:cubicBezTo>
                      <a:cubicBezTo>
                        <a:pt x="447199" y="593408"/>
                        <a:pt x="384143" y="530447"/>
                        <a:pt x="383953" y="452723"/>
                      </a:cubicBezTo>
                      <a:close/>
                    </a:path>
                  </a:pathLst>
                </a:custGeom>
                <a:solidFill>
                  <a:srgbClr val="F7AA6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sp>
          <p:nvSpPr>
            <p:cNvPr id="742" name="Google Shape;742;p8"/>
            <p:cNvSpPr/>
            <p:nvPr/>
          </p:nvSpPr>
          <p:spPr>
            <a:xfrm rot="-1954443">
              <a:off x="-97283" y="5681492"/>
              <a:ext cx="1408533" cy="50150"/>
            </a:xfrm>
            <a:custGeom>
              <a:avLst/>
              <a:gdLst/>
              <a:ahLst/>
              <a:cxnLst/>
              <a:rect l="l" t="t" r="r" b="b"/>
              <a:pathLst>
                <a:path w="2637701" h="93914" extrusionOk="0">
                  <a:moveTo>
                    <a:pt x="0" y="0"/>
                  </a:moveTo>
                  <a:lnTo>
                    <a:pt x="2637702" y="0"/>
                  </a:lnTo>
                  <a:lnTo>
                    <a:pt x="2637702" y="93914"/>
                  </a:lnTo>
                  <a:lnTo>
                    <a:pt x="0" y="93914"/>
                  </a:ln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43" name="Google Shape;743;p8"/>
            <p:cNvSpPr/>
            <p:nvPr/>
          </p:nvSpPr>
          <p:spPr>
            <a:xfrm>
              <a:off x="1124630" y="53538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744" name="Google Shape;744;p8"/>
          <p:cNvGrpSpPr/>
          <p:nvPr/>
        </p:nvGrpSpPr>
        <p:grpSpPr>
          <a:xfrm rot="-370135">
            <a:off x="6959945" y="5134839"/>
            <a:ext cx="1218524" cy="1264566"/>
            <a:chOff x="2362009" y="2723845"/>
            <a:chExt cx="709332" cy="736134"/>
          </a:xfrm>
        </p:grpSpPr>
        <p:sp>
          <p:nvSpPr>
            <p:cNvPr id="745" name="Google Shape;745;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6" name="Google Shape;746;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7" name="Google Shape;747;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8" name="Google Shape;748;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9" name="Google Shape;749;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50" name="Google Shape;750;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51" name="Google Shape;751;p8"/>
          <p:cNvGrpSpPr/>
          <p:nvPr/>
        </p:nvGrpSpPr>
        <p:grpSpPr>
          <a:xfrm>
            <a:off x="8370090" y="3118815"/>
            <a:ext cx="3249525" cy="2760354"/>
            <a:chOff x="8763303" y="3646951"/>
            <a:chExt cx="2515891" cy="2137159"/>
          </a:xfrm>
        </p:grpSpPr>
        <p:sp>
          <p:nvSpPr>
            <p:cNvPr id="752" name="Google Shape;752;p8"/>
            <p:cNvSpPr/>
            <p:nvPr/>
          </p:nvSpPr>
          <p:spPr>
            <a:xfrm>
              <a:off x="9392154" y="3646951"/>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753" name="Google Shape;753;p8"/>
            <p:cNvGrpSpPr/>
            <p:nvPr/>
          </p:nvGrpSpPr>
          <p:grpSpPr>
            <a:xfrm>
              <a:off x="9438030" y="3761294"/>
              <a:ext cx="1037688" cy="1278462"/>
              <a:chOff x="2409244" y="2857703"/>
              <a:chExt cx="604080" cy="744244"/>
            </a:xfrm>
          </p:grpSpPr>
          <p:sp>
            <p:nvSpPr>
              <p:cNvPr id="754" name="Google Shape;754;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55" name="Google Shape;755;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56" name="Google Shape;756;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757" name="Google Shape;757;p8"/>
            <p:cNvSpPr/>
            <p:nvPr/>
          </p:nvSpPr>
          <p:spPr>
            <a:xfrm>
              <a:off x="10194259" y="4391304"/>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758" name="Google Shape;758;p8"/>
            <p:cNvGrpSpPr/>
            <p:nvPr/>
          </p:nvGrpSpPr>
          <p:grpSpPr>
            <a:xfrm>
              <a:off x="10240135" y="4505647"/>
              <a:ext cx="1037688" cy="1278462"/>
              <a:chOff x="2409244" y="2857703"/>
              <a:chExt cx="604080" cy="744244"/>
            </a:xfrm>
          </p:grpSpPr>
          <p:sp>
            <p:nvSpPr>
              <p:cNvPr id="759" name="Google Shape;759;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0" name="Google Shape;760;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1" name="Google Shape;761;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762" name="Google Shape;762;p8"/>
            <p:cNvSpPr/>
            <p:nvPr/>
          </p:nvSpPr>
          <p:spPr>
            <a:xfrm>
              <a:off x="8763303" y="4259759"/>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0CB36"/>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763" name="Google Shape;763;p8"/>
            <p:cNvGrpSpPr/>
            <p:nvPr/>
          </p:nvGrpSpPr>
          <p:grpSpPr>
            <a:xfrm>
              <a:off x="8809179" y="4374102"/>
              <a:ext cx="1037688" cy="1278462"/>
              <a:chOff x="2409244" y="2857703"/>
              <a:chExt cx="604080" cy="744244"/>
            </a:xfrm>
          </p:grpSpPr>
          <p:sp>
            <p:nvSpPr>
              <p:cNvPr id="764" name="Google Shape;764;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5" name="Google Shape;765;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6" name="Google Shape;766;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767" name="Google Shape;767;p8"/>
          <p:cNvGrpSpPr/>
          <p:nvPr/>
        </p:nvGrpSpPr>
        <p:grpSpPr>
          <a:xfrm>
            <a:off x="11462317" y="5169533"/>
            <a:ext cx="516322" cy="535832"/>
            <a:chOff x="2362009" y="2723845"/>
            <a:chExt cx="709332" cy="736134"/>
          </a:xfrm>
        </p:grpSpPr>
        <p:sp>
          <p:nvSpPr>
            <p:cNvPr id="768" name="Google Shape;768;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9" name="Google Shape;769;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0" name="Google Shape;770;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1" name="Google Shape;771;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2" name="Google Shape;772;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3" name="Google Shape;773;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74" name="Google Shape;774;p8"/>
          <p:cNvGrpSpPr/>
          <p:nvPr/>
        </p:nvGrpSpPr>
        <p:grpSpPr>
          <a:xfrm>
            <a:off x="7879419" y="5403468"/>
            <a:ext cx="1218490" cy="1264531"/>
            <a:chOff x="2362009" y="2723845"/>
            <a:chExt cx="709332" cy="736134"/>
          </a:xfrm>
        </p:grpSpPr>
        <p:sp>
          <p:nvSpPr>
            <p:cNvPr id="775" name="Google Shape;775;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6" name="Google Shape;776;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7" name="Google Shape;777;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8" name="Google Shape;778;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9" name="Google Shape;779;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80" name="Google Shape;780;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81" name="Google Shape;781;p8"/>
          <p:cNvGrpSpPr/>
          <p:nvPr/>
        </p:nvGrpSpPr>
        <p:grpSpPr>
          <a:xfrm rot="820229" flipH="1">
            <a:off x="2991144" y="4219134"/>
            <a:ext cx="296746" cy="1523040"/>
            <a:chOff x="1910182" y="1410071"/>
            <a:chExt cx="546202" cy="2803361"/>
          </a:xfrm>
        </p:grpSpPr>
        <p:sp>
          <p:nvSpPr>
            <p:cNvPr id="782" name="Google Shape;782;p8"/>
            <p:cNvSpPr/>
            <p:nvPr/>
          </p:nvSpPr>
          <p:spPr>
            <a:xfrm>
              <a:off x="2082844" y="1921408"/>
              <a:ext cx="108692" cy="1730017"/>
            </a:xfrm>
            <a:custGeom>
              <a:avLst/>
              <a:gdLst/>
              <a:ahLst/>
              <a:cxnLst/>
              <a:rect l="l" t="t" r="r" b="b"/>
              <a:pathLst>
                <a:path w="4642" h="73885" extrusionOk="0">
                  <a:moveTo>
                    <a:pt x="1205" y="0"/>
                  </a:moveTo>
                  <a:lnTo>
                    <a:pt x="0" y="59"/>
                  </a:lnTo>
                  <a:lnTo>
                    <a:pt x="3437" y="73885"/>
                  </a:lnTo>
                  <a:lnTo>
                    <a:pt x="4642" y="73855"/>
                  </a:lnTo>
                  <a:lnTo>
                    <a:pt x="1205" y="0"/>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3" name="Google Shape;783;p8"/>
            <p:cNvSpPr/>
            <p:nvPr/>
          </p:nvSpPr>
          <p:spPr>
            <a:xfrm>
              <a:off x="1910182" y="3625200"/>
              <a:ext cx="546202" cy="578585"/>
            </a:xfrm>
            <a:custGeom>
              <a:avLst/>
              <a:gdLst/>
              <a:ahLst/>
              <a:cxnLst/>
              <a:rect l="l" t="t" r="r" b="b"/>
              <a:pathLst>
                <a:path w="23327" h="24710" extrusionOk="0">
                  <a:moveTo>
                    <a:pt x="17730" y="1"/>
                  </a:moveTo>
                  <a:cubicBezTo>
                    <a:pt x="17676" y="1"/>
                    <a:pt x="17622" y="2"/>
                    <a:pt x="17568" y="3"/>
                  </a:cubicBezTo>
                  <a:lnTo>
                    <a:pt x="4965" y="415"/>
                  </a:lnTo>
                  <a:cubicBezTo>
                    <a:pt x="2174" y="503"/>
                    <a:pt x="0" y="2823"/>
                    <a:pt x="118" y="5614"/>
                  </a:cubicBezTo>
                  <a:lnTo>
                    <a:pt x="882" y="23211"/>
                  </a:lnTo>
                  <a:lnTo>
                    <a:pt x="2086" y="22565"/>
                  </a:lnTo>
                  <a:lnTo>
                    <a:pt x="1322" y="5585"/>
                  </a:lnTo>
                  <a:cubicBezTo>
                    <a:pt x="1234" y="3470"/>
                    <a:pt x="2879" y="1707"/>
                    <a:pt x="4995" y="1619"/>
                  </a:cubicBezTo>
                  <a:lnTo>
                    <a:pt x="17598" y="1208"/>
                  </a:lnTo>
                  <a:cubicBezTo>
                    <a:pt x="17634" y="1207"/>
                    <a:pt x="17670" y="1206"/>
                    <a:pt x="17706" y="1206"/>
                  </a:cubicBezTo>
                  <a:cubicBezTo>
                    <a:pt x="19744" y="1206"/>
                    <a:pt x="21448" y="2830"/>
                    <a:pt x="21534" y="4880"/>
                  </a:cubicBezTo>
                  <a:lnTo>
                    <a:pt x="22122" y="24710"/>
                  </a:lnTo>
                  <a:lnTo>
                    <a:pt x="23326" y="24680"/>
                  </a:lnTo>
                  <a:lnTo>
                    <a:pt x="22739" y="4851"/>
                  </a:lnTo>
                  <a:cubicBezTo>
                    <a:pt x="22652" y="2143"/>
                    <a:pt x="20420" y="1"/>
                    <a:pt x="17730" y="1"/>
                  </a:cubicBez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4" name="Google Shape;784;p8"/>
            <p:cNvSpPr/>
            <p:nvPr/>
          </p:nvSpPr>
          <p:spPr>
            <a:xfrm>
              <a:off x="2246562" y="3640396"/>
              <a:ext cx="52988" cy="546202"/>
            </a:xfrm>
            <a:custGeom>
              <a:avLst/>
              <a:gdLst/>
              <a:ahLst/>
              <a:cxnLst/>
              <a:rect l="l" t="t" r="r" b="b"/>
              <a:pathLst>
                <a:path w="2263" h="23327" extrusionOk="0">
                  <a:moveTo>
                    <a:pt x="1205" y="1"/>
                  </a:moveTo>
                  <a:lnTo>
                    <a:pt x="0" y="30"/>
                  </a:lnTo>
                  <a:lnTo>
                    <a:pt x="1058" y="23326"/>
                  </a:lnTo>
                  <a:lnTo>
                    <a:pt x="2262" y="23268"/>
                  </a:lnTo>
                  <a:lnTo>
                    <a:pt x="1205" y="1"/>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5" name="Google Shape;785;p8"/>
            <p:cNvSpPr/>
            <p:nvPr/>
          </p:nvSpPr>
          <p:spPr>
            <a:xfrm>
              <a:off x="2078700" y="3642457"/>
              <a:ext cx="53012" cy="570975"/>
            </a:xfrm>
            <a:custGeom>
              <a:avLst/>
              <a:gdLst/>
              <a:ahLst/>
              <a:cxnLst/>
              <a:rect l="l" t="t" r="r" b="b"/>
              <a:pathLst>
                <a:path w="2264" h="24385" extrusionOk="0">
                  <a:moveTo>
                    <a:pt x="1205" y="1"/>
                  </a:moveTo>
                  <a:lnTo>
                    <a:pt x="1" y="59"/>
                  </a:lnTo>
                  <a:lnTo>
                    <a:pt x="1147" y="24384"/>
                  </a:lnTo>
                  <a:lnTo>
                    <a:pt x="2263" y="23943"/>
                  </a:lnTo>
                  <a:lnTo>
                    <a:pt x="1205" y="1"/>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6" name="Google Shape;786;p8"/>
            <p:cNvSpPr/>
            <p:nvPr/>
          </p:nvSpPr>
          <p:spPr>
            <a:xfrm>
              <a:off x="2058071" y="1410071"/>
              <a:ext cx="146554" cy="1959555"/>
            </a:xfrm>
            <a:custGeom>
              <a:avLst/>
              <a:gdLst/>
              <a:ahLst/>
              <a:cxnLst/>
              <a:rect l="l" t="t" r="r" b="b"/>
              <a:pathLst>
                <a:path w="6259" h="83688" extrusionOk="0">
                  <a:moveTo>
                    <a:pt x="1735" y="1"/>
                  </a:moveTo>
                  <a:cubicBezTo>
                    <a:pt x="1686" y="1"/>
                    <a:pt x="1637" y="4"/>
                    <a:pt x="1587" y="11"/>
                  </a:cubicBezTo>
                  <a:cubicBezTo>
                    <a:pt x="676" y="99"/>
                    <a:pt x="1" y="1215"/>
                    <a:pt x="59" y="2508"/>
                  </a:cubicBezTo>
                  <a:lnTo>
                    <a:pt x="2997" y="81563"/>
                  </a:lnTo>
                  <a:cubicBezTo>
                    <a:pt x="3025" y="82756"/>
                    <a:pt x="3708" y="83687"/>
                    <a:pt x="4527" y="83687"/>
                  </a:cubicBezTo>
                  <a:cubicBezTo>
                    <a:pt x="4575" y="83687"/>
                    <a:pt x="4623" y="83684"/>
                    <a:pt x="4672" y="83678"/>
                  </a:cubicBezTo>
                  <a:cubicBezTo>
                    <a:pt x="5582" y="83560"/>
                    <a:pt x="6258" y="82444"/>
                    <a:pt x="6199" y="81181"/>
                  </a:cubicBezTo>
                  <a:lnTo>
                    <a:pt x="3262" y="2126"/>
                  </a:lnTo>
                  <a:cubicBezTo>
                    <a:pt x="3234" y="906"/>
                    <a:pt x="2552" y="1"/>
                    <a:pt x="1735" y="1"/>
                  </a:cubicBezTo>
                  <a:close/>
                </a:path>
              </a:pathLst>
            </a:custGeom>
            <a:solidFill>
              <a:srgbClr val="EBC59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7" name="Google Shape;787;p8"/>
            <p:cNvSpPr/>
            <p:nvPr/>
          </p:nvSpPr>
          <p:spPr>
            <a:xfrm>
              <a:off x="2124804" y="3223539"/>
              <a:ext cx="79822" cy="146086"/>
            </a:xfrm>
            <a:custGeom>
              <a:avLst/>
              <a:gdLst/>
              <a:ahLst/>
              <a:cxnLst/>
              <a:rect l="l" t="t" r="r" b="b"/>
              <a:pathLst>
                <a:path w="3409" h="6239" extrusionOk="0">
                  <a:moveTo>
                    <a:pt x="3232" y="1"/>
                  </a:moveTo>
                  <a:cubicBezTo>
                    <a:pt x="3085" y="206"/>
                    <a:pt x="2909" y="383"/>
                    <a:pt x="2703" y="530"/>
                  </a:cubicBezTo>
                  <a:cubicBezTo>
                    <a:pt x="2358" y="791"/>
                    <a:pt x="1984" y="908"/>
                    <a:pt x="1607" y="908"/>
                  </a:cubicBezTo>
                  <a:cubicBezTo>
                    <a:pt x="1052" y="908"/>
                    <a:pt x="490" y="655"/>
                    <a:pt x="0" y="236"/>
                  </a:cubicBezTo>
                  <a:lnTo>
                    <a:pt x="0" y="236"/>
                  </a:lnTo>
                  <a:lnTo>
                    <a:pt x="147" y="4114"/>
                  </a:lnTo>
                  <a:cubicBezTo>
                    <a:pt x="203" y="5307"/>
                    <a:pt x="861" y="6238"/>
                    <a:pt x="1702" y="6238"/>
                  </a:cubicBezTo>
                  <a:cubicBezTo>
                    <a:pt x="1751" y="6238"/>
                    <a:pt x="1801" y="6235"/>
                    <a:pt x="1851" y="6229"/>
                  </a:cubicBezTo>
                  <a:cubicBezTo>
                    <a:pt x="2732" y="6141"/>
                    <a:pt x="3408" y="4995"/>
                    <a:pt x="3379" y="3732"/>
                  </a:cubicBezTo>
                  <a:lnTo>
                    <a:pt x="3232" y="1"/>
                  </a:lnTo>
                  <a:close/>
                </a:path>
              </a:pathLst>
            </a:custGeom>
            <a:solidFill>
              <a:srgbClr val="EBC59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grpSp>
        <p:nvGrpSpPr>
          <p:cNvPr id="788" name="Google Shape;788;p8"/>
          <p:cNvGrpSpPr/>
          <p:nvPr/>
        </p:nvGrpSpPr>
        <p:grpSpPr>
          <a:xfrm>
            <a:off x="2318327" y="5530591"/>
            <a:ext cx="1293850" cy="687587"/>
            <a:chOff x="998197" y="4846302"/>
            <a:chExt cx="1293850" cy="687587"/>
          </a:xfrm>
        </p:grpSpPr>
        <p:sp>
          <p:nvSpPr>
            <p:cNvPr id="789" name="Google Shape;789;p8"/>
            <p:cNvSpPr/>
            <p:nvPr/>
          </p:nvSpPr>
          <p:spPr>
            <a:xfrm>
              <a:off x="998197" y="4846302"/>
              <a:ext cx="1293850" cy="531097"/>
            </a:xfrm>
            <a:custGeom>
              <a:avLst/>
              <a:gdLst/>
              <a:ahLst/>
              <a:cxnLst/>
              <a:rect l="l" t="t" r="r" b="b"/>
              <a:pathLst>
                <a:path w="1293850" h="531097" extrusionOk="0">
                  <a:moveTo>
                    <a:pt x="680040" y="0"/>
                  </a:moveTo>
                  <a:cubicBezTo>
                    <a:pt x="690281" y="12839"/>
                    <a:pt x="696853" y="25678"/>
                    <a:pt x="697515" y="38516"/>
                  </a:cubicBezTo>
                  <a:cubicBezTo>
                    <a:pt x="713003" y="39077"/>
                    <a:pt x="728338" y="40249"/>
                    <a:pt x="743469" y="42184"/>
                  </a:cubicBezTo>
                  <a:cubicBezTo>
                    <a:pt x="771236" y="35154"/>
                    <a:pt x="797218" y="23130"/>
                    <a:pt x="820603" y="3821"/>
                  </a:cubicBezTo>
                  <a:cubicBezTo>
                    <a:pt x="808529" y="21449"/>
                    <a:pt x="792990" y="35918"/>
                    <a:pt x="773681" y="46871"/>
                  </a:cubicBezTo>
                  <a:cubicBezTo>
                    <a:pt x="781119" y="48247"/>
                    <a:pt x="788659" y="49827"/>
                    <a:pt x="796149" y="51559"/>
                  </a:cubicBezTo>
                  <a:cubicBezTo>
                    <a:pt x="827787" y="57876"/>
                    <a:pt x="868748" y="62614"/>
                    <a:pt x="908283" y="49572"/>
                  </a:cubicBezTo>
                  <a:cubicBezTo>
                    <a:pt x="896973" y="62003"/>
                    <a:pt x="886121" y="70562"/>
                    <a:pt x="873893" y="76472"/>
                  </a:cubicBezTo>
                  <a:cubicBezTo>
                    <a:pt x="883828" y="80547"/>
                    <a:pt x="893610" y="84878"/>
                    <a:pt x="903290" y="89565"/>
                  </a:cubicBezTo>
                  <a:cubicBezTo>
                    <a:pt x="943640" y="88291"/>
                    <a:pt x="983175" y="85133"/>
                    <a:pt x="1021487" y="78866"/>
                  </a:cubicBezTo>
                  <a:cubicBezTo>
                    <a:pt x="995708" y="92265"/>
                    <a:pt x="968757" y="102404"/>
                    <a:pt x="940583" y="109281"/>
                  </a:cubicBezTo>
                  <a:cubicBezTo>
                    <a:pt x="956784" y="118656"/>
                    <a:pt x="972578" y="128896"/>
                    <a:pt x="987913" y="139900"/>
                  </a:cubicBezTo>
                  <a:cubicBezTo>
                    <a:pt x="1006865" y="138831"/>
                    <a:pt x="1025002" y="134500"/>
                    <a:pt x="1041866" y="125279"/>
                  </a:cubicBezTo>
                  <a:cubicBezTo>
                    <a:pt x="1031014" y="137659"/>
                    <a:pt x="1018023" y="146167"/>
                    <a:pt x="1003350" y="151466"/>
                  </a:cubicBezTo>
                  <a:cubicBezTo>
                    <a:pt x="1020570" y="164712"/>
                    <a:pt x="1037179" y="179028"/>
                    <a:pt x="1053074" y="194261"/>
                  </a:cubicBezTo>
                  <a:cubicBezTo>
                    <a:pt x="1067135" y="195433"/>
                    <a:pt x="1081809" y="195637"/>
                    <a:pt x="1097194" y="194618"/>
                  </a:cubicBezTo>
                  <a:cubicBezTo>
                    <a:pt x="1086699" y="199305"/>
                    <a:pt x="1076000" y="203126"/>
                    <a:pt x="1065149" y="206132"/>
                  </a:cubicBezTo>
                  <a:cubicBezTo>
                    <a:pt x="1076918" y="218053"/>
                    <a:pt x="1088278" y="230535"/>
                    <a:pt x="1099181" y="243476"/>
                  </a:cubicBezTo>
                  <a:cubicBezTo>
                    <a:pt x="1124145" y="242355"/>
                    <a:pt x="1148447" y="237159"/>
                    <a:pt x="1171577" y="225747"/>
                  </a:cubicBezTo>
                  <a:cubicBezTo>
                    <a:pt x="1155580" y="244189"/>
                    <a:pt x="1136016" y="255397"/>
                    <a:pt x="1114211" y="261919"/>
                  </a:cubicBezTo>
                  <a:cubicBezTo>
                    <a:pt x="1124909" y="275572"/>
                    <a:pt x="1135201" y="289736"/>
                    <a:pt x="1144983" y="304409"/>
                  </a:cubicBezTo>
                  <a:cubicBezTo>
                    <a:pt x="1169539" y="305886"/>
                    <a:pt x="1194096" y="304816"/>
                    <a:pt x="1218703" y="300180"/>
                  </a:cubicBezTo>
                  <a:cubicBezTo>
                    <a:pt x="1199445" y="311898"/>
                    <a:pt x="1178302" y="318368"/>
                    <a:pt x="1155834" y="321272"/>
                  </a:cubicBezTo>
                  <a:cubicBezTo>
                    <a:pt x="1162559" y="331971"/>
                    <a:pt x="1168978" y="342925"/>
                    <a:pt x="1175194" y="354082"/>
                  </a:cubicBezTo>
                  <a:cubicBezTo>
                    <a:pt x="1197764" y="358413"/>
                    <a:pt x="1221046" y="361826"/>
                    <a:pt x="1245450" y="363813"/>
                  </a:cubicBezTo>
                  <a:cubicBezTo>
                    <a:pt x="1226600" y="371302"/>
                    <a:pt x="1207393" y="375735"/>
                    <a:pt x="1187829" y="378027"/>
                  </a:cubicBezTo>
                  <a:cubicBezTo>
                    <a:pt x="1192669" y="387605"/>
                    <a:pt x="1197305" y="397336"/>
                    <a:pt x="1201789" y="407169"/>
                  </a:cubicBezTo>
                  <a:cubicBezTo>
                    <a:pt x="1219315" y="408595"/>
                    <a:pt x="1236840" y="408544"/>
                    <a:pt x="1254366" y="406404"/>
                  </a:cubicBezTo>
                  <a:cubicBezTo>
                    <a:pt x="1239540" y="413588"/>
                    <a:pt x="1224001" y="418275"/>
                    <a:pt x="1207902" y="420975"/>
                  </a:cubicBezTo>
                  <a:cubicBezTo>
                    <a:pt x="1217378" y="443086"/>
                    <a:pt x="1225836" y="465910"/>
                    <a:pt x="1233274" y="489346"/>
                  </a:cubicBezTo>
                  <a:cubicBezTo>
                    <a:pt x="1254060" y="487767"/>
                    <a:pt x="1274286" y="483538"/>
                    <a:pt x="1293850" y="475744"/>
                  </a:cubicBezTo>
                  <a:cubicBezTo>
                    <a:pt x="1280960" y="495103"/>
                    <a:pt x="1262874" y="507636"/>
                    <a:pt x="1241018" y="515329"/>
                  </a:cubicBezTo>
                  <a:lnTo>
                    <a:pt x="1244808" y="531097"/>
                  </a:lnTo>
                  <a:lnTo>
                    <a:pt x="51471" y="531097"/>
                  </a:lnTo>
                  <a:lnTo>
                    <a:pt x="0" y="497396"/>
                  </a:lnTo>
                  <a:cubicBezTo>
                    <a:pt x="42439" y="513037"/>
                    <a:pt x="82687" y="516501"/>
                    <a:pt x="120897" y="508451"/>
                  </a:cubicBezTo>
                  <a:cubicBezTo>
                    <a:pt x="127418" y="485933"/>
                    <a:pt x="134908" y="463975"/>
                    <a:pt x="143263" y="442577"/>
                  </a:cubicBezTo>
                  <a:cubicBezTo>
                    <a:pt x="112389" y="437991"/>
                    <a:pt x="82687" y="430706"/>
                    <a:pt x="53443" y="422351"/>
                  </a:cubicBezTo>
                  <a:cubicBezTo>
                    <a:pt x="87883" y="423217"/>
                    <a:pt x="122324" y="419957"/>
                    <a:pt x="156764" y="410328"/>
                  </a:cubicBezTo>
                  <a:cubicBezTo>
                    <a:pt x="163489" y="395247"/>
                    <a:pt x="170673" y="380523"/>
                    <a:pt x="178264" y="366106"/>
                  </a:cubicBezTo>
                  <a:cubicBezTo>
                    <a:pt x="141990" y="359941"/>
                    <a:pt x="107243" y="346440"/>
                    <a:pt x="74383" y="324431"/>
                  </a:cubicBezTo>
                  <a:cubicBezTo>
                    <a:pt x="116210" y="336709"/>
                    <a:pt x="157070" y="337422"/>
                    <a:pt x="197471" y="332022"/>
                  </a:cubicBezTo>
                  <a:cubicBezTo>
                    <a:pt x="203227" y="322444"/>
                    <a:pt x="209188" y="313069"/>
                    <a:pt x="215302" y="303848"/>
                  </a:cubicBezTo>
                  <a:cubicBezTo>
                    <a:pt x="172507" y="296512"/>
                    <a:pt x="130526"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2" y="226205"/>
                    <a:pt x="241285" y="225900"/>
                    <a:pt x="285049" y="216321"/>
                  </a:cubicBezTo>
                  <a:cubicBezTo>
                    <a:pt x="294780" y="206030"/>
                    <a:pt x="304816" y="196044"/>
                    <a:pt x="315158" y="186517"/>
                  </a:cubicBezTo>
                  <a:cubicBezTo>
                    <a:pt x="287749" y="179487"/>
                    <a:pt x="263600" y="167463"/>
                    <a:pt x="243017" y="150192"/>
                  </a:cubicBezTo>
                  <a:cubicBezTo>
                    <a:pt x="279240"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8" y="112033"/>
                  </a:cubicBezTo>
                  <a:cubicBezTo>
                    <a:pt x="425102" y="105868"/>
                    <a:pt x="435648" y="100111"/>
                    <a:pt x="446346"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699" y="22468"/>
                    <a:pt x="548343" y="3872"/>
                  </a:cubicBezTo>
                  <a:cubicBezTo>
                    <a:pt x="560162" y="24556"/>
                    <a:pt x="575905" y="37293"/>
                    <a:pt x="593787" y="45598"/>
                  </a:cubicBezTo>
                  <a:cubicBezTo>
                    <a:pt x="621349" y="40860"/>
                    <a:pt x="649574" y="38312"/>
                    <a:pt x="678257" y="38211"/>
                  </a:cubicBezTo>
                  <a:cubicBezTo>
                    <a:pt x="680855" y="26544"/>
                    <a:pt x="681773" y="14011"/>
                    <a:pt x="680040" y="0"/>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0" name="Google Shape;790;p8"/>
            <p:cNvSpPr/>
            <p:nvPr/>
          </p:nvSpPr>
          <p:spPr>
            <a:xfrm>
              <a:off x="998197" y="4846303"/>
              <a:ext cx="936500" cy="512255"/>
            </a:xfrm>
            <a:custGeom>
              <a:avLst/>
              <a:gdLst/>
              <a:ahLst/>
              <a:cxnLst/>
              <a:rect l="l" t="t" r="r" b="b"/>
              <a:pathLst>
                <a:path w="936500" h="561375" extrusionOk="0">
                  <a:moveTo>
                    <a:pt x="680041" y="0"/>
                  </a:moveTo>
                  <a:cubicBezTo>
                    <a:pt x="690281" y="12839"/>
                    <a:pt x="696853" y="25678"/>
                    <a:pt x="697516" y="38516"/>
                  </a:cubicBezTo>
                  <a:cubicBezTo>
                    <a:pt x="713003" y="39077"/>
                    <a:pt x="728338" y="40249"/>
                    <a:pt x="743469" y="42184"/>
                  </a:cubicBezTo>
                  <a:cubicBezTo>
                    <a:pt x="747851" y="41064"/>
                    <a:pt x="752232" y="39841"/>
                    <a:pt x="756512" y="38465"/>
                  </a:cubicBezTo>
                  <a:cubicBezTo>
                    <a:pt x="888770" y="142040"/>
                    <a:pt x="958517" y="299365"/>
                    <a:pt x="930292" y="475540"/>
                  </a:cubicBezTo>
                  <a:lnTo>
                    <a:pt x="908378" y="561375"/>
                  </a:lnTo>
                  <a:lnTo>
                    <a:pt x="107734" y="561375"/>
                  </a:lnTo>
                  <a:lnTo>
                    <a:pt x="109027" y="555017"/>
                  </a:lnTo>
                  <a:cubicBezTo>
                    <a:pt x="69746" y="542891"/>
                    <a:pt x="33268" y="523939"/>
                    <a:pt x="0" y="497396"/>
                  </a:cubicBezTo>
                  <a:cubicBezTo>
                    <a:pt x="42439" y="513037"/>
                    <a:pt x="82687" y="516501"/>
                    <a:pt x="120897" y="508451"/>
                  </a:cubicBezTo>
                  <a:cubicBezTo>
                    <a:pt x="127418" y="485933"/>
                    <a:pt x="134908" y="463975"/>
                    <a:pt x="143263" y="442577"/>
                  </a:cubicBezTo>
                  <a:cubicBezTo>
                    <a:pt x="112389" y="437991"/>
                    <a:pt x="82687" y="430706"/>
                    <a:pt x="53443" y="422351"/>
                  </a:cubicBezTo>
                  <a:cubicBezTo>
                    <a:pt x="87884" y="423217"/>
                    <a:pt x="122324" y="419957"/>
                    <a:pt x="156764" y="410328"/>
                  </a:cubicBezTo>
                  <a:cubicBezTo>
                    <a:pt x="163489" y="395247"/>
                    <a:pt x="170673" y="380523"/>
                    <a:pt x="178264" y="366106"/>
                  </a:cubicBezTo>
                  <a:cubicBezTo>
                    <a:pt x="141989" y="359941"/>
                    <a:pt x="107243" y="346440"/>
                    <a:pt x="74383" y="324431"/>
                  </a:cubicBezTo>
                  <a:cubicBezTo>
                    <a:pt x="116210" y="336709"/>
                    <a:pt x="157070" y="337422"/>
                    <a:pt x="197471" y="332022"/>
                  </a:cubicBezTo>
                  <a:cubicBezTo>
                    <a:pt x="203228" y="322444"/>
                    <a:pt x="209188" y="313069"/>
                    <a:pt x="215302" y="303848"/>
                  </a:cubicBezTo>
                  <a:cubicBezTo>
                    <a:pt x="172507" y="296512"/>
                    <a:pt x="130527"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3" y="226205"/>
                    <a:pt x="241285" y="225900"/>
                    <a:pt x="285049" y="216321"/>
                  </a:cubicBezTo>
                  <a:cubicBezTo>
                    <a:pt x="294780" y="206030"/>
                    <a:pt x="304816" y="196044"/>
                    <a:pt x="315158" y="186517"/>
                  </a:cubicBezTo>
                  <a:cubicBezTo>
                    <a:pt x="287749" y="179487"/>
                    <a:pt x="263600" y="167463"/>
                    <a:pt x="243018" y="150192"/>
                  </a:cubicBezTo>
                  <a:cubicBezTo>
                    <a:pt x="279241"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9" y="112033"/>
                  </a:cubicBezTo>
                  <a:cubicBezTo>
                    <a:pt x="425102" y="105868"/>
                    <a:pt x="435648" y="100111"/>
                    <a:pt x="446347"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700" y="22468"/>
                    <a:pt x="548343" y="3872"/>
                  </a:cubicBezTo>
                  <a:cubicBezTo>
                    <a:pt x="560163" y="24556"/>
                    <a:pt x="575905" y="37293"/>
                    <a:pt x="593787" y="45598"/>
                  </a:cubicBezTo>
                  <a:cubicBezTo>
                    <a:pt x="621350" y="40860"/>
                    <a:pt x="649575" y="38312"/>
                    <a:pt x="678257" y="38211"/>
                  </a:cubicBezTo>
                  <a:cubicBezTo>
                    <a:pt x="680856" y="26544"/>
                    <a:pt x="681773" y="14011"/>
                    <a:pt x="680041" y="0"/>
                  </a:cubicBezTo>
                  <a:close/>
                </a:path>
              </a:pathLst>
            </a:custGeom>
            <a:solidFill>
              <a:srgbClr val="FFCC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1" name="Google Shape;791;p8"/>
            <p:cNvSpPr/>
            <p:nvPr/>
          </p:nvSpPr>
          <p:spPr>
            <a:xfrm>
              <a:off x="1715378"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2" name="Google Shape;792;p8"/>
            <p:cNvSpPr/>
            <p:nvPr/>
          </p:nvSpPr>
          <p:spPr>
            <a:xfrm>
              <a:off x="1453663" y="51165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3" name="Google Shape;793;p8"/>
            <p:cNvSpPr/>
            <p:nvPr/>
          </p:nvSpPr>
          <p:spPr>
            <a:xfrm>
              <a:off x="1194139" y="52886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4" name="Google Shape;794;p8"/>
            <p:cNvSpPr/>
            <p:nvPr/>
          </p:nvSpPr>
          <p:spPr>
            <a:xfrm>
              <a:off x="1453663" y="53249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5" name="Google Shape;795;p8"/>
            <p:cNvSpPr/>
            <p:nvPr/>
          </p:nvSpPr>
          <p:spPr>
            <a:xfrm>
              <a:off x="1658776" y="51634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6" name="Google Shape;796;p8"/>
            <p:cNvSpPr/>
            <p:nvPr/>
          </p:nvSpPr>
          <p:spPr>
            <a:xfrm>
              <a:off x="1549291" y="52342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7" name="Google Shape;797;p8"/>
            <p:cNvSpPr/>
            <p:nvPr/>
          </p:nvSpPr>
          <p:spPr>
            <a:xfrm>
              <a:off x="1292314" y="51634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8" name="Google Shape;798;p8"/>
            <p:cNvSpPr/>
            <p:nvPr/>
          </p:nvSpPr>
          <p:spPr>
            <a:xfrm>
              <a:off x="1479391"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9" name="Google Shape;799;p8"/>
            <p:cNvSpPr/>
            <p:nvPr/>
          </p:nvSpPr>
          <p:spPr>
            <a:xfrm>
              <a:off x="1689089"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0" name="Google Shape;800;p8"/>
            <p:cNvSpPr/>
            <p:nvPr/>
          </p:nvSpPr>
          <p:spPr>
            <a:xfrm>
              <a:off x="1934603" y="53332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1" name="Google Shape;801;p8"/>
            <p:cNvSpPr/>
            <p:nvPr/>
          </p:nvSpPr>
          <p:spPr>
            <a:xfrm>
              <a:off x="2057996"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2" name="Google Shape;802;p8"/>
            <p:cNvSpPr/>
            <p:nvPr/>
          </p:nvSpPr>
          <p:spPr>
            <a:xfrm>
              <a:off x="2116534" y="53612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3" name="Google Shape;803;p8"/>
            <p:cNvSpPr/>
            <p:nvPr/>
          </p:nvSpPr>
          <p:spPr>
            <a:xfrm>
              <a:off x="1896443" y="52145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4" name="Google Shape;804;p8"/>
            <p:cNvSpPr/>
            <p:nvPr/>
          </p:nvSpPr>
          <p:spPr>
            <a:xfrm>
              <a:off x="1949224" y="51347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5" name="Google Shape;805;p8"/>
            <p:cNvSpPr/>
            <p:nvPr/>
          </p:nvSpPr>
          <p:spPr>
            <a:xfrm>
              <a:off x="1864704" y="50348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6" name="Google Shape;806;p8"/>
            <p:cNvSpPr/>
            <p:nvPr/>
          </p:nvSpPr>
          <p:spPr>
            <a:xfrm>
              <a:off x="1789200" y="49457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7" name="Google Shape;807;p8"/>
            <p:cNvSpPr/>
            <p:nvPr/>
          </p:nvSpPr>
          <p:spPr>
            <a:xfrm>
              <a:off x="1593614" y="49276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8" name="Google Shape;808;p8"/>
            <p:cNvSpPr/>
            <p:nvPr/>
          </p:nvSpPr>
          <p:spPr>
            <a:xfrm>
              <a:off x="1651694" y="53430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9" name="Google Shape;809;p8"/>
            <p:cNvSpPr/>
            <p:nvPr/>
          </p:nvSpPr>
          <p:spPr>
            <a:xfrm>
              <a:off x="1277030" y="55062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sp>
        <p:nvSpPr>
          <p:cNvPr id="810" name="Google Shape;810;p8"/>
          <p:cNvSpPr txBox="1">
            <a:spLocks noGrp="1"/>
          </p:cNvSpPr>
          <p:nvPr>
            <p:ph type="subTitle" idx="1"/>
          </p:nvPr>
        </p:nvSpPr>
        <p:spPr>
          <a:xfrm>
            <a:off x="771920" y="1643175"/>
            <a:ext cx="7598100" cy="717900"/>
          </a:xfrm>
          <a:prstGeom prst="rect">
            <a:avLst/>
          </a:prstGeom>
        </p:spPr>
        <p:txBody>
          <a:bodyPr spcFirstLastPara="1" wrap="square" lIns="121699" tIns="121699" rIns="121699" bIns="121699" anchor="t" anchorCtr="0">
            <a:noAutofit/>
          </a:bodyPr>
          <a:lstStyle>
            <a:lvl1pPr lvl="0" rtl="0">
              <a:spcBef>
                <a:spcPts val="0"/>
              </a:spcBef>
              <a:spcAft>
                <a:spcPts val="0"/>
              </a:spcAft>
              <a:buSzPts val="2100"/>
              <a:buNone/>
              <a:defRPr sz="2100" b="1"/>
            </a:lvl1pPr>
            <a:lvl2pPr lvl="1" rtl="0">
              <a:spcBef>
                <a:spcPts val="2096"/>
              </a:spcBef>
              <a:spcAft>
                <a:spcPts val="0"/>
              </a:spcAft>
              <a:buSzPts val="2100"/>
              <a:buNone/>
              <a:defRPr sz="2100" b="1"/>
            </a:lvl2pPr>
            <a:lvl3pPr lvl="2" rtl="0">
              <a:spcBef>
                <a:spcPts val="2096"/>
              </a:spcBef>
              <a:spcAft>
                <a:spcPts val="0"/>
              </a:spcAft>
              <a:buSzPts val="2100"/>
              <a:buNone/>
              <a:defRPr sz="2100" b="1"/>
            </a:lvl3pPr>
            <a:lvl4pPr lvl="3" rtl="0">
              <a:spcBef>
                <a:spcPts val="2096"/>
              </a:spcBef>
              <a:spcAft>
                <a:spcPts val="0"/>
              </a:spcAft>
              <a:buSzPts val="2100"/>
              <a:buNone/>
              <a:defRPr sz="2100" b="1"/>
            </a:lvl4pPr>
            <a:lvl5pPr lvl="4" rtl="0">
              <a:spcBef>
                <a:spcPts val="2096"/>
              </a:spcBef>
              <a:spcAft>
                <a:spcPts val="0"/>
              </a:spcAft>
              <a:buSzPts val="2100"/>
              <a:buNone/>
              <a:defRPr sz="2100" b="1"/>
            </a:lvl5pPr>
            <a:lvl6pPr lvl="5" rtl="0">
              <a:spcBef>
                <a:spcPts val="2096"/>
              </a:spcBef>
              <a:spcAft>
                <a:spcPts val="0"/>
              </a:spcAft>
              <a:buSzPts val="2100"/>
              <a:buNone/>
              <a:defRPr sz="2100" b="1"/>
            </a:lvl6pPr>
            <a:lvl7pPr lvl="6" rtl="0">
              <a:spcBef>
                <a:spcPts val="2096"/>
              </a:spcBef>
              <a:spcAft>
                <a:spcPts val="0"/>
              </a:spcAft>
              <a:buSzPts val="2100"/>
              <a:buNone/>
              <a:defRPr sz="2100" b="1"/>
            </a:lvl7pPr>
            <a:lvl8pPr lvl="7" rtl="0">
              <a:spcBef>
                <a:spcPts val="2096"/>
              </a:spcBef>
              <a:spcAft>
                <a:spcPts val="0"/>
              </a:spcAft>
              <a:buSzPts val="2100"/>
              <a:buNone/>
              <a:defRPr sz="2100" b="1"/>
            </a:lvl8pPr>
            <a:lvl9pPr lvl="8" rtl="0">
              <a:spcBef>
                <a:spcPts val="2096"/>
              </a:spcBef>
              <a:spcAft>
                <a:spcPts val="2096"/>
              </a:spcAft>
              <a:buSzPts val="2100"/>
              <a:buNone/>
              <a:defRPr sz="2100" b="1"/>
            </a:lvl9pPr>
          </a:lstStyle>
          <a:p>
            <a:endParaRPr/>
          </a:p>
        </p:txBody>
      </p:sp>
      <p:sp>
        <p:nvSpPr>
          <p:cNvPr id="811" name="Google Shape;811;p8"/>
          <p:cNvSpPr txBox="1">
            <a:spLocks noGrp="1"/>
          </p:cNvSpPr>
          <p:nvPr>
            <p:ph type="title"/>
          </p:nvPr>
        </p:nvSpPr>
        <p:spPr>
          <a:xfrm>
            <a:off x="720402" y="593375"/>
            <a:ext cx="7598100" cy="763500"/>
          </a:xfrm>
          <a:prstGeom prst="rect">
            <a:avLst/>
          </a:prstGeom>
        </p:spPr>
        <p:txBody>
          <a:bodyPr spcFirstLastPara="1" wrap="square" lIns="121699" tIns="121699" rIns="121699" bIns="121699"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812" name="Google Shape;812;p8"/>
          <p:cNvSpPr txBox="1">
            <a:spLocks noGrp="1"/>
          </p:cNvSpPr>
          <p:nvPr>
            <p:ph type="body" idx="2"/>
          </p:nvPr>
        </p:nvSpPr>
        <p:spPr>
          <a:xfrm>
            <a:off x="771926" y="2303350"/>
            <a:ext cx="7598100" cy="2494800"/>
          </a:xfrm>
          <a:prstGeom prst="rect">
            <a:avLst/>
          </a:prstGeom>
        </p:spPr>
        <p:txBody>
          <a:bodyPr spcFirstLastPara="1" wrap="square" lIns="121699" tIns="121699" rIns="121699" bIns="121699" anchor="t" anchorCtr="0">
            <a:noAutofit/>
          </a:bodyPr>
          <a:lstStyle>
            <a:lvl1pPr marL="456444" lvl="0" indent="-348673">
              <a:spcBef>
                <a:spcPts val="0"/>
              </a:spcBef>
              <a:spcAft>
                <a:spcPts val="0"/>
              </a:spcAft>
              <a:buSzPts val="1900"/>
              <a:buChar char="●"/>
              <a:defRPr/>
            </a:lvl1pPr>
            <a:lvl2pPr marL="912890" lvl="1" indent="-348673">
              <a:spcBef>
                <a:spcPts val="2096"/>
              </a:spcBef>
              <a:spcAft>
                <a:spcPts val="0"/>
              </a:spcAft>
              <a:buSzPts val="1900"/>
              <a:buChar char="○"/>
              <a:defRPr/>
            </a:lvl2pPr>
            <a:lvl3pPr marL="1369334" lvl="2" indent="-348673">
              <a:spcBef>
                <a:spcPts val="2096"/>
              </a:spcBef>
              <a:spcAft>
                <a:spcPts val="0"/>
              </a:spcAft>
              <a:buSzPts val="1900"/>
              <a:buChar char="■"/>
              <a:defRPr/>
            </a:lvl3pPr>
            <a:lvl4pPr marL="1825779" lvl="3" indent="-348673">
              <a:spcBef>
                <a:spcPts val="2096"/>
              </a:spcBef>
              <a:spcAft>
                <a:spcPts val="0"/>
              </a:spcAft>
              <a:buSzPts val="1900"/>
              <a:buChar char="●"/>
              <a:defRPr/>
            </a:lvl4pPr>
            <a:lvl5pPr marL="2282224" lvl="4" indent="-348673">
              <a:spcBef>
                <a:spcPts val="2096"/>
              </a:spcBef>
              <a:spcAft>
                <a:spcPts val="0"/>
              </a:spcAft>
              <a:buSzPts val="1900"/>
              <a:buChar char="○"/>
              <a:defRPr/>
            </a:lvl5pPr>
            <a:lvl6pPr marL="2738669" lvl="5" indent="-348673">
              <a:spcBef>
                <a:spcPts val="2096"/>
              </a:spcBef>
              <a:spcAft>
                <a:spcPts val="0"/>
              </a:spcAft>
              <a:buSzPts val="1900"/>
              <a:buChar char="■"/>
              <a:defRPr/>
            </a:lvl6pPr>
            <a:lvl7pPr marL="3195113" lvl="6" indent="-348673">
              <a:spcBef>
                <a:spcPts val="2096"/>
              </a:spcBef>
              <a:spcAft>
                <a:spcPts val="0"/>
              </a:spcAft>
              <a:buSzPts val="1900"/>
              <a:buChar char="●"/>
              <a:defRPr/>
            </a:lvl7pPr>
            <a:lvl8pPr marL="3651558" lvl="7" indent="-348673">
              <a:spcBef>
                <a:spcPts val="2096"/>
              </a:spcBef>
              <a:spcAft>
                <a:spcPts val="0"/>
              </a:spcAft>
              <a:buSzPts val="1900"/>
              <a:buChar char="○"/>
              <a:defRPr/>
            </a:lvl8pPr>
            <a:lvl9pPr marL="4108003" lvl="8" indent="-348673">
              <a:spcBef>
                <a:spcPts val="2096"/>
              </a:spcBef>
              <a:spcAft>
                <a:spcPts val="2096"/>
              </a:spcAft>
              <a:buSzPts val="1900"/>
              <a:buChar char="■"/>
              <a:defRPr/>
            </a:lvl9pPr>
          </a:lstStyle>
          <a:p>
            <a:endParaRPr/>
          </a:p>
        </p:txBody>
      </p:sp>
    </p:spTree>
    <p:extLst>
      <p:ext uri="{BB962C8B-B14F-4D97-AF65-F5344CB8AC3E}">
        <p14:creationId xmlns:p14="http://schemas.microsoft.com/office/powerpoint/2010/main" val="41449618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007 Quote">
  <p:cSld name="007 Quote">
    <p:spTree>
      <p:nvGrpSpPr>
        <p:cNvPr id="1" name="Shape 813"/>
        <p:cNvGrpSpPr/>
        <p:nvPr/>
      </p:nvGrpSpPr>
      <p:grpSpPr>
        <a:xfrm>
          <a:off x="0" y="0"/>
          <a:ext cx="0" cy="0"/>
          <a:chOff x="0" y="0"/>
          <a:chExt cx="0" cy="0"/>
        </a:xfrm>
      </p:grpSpPr>
      <p:sp>
        <p:nvSpPr>
          <p:cNvPr id="814" name="Google Shape;814;p9"/>
          <p:cNvSpPr/>
          <p:nvPr/>
        </p:nvSpPr>
        <p:spPr>
          <a:xfrm flipH="1">
            <a:off x="1098" y="3917482"/>
            <a:ext cx="12186068" cy="1508338"/>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5" name="Google Shape;815;p9"/>
          <p:cNvSpPr/>
          <p:nvPr/>
        </p:nvSpPr>
        <p:spPr>
          <a:xfrm flipH="1">
            <a:off x="1098" y="4451688"/>
            <a:ext cx="12186068" cy="2331155"/>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6" name="Google Shape;816;p9"/>
          <p:cNvSpPr/>
          <p:nvPr/>
        </p:nvSpPr>
        <p:spPr>
          <a:xfrm flipH="1">
            <a:off x="1098" y="5394255"/>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7" name="Google Shape;817;p9"/>
          <p:cNvSpPr/>
          <p:nvPr/>
        </p:nvSpPr>
        <p:spPr>
          <a:xfrm flipH="1">
            <a:off x="9450165" y="912004"/>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8" name="Google Shape;818;p9"/>
          <p:cNvSpPr/>
          <p:nvPr/>
        </p:nvSpPr>
        <p:spPr>
          <a:xfrm flipH="1">
            <a:off x="8056107" y="1882551"/>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9" name="Google Shape;819;p9"/>
          <p:cNvSpPr/>
          <p:nvPr/>
        </p:nvSpPr>
        <p:spPr>
          <a:xfrm>
            <a:off x="-4832" y="4798194"/>
            <a:ext cx="6852933" cy="1967138"/>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0" name="Google Shape;820;p9"/>
          <p:cNvSpPr/>
          <p:nvPr/>
        </p:nvSpPr>
        <p:spPr>
          <a:xfrm flipH="1">
            <a:off x="216573" y="6049480"/>
            <a:ext cx="7807668" cy="73151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21" name="Google Shape;821;p9"/>
          <p:cNvSpPr/>
          <p:nvPr/>
        </p:nvSpPr>
        <p:spPr>
          <a:xfrm flipH="1">
            <a:off x="5334236" y="5364288"/>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2" name="Google Shape;822;p9"/>
          <p:cNvSpPr/>
          <p:nvPr/>
        </p:nvSpPr>
        <p:spPr>
          <a:xfrm flipH="1">
            <a:off x="-4580" y="6362231"/>
            <a:ext cx="12196581"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23" name="Google Shape;823;p9"/>
          <p:cNvSpPr/>
          <p:nvPr/>
        </p:nvSpPr>
        <p:spPr>
          <a:xfrm flipH="1">
            <a:off x="11190559" y="5452707"/>
            <a:ext cx="924595" cy="611148"/>
          </a:xfrm>
          <a:custGeom>
            <a:avLst/>
            <a:gdLst/>
            <a:ahLst/>
            <a:cxnLst/>
            <a:rect l="l" t="t" r="r" b="b"/>
            <a:pathLst>
              <a:path w="1728215" h="1142333" extrusionOk="0">
                <a:moveTo>
                  <a:pt x="1655540" y="0"/>
                </a:moveTo>
                <a:lnTo>
                  <a:pt x="1372934" y="180594"/>
                </a:lnTo>
                <a:cubicBezTo>
                  <a:pt x="1407795" y="194215"/>
                  <a:pt x="1441990" y="209550"/>
                  <a:pt x="1475518" y="226504"/>
                </a:cubicBezTo>
                <a:lnTo>
                  <a:pt x="1728216" y="64961"/>
                </a:lnTo>
                <a:cubicBezTo>
                  <a:pt x="1706404" y="40577"/>
                  <a:pt x="1681925" y="18860"/>
                  <a:pt x="1655540" y="0"/>
                </a:cubicBezTo>
                <a:lnTo>
                  <a:pt x="1655540" y="0"/>
                </a:lnTo>
                <a:close/>
                <a:moveTo>
                  <a:pt x="1122902" y="340328"/>
                </a:moveTo>
                <a:lnTo>
                  <a:pt x="726567" y="593598"/>
                </a:lnTo>
                <a:cubicBezTo>
                  <a:pt x="754380" y="608457"/>
                  <a:pt x="778574" y="630079"/>
                  <a:pt x="796576" y="657130"/>
                </a:cubicBezTo>
                <a:lnTo>
                  <a:pt x="798100" y="659416"/>
                </a:lnTo>
                <a:lnTo>
                  <a:pt x="1197102" y="404432"/>
                </a:lnTo>
                <a:cubicBezTo>
                  <a:pt x="1177290" y="377476"/>
                  <a:pt x="1151858" y="355664"/>
                  <a:pt x="1122902" y="340328"/>
                </a:cubicBezTo>
                <a:lnTo>
                  <a:pt x="1122902" y="340328"/>
                </a:lnTo>
                <a:close/>
                <a:moveTo>
                  <a:pt x="304705" y="863251"/>
                </a:moveTo>
                <a:lnTo>
                  <a:pt x="0" y="1057942"/>
                </a:lnTo>
                <a:cubicBezTo>
                  <a:pt x="4001" y="1076801"/>
                  <a:pt x="10954" y="1095185"/>
                  <a:pt x="20860" y="1112330"/>
                </a:cubicBezTo>
                <a:cubicBezTo>
                  <a:pt x="27051" y="1123093"/>
                  <a:pt x="34290" y="1133094"/>
                  <a:pt x="42386" y="1142333"/>
                </a:cubicBezTo>
                <a:lnTo>
                  <a:pt x="367760" y="934403"/>
                </a:lnTo>
                <a:cubicBezTo>
                  <a:pt x="365951" y="930783"/>
                  <a:pt x="364046" y="927163"/>
                  <a:pt x="362045" y="923639"/>
                </a:cubicBezTo>
                <a:cubicBezTo>
                  <a:pt x="347758" y="898970"/>
                  <a:pt x="327946" y="878396"/>
                  <a:pt x="304705" y="863251"/>
                </a:cubicBezTo>
                <a:close/>
              </a:path>
            </a:pathLst>
          </a:custGeom>
          <a:solidFill>
            <a:srgbClr val="F7AA6B"/>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824" name="Google Shape;824;p9"/>
          <p:cNvGrpSpPr/>
          <p:nvPr/>
        </p:nvGrpSpPr>
        <p:grpSpPr>
          <a:xfrm flipH="1">
            <a:off x="9935357" y="4693902"/>
            <a:ext cx="2251810" cy="1413178"/>
            <a:chOff x="0" y="4693902"/>
            <a:chExt cx="2251810" cy="1413178"/>
          </a:xfrm>
        </p:grpSpPr>
        <p:sp>
          <p:nvSpPr>
            <p:cNvPr id="825" name="Google Shape;825;p9"/>
            <p:cNvSpPr/>
            <p:nvPr/>
          </p:nvSpPr>
          <p:spPr>
            <a:xfrm>
              <a:off x="845797" y="4693902"/>
              <a:ext cx="1331043" cy="1010308"/>
            </a:xfrm>
            <a:custGeom>
              <a:avLst/>
              <a:gdLst/>
              <a:ahLst/>
              <a:cxnLst/>
              <a:rect l="l" t="t" r="r" b="b"/>
              <a:pathLst>
                <a:path w="2487930" h="1888426" extrusionOk="0">
                  <a:moveTo>
                    <a:pt x="1488472" y="96393"/>
                  </a:moveTo>
                  <a:cubicBezTo>
                    <a:pt x="1547622" y="108204"/>
                    <a:pt x="1624203" y="117062"/>
                    <a:pt x="1698117" y="92678"/>
                  </a:cubicBezTo>
                  <a:cubicBezTo>
                    <a:pt x="1676972" y="115919"/>
                    <a:pt x="1656683" y="131921"/>
                    <a:pt x="1633823" y="142970"/>
                  </a:cubicBezTo>
                  <a:cubicBezTo>
                    <a:pt x="1652397" y="150590"/>
                    <a:pt x="1670685" y="158687"/>
                    <a:pt x="1688783" y="167450"/>
                  </a:cubicBezTo>
                  <a:cubicBezTo>
                    <a:pt x="1764221" y="165068"/>
                    <a:pt x="1838135" y="159163"/>
                    <a:pt x="1909763" y="147447"/>
                  </a:cubicBezTo>
                  <a:cubicBezTo>
                    <a:pt x="1861566" y="172498"/>
                    <a:pt x="1811179" y="191453"/>
                    <a:pt x="1758506" y="204311"/>
                  </a:cubicBezTo>
                  <a:cubicBezTo>
                    <a:pt x="1788795" y="221837"/>
                    <a:pt x="1818323" y="240983"/>
                    <a:pt x="1846993" y="261556"/>
                  </a:cubicBezTo>
                  <a:cubicBezTo>
                    <a:pt x="1882426" y="259556"/>
                    <a:pt x="1916335" y="251460"/>
                    <a:pt x="1947863" y="234220"/>
                  </a:cubicBezTo>
                  <a:cubicBezTo>
                    <a:pt x="1927574" y="257366"/>
                    <a:pt x="1903286" y="273272"/>
                    <a:pt x="1875854" y="283178"/>
                  </a:cubicBezTo>
                  <a:cubicBezTo>
                    <a:pt x="1908048" y="307943"/>
                    <a:pt x="1939100" y="334709"/>
                    <a:pt x="1968818" y="363188"/>
                  </a:cubicBezTo>
                  <a:cubicBezTo>
                    <a:pt x="1995106" y="365379"/>
                    <a:pt x="2022539" y="365760"/>
                    <a:pt x="2051304" y="363855"/>
                  </a:cubicBezTo>
                  <a:cubicBezTo>
                    <a:pt x="2031683" y="372618"/>
                    <a:pt x="2011680" y="379762"/>
                    <a:pt x="1991392" y="385382"/>
                  </a:cubicBezTo>
                  <a:cubicBezTo>
                    <a:pt x="2013395" y="407670"/>
                    <a:pt x="2034635" y="431006"/>
                    <a:pt x="2055019" y="455200"/>
                  </a:cubicBezTo>
                  <a:cubicBezTo>
                    <a:pt x="2101691" y="453104"/>
                    <a:pt x="2147126" y="443389"/>
                    <a:pt x="2190369" y="422053"/>
                  </a:cubicBezTo>
                  <a:cubicBezTo>
                    <a:pt x="2160461" y="456533"/>
                    <a:pt x="2123885" y="477488"/>
                    <a:pt x="2083118" y="489680"/>
                  </a:cubicBezTo>
                  <a:cubicBezTo>
                    <a:pt x="2103120" y="515207"/>
                    <a:pt x="2122361" y="541687"/>
                    <a:pt x="2140649" y="569119"/>
                  </a:cubicBezTo>
                  <a:cubicBezTo>
                    <a:pt x="2186559" y="571881"/>
                    <a:pt x="2232470" y="569881"/>
                    <a:pt x="2278475" y="561213"/>
                  </a:cubicBezTo>
                  <a:cubicBezTo>
                    <a:pt x="2242471" y="583121"/>
                    <a:pt x="2202942" y="595217"/>
                    <a:pt x="2160937" y="600647"/>
                  </a:cubicBezTo>
                  <a:cubicBezTo>
                    <a:pt x="2173510" y="620649"/>
                    <a:pt x="2185511" y="641128"/>
                    <a:pt x="2197132" y="661988"/>
                  </a:cubicBezTo>
                  <a:cubicBezTo>
                    <a:pt x="2239328" y="670084"/>
                    <a:pt x="2282857" y="676466"/>
                    <a:pt x="2328482" y="680180"/>
                  </a:cubicBezTo>
                  <a:cubicBezTo>
                    <a:pt x="2293239" y="694182"/>
                    <a:pt x="2257330" y="702469"/>
                    <a:pt x="2220754" y="706755"/>
                  </a:cubicBezTo>
                  <a:cubicBezTo>
                    <a:pt x="2229803" y="724662"/>
                    <a:pt x="2238470" y="742855"/>
                    <a:pt x="2246853" y="761238"/>
                  </a:cubicBezTo>
                  <a:cubicBezTo>
                    <a:pt x="2279619" y="763905"/>
                    <a:pt x="2312385" y="763810"/>
                    <a:pt x="2345150" y="759809"/>
                  </a:cubicBezTo>
                  <a:cubicBezTo>
                    <a:pt x="2317433" y="773240"/>
                    <a:pt x="2288381" y="782003"/>
                    <a:pt x="2258282" y="787051"/>
                  </a:cubicBezTo>
                  <a:cubicBezTo>
                    <a:pt x="2275999" y="828389"/>
                    <a:pt x="2291811" y="871061"/>
                    <a:pt x="2305717" y="914876"/>
                  </a:cubicBezTo>
                  <a:cubicBezTo>
                    <a:pt x="2344579" y="911924"/>
                    <a:pt x="2382393" y="904018"/>
                    <a:pt x="2418969" y="889445"/>
                  </a:cubicBezTo>
                  <a:cubicBezTo>
                    <a:pt x="2394871" y="925640"/>
                    <a:pt x="2361057" y="949071"/>
                    <a:pt x="2320195" y="963454"/>
                  </a:cubicBezTo>
                  <a:cubicBezTo>
                    <a:pt x="2329529" y="996791"/>
                    <a:pt x="2337721" y="1030795"/>
                    <a:pt x="2344674" y="1065276"/>
                  </a:cubicBezTo>
                  <a:cubicBezTo>
                    <a:pt x="2392204" y="1076325"/>
                    <a:pt x="2439924" y="1083564"/>
                    <a:pt x="2487930" y="1086803"/>
                  </a:cubicBezTo>
                  <a:cubicBezTo>
                    <a:pt x="2443639" y="1096518"/>
                    <a:pt x="2398490" y="1102900"/>
                    <a:pt x="2352580" y="1106710"/>
                  </a:cubicBezTo>
                  <a:cubicBezTo>
                    <a:pt x="2367248" y="1190911"/>
                    <a:pt x="2374964" y="1278160"/>
                    <a:pt x="2374964" y="1367504"/>
                  </a:cubicBezTo>
                  <a:cubicBezTo>
                    <a:pt x="2374964" y="1552766"/>
                    <a:pt x="2341817" y="1728978"/>
                    <a:pt x="2282095" y="1888427"/>
                  </a:cubicBez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441895" y="65723"/>
                    <a:pt x="1490472" y="43244"/>
                    <a:pt x="1534192" y="7144"/>
                  </a:cubicBezTo>
                  <a:cubicBezTo>
                    <a:pt x="1511618" y="40100"/>
                    <a:pt x="1482566" y="67151"/>
                    <a:pt x="1446467" y="87630"/>
                  </a:cubicBezTo>
                  <a:cubicBezTo>
                    <a:pt x="1460373" y="90202"/>
                    <a:pt x="1474470" y="93155"/>
                    <a:pt x="1488472" y="96393"/>
                  </a:cubicBezTo>
                  <a:lnTo>
                    <a:pt x="1488472" y="96393"/>
                  </a:ln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6" name="Google Shape;826;p9"/>
            <p:cNvSpPr/>
            <p:nvPr/>
          </p:nvSpPr>
          <p:spPr>
            <a:xfrm>
              <a:off x="845797" y="4693902"/>
              <a:ext cx="936717" cy="1010308"/>
            </a:xfrm>
            <a:custGeom>
              <a:avLst/>
              <a:gdLst/>
              <a:ahLst/>
              <a:cxnLst/>
              <a:rect l="l" t="t" r="r" b="b"/>
              <a:pathLst>
                <a:path w="1750873" h="1888426" extrusionOk="0">
                  <a:moveTo>
                    <a:pt x="737140" y="1888427"/>
                  </a:move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398175" y="76772"/>
                    <a:pt x="1406366" y="74486"/>
                    <a:pt x="1414367" y="71914"/>
                  </a:cubicBezTo>
                  <a:cubicBezTo>
                    <a:pt x="1661636" y="265557"/>
                    <a:pt x="1792034" y="559689"/>
                    <a:pt x="1739265" y="889064"/>
                  </a:cubicBezTo>
                  <a:cubicBezTo>
                    <a:pt x="1664684" y="1352645"/>
                    <a:pt x="1249489" y="1746504"/>
                    <a:pt x="737140" y="1888427"/>
                  </a:cubicBezTo>
                  <a:close/>
                </a:path>
              </a:pathLst>
            </a:custGeom>
            <a:solidFill>
              <a:srgbClr val="FFCC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7" name="Google Shape;827;p9"/>
            <p:cNvSpPr/>
            <p:nvPr/>
          </p:nvSpPr>
          <p:spPr>
            <a:xfrm>
              <a:off x="799996" y="5299458"/>
              <a:ext cx="1451815" cy="473356"/>
            </a:xfrm>
            <a:custGeom>
              <a:avLst/>
              <a:gdLst/>
              <a:ahLst/>
              <a:cxnLst/>
              <a:rect l="l" t="t" r="r" b="b"/>
              <a:pathLst>
                <a:path w="2713672" h="884777" extrusionOk="0">
                  <a:moveTo>
                    <a:pt x="81153" y="303181"/>
                  </a:moveTo>
                  <a:lnTo>
                    <a:pt x="2632424" y="303181"/>
                  </a:lnTo>
                  <a:lnTo>
                    <a:pt x="2557939" y="581406"/>
                  </a:lnTo>
                  <a:lnTo>
                    <a:pt x="155734" y="581406"/>
                  </a:lnTo>
                  <a:lnTo>
                    <a:pt x="81153" y="303181"/>
                  </a:lnTo>
                  <a:lnTo>
                    <a:pt x="81153" y="303181"/>
                  </a:lnTo>
                  <a:close/>
                  <a:moveTo>
                    <a:pt x="2476691" y="884777"/>
                  </a:moveTo>
                  <a:lnTo>
                    <a:pt x="2551271" y="606552"/>
                  </a:lnTo>
                  <a:lnTo>
                    <a:pt x="162401" y="606552"/>
                  </a:lnTo>
                  <a:lnTo>
                    <a:pt x="236887" y="884777"/>
                  </a:lnTo>
                  <a:lnTo>
                    <a:pt x="2476691" y="884777"/>
                  </a:lnTo>
                  <a:lnTo>
                    <a:pt x="2476691" y="884777"/>
                  </a:lnTo>
                  <a:close/>
                  <a:moveTo>
                    <a:pt x="2639187" y="278225"/>
                  </a:moveTo>
                  <a:lnTo>
                    <a:pt x="2713673" y="0"/>
                  </a:lnTo>
                  <a:lnTo>
                    <a:pt x="0" y="0"/>
                  </a:lnTo>
                  <a:lnTo>
                    <a:pt x="74485" y="278225"/>
                  </a:lnTo>
                  <a:lnTo>
                    <a:pt x="2639187" y="278225"/>
                  </a:ln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8" name="Google Shape;828;p9"/>
            <p:cNvSpPr/>
            <p:nvPr/>
          </p:nvSpPr>
          <p:spPr>
            <a:xfrm>
              <a:off x="886860" y="5299407"/>
              <a:ext cx="1364930" cy="473356"/>
            </a:xfrm>
            <a:custGeom>
              <a:avLst/>
              <a:gdLst/>
              <a:ahLst/>
              <a:cxnLst/>
              <a:rect l="l" t="t" r="r" b="b"/>
              <a:pathLst>
                <a:path w="2551271" h="884777" extrusionOk="0">
                  <a:moveTo>
                    <a:pt x="1835182" y="303276"/>
                  </a:moveTo>
                  <a:lnTo>
                    <a:pt x="2397919" y="303276"/>
                  </a:lnTo>
                  <a:cubicBezTo>
                    <a:pt x="2419922" y="310801"/>
                    <a:pt x="2442305" y="317183"/>
                    <a:pt x="2464975" y="322326"/>
                  </a:cubicBezTo>
                  <a:lnTo>
                    <a:pt x="2417350" y="500253"/>
                  </a:lnTo>
                  <a:cubicBezTo>
                    <a:pt x="2362200" y="459200"/>
                    <a:pt x="2287524" y="448437"/>
                    <a:pt x="2220849" y="477203"/>
                  </a:cubicBezTo>
                  <a:cubicBezTo>
                    <a:pt x="2118170" y="521494"/>
                    <a:pt x="1998440" y="489395"/>
                    <a:pt x="1931670" y="399669"/>
                  </a:cubicBezTo>
                  <a:cubicBezTo>
                    <a:pt x="1903667" y="362331"/>
                    <a:pt x="1871091" y="330137"/>
                    <a:pt x="1835182" y="303276"/>
                  </a:cubicBezTo>
                  <a:lnTo>
                    <a:pt x="1835182" y="303276"/>
                  </a:lnTo>
                  <a:close/>
                  <a:moveTo>
                    <a:pt x="1023842" y="581597"/>
                  </a:moveTo>
                  <a:lnTo>
                    <a:pt x="125921" y="581597"/>
                  </a:lnTo>
                  <a:cubicBezTo>
                    <a:pt x="161449" y="571214"/>
                    <a:pt x="195548" y="554450"/>
                    <a:pt x="226409" y="531495"/>
                  </a:cubicBezTo>
                  <a:cubicBezTo>
                    <a:pt x="440436" y="372142"/>
                    <a:pt x="733616" y="372142"/>
                    <a:pt x="947642" y="531495"/>
                  </a:cubicBezTo>
                  <a:cubicBezTo>
                    <a:pt x="972122" y="549783"/>
                    <a:pt x="997649" y="566452"/>
                    <a:pt x="1023842" y="581597"/>
                  </a:cubicBezTo>
                  <a:lnTo>
                    <a:pt x="1023842" y="581597"/>
                  </a:lnTo>
                  <a:close/>
                  <a:moveTo>
                    <a:pt x="590645" y="95"/>
                  </a:moveTo>
                  <a:cubicBezTo>
                    <a:pt x="606647" y="16383"/>
                    <a:pt x="621697" y="33909"/>
                    <a:pt x="635699" y="52578"/>
                  </a:cubicBezTo>
                  <a:cubicBezTo>
                    <a:pt x="720852" y="166973"/>
                    <a:pt x="840010" y="244221"/>
                    <a:pt x="970502" y="278321"/>
                  </a:cubicBezTo>
                  <a:lnTo>
                    <a:pt x="1279017" y="278321"/>
                  </a:lnTo>
                  <a:cubicBezTo>
                    <a:pt x="1308354" y="270605"/>
                    <a:pt x="1337501" y="260604"/>
                    <a:pt x="1366076" y="248317"/>
                  </a:cubicBezTo>
                  <a:cubicBezTo>
                    <a:pt x="1509713" y="186309"/>
                    <a:pt x="1670399" y="200787"/>
                    <a:pt x="1798034" y="278321"/>
                  </a:cubicBezTo>
                  <a:lnTo>
                    <a:pt x="2335626" y="278321"/>
                  </a:lnTo>
                  <a:cubicBezTo>
                    <a:pt x="2308003" y="265462"/>
                    <a:pt x="2281143" y="250698"/>
                    <a:pt x="2255330" y="233934"/>
                  </a:cubicBezTo>
                  <a:cubicBezTo>
                    <a:pt x="1956435" y="40196"/>
                    <a:pt x="1571625" y="40196"/>
                    <a:pt x="1272826" y="233934"/>
                  </a:cubicBezTo>
                  <a:cubicBezTo>
                    <a:pt x="1219391" y="268510"/>
                    <a:pt x="1153859" y="278892"/>
                    <a:pt x="1092327" y="262414"/>
                  </a:cubicBezTo>
                  <a:cubicBezTo>
                    <a:pt x="1030796" y="245936"/>
                    <a:pt x="979265" y="204216"/>
                    <a:pt x="950309" y="147447"/>
                  </a:cubicBezTo>
                  <a:cubicBezTo>
                    <a:pt x="926306" y="100394"/>
                    <a:pt x="918115" y="49149"/>
                    <a:pt x="923925" y="0"/>
                  </a:cubicBezTo>
                  <a:lnTo>
                    <a:pt x="590645" y="0"/>
                  </a:lnTo>
                  <a:lnTo>
                    <a:pt x="590645" y="95"/>
                  </a:lnTo>
                  <a:close/>
                  <a:moveTo>
                    <a:pt x="2318766" y="868109"/>
                  </a:moveTo>
                  <a:cubicBezTo>
                    <a:pt x="2217325" y="900589"/>
                    <a:pt x="2103882" y="883730"/>
                    <a:pt x="2015014" y="817531"/>
                  </a:cubicBezTo>
                  <a:cubicBezTo>
                    <a:pt x="1867567" y="707803"/>
                    <a:pt x="1683734" y="658463"/>
                    <a:pt x="1501140" y="679799"/>
                  </a:cubicBezTo>
                  <a:cubicBezTo>
                    <a:pt x="1352741" y="697135"/>
                    <a:pt x="1203579" y="671132"/>
                    <a:pt x="1070991" y="606552"/>
                  </a:cubicBezTo>
                  <a:lnTo>
                    <a:pt x="0" y="606552"/>
                  </a:lnTo>
                  <a:lnTo>
                    <a:pt x="74486" y="884777"/>
                  </a:lnTo>
                  <a:lnTo>
                    <a:pt x="113443" y="884777"/>
                  </a:lnTo>
                  <a:lnTo>
                    <a:pt x="183547" y="822960"/>
                  </a:lnTo>
                  <a:cubicBezTo>
                    <a:pt x="341186" y="683895"/>
                    <a:pt x="577691" y="683895"/>
                    <a:pt x="735330" y="822960"/>
                  </a:cubicBezTo>
                  <a:cubicBezTo>
                    <a:pt x="762286" y="846773"/>
                    <a:pt x="791337" y="867442"/>
                    <a:pt x="822008" y="884777"/>
                  </a:cubicBezTo>
                  <a:lnTo>
                    <a:pt x="2314194" y="884777"/>
                  </a:lnTo>
                  <a:lnTo>
                    <a:pt x="2318766" y="868109"/>
                  </a:lnTo>
                  <a:lnTo>
                    <a:pt x="2318766" y="868109"/>
                  </a:lnTo>
                  <a:close/>
                  <a:moveTo>
                    <a:pt x="1092137" y="95"/>
                  </a:moveTo>
                  <a:lnTo>
                    <a:pt x="1325213" y="95"/>
                  </a:lnTo>
                  <a:cubicBezTo>
                    <a:pt x="1305211" y="46673"/>
                    <a:pt x="1259396" y="76962"/>
                    <a:pt x="1208627" y="76962"/>
                  </a:cubicBezTo>
                  <a:cubicBezTo>
                    <a:pt x="1157954" y="76867"/>
                    <a:pt x="1112139" y="46673"/>
                    <a:pt x="1092137" y="95"/>
                  </a:cubicBezTo>
                  <a:lnTo>
                    <a:pt x="1092137" y="95"/>
                  </a:lnTo>
                  <a:close/>
                  <a:moveTo>
                    <a:pt x="2244662" y="95"/>
                  </a:moveTo>
                  <a:lnTo>
                    <a:pt x="2551271" y="95"/>
                  </a:lnTo>
                  <a:lnTo>
                    <a:pt x="2511362" y="149066"/>
                  </a:lnTo>
                  <a:cubicBezTo>
                    <a:pt x="2420303" y="103251"/>
                    <a:pt x="2331339" y="53530"/>
                    <a:pt x="2244662" y="95"/>
                  </a:cubicBezTo>
                  <a:close/>
                </a:path>
              </a:pathLst>
            </a:custGeom>
            <a:solidFill>
              <a:srgbClr val="8A4F1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9" name="Google Shape;829;p9"/>
            <p:cNvSpPr/>
            <p:nvPr/>
          </p:nvSpPr>
          <p:spPr>
            <a:xfrm>
              <a:off x="1562978"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0" name="Google Shape;830;p9"/>
            <p:cNvSpPr/>
            <p:nvPr/>
          </p:nvSpPr>
          <p:spPr>
            <a:xfrm>
              <a:off x="1301263" y="49641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1" name="Google Shape;831;p9"/>
            <p:cNvSpPr/>
            <p:nvPr/>
          </p:nvSpPr>
          <p:spPr>
            <a:xfrm>
              <a:off x="1041739" y="51362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2" name="Google Shape;832;p9"/>
            <p:cNvSpPr/>
            <p:nvPr/>
          </p:nvSpPr>
          <p:spPr>
            <a:xfrm>
              <a:off x="1301263" y="51725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3" name="Google Shape;833;p9"/>
            <p:cNvSpPr/>
            <p:nvPr/>
          </p:nvSpPr>
          <p:spPr>
            <a:xfrm>
              <a:off x="1506376" y="50110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4" name="Google Shape;834;p9"/>
            <p:cNvSpPr/>
            <p:nvPr/>
          </p:nvSpPr>
          <p:spPr>
            <a:xfrm>
              <a:off x="1396891" y="50818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5" name="Google Shape;835;p9"/>
            <p:cNvSpPr/>
            <p:nvPr/>
          </p:nvSpPr>
          <p:spPr>
            <a:xfrm>
              <a:off x="1139914" y="50110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6" name="Google Shape;836;p9"/>
            <p:cNvSpPr/>
            <p:nvPr/>
          </p:nvSpPr>
          <p:spPr>
            <a:xfrm>
              <a:off x="1326991"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7" name="Google Shape;837;p9"/>
            <p:cNvSpPr/>
            <p:nvPr/>
          </p:nvSpPr>
          <p:spPr>
            <a:xfrm>
              <a:off x="1536689"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8" name="Google Shape;838;p9"/>
            <p:cNvSpPr/>
            <p:nvPr/>
          </p:nvSpPr>
          <p:spPr>
            <a:xfrm>
              <a:off x="1782203" y="51808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9" name="Google Shape;839;p9"/>
            <p:cNvSpPr/>
            <p:nvPr/>
          </p:nvSpPr>
          <p:spPr>
            <a:xfrm>
              <a:off x="1905596"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0" name="Google Shape;840;p9"/>
            <p:cNvSpPr/>
            <p:nvPr/>
          </p:nvSpPr>
          <p:spPr>
            <a:xfrm>
              <a:off x="1964134" y="52088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1" name="Google Shape;841;p9"/>
            <p:cNvSpPr/>
            <p:nvPr/>
          </p:nvSpPr>
          <p:spPr>
            <a:xfrm>
              <a:off x="1744043" y="50621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2" name="Google Shape;842;p9"/>
            <p:cNvSpPr/>
            <p:nvPr/>
          </p:nvSpPr>
          <p:spPr>
            <a:xfrm>
              <a:off x="1796824" y="49823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3" name="Google Shape;843;p9"/>
            <p:cNvSpPr/>
            <p:nvPr/>
          </p:nvSpPr>
          <p:spPr>
            <a:xfrm>
              <a:off x="1712304" y="48824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4" name="Google Shape;844;p9"/>
            <p:cNvSpPr/>
            <p:nvPr/>
          </p:nvSpPr>
          <p:spPr>
            <a:xfrm>
              <a:off x="1636800" y="47933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5" name="Google Shape;845;p9"/>
            <p:cNvSpPr/>
            <p:nvPr/>
          </p:nvSpPr>
          <p:spPr>
            <a:xfrm>
              <a:off x="1441214" y="47752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6" name="Google Shape;846;p9"/>
            <p:cNvSpPr/>
            <p:nvPr/>
          </p:nvSpPr>
          <p:spPr>
            <a:xfrm>
              <a:off x="1499294" y="51906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847" name="Google Shape;847;p9"/>
            <p:cNvGrpSpPr/>
            <p:nvPr/>
          </p:nvGrpSpPr>
          <p:grpSpPr>
            <a:xfrm>
              <a:off x="849237" y="5545365"/>
              <a:ext cx="1353262" cy="561715"/>
              <a:chOff x="5508021" y="3839241"/>
              <a:chExt cx="2529934" cy="1050131"/>
            </a:xfrm>
          </p:grpSpPr>
          <p:grpSp>
            <p:nvGrpSpPr>
              <p:cNvPr id="848" name="Google Shape;848;p9"/>
              <p:cNvGrpSpPr/>
              <p:nvPr/>
            </p:nvGrpSpPr>
            <p:grpSpPr>
              <a:xfrm>
                <a:off x="5508021" y="3839241"/>
                <a:ext cx="1050130" cy="1050131"/>
                <a:chOff x="5508021" y="3839241"/>
                <a:chExt cx="1050130" cy="1050131"/>
              </a:xfrm>
            </p:grpSpPr>
            <p:sp>
              <p:nvSpPr>
                <p:cNvPr id="849" name="Google Shape;849;p9"/>
                <p:cNvSpPr/>
                <p:nvPr/>
              </p:nvSpPr>
              <p:spPr>
                <a:xfrm>
                  <a:off x="5554122" y="3885342"/>
                  <a:ext cx="957834" cy="957929"/>
                </a:xfrm>
                <a:custGeom>
                  <a:avLst/>
                  <a:gdLst/>
                  <a:ahLst/>
                  <a:cxnLst/>
                  <a:rect l="l" t="t" r="r" b="b"/>
                  <a:pathLst>
                    <a:path w="957834" h="957929" extrusionOk="0">
                      <a:moveTo>
                        <a:pt x="513588" y="0"/>
                      </a:moveTo>
                      <a:lnTo>
                        <a:pt x="444341" y="0"/>
                      </a:lnTo>
                      <a:lnTo>
                        <a:pt x="444341" y="395478"/>
                      </a:lnTo>
                      <a:lnTo>
                        <a:pt x="164783" y="115824"/>
                      </a:lnTo>
                      <a:lnTo>
                        <a:pt x="115824" y="164783"/>
                      </a:lnTo>
                      <a:lnTo>
                        <a:pt x="395478" y="444341"/>
                      </a:lnTo>
                      <a:lnTo>
                        <a:pt x="0" y="444341"/>
                      </a:lnTo>
                      <a:lnTo>
                        <a:pt x="0" y="513588"/>
                      </a:lnTo>
                      <a:lnTo>
                        <a:pt x="395478" y="513588"/>
                      </a:lnTo>
                      <a:lnTo>
                        <a:pt x="115824" y="793147"/>
                      </a:lnTo>
                      <a:lnTo>
                        <a:pt x="164783" y="842105"/>
                      </a:lnTo>
                      <a:lnTo>
                        <a:pt x="444341" y="562451"/>
                      </a:lnTo>
                      <a:lnTo>
                        <a:pt x="444341" y="957929"/>
                      </a:lnTo>
                      <a:lnTo>
                        <a:pt x="513588" y="957929"/>
                      </a:lnTo>
                      <a:lnTo>
                        <a:pt x="513588" y="562451"/>
                      </a:lnTo>
                      <a:lnTo>
                        <a:pt x="793147" y="842105"/>
                      </a:lnTo>
                      <a:lnTo>
                        <a:pt x="842105" y="793147"/>
                      </a:lnTo>
                      <a:lnTo>
                        <a:pt x="562451" y="513588"/>
                      </a:lnTo>
                      <a:lnTo>
                        <a:pt x="957834" y="513588"/>
                      </a:lnTo>
                      <a:lnTo>
                        <a:pt x="957834" y="444341"/>
                      </a:lnTo>
                      <a:lnTo>
                        <a:pt x="562451" y="444341"/>
                      </a:lnTo>
                      <a:lnTo>
                        <a:pt x="842105" y="164783"/>
                      </a:lnTo>
                      <a:lnTo>
                        <a:pt x="793147" y="115824"/>
                      </a:lnTo>
                      <a:lnTo>
                        <a:pt x="513588" y="395478"/>
                      </a:lnTo>
                      <a:close/>
                    </a:path>
                  </a:pathLst>
                </a:custGeom>
                <a:solidFill>
                  <a:srgbClr val="BF703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0" name="Google Shape;850;p9"/>
                <p:cNvSpPr/>
                <p:nvPr/>
              </p:nvSpPr>
              <p:spPr>
                <a:xfrm>
                  <a:off x="5554122" y="3885342"/>
                  <a:ext cx="957929" cy="957929"/>
                </a:xfrm>
                <a:custGeom>
                  <a:avLst/>
                  <a:gdLst/>
                  <a:ahLst/>
                  <a:cxnLst/>
                  <a:rect l="l" t="t" r="r" b="b"/>
                  <a:pathLst>
                    <a:path w="957929" h="957929" extrusionOk="0">
                      <a:moveTo>
                        <a:pt x="513588" y="0"/>
                      </a:moveTo>
                      <a:lnTo>
                        <a:pt x="444437" y="0"/>
                      </a:lnTo>
                      <a:lnTo>
                        <a:pt x="444437" y="83344"/>
                      </a:lnTo>
                      <a:cubicBezTo>
                        <a:pt x="455867" y="82391"/>
                        <a:pt x="467392" y="81820"/>
                        <a:pt x="479012" y="81820"/>
                      </a:cubicBezTo>
                      <a:cubicBezTo>
                        <a:pt x="490633" y="81820"/>
                        <a:pt x="502158" y="82296"/>
                        <a:pt x="513588" y="83344"/>
                      </a:cubicBezTo>
                      <a:lnTo>
                        <a:pt x="513588" y="0"/>
                      </a:lnTo>
                      <a:lnTo>
                        <a:pt x="513588"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474" y="613029"/>
                        <a:pt x="380809" y="625983"/>
                      </a:cubicBezTo>
                      <a:lnTo>
                        <a:pt x="444341" y="562451"/>
                      </a:lnTo>
                      <a:lnTo>
                        <a:pt x="444341" y="652272"/>
                      </a:lnTo>
                      <a:cubicBezTo>
                        <a:pt x="455485" y="654463"/>
                        <a:pt x="467106" y="655701"/>
                        <a:pt x="478917" y="655701"/>
                      </a:cubicBezTo>
                      <a:cubicBezTo>
                        <a:pt x="490728" y="655701"/>
                        <a:pt x="502349" y="654558"/>
                        <a:pt x="513493" y="652272"/>
                      </a:cubicBezTo>
                      <a:lnTo>
                        <a:pt x="513493" y="562451"/>
                      </a:lnTo>
                      <a:lnTo>
                        <a:pt x="577025" y="625983"/>
                      </a:lnTo>
                      <a:cubicBezTo>
                        <a:pt x="596360" y="613029"/>
                        <a:pt x="613029" y="596360"/>
                        <a:pt x="625983" y="577024"/>
                      </a:cubicBezTo>
                      <a:lnTo>
                        <a:pt x="562451" y="513493"/>
                      </a:lnTo>
                      <a:lnTo>
                        <a:pt x="652272" y="513493"/>
                      </a:lnTo>
                      <a:cubicBezTo>
                        <a:pt x="654463" y="502348"/>
                        <a:pt x="655701" y="490728"/>
                        <a:pt x="655701" y="478917"/>
                      </a:cubicBezTo>
                      <a:cubicBezTo>
                        <a:pt x="655701" y="467106"/>
                        <a:pt x="654558" y="455486"/>
                        <a:pt x="652272" y="444341"/>
                      </a:cubicBezTo>
                      <a:lnTo>
                        <a:pt x="562451" y="444341"/>
                      </a:lnTo>
                      <a:lnTo>
                        <a:pt x="625983" y="380809"/>
                      </a:lnTo>
                      <a:cubicBezTo>
                        <a:pt x="613029" y="361474"/>
                        <a:pt x="596360" y="344805"/>
                        <a:pt x="577025" y="331851"/>
                      </a:cubicBezTo>
                      <a:lnTo>
                        <a:pt x="513493" y="395383"/>
                      </a:lnTo>
                      <a:lnTo>
                        <a:pt x="513493" y="305562"/>
                      </a:lnTo>
                      <a:cubicBezTo>
                        <a:pt x="502349" y="303371"/>
                        <a:pt x="490728" y="302133"/>
                        <a:pt x="478917" y="302133"/>
                      </a:cubicBezTo>
                      <a:cubicBezTo>
                        <a:pt x="467106" y="302228"/>
                        <a:pt x="455581" y="303371"/>
                        <a:pt x="444341" y="305562"/>
                      </a:cubicBezTo>
                      <a:lnTo>
                        <a:pt x="444341" y="305562"/>
                      </a:lnTo>
                      <a:close/>
                      <a:moveTo>
                        <a:pt x="223742" y="174784"/>
                      </a:moveTo>
                      <a:lnTo>
                        <a:pt x="164783" y="115824"/>
                      </a:lnTo>
                      <a:lnTo>
                        <a:pt x="115824" y="164783"/>
                      </a:lnTo>
                      <a:lnTo>
                        <a:pt x="174784" y="223742"/>
                      </a:lnTo>
                      <a:cubicBezTo>
                        <a:pt x="189643" y="206026"/>
                        <a:pt x="206026" y="189643"/>
                        <a:pt x="223742" y="174784"/>
                      </a:cubicBezTo>
                      <a:lnTo>
                        <a:pt x="223742" y="174784"/>
                      </a:lnTo>
                      <a:close/>
                      <a:moveTo>
                        <a:pt x="83344" y="444341"/>
                      </a:moveTo>
                      <a:lnTo>
                        <a:pt x="0" y="444341"/>
                      </a:lnTo>
                      <a:lnTo>
                        <a:pt x="0" y="513493"/>
                      </a:lnTo>
                      <a:lnTo>
                        <a:pt x="83344" y="513493"/>
                      </a:lnTo>
                      <a:cubicBezTo>
                        <a:pt x="82391" y="502063"/>
                        <a:pt x="81820" y="490538"/>
                        <a:pt x="81820" y="478917"/>
                      </a:cubicBezTo>
                      <a:cubicBezTo>
                        <a:pt x="81820" y="467296"/>
                        <a:pt x="82391" y="455771"/>
                        <a:pt x="83344" y="444341"/>
                      </a:cubicBezTo>
                      <a:lnTo>
                        <a:pt x="83344" y="444341"/>
                      </a:lnTo>
                      <a:close/>
                      <a:moveTo>
                        <a:pt x="174784" y="734282"/>
                      </a:moveTo>
                      <a:lnTo>
                        <a:pt x="115824" y="793147"/>
                      </a:lnTo>
                      <a:lnTo>
                        <a:pt x="164783"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282" y="783146"/>
                      </a:moveTo>
                      <a:lnTo>
                        <a:pt x="793147" y="842010"/>
                      </a:lnTo>
                      <a:lnTo>
                        <a:pt x="842105" y="793052"/>
                      </a:lnTo>
                      <a:lnTo>
                        <a:pt x="783241" y="734187"/>
                      </a:lnTo>
                      <a:cubicBezTo>
                        <a:pt x="768286" y="751904"/>
                        <a:pt x="751903" y="768287"/>
                        <a:pt x="734282" y="783146"/>
                      </a:cubicBezTo>
                      <a:lnTo>
                        <a:pt x="734282"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5" y="223742"/>
                      </a:moveTo>
                      <a:lnTo>
                        <a:pt x="842010" y="164783"/>
                      </a:lnTo>
                      <a:lnTo>
                        <a:pt x="793051" y="115824"/>
                      </a:lnTo>
                      <a:lnTo>
                        <a:pt x="734187" y="174784"/>
                      </a:lnTo>
                      <a:cubicBezTo>
                        <a:pt x="751903" y="189643"/>
                        <a:pt x="768286" y="206026"/>
                        <a:pt x="783145" y="223742"/>
                      </a:cubicBezTo>
                      <a:close/>
                    </a:path>
                  </a:pathLst>
                </a:custGeom>
                <a:solidFill>
                  <a:srgbClr val="9E561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1" name="Google Shape;851;p9"/>
                <p:cNvSpPr/>
                <p:nvPr/>
              </p:nvSpPr>
              <p:spPr>
                <a:xfrm>
                  <a:off x="5508116"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95" y="235077"/>
                        <a:pt x="234982" y="0"/>
                        <a:pt x="525018" y="0"/>
                      </a:cubicBezTo>
                      <a:lnTo>
                        <a:pt x="525018" y="0"/>
                      </a:lnTo>
                      <a:close/>
                      <a:moveTo>
                        <a:pt x="525018" y="383953"/>
                      </a:moveTo>
                      <a:cubicBezTo>
                        <a:pt x="447104" y="383953"/>
                        <a:pt x="383953" y="447103"/>
                        <a:pt x="383953" y="525018"/>
                      </a:cubicBezTo>
                      <a:cubicBezTo>
                        <a:pt x="383953" y="602932"/>
                        <a:pt x="447104" y="666083"/>
                        <a:pt x="525018" y="666083"/>
                      </a:cubicBezTo>
                      <a:cubicBezTo>
                        <a:pt x="602933" y="666083"/>
                        <a:pt x="666083" y="602932"/>
                        <a:pt x="666083" y="525018"/>
                      </a:cubicBezTo>
                      <a:cubicBezTo>
                        <a:pt x="666083" y="447103"/>
                        <a:pt x="602933" y="383953"/>
                        <a:pt x="525018" y="383953"/>
                      </a:cubicBezTo>
                      <a:lnTo>
                        <a:pt x="525018" y="383953"/>
                      </a:lnTo>
                      <a:close/>
                      <a:moveTo>
                        <a:pt x="525018" y="92297"/>
                      </a:moveTo>
                      <a:cubicBezTo>
                        <a:pt x="285941" y="92297"/>
                        <a:pt x="92202" y="286036"/>
                        <a:pt x="92202" y="525113"/>
                      </a:cubicBezTo>
                      <a:cubicBezTo>
                        <a:pt x="92202" y="764191"/>
                        <a:pt x="285941" y="957929"/>
                        <a:pt x="525018" y="957929"/>
                      </a:cubicBezTo>
                      <a:cubicBezTo>
                        <a:pt x="764000" y="957929"/>
                        <a:pt x="957834" y="764191"/>
                        <a:pt x="957834" y="525113"/>
                      </a:cubicBezTo>
                      <a:cubicBezTo>
                        <a:pt x="957834" y="286036"/>
                        <a:pt x="764000" y="92297"/>
                        <a:pt x="525018" y="92297"/>
                      </a:cubicBez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2" name="Google Shape;852;p9"/>
                <p:cNvSpPr/>
                <p:nvPr/>
              </p:nvSpPr>
              <p:spPr>
                <a:xfrm>
                  <a:off x="5508021" y="3912012"/>
                  <a:ext cx="1048035" cy="977360"/>
                </a:xfrm>
                <a:custGeom>
                  <a:avLst/>
                  <a:gdLst/>
                  <a:ahLst/>
                  <a:cxnLst/>
                  <a:rect l="l" t="t" r="r" b="b"/>
                  <a:pathLst>
                    <a:path w="1048035" h="977360" extrusionOk="0">
                      <a:moveTo>
                        <a:pt x="791813" y="0"/>
                      </a:moveTo>
                      <a:cubicBezTo>
                        <a:pt x="884492" y="54769"/>
                        <a:pt x="958882" y="137160"/>
                        <a:pt x="1003649" y="235934"/>
                      </a:cubicBezTo>
                      <a:cubicBezTo>
                        <a:pt x="980884" y="243078"/>
                        <a:pt x="956977" y="246793"/>
                        <a:pt x="932593" y="246793"/>
                      </a:cubicBezTo>
                      <a:cubicBezTo>
                        <a:pt x="923449" y="246793"/>
                        <a:pt x="914305" y="246221"/>
                        <a:pt x="905256" y="245173"/>
                      </a:cubicBezTo>
                      <a:cubicBezTo>
                        <a:pt x="855726" y="154495"/>
                        <a:pt x="774668" y="83439"/>
                        <a:pt x="676847" y="46863"/>
                      </a:cubicBezTo>
                      <a:cubicBezTo>
                        <a:pt x="716185" y="34290"/>
                        <a:pt x="754666" y="18574"/>
                        <a:pt x="791813" y="0"/>
                      </a:cubicBezTo>
                      <a:lnTo>
                        <a:pt x="791813" y="0"/>
                      </a:lnTo>
                      <a:close/>
                      <a:moveTo>
                        <a:pt x="1048036" y="498919"/>
                      </a:moveTo>
                      <a:cubicBezTo>
                        <a:pt x="1039463" y="596551"/>
                        <a:pt x="1004126" y="686562"/>
                        <a:pt x="949452" y="761524"/>
                      </a:cubicBezTo>
                      <a:cubicBezTo>
                        <a:pt x="915543" y="757142"/>
                        <a:pt x="882015" y="749713"/>
                        <a:pt x="849059" y="739235"/>
                      </a:cubicBezTo>
                      <a:cubicBezTo>
                        <a:pt x="901351" y="680180"/>
                        <a:pt x="937832" y="606743"/>
                        <a:pt x="951643" y="525685"/>
                      </a:cubicBezTo>
                      <a:cubicBezTo>
                        <a:pt x="984599" y="521399"/>
                        <a:pt x="1017079" y="512445"/>
                        <a:pt x="1048036" y="498919"/>
                      </a:cubicBezTo>
                      <a:lnTo>
                        <a:pt x="1048036" y="498919"/>
                      </a:lnTo>
                      <a:close/>
                      <a:moveTo>
                        <a:pt x="782765" y="909828"/>
                      </a:moveTo>
                      <a:cubicBezTo>
                        <a:pt x="706660" y="952786"/>
                        <a:pt x="618744" y="977360"/>
                        <a:pt x="525113" y="977360"/>
                      </a:cubicBezTo>
                      <a:cubicBezTo>
                        <a:pt x="397097" y="977360"/>
                        <a:pt x="279844" y="931545"/>
                        <a:pt x="188785" y="855440"/>
                      </a:cubicBezTo>
                      <a:cubicBezTo>
                        <a:pt x="227933" y="842867"/>
                        <a:pt x="268129" y="833437"/>
                        <a:pt x="308800" y="827246"/>
                      </a:cubicBezTo>
                      <a:cubicBezTo>
                        <a:pt x="372427" y="864108"/>
                        <a:pt x="446342" y="885158"/>
                        <a:pt x="525113" y="885158"/>
                      </a:cubicBezTo>
                      <a:cubicBezTo>
                        <a:pt x="576548" y="885158"/>
                        <a:pt x="625793" y="876205"/>
                        <a:pt x="671608" y="859726"/>
                      </a:cubicBezTo>
                      <a:cubicBezTo>
                        <a:pt x="709993" y="873252"/>
                        <a:pt x="747236" y="890016"/>
                        <a:pt x="782765" y="909828"/>
                      </a:cubicBezTo>
                      <a:lnTo>
                        <a:pt x="782765"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7" y="70104"/>
                        <a:pt x="261652" y="72771"/>
                        <a:pt x="309277" y="77057"/>
                      </a:cubicBezTo>
                      <a:cubicBezTo>
                        <a:pt x="212979"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9" y="448246"/>
                        <a:pt x="666179" y="452342"/>
                      </a:cubicBezTo>
                      <a:cubicBezTo>
                        <a:pt x="666179" y="530257"/>
                        <a:pt x="603028" y="593408"/>
                        <a:pt x="525113" y="593408"/>
                      </a:cubicBezTo>
                      <a:cubicBezTo>
                        <a:pt x="447294" y="593408"/>
                        <a:pt x="384238" y="530447"/>
                        <a:pt x="383953" y="452723"/>
                      </a:cubicBezTo>
                      <a:close/>
                    </a:path>
                  </a:pathLst>
                </a:custGeom>
                <a:solidFill>
                  <a:srgbClr val="F7AA6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853" name="Google Shape;853;p9"/>
              <p:cNvGrpSpPr/>
              <p:nvPr/>
            </p:nvGrpSpPr>
            <p:grpSpPr>
              <a:xfrm>
                <a:off x="6987920" y="3839241"/>
                <a:ext cx="1050035" cy="1050131"/>
                <a:chOff x="6987920" y="3839241"/>
                <a:chExt cx="1050035" cy="1050131"/>
              </a:xfrm>
            </p:grpSpPr>
            <p:sp>
              <p:nvSpPr>
                <p:cNvPr id="854" name="Google Shape;854;p9"/>
                <p:cNvSpPr/>
                <p:nvPr/>
              </p:nvSpPr>
              <p:spPr>
                <a:xfrm>
                  <a:off x="7034021" y="3885342"/>
                  <a:ext cx="957833" cy="957929"/>
                </a:xfrm>
                <a:custGeom>
                  <a:avLst/>
                  <a:gdLst/>
                  <a:ahLst/>
                  <a:cxnLst/>
                  <a:rect l="l" t="t" r="r" b="b"/>
                  <a:pathLst>
                    <a:path w="957833" h="957929" extrusionOk="0">
                      <a:moveTo>
                        <a:pt x="513493" y="0"/>
                      </a:moveTo>
                      <a:lnTo>
                        <a:pt x="444341" y="0"/>
                      </a:lnTo>
                      <a:lnTo>
                        <a:pt x="444341" y="395478"/>
                      </a:lnTo>
                      <a:lnTo>
                        <a:pt x="164782" y="115824"/>
                      </a:lnTo>
                      <a:lnTo>
                        <a:pt x="115824" y="164783"/>
                      </a:lnTo>
                      <a:lnTo>
                        <a:pt x="395383" y="444341"/>
                      </a:lnTo>
                      <a:lnTo>
                        <a:pt x="0" y="444341"/>
                      </a:lnTo>
                      <a:lnTo>
                        <a:pt x="0" y="513588"/>
                      </a:lnTo>
                      <a:lnTo>
                        <a:pt x="395383" y="513588"/>
                      </a:lnTo>
                      <a:lnTo>
                        <a:pt x="115824" y="793147"/>
                      </a:lnTo>
                      <a:lnTo>
                        <a:pt x="164782" y="842105"/>
                      </a:lnTo>
                      <a:lnTo>
                        <a:pt x="444341" y="562451"/>
                      </a:lnTo>
                      <a:lnTo>
                        <a:pt x="444341" y="957929"/>
                      </a:lnTo>
                      <a:lnTo>
                        <a:pt x="513493" y="957929"/>
                      </a:lnTo>
                      <a:lnTo>
                        <a:pt x="513493" y="562451"/>
                      </a:lnTo>
                      <a:lnTo>
                        <a:pt x="793147" y="842105"/>
                      </a:lnTo>
                      <a:lnTo>
                        <a:pt x="842010" y="793147"/>
                      </a:lnTo>
                      <a:lnTo>
                        <a:pt x="562451" y="513588"/>
                      </a:lnTo>
                      <a:lnTo>
                        <a:pt x="957834" y="513588"/>
                      </a:lnTo>
                      <a:lnTo>
                        <a:pt x="957834" y="444341"/>
                      </a:lnTo>
                      <a:lnTo>
                        <a:pt x="562451" y="444341"/>
                      </a:lnTo>
                      <a:lnTo>
                        <a:pt x="842010" y="164783"/>
                      </a:lnTo>
                      <a:lnTo>
                        <a:pt x="793147" y="115824"/>
                      </a:lnTo>
                      <a:lnTo>
                        <a:pt x="513493" y="395478"/>
                      </a:lnTo>
                      <a:close/>
                    </a:path>
                  </a:pathLst>
                </a:custGeom>
                <a:solidFill>
                  <a:srgbClr val="BF703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5" name="Google Shape;855;p9"/>
                <p:cNvSpPr/>
                <p:nvPr/>
              </p:nvSpPr>
              <p:spPr>
                <a:xfrm>
                  <a:off x="7034021" y="3885342"/>
                  <a:ext cx="957929" cy="957929"/>
                </a:xfrm>
                <a:custGeom>
                  <a:avLst/>
                  <a:gdLst/>
                  <a:ahLst/>
                  <a:cxnLst/>
                  <a:rect l="l" t="t" r="r" b="b"/>
                  <a:pathLst>
                    <a:path w="957929" h="957929" extrusionOk="0">
                      <a:moveTo>
                        <a:pt x="513493" y="0"/>
                      </a:moveTo>
                      <a:lnTo>
                        <a:pt x="444341" y="0"/>
                      </a:lnTo>
                      <a:lnTo>
                        <a:pt x="444341" y="83344"/>
                      </a:lnTo>
                      <a:cubicBezTo>
                        <a:pt x="455771" y="82391"/>
                        <a:pt x="467296" y="81820"/>
                        <a:pt x="478917" y="81820"/>
                      </a:cubicBezTo>
                      <a:cubicBezTo>
                        <a:pt x="490538" y="81820"/>
                        <a:pt x="502063" y="82296"/>
                        <a:pt x="513493" y="83344"/>
                      </a:cubicBezTo>
                      <a:lnTo>
                        <a:pt x="513493" y="0"/>
                      </a:lnTo>
                      <a:lnTo>
                        <a:pt x="513493"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379" y="613029"/>
                        <a:pt x="380809" y="625983"/>
                      </a:cubicBezTo>
                      <a:lnTo>
                        <a:pt x="444341" y="562451"/>
                      </a:lnTo>
                      <a:lnTo>
                        <a:pt x="444341" y="652272"/>
                      </a:lnTo>
                      <a:cubicBezTo>
                        <a:pt x="455485" y="654463"/>
                        <a:pt x="467106" y="655701"/>
                        <a:pt x="478917" y="655701"/>
                      </a:cubicBezTo>
                      <a:cubicBezTo>
                        <a:pt x="490728" y="655701"/>
                        <a:pt x="502348" y="654558"/>
                        <a:pt x="513493" y="652272"/>
                      </a:cubicBezTo>
                      <a:lnTo>
                        <a:pt x="513493" y="562451"/>
                      </a:lnTo>
                      <a:lnTo>
                        <a:pt x="577024" y="625983"/>
                      </a:lnTo>
                      <a:cubicBezTo>
                        <a:pt x="596360" y="613029"/>
                        <a:pt x="613029" y="596360"/>
                        <a:pt x="625983" y="577024"/>
                      </a:cubicBezTo>
                      <a:lnTo>
                        <a:pt x="562451" y="513493"/>
                      </a:lnTo>
                      <a:lnTo>
                        <a:pt x="652272" y="513493"/>
                      </a:lnTo>
                      <a:cubicBezTo>
                        <a:pt x="654463" y="502348"/>
                        <a:pt x="655606" y="490728"/>
                        <a:pt x="655606" y="478917"/>
                      </a:cubicBezTo>
                      <a:cubicBezTo>
                        <a:pt x="655606" y="467106"/>
                        <a:pt x="654463" y="455486"/>
                        <a:pt x="652272" y="444341"/>
                      </a:cubicBezTo>
                      <a:lnTo>
                        <a:pt x="562451" y="444341"/>
                      </a:lnTo>
                      <a:lnTo>
                        <a:pt x="625983" y="380809"/>
                      </a:lnTo>
                      <a:cubicBezTo>
                        <a:pt x="613029" y="361474"/>
                        <a:pt x="596455" y="344805"/>
                        <a:pt x="577024" y="331851"/>
                      </a:cubicBezTo>
                      <a:lnTo>
                        <a:pt x="513493" y="395383"/>
                      </a:lnTo>
                      <a:lnTo>
                        <a:pt x="513493" y="305562"/>
                      </a:lnTo>
                      <a:cubicBezTo>
                        <a:pt x="502348" y="303371"/>
                        <a:pt x="490728" y="302133"/>
                        <a:pt x="478917" y="302133"/>
                      </a:cubicBezTo>
                      <a:cubicBezTo>
                        <a:pt x="467106" y="302228"/>
                        <a:pt x="455485" y="303371"/>
                        <a:pt x="444341" y="305562"/>
                      </a:cubicBezTo>
                      <a:lnTo>
                        <a:pt x="444341" y="305562"/>
                      </a:lnTo>
                      <a:close/>
                      <a:moveTo>
                        <a:pt x="223647" y="174784"/>
                      </a:moveTo>
                      <a:lnTo>
                        <a:pt x="164687" y="115824"/>
                      </a:lnTo>
                      <a:lnTo>
                        <a:pt x="115729" y="164783"/>
                      </a:lnTo>
                      <a:lnTo>
                        <a:pt x="174688" y="223742"/>
                      </a:lnTo>
                      <a:cubicBezTo>
                        <a:pt x="189643" y="206026"/>
                        <a:pt x="206026" y="189643"/>
                        <a:pt x="223647" y="174784"/>
                      </a:cubicBezTo>
                      <a:lnTo>
                        <a:pt x="223647" y="174784"/>
                      </a:lnTo>
                      <a:close/>
                      <a:moveTo>
                        <a:pt x="83344" y="444341"/>
                      </a:moveTo>
                      <a:lnTo>
                        <a:pt x="0" y="444341"/>
                      </a:lnTo>
                      <a:lnTo>
                        <a:pt x="0" y="513493"/>
                      </a:lnTo>
                      <a:lnTo>
                        <a:pt x="83344" y="513493"/>
                      </a:lnTo>
                      <a:cubicBezTo>
                        <a:pt x="82391" y="502063"/>
                        <a:pt x="81820" y="490538"/>
                        <a:pt x="81820" y="478917"/>
                      </a:cubicBezTo>
                      <a:cubicBezTo>
                        <a:pt x="81820" y="467296"/>
                        <a:pt x="82296" y="455771"/>
                        <a:pt x="83344" y="444341"/>
                      </a:cubicBezTo>
                      <a:lnTo>
                        <a:pt x="83344" y="444341"/>
                      </a:lnTo>
                      <a:close/>
                      <a:moveTo>
                        <a:pt x="174784" y="734282"/>
                      </a:moveTo>
                      <a:lnTo>
                        <a:pt x="115824" y="793147"/>
                      </a:lnTo>
                      <a:lnTo>
                        <a:pt x="164782"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187" y="783146"/>
                      </a:moveTo>
                      <a:lnTo>
                        <a:pt x="793147" y="842010"/>
                      </a:lnTo>
                      <a:lnTo>
                        <a:pt x="842105" y="793052"/>
                      </a:lnTo>
                      <a:lnTo>
                        <a:pt x="783146" y="734282"/>
                      </a:lnTo>
                      <a:cubicBezTo>
                        <a:pt x="768287" y="751904"/>
                        <a:pt x="751904" y="768287"/>
                        <a:pt x="734187" y="783146"/>
                      </a:cubicBezTo>
                      <a:lnTo>
                        <a:pt x="734187"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6" y="223742"/>
                      </a:moveTo>
                      <a:lnTo>
                        <a:pt x="842105" y="164783"/>
                      </a:lnTo>
                      <a:lnTo>
                        <a:pt x="793147" y="115824"/>
                      </a:lnTo>
                      <a:lnTo>
                        <a:pt x="734187" y="174784"/>
                      </a:lnTo>
                      <a:cubicBezTo>
                        <a:pt x="751904" y="189643"/>
                        <a:pt x="768287" y="206026"/>
                        <a:pt x="783146" y="223742"/>
                      </a:cubicBezTo>
                      <a:close/>
                    </a:path>
                  </a:pathLst>
                </a:custGeom>
                <a:solidFill>
                  <a:srgbClr val="9E561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6" name="Google Shape;856;p9"/>
                <p:cNvSpPr/>
                <p:nvPr/>
              </p:nvSpPr>
              <p:spPr>
                <a:xfrm>
                  <a:off x="6987920"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0" y="235077"/>
                        <a:pt x="235077" y="0"/>
                        <a:pt x="525018" y="0"/>
                      </a:cubicBezTo>
                      <a:lnTo>
                        <a:pt x="525018" y="0"/>
                      </a:lnTo>
                      <a:close/>
                      <a:moveTo>
                        <a:pt x="525018" y="383953"/>
                      </a:moveTo>
                      <a:cubicBezTo>
                        <a:pt x="447103" y="383953"/>
                        <a:pt x="383953" y="447103"/>
                        <a:pt x="383953" y="525018"/>
                      </a:cubicBezTo>
                      <a:cubicBezTo>
                        <a:pt x="383953" y="602932"/>
                        <a:pt x="447103" y="666083"/>
                        <a:pt x="525018" y="666083"/>
                      </a:cubicBezTo>
                      <a:cubicBezTo>
                        <a:pt x="602932" y="666083"/>
                        <a:pt x="666083" y="602932"/>
                        <a:pt x="666083" y="525018"/>
                      </a:cubicBezTo>
                      <a:cubicBezTo>
                        <a:pt x="666178" y="447103"/>
                        <a:pt x="602932" y="383953"/>
                        <a:pt x="525018" y="383953"/>
                      </a:cubicBezTo>
                      <a:lnTo>
                        <a:pt x="525018" y="383953"/>
                      </a:lnTo>
                      <a:close/>
                      <a:moveTo>
                        <a:pt x="525018" y="92297"/>
                      </a:moveTo>
                      <a:cubicBezTo>
                        <a:pt x="285940" y="92297"/>
                        <a:pt x="92202" y="286036"/>
                        <a:pt x="92202" y="525113"/>
                      </a:cubicBezTo>
                      <a:cubicBezTo>
                        <a:pt x="92202" y="764191"/>
                        <a:pt x="285940" y="957929"/>
                        <a:pt x="525018" y="957929"/>
                      </a:cubicBezTo>
                      <a:cubicBezTo>
                        <a:pt x="764000" y="957929"/>
                        <a:pt x="957834" y="764191"/>
                        <a:pt x="957834" y="525113"/>
                      </a:cubicBezTo>
                      <a:cubicBezTo>
                        <a:pt x="957834" y="286036"/>
                        <a:pt x="764095" y="92297"/>
                        <a:pt x="525018" y="92297"/>
                      </a:cubicBez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7" name="Google Shape;857;p9"/>
                <p:cNvSpPr/>
                <p:nvPr/>
              </p:nvSpPr>
              <p:spPr>
                <a:xfrm>
                  <a:off x="6987920" y="3912012"/>
                  <a:ext cx="1048035" cy="977360"/>
                </a:xfrm>
                <a:custGeom>
                  <a:avLst/>
                  <a:gdLst/>
                  <a:ahLst/>
                  <a:cxnLst/>
                  <a:rect l="l" t="t" r="r" b="b"/>
                  <a:pathLst>
                    <a:path w="1048035" h="977360" extrusionOk="0">
                      <a:moveTo>
                        <a:pt x="791813" y="0"/>
                      </a:moveTo>
                      <a:cubicBezTo>
                        <a:pt x="884491" y="54769"/>
                        <a:pt x="958882" y="137160"/>
                        <a:pt x="1003554" y="235934"/>
                      </a:cubicBezTo>
                      <a:cubicBezTo>
                        <a:pt x="980789" y="243078"/>
                        <a:pt x="956881" y="246793"/>
                        <a:pt x="932497" y="246793"/>
                      </a:cubicBezTo>
                      <a:cubicBezTo>
                        <a:pt x="923353" y="246793"/>
                        <a:pt x="914209" y="246221"/>
                        <a:pt x="905161" y="245173"/>
                      </a:cubicBezTo>
                      <a:cubicBezTo>
                        <a:pt x="855631" y="154495"/>
                        <a:pt x="774573" y="83439"/>
                        <a:pt x="676751" y="46863"/>
                      </a:cubicBezTo>
                      <a:cubicBezTo>
                        <a:pt x="716185" y="34290"/>
                        <a:pt x="754666" y="18574"/>
                        <a:pt x="791813" y="0"/>
                      </a:cubicBezTo>
                      <a:lnTo>
                        <a:pt x="791813" y="0"/>
                      </a:lnTo>
                      <a:close/>
                      <a:moveTo>
                        <a:pt x="1048036" y="498919"/>
                      </a:moveTo>
                      <a:cubicBezTo>
                        <a:pt x="1039463" y="596551"/>
                        <a:pt x="1004125" y="686562"/>
                        <a:pt x="949452" y="761524"/>
                      </a:cubicBezTo>
                      <a:cubicBezTo>
                        <a:pt x="915543" y="757142"/>
                        <a:pt x="882015" y="749713"/>
                        <a:pt x="849058" y="739235"/>
                      </a:cubicBezTo>
                      <a:cubicBezTo>
                        <a:pt x="901351" y="680180"/>
                        <a:pt x="937736" y="606743"/>
                        <a:pt x="951643" y="525685"/>
                      </a:cubicBezTo>
                      <a:cubicBezTo>
                        <a:pt x="984599" y="521399"/>
                        <a:pt x="1017080" y="512445"/>
                        <a:pt x="1048036" y="498919"/>
                      </a:cubicBezTo>
                      <a:lnTo>
                        <a:pt x="1048036" y="498919"/>
                      </a:lnTo>
                      <a:close/>
                      <a:moveTo>
                        <a:pt x="782669" y="909828"/>
                      </a:moveTo>
                      <a:cubicBezTo>
                        <a:pt x="706564" y="952786"/>
                        <a:pt x="618649" y="977360"/>
                        <a:pt x="525018" y="977360"/>
                      </a:cubicBezTo>
                      <a:cubicBezTo>
                        <a:pt x="397002" y="977360"/>
                        <a:pt x="279749" y="931545"/>
                        <a:pt x="188595" y="855440"/>
                      </a:cubicBezTo>
                      <a:cubicBezTo>
                        <a:pt x="227743" y="842867"/>
                        <a:pt x="267938" y="833437"/>
                        <a:pt x="308610" y="827246"/>
                      </a:cubicBezTo>
                      <a:cubicBezTo>
                        <a:pt x="372237" y="864108"/>
                        <a:pt x="446151" y="885158"/>
                        <a:pt x="524923" y="885158"/>
                      </a:cubicBezTo>
                      <a:cubicBezTo>
                        <a:pt x="576358" y="885158"/>
                        <a:pt x="625602" y="876205"/>
                        <a:pt x="671417" y="859726"/>
                      </a:cubicBezTo>
                      <a:cubicBezTo>
                        <a:pt x="709993" y="873252"/>
                        <a:pt x="747141" y="890016"/>
                        <a:pt x="782669" y="909828"/>
                      </a:cubicBezTo>
                      <a:lnTo>
                        <a:pt x="782669"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6" y="70104"/>
                        <a:pt x="261651" y="72771"/>
                        <a:pt x="309276" y="77057"/>
                      </a:cubicBezTo>
                      <a:cubicBezTo>
                        <a:pt x="212884"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8" y="448246"/>
                        <a:pt x="666178" y="452342"/>
                      </a:cubicBezTo>
                      <a:cubicBezTo>
                        <a:pt x="666178" y="530257"/>
                        <a:pt x="603028" y="593408"/>
                        <a:pt x="525113" y="593408"/>
                      </a:cubicBezTo>
                      <a:cubicBezTo>
                        <a:pt x="447199" y="593408"/>
                        <a:pt x="384143" y="530447"/>
                        <a:pt x="383953" y="452723"/>
                      </a:cubicBezTo>
                      <a:close/>
                    </a:path>
                  </a:pathLst>
                </a:custGeom>
                <a:solidFill>
                  <a:srgbClr val="F7AA6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sp>
          <p:nvSpPr>
            <p:cNvPr id="858" name="Google Shape;858;p9"/>
            <p:cNvSpPr/>
            <p:nvPr/>
          </p:nvSpPr>
          <p:spPr>
            <a:xfrm rot="-1954443">
              <a:off x="-97283" y="5681492"/>
              <a:ext cx="1408533" cy="50150"/>
            </a:xfrm>
            <a:custGeom>
              <a:avLst/>
              <a:gdLst/>
              <a:ahLst/>
              <a:cxnLst/>
              <a:rect l="l" t="t" r="r" b="b"/>
              <a:pathLst>
                <a:path w="2637701" h="93914" extrusionOk="0">
                  <a:moveTo>
                    <a:pt x="0" y="0"/>
                  </a:moveTo>
                  <a:lnTo>
                    <a:pt x="2637702" y="0"/>
                  </a:lnTo>
                  <a:lnTo>
                    <a:pt x="2637702" y="93914"/>
                  </a:lnTo>
                  <a:lnTo>
                    <a:pt x="0" y="93914"/>
                  </a:ln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9" name="Google Shape;859;p9"/>
            <p:cNvSpPr/>
            <p:nvPr/>
          </p:nvSpPr>
          <p:spPr>
            <a:xfrm>
              <a:off x="1124630" y="53538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860" name="Google Shape;860;p9"/>
          <p:cNvGrpSpPr/>
          <p:nvPr/>
        </p:nvGrpSpPr>
        <p:grpSpPr>
          <a:xfrm rot="370135" flipH="1">
            <a:off x="4008700" y="5134839"/>
            <a:ext cx="1218524" cy="1264566"/>
            <a:chOff x="2362009" y="2723845"/>
            <a:chExt cx="709332" cy="736134"/>
          </a:xfrm>
        </p:grpSpPr>
        <p:sp>
          <p:nvSpPr>
            <p:cNvPr id="861" name="Google Shape;861;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2" name="Google Shape;862;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3" name="Google Shape;863;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4" name="Google Shape;864;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5" name="Google Shape;865;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6" name="Google Shape;866;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867" name="Google Shape;867;p9"/>
          <p:cNvGrpSpPr/>
          <p:nvPr/>
        </p:nvGrpSpPr>
        <p:grpSpPr>
          <a:xfrm flipH="1">
            <a:off x="567554" y="3118815"/>
            <a:ext cx="3249525" cy="2760354"/>
            <a:chOff x="8763303" y="3646951"/>
            <a:chExt cx="2515891" cy="2137159"/>
          </a:xfrm>
        </p:grpSpPr>
        <p:sp>
          <p:nvSpPr>
            <p:cNvPr id="868" name="Google Shape;868;p9"/>
            <p:cNvSpPr/>
            <p:nvPr/>
          </p:nvSpPr>
          <p:spPr>
            <a:xfrm>
              <a:off x="9392154" y="3646951"/>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869" name="Google Shape;869;p9"/>
            <p:cNvGrpSpPr/>
            <p:nvPr/>
          </p:nvGrpSpPr>
          <p:grpSpPr>
            <a:xfrm>
              <a:off x="9438030" y="3761294"/>
              <a:ext cx="1037688" cy="1278462"/>
              <a:chOff x="2409244" y="2857703"/>
              <a:chExt cx="604080" cy="744244"/>
            </a:xfrm>
          </p:grpSpPr>
          <p:sp>
            <p:nvSpPr>
              <p:cNvPr id="870" name="Google Shape;870;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1" name="Google Shape;871;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2" name="Google Shape;872;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873" name="Google Shape;873;p9"/>
            <p:cNvSpPr/>
            <p:nvPr/>
          </p:nvSpPr>
          <p:spPr>
            <a:xfrm>
              <a:off x="10194259" y="4391304"/>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874" name="Google Shape;874;p9"/>
            <p:cNvGrpSpPr/>
            <p:nvPr/>
          </p:nvGrpSpPr>
          <p:grpSpPr>
            <a:xfrm>
              <a:off x="10240135" y="4505647"/>
              <a:ext cx="1037688" cy="1278462"/>
              <a:chOff x="2409244" y="2857703"/>
              <a:chExt cx="604080" cy="744244"/>
            </a:xfrm>
          </p:grpSpPr>
          <p:sp>
            <p:nvSpPr>
              <p:cNvPr id="875" name="Google Shape;875;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6" name="Google Shape;876;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7" name="Google Shape;877;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878" name="Google Shape;878;p9"/>
            <p:cNvSpPr/>
            <p:nvPr/>
          </p:nvSpPr>
          <p:spPr>
            <a:xfrm>
              <a:off x="8763303" y="4259759"/>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0CB36"/>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879" name="Google Shape;879;p9"/>
            <p:cNvGrpSpPr/>
            <p:nvPr/>
          </p:nvGrpSpPr>
          <p:grpSpPr>
            <a:xfrm>
              <a:off x="8809179" y="4374102"/>
              <a:ext cx="1037688" cy="1278462"/>
              <a:chOff x="2409244" y="2857703"/>
              <a:chExt cx="604080" cy="744244"/>
            </a:xfrm>
          </p:grpSpPr>
          <p:sp>
            <p:nvSpPr>
              <p:cNvPr id="880" name="Google Shape;880;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1" name="Google Shape;881;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2" name="Google Shape;882;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883" name="Google Shape;883;p9"/>
          <p:cNvGrpSpPr/>
          <p:nvPr/>
        </p:nvGrpSpPr>
        <p:grpSpPr>
          <a:xfrm flipH="1">
            <a:off x="208530" y="5169533"/>
            <a:ext cx="516322" cy="535832"/>
            <a:chOff x="2362009" y="2723845"/>
            <a:chExt cx="709332" cy="736134"/>
          </a:xfrm>
        </p:grpSpPr>
        <p:sp>
          <p:nvSpPr>
            <p:cNvPr id="884" name="Google Shape;884;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5" name="Google Shape;885;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6" name="Google Shape;886;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7" name="Google Shape;887;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8" name="Google Shape;888;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9" name="Google Shape;889;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890" name="Google Shape;890;p9"/>
          <p:cNvGrpSpPr/>
          <p:nvPr/>
        </p:nvGrpSpPr>
        <p:grpSpPr>
          <a:xfrm flipH="1">
            <a:off x="3089258" y="5403468"/>
            <a:ext cx="1218490" cy="1264531"/>
            <a:chOff x="2362009" y="2723845"/>
            <a:chExt cx="709332" cy="736134"/>
          </a:xfrm>
        </p:grpSpPr>
        <p:sp>
          <p:nvSpPr>
            <p:cNvPr id="891" name="Google Shape;891;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2" name="Google Shape;892;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3" name="Google Shape;893;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4" name="Google Shape;894;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5" name="Google Shape;895;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6" name="Google Shape;896;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897" name="Google Shape;897;p9"/>
          <p:cNvGrpSpPr/>
          <p:nvPr/>
        </p:nvGrpSpPr>
        <p:grpSpPr>
          <a:xfrm rot="-820229">
            <a:off x="8899274" y="4219134"/>
            <a:ext cx="296746" cy="1523040"/>
            <a:chOff x="1910182" y="1410071"/>
            <a:chExt cx="546202" cy="2803361"/>
          </a:xfrm>
        </p:grpSpPr>
        <p:sp>
          <p:nvSpPr>
            <p:cNvPr id="898" name="Google Shape;898;p9"/>
            <p:cNvSpPr/>
            <p:nvPr/>
          </p:nvSpPr>
          <p:spPr>
            <a:xfrm>
              <a:off x="2082844" y="1921408"/>
              <a:ext cx="108692" cy="1730017"/>
            </a:xfrm>
            <a:custGeom>
              <a:avLst/>
              <a:gdLst/>
              <a:ahLst/>
              <a:cxnLst/>
              <a:rect l="l" t="t" r="r" b="b"/>
              <a:pathLst>
                <a:path w="4642" h="73885" extrusionOk="0">
                  <a:moveTo>
                    <a:pt x="1205" y="0"/>
                  </a:moveTo>
                  <a:lnTo>
                    <a:pt x="0" y="59"/>
                  </a:lnTo>
                  <a:lnTo>
                    <a:pt x="3437" y="73885"/>
                  </a:lnTo>
                  <a:lnTo>
                    <a:pt x="4642" y="73855"/>
                  </a:lnTo>
                  <a:lnTo>
                    <a:pt x="1205" y="0"/>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899" name="Google Shape;899;p9"/>
            <p:cNvSpPr/>
            <p:nvPr/>
          </p:nvSpPr>
          <p:spPr>
            <a:xfrm>
              <a:off x="1910182" y="3625200"/>
              <a:ext cx="546202" cy="578585"/>
            </a:xfrm>
            <a:custGeom>
              <a:avLst/>
              <a:gdLst/>
              <a:ahLst/>
              <a:cxnLst/>
              <a:rect l="l" t="t" r="r" b="b"/>
              <a:pathLst>
                <a:path w="23327" h="24710" extrusionOk="0">
                  <a:moveTo>
                    <a:pt x="17730" y="1"/>
                  </a:moveTo>
                  <a:cubicBezTo>
                    <a:pt x="17676" y="1"/>
                    <a:pt x="17622" y="2"/>
                    <a:pt x="17568" y="3"/>
                  </a:cubicBezTo>
                  <a:lnTo>
                    <a:pt x="4965" y="415"/>
                  </a:lnTo>
                  <a:cubicBezTo>
                    <a:pt x="2174" y="503"/>
                    <a:pt x="0" y="2823"/>
                    <a:pt x="118" y="5614"/>
                  </a:cubicBezTo>
                  <a:lnTo>
                    <a:pt x="882" y="23211"/>
                  </a:lnTo>
                  <a:lnTo>
                    <a:pt x="2086" y="22565"/>
                  </a:lnTo>
                  <a:lnTo>
                    <a:pt x="1322" y="5585"/>
                  </a:lnTo>
                  <a:cubicBezTo>
                    <a:pt x="1234" y="3470"/>
                    <a:pt x="2879" y="1707"/>
                    <a:pt x="4995" y="1619"/>
                  </a:cubicBezTo>
                  <a:lnTo>
                    <a:pt x="17598" y="1208"/>
                  </a:lnTo>
                  <a:cubicBezTo>
                    <a:pt x="17634" y="1207"/>
                    <a:pt x="17670" y="1206"/>
                    <a:pt x="17706" y="1206"/>
                  </a:cubicBezTo>
                  <a:cubicBezTo>
                    <a:pt x="19744" y="1206"/>
                    <a:pt x="21448" y="2830"/>
                    <a:pt x="21534" y="4880"/>
                  </a:cubicBezTo>
                  <a:lnTo>
                    <a:pt x="22122" y="24710"/>
                  </a:lnTo>
                  <a:lnTo>
                    <a:pt x="23326" y="24680"/>
                  </a:lnTo>
                  <a:lnTo>
                    <a:pt x="22739" y="4851"/>
                  </a:lnTo>
                  <a:cubicBezTo>
                    <a:pt x="22652" y="2143"/>
                    <a:pt x="20420" y="1"/>
                    <a:pt x="17730" y="1"/>
                  </a:cubicBez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900" name="Google Shape;900;p9"/>
            <p:cNvSpPr/>
            <p:nvPr/>
          </p:nvSpPr>
          <p:spPr>
            <a:xfrm>
              <a:off x="2246562" y="3640396"/>
              <a:ext cx="52988" cy="546202"/>
            </a:xfrm>
            <a:custGeom>
              <a:avLst/>
              <a:gdLst/>
              <a:ahLst/>
              <a:cxnLst/>
              <a:rect l="l" t="t" r="r" b="b"/>
              <a:pathLst>
                <a:path w="2263" h="23327" extrusionOk="0">
                  <a:moveTo>
                    <a:pt x="1205" y="1"/>
                  </a:moveTo>
                  <a:lnTo>
                    <a:pt x="0" y="30"/>
                  </a:lnTo>
                  <a:lnTo>
                    <a:pt x="1058" y="23326"/>
                  </a:lnTo>
                  <a:lnTo>
                    <a:pt x="2262" y="23268"/>
                  </a:lnTo>
                  <a:lnTo>
                    <a:pt x="1205" y="1"/>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901" name="Google Shape;901;p9"/>
            <p:cNvSpPr/>
            <p:nvPr/>
          </p:nvSpPr>
          <p:spPr>
            <a:xfrm>
              <a:off x="2078700" y="3642457"/>
              <a:ext cx="53012" cy="570975"/>
            </a:xfrm>
            <a:custGeom>
              <a:avLst/>
              <a:gdLst/>
              <a:ahLst/>
              <a:cxnLst/>
              <a:rect l="l" t="t" r="r" b="b"/>
              <a:pathLst>
                <a:path w="2264" h="24385" extrusionOk="0">
                  <a:moveTo>
                    <a:pt x="1205" y="1"/>
                  </a:moveTo>
                  <a:lnTo>
                    <a:pt x="1" y="59"/>
                  </a:lnTo>
                  <a:lnTo>
                    <a:pt x="1147" y="24384"/>
                  </a:lnTo>
                  <a:lnTo>
                    <a:pt x="2263" y="23943"/>
                  </a:lnTo>
                  <a:lnTo>
                    <a:pt x="1205" y="1"/>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902" name="Google Shape;902;p9"/>
            <p:cNvSpPr/>
            <p:nvPr/>
          </p:nvSpPr>
          <p:spPr>
            <a:xfrm>
              <a:off x="2058071" y="1410071"/>
              <a:ext cx="146554" cy="1959555"/>
            </a:xfrm>
            <a:custGeom>
              <a:avLst/>
              <a:gdLst/>
              <a:ahLst/>
              <a:cxnLst/>
              <a:rect l="l" t="t" r="r" b="b"/>
              <a:pathLst>
                <a:path w="6259" h="83688" extrusionOk="0">
                  <a:moveTo>
                    <a:pt x="1735" y="1"/>
                  </a:moveTo>
                  <a:cubicBezTo>
                    <a:pt x="1686" y="1"/>
                    <a:pt x="1637" y="4"/>
                    <a:pt x="1587" y="11"/>
                  </a:cubicBezTo>
                  <a:cubicBezTo>
                    <a:pt x="676" y="99"/>
                    <a:pt x="1" y="1215"/>
                    <a:pt x="59" y="2508"/>
                  </a:cubicBezTo>
                  <a:lnTo>
                    <a:pt x="2997" y="81563"/>
                  </a:lnTo>
                  <a:cubicBezTo>
                    <a:pt x="3025" y="82756"/>
                    <a:pt x="3708" y="83687"/>
                    <a:pt x="4527" y="83687"/>
                  </a:cubicBezTo>
                  <a:cubicBezTo>
                    <a:pt x="4575" y="83687"/>
                    <a:pt x="4623" y="83684"/>
                    <a:pt x="4672" y="83678"/>
                  </a:cubicBezTo>
                  <a:cubicBezTo>
                    <a:pt x="5582" y="83560"/>
                    <a:pt x="6258" y="82444"/>
                    <a:pt x="6199" y="81181"/>
                  </a:cubicBezTo>
                  <a:lnTo>
                    <a:pt x="3262" y="2126"/>
                  </a:lnTo>
                  <a:cubicBezTo>
                    <a:pt x="3234" y="906"/>
                    <a:pt x="2552" y="1"/>
                    <a:pt x="1735" y="1"/>
                  </a:cubicBezTo>
                  <a:close/>
                </a:path>
              </a:pathLst>
            </a:custGeom>
            <a:solidFill>
              <a:srgbClr val="EBC59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903" name="Google Shape;903;p9"/>
            <p:cNvSpPr/>
            <p:nvPr/>
          </p:nvSpPr>
          <p:spPr>
            <a:xfrm>
              <a:off x="2124804" y="3223539"/>
              <a:ext cx="79822" cy="146086"/>
            </a:xfrm>
            <a:custGeom>
              <a:avLst/>
              <a:gdLst/>
              <a:ahLst/>
              <a:cxnLst/>
              <a:rect l="l" t="t" r="r" b="b"/>
              <a:pathLst>
                <a:path w="3409" h="6239" extrusionOk="0">
                  <a:moveTo>
                    <a:pt x="3232" y="1"/>
                  </a:moveTo>
                  <a:cubicBezTo>
                    <a:pt x="3085" y="206"/>
                    <a:pt x="2909" y="383"/>
                    <a:pt x="2703" y="530"/>
                  </a:cubicBezTo>
                  <a:cubicBezTo>
                    <a:pt x="2358" y="791"/>
                    <a:pt x="1984" y="908"/>
                    <a:pt x="1607" y="908"/>
                  </a:cubicBezTo>
                  <a:cubicBezTo>
                    <a:pt x="1052" y="908"/>
                    <a:pt x="490" y="655"/>
                    <a:pt x="0" y="236"/>
                  </a:cubicBezTo>
                  <a:lnTo>
                    <a:pt x="0" y="236"/>
                  </a:lnTo>
                  <a:lnTo>
                    <a:pt x="147" y="4114"/>
                  </a:lnTo>
                  <a:cubicBezTo>
                    <a:pt x="203" y="5307"/>
                    <a:pt x="861" y="6238"/>
                    <a:pt x="1702" y="6238"/>
                  </a:cubicBezTo>
                  <a:cubicBezTo>
                    <a:pt x="1751" y="6238"/>
                    <a:pt x="1801" y="6235"/>
                    <a:pt x="1851" y="6229"/>
                  </a:cubicBezTo>
                  <a:cubicBezTo>
                    <a:pt x="2732" y="6141"/>
                    <a:pt x="3408" y="4995"/>
                    <a:pt x="3379" y="3732"/>
                  </a:cubicBezTo>
                  <a:lnTo>
                    <a:pt x="3232" y="1"/>
                  </a:lnTo>
                  <a:close/>
                </a:path>
              </a:pathLst>
            </a:custGeom>
            <a:solidFill>
              <a:srgbClr val="EBC59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grpSp>
        <p:nvGrpSpPr>
          <p:cNvPr id="904" name="Google Shape;904;p9"/>
          <p:cNvGrpSpPr/>
          <p:nvPr/>
        </p:nvGrpSpPr>
        <p:grpSpPr>
          <a:xfrm flipH="1">
            <a:off x="8574993" y="5530591"/>
            <a:ext cx="1293850" cy="687587"/>
            <a:chOff x="998197" y="4846302"/>
            <a:chExt cx="1293850" cy="687587"/>
          </a:xfrm>
        </p:grpSpPr>
        <p:sp>
          <p:nvSpPr>
            <p:cNvPr id="905" name="Google Shape;905;p9"/>
            <p:cNvSpPr/>
            <p:nvPr/>
          </p:nvSpPr>
          <p:spPr>
            <a:xfrm>
              <a:off x="998197" y="4846302"/>
              <a:ext cx="1293850" cy="531097"/>
            </a:xfrm>
            <a:custGeom>
              <a:avLst/>
              <a:gdLst/>
              <a:ahLst/>
              <a:cxnLst/>
              <a:rect l="l" t="t" r="r" b="b"/>
              <a:pathLst>
                <a:path w="1293850" h="531097" extrusionOk="0">
                  <a:moveTo>
                    <a:pt x="680040" y="0"/>
                  </a:moveTo>
                  <a:cubicBezTo>
                    <a:pt x="690281" y="12839"/>
                    <a:pt x="696853" y="25678"/>
                    <a:pt x="697515" y="38516"/>
                  </a:cubicBezTo>
                  <a:cubicBezTo>
                    <a:pt x="713003" y="39077"/>
                    <a:pt x="728338" y="40249"/>
                    <a:pt x="743469" y="42184"/>
                  </a:cubicBezTo>
                  <a:cubicBezTo>
                    <a:pt x="771236" y="35154"/>
                    <a:pt x="797218" y="23130"/>
                    <a:pt x="820603" y="3821"/>
                  </a:cubicBezTo>
                  <a:cubicBezTo>
                    <a:pt x="808529" y="21449"/>
                    <a:pt x="792990" y="35918"/>
                    <a:pt x="773681" y="46871"/>
                  </a:cubicBezTo>
                  <a:cubicBezTo>
                    <a:pt x="781119" y="48247"/>
                    <a:pt x="788659" y="49827"/>
                    <a:pt x="796149" y="51559"/>
                  </a:cubicBezTo>
                  <a:cubicBezTo>
                    <a:pt x="827787" y="57876"/>
                    <a:pt x="868748" y="62614"/>
                    <a:pt x="908283" y="49572"/>
                  </a:cubicBezTo>
                  <a:cubicBezTo>
                    <a:pt x="896973" y="62003"/>
                    <a:pt x="886121" y="70562"/>
                    <a:pt x="873893" y="76472"/>
                  </a:cubicBezTo>
                  <a:cubicBezTo>
                    <a:pt x="883828" y="80547"/>
                    <a:pt x="893610" y="84878"/>
                    <a:pt x="903290" y="89565"/>
                  </a:cubicBezTo>
                  <a:cubicBezTo>
                    <a:pt x="943640" y="88291"/>
                    <a:pt x="983175" y="85133"/>
                    <a:pt x="1021487" y="78866"/>
                  </a:cubicBezTo>
                  <a:cubicBezTo>
                    <a:pt x="995708" y="92265"/>
                    <a:pt x="968757" y="102404"/>
                    <a:pt x="940583" y="109281"/>
                  </a:cubicBezTo>
                  <a:cubicBezTo>
                    <a:pt x="956784" y="118656"/>
                    <a:pt x="972578" y="128896"/>
                    <a:pt x="987913" y="139900"/>
                  </a:cubicBezTo>
                  <a:cubicBezTo>
                    <a:pt x="1006865" y="138831"/>
                    <a:pt x="1025002" y="134500"/>
                    <a:pt x="1041866" y="125279"/>
                  </a:cubicBezTo>
                  <a:cubicBezTo>
                    <a:pt x="1031014" y="137659"/>
                    <a:pt x="1018023" y="146167"/>
                    <a:pt x="1003350" y="151466"/>
                  </a:cubicBezTo>
                  <a:cubicBezTo>
                    <a:pt x="1020570" y="164712"/>
                    <a:pt x="1037179" y="179028"/>
                    <a:pt x="1053074" y="194261"/>
                  </a:cubicBezTo>
                  <a:cubicBezTo>
                    <a:pt x="1067135" y="195433"/>
                    <a:pt x="1081809" y="195637"/>
                    <a:pt x="1097194" y="194618"/>
                  </a:cubicBezTo>
                  <a:cubicBezTo>
                    <a:pt x="1086699" y="199305"/>
                    <a:pt x="1076000" y="203126"/>
                    <a:pt x="1065149" y="206132"/>
                  </a:cubicBezTo>
                  <a:cubicBezTo>
                    <a:pt x="1076918" y="218053"/>
                    <a:pt x="1088278" y="230535"/>
                    <a:pt x="1099181" y="243476"/>
                  </a:cubicBezTo>
                  <a:cubicBezTo>
                    <a:pt x="1124145" y="242355"/>
                    <a:pt x="1148447" y="237159"/>
                    <a:pt x="1171577" y="225747"/>
                  </a:cubicBezTo>
                  <a:cubicBezTo>
                    <a:pt x="1155580" y="244189"/>
                    <a:pt x="1136016" y="255397"/>
                    <a:pt x="1114211" y="261919"/>
                  </a:cubicBezTo>
                  <a:cubicBezTo>
                    <a:pt x="1124909" y="275572"/>
                    <a:pt x="1135201" y="289736"/>
                    <a:pt x="1144983" y="304409"/>
                  </a:cubicBezTo>
                  <a:cubicBezTo>
                    <a:pt x="1169539" y="305886"/>
                    <a:pt x="1194096" y="304816"/>
                    <a:pt x="1218703" y="300180"/>
                  </a:cubicBezTo>
                  <a:cubicBezTo>
                    <a:pt x="1199445" y="311898"/>
                    <a:pt x="1178302" y="318368"/>
                    <a:pt x="1155834" y="321272"/>
                  </a:cubicBezTo>
                  <a:cubicBezTo>
                    <a:pt x="1162559" y="331971"/>
                    <a:pt x="1168978" y="342925"/>
                    <a:pt x="1175194" y="354082"/>
                  </a:cubicBezTo>
                  <a:cubicBezTo>
                    <a:pt x="1197764" y="358413"/>
                    <a:pt x="1221046" y="361826"/>
                    <a:pt x="1245450" y="363813"/>
                  </a:cubicBezTo>
                  <a:cubicBezTo>
                    <a:pt x="1226600" y="371302"/>
                    <a:pt x="1207393" y="375735"/>
                    <a:pt x="1187829" y="378027"/>
                  </a:cubicBezTo>
                  <a:cubicBezTo>
                    <a:pt x="1192669" y="387605"/>
                    <a:pt x="1197305" y="397336"/>
                    <a:pt x="1201789" y="407169"/>
                  </a:cubicBezTo>
                  <a:cubicBezTo>
                    <a:pt x="1219315" y="408595"/>
                    <a:pt x="1236840" y="408544"/>
                    <a:pt x="1254366" y="406404"/>
                  </a:cubicBezTo>
                  <a:cubicBezTo>
                    <a:pt x="1239540" y="413588"/>
                    <a:pt x="1224001" y="418275"/>
                    <a:pt x="1207902" y="420975"/>
                  </a:cubicBezTo>
                  <a:cubicBezTo>
                    <a:pt x="1217378" y="443086"/>
                    <a:pt x="1225836" y="465910"/>
                    <a:pt x="1233274" y="489346"/>
                  </a:cubicBezTo>
                  <a:cubicBezTo>
                    <a:pt x="1254060" y="487767"/>
                    <a:pt x="1274286" y="483538"/>
                    <a:pt x="1293850" y="475744"/>
                  </a:cubicBezTo>
                  <a:cubicBezTo>
                    <a:pt x="1280960" y="495103"/>
                    <a:pt x="1262874" y="507636"/>
                    <a:pt x="1241018" y="515329"/>
                  </a:cubicBezTo>
                  <a:lnTo>
                    <a:pt x="1244808" y="531097"/>
                  </a:lnTo>
                  <a:lnTo>
                    <a:pt x="51471" y="531097"/>
                  </a:lnTo>
                  <a:lnTo>
                    <a:pt x="0" y="497396"/>
                  </a:lnTo>
                  <a:cubicBezTo>
                    <a:pt x="42439" y="513037"/>
                    <a:pt x="82687" y="516501"/>
                    <a:pt x="120897" y="508451"/>
                  </a:cubicBezTo>
                  <a:cubicBezTo>
                    <a:pt x="127418" y="485933"/>
                    <a:pt x="134908" y="463975"/>
                    <a:pt x="143263" y="442577"/>
                  </a:cubicBezTo>
                  <a:cubicBezTo>
                    <a:pt x="112389" y="437991"/>
                    <a:pt x="82687" y="430706"/>
                    <a:pt x="53443" y="422351"/>
                  </a:cubicBezTo>
                  <a:cubicBezTo>
                    <a:pt x="87883" y="423217"/>
                    <a:pt x="122324" y="419957"/>
                    <a:pt x="156764" y="410328"/>
                  </a:cubicBezTo>
                  <a:cubicBezTo>
                    <a:pt x="163489" y="395247"/>
                    <a:pt x="170673" y="380523"/>
                    <a:pt x="178264" y="366106"/>
                  </a:cubicBezTo>
                  <a:cubicBezTo>
                    <a:pt x="141990" y="359941"/>
                    <a:pt x="107243" y="346440"/>
                    <a:pt x="74383" y="324431"/>
                  </a:cubicBezTo>
                  <a:cubicBezTo>
                    <a:pt x="116210" y="336709"/>
                    <a:pt x="157070" y="337422"/>
                    <a:pt x="197471" y="332022"/>
                  </a:cubicBezTo>
                  <a:cubicBezTo>
                    <a:pt x="203227" y="322444"/>
                    <a:pt x="209188" y="313069"/>
                    <a:pt x="215302" y="303848"/>
                  </a:cubicBezTo>
                  <a:cubicBezTo>
                    <a:pt x="172507" y="296512"/>
                    <a:pt x="130526"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2" y="226205"/>
                    <a:pt x="241285" y="225900"/>
                    <a:pt x="285049" y="216321"/>
                  </a:cubicBezTo>
                  <a:cubicBezTo>
                    <a:pt x="294780" y="206030"/>
                    <a:pt x="304816" y="196044"/>
                    <a:pt x="315158" y="186517"/>
                  </a:cubicBezTo>
                  <a:cubicBezTo>
                    <a:pt x="287749" y="179487"/>
                    <a:pt x="263600" y="167463"/>
                    <a:pt x="243017" y="150192"/>
                  </a:cubicBezTo>
                  <a:cubicBezTo>
                    <a:pt x="279240"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8" y="112033"/>
                  </a:cubicBezTo>
                  <a:cubicBezTo>
                    <a:pt x="425102" y="105868"/>
                    <a:pt x="435648" y="100111"/>
                    <a:pt x="446346"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699" y="22468"/>
                    <a:pt x="548343" y="3872"/>
                  </a:cubicBezTo>
                  <a:cubicBezTo>
                    <a:pt x="560162" y="24556"/>
                    <a:pt x="575905" y="37293"/>
                    <a:pt x="593787" y="45598"/>
                  </a:cubicBezTo>
                  <a:cubicBezTo>
                    <a:pt x="621349" y="40860"/>
                    <a:pt x="649574" y="38312"/>
                    <a:pt x="678257" y="38211"/>
                  </a:cubicBezTo>
                  <a:cubicBezTo>
                    <a:pt x="680855" y="26544"/>
                    <a:pt x="681773" y="14011"/>
                    <a:pt x="680040" y="0"/>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06" name="Google Shape;906;p9"/>
            <p:cNvSpPr/>
            <p:nvPr/>
          </p:nvSpPr>
          <p:spPr>
            <a:xfrm>
              <a:off x="998197" y="4846303"/>
              <a:ext cx="936500" cy="512255"/>
            </a:xfrm>
            <a:custGeom>
              <a:avLst/>
              <a:gdLst/>
              <a:ahLst/>
              <a:cxnLst/>
              <a:rect l="l" t="t" r="r" b="b"/>
              <a:pathLst>
                <a:path w="936500" h="561375" extrusionOk="0">
                  <a:moveTo>
                    <a:pt x="680041" y="0"/>
                  </a:moveTo>
                  <a:cubicBezTo>
                    <a:pt x="690281" y="12839"/>
                    <a:pt x="696853" y="25678"/>
                    <a:pt x="697516" y="38516"/>
                  </a:cubicBezTo>
                  <a:cubicBezTo>
                    <a:pt x="713003" y="39077"/>
                    <a:pt x="728338" y="40249"/>
                    <a:pt x="743469" y="42184"/>
                  </a:cubicBezTo>
                  <a:cubicBezTo>
                    <a:pt x="747851" y="41064"/>
                    <a:pt x="752232" y="39841"/>
                    <a:pt x="756512" y="38465"/>
                  </a:cubicBezTo>
                  <a:cubicBezTo>
                    <a:pt x="888770" y="142040"/>
                    <a:pt x="958517" y="299365"/>
                    <a:pt x="930292" y="475540"/>
                  </a:cubicBezTo>
                  <a:lnTo>
                    <a:pt x="908378" y="561375"/>
                  </a:lnTo>
                  <a:lnTo>
                    <a:pt x="107734" y="561375"/>
                  </a:lnTo>
                  <a:lnTo>
                    <a:pt x="109027" y="555017"/>
                  </a:lnTo>
                  <a:cubicBezTo>
                    <a:pt x="69746" y="542891"/>
                    <a:pt x="33268" y="523939"/>
                    <a:pt x="0" y="497396"/>
                  </a:cubicBezTo>
                  <a:cubicBezTo>
                    <a:pt x="42439" y="513037"/>
                    <a:pt x="82687" y="516501"/>
                    <a:pt x="120897" y="508451"/>
                  </a:cubicBezTo>
                  <a:cubicBezTo>
                    <a:pt x="127418" y="485933"/>
                    <a:pt x="134908" y="463975"/>
                    <a:pt x="143263" y="442577"/>
                  </a:cubicBezTo>
                  <a:cubicBezTo>
                    <a:pt x="112389" y="437991"/>
                    <a:pt x="82687" y="430706"/>
                    <a:pt x="53443" y="422351"/>
                  </a:cubicBezTo>
                  <a:cubicBezTo>
                    <a:pt x="87884" y="423217"/>
                    <a:pt x="122324" y="419957"/>
                    <a:pt x="156764" y="410328"/>
                  </a:cubicBezTo>
                  <a:cubicBezTo>
                    <a:pt x="163489" y="395247"/>
                    <a:pt x="170673" y="380523"/>
                    <a:pt x="178264" y="366106"/>
                  </a:cubicBezTo>
                  <a:cubicBezTo>
                    <a:pt x="141989" y="359941"/>
                    <a:pt x="107243" y="346440"/>
                    <a:pt x="74383" y="324431"/>
                  </a:cubicBezTo>
                  <a:cubicBezTo>
                    <a:pt x="116210" y="336709"/>
                    <a:pt x="157070" y="337422"/>
                    <a:pt x="197471" y="332022"/>
                  </a:cubicBezTo>
                  <a:cubicBezTo>
                    <a:pt x="203228" y="322444"/>
                    <a:pt x="209188" y="313069"/>
                    <a:pt x="215302" y="303848"/>
                  </a:cubicBezTo>
                  <a:cubicBezTo>
                    <a:pt x="172507" y="296512"/>
                    <a:pt x="130527"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3" y="226205"/>
                    <a:pt x="241285" y="225900"/>
                    <a:pt x="285049" y="216321"/>
                  </a:cubicBezTo>
                  <a:cubicBezTo>
                    <a:pt x="294780" y="206030"/>
                    <a:pt x="304816" y="196044"/>
                    <a:pt x="315158" y="186517"/>
                  </a:cubicBezTo>
                  <a:cubicBezTo>
                    <a:pt x="287749" y="179487"/>
                    <a:pt x="263600" y="167463"/>
                    <a:pt x="243018" y="150192"/>
                  </a:cubicBezTo>
                  <a:cubicBezTo>
                    <a:pt x="279241"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9" y="112033"/>
                  </a:cubicBezTo>
                  <a:cubicBezTo>
                    <a:pt x="425102" y="105868"/>
                    <a:pt x="435648" y="100111"/>
                    <a:pt x="446347"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700" y="22468"/>
                    <a:pt x="548343" y="3872"/>
                  </a:cubicBezTo>
                  <a:cubicBezTo>
                    <a:pt x="560163" y="24556"/>
                    <a:pt x="575905" y="37293"/>
                    <a:pt x="593787" y="45598"/>
                  </a:cubicBezTo>
                  <a:cubicBezTo>
                    <a:pt x="621350" y="40860"/>
                    <a:pt x="649575" y="38312"/>
                    <a:pt x="678257" y="38211"/>
                  </a:cubicBezTo>
                  <a:cubicBezTo>
                    <a:pt x="680856" y="26544"/>
                    <a:pt x="681773" y="14011"/>
                    <a:pt x="680041" y="0"/>
                  </a:cubicBezTo>
                  <a:close/>
                </a:path>
              </a:pathLst>
            </a:custGeom>
            <a:solidFill>
              <a:srgbClr val="FFCC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07" name="Google Shape;907;p9"/>
            <p:cNvSpPr/>
            <p:nvPr/>
          </p:nvSpPr>
          <p:spPr>
            <a:xfrm>
              <a:off x="1715378"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08" name="Google Shape;908;p9"/>
            <p:cNvSpPr/>
            <p:nvPr/>
          </p:nvSpPr>
          <p:spPr>
            <a:xfrm>
              <a:off x="1453663" y="51165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09" name="Google Shape;909;p9"/>
            <p:cNvSpPr/>
            <p:nvPr/>
          </p:nvSpPr>
          <p:spPr>
            <a:xfrm>
              <a:off x="1194139" y="52886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0" name="Google Shape;910;p9"/>
            <p:cNvSpPr/>
            <p:nvPr/>
          </p:nvSpPr>
          <p:spPr>
            <a:xfrm>
              <a:off x="1453663" y="53249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1" name="Google Shape;911;p9"/>
            <p:cNvSpPr/>
            <p:nvPr/>
          </p:nvSpPr>
          <p:spPr>
            <a:xfrm>
              <a:off x="1658776" y="51634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2" name="Google Shape;912;p9"/>
            <p:cNvSpPr/>
            <p:nvPr/>
          </p:nvSpPr>
          <p:spPr>
            <a:xfrm>
              <a:off x="1549291" y="52342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3" name="Google Shape;913;p9"/>
            <p:cNvSpPr/>
            <p:nvPr/>
          </p:nvSpPr>
          <p:spPr>
            <a:xfrm>
              <a:off x="1292314" y="51634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4" name="Google Shape;914;p9"/>
            <p:cNvSpPr/>
            <p:nvPr/>
          </p:nvSpPr>
          <p:spPr>
            <a:xfrm>
              <a:off x="1479391"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5" name="Google Shape;915;p9"/>
            <p:cNvSpPr/>
            <p:nvPr/>
          </p:nvSpPr>
          <p:spPr>
            <a:xfrm>
              <a:off x="1689089"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6" name="Google Shape;916;p9"/>
            <p:cNvSpPr/>
            <p:nvPr/>
          </p:nvSpPr>
          <p:spPr>
            <a:xfrm>
              <a:off x="1934603" y="53332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7" name="Google Shape;917;p9"/>
            <p:cNvSpPr/>
            <p:nvPr/>
          </p:nvSpPr>
          <p:spPr>
            <a:xfrm>
              <a:off x="2057996"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8" name="Google Shape;918;p9"/>
            <p:cNvSpPr/>
            <p:nvPr/>
          </p:nvSpPr>
          <p:spPr>
            <a:xfrm>
              <a:off x="2116534" y="53612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9" name="Google Shape;919;p9"/>
            <p:cNvSpPr/>
            <p:nvPr/>
          </p:nvSpPr>
          <p:spPr>
            <a:xfrm>
              <a:off x="1896443" y="52145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0" name="Google Shape;920;p9"/>
            <p:cNvSpPr/>
            <p:nvPr/>
          </p:nvSpPr>
          <p:spPr>
            <a:xfrm>
              <a:off x="1949224" y="51347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1" name="Google Shape;921;p9"/>
            <p:cNvSpPr/>
            <p:nvPr/>
          </p:nvSpPr>
          <p:spPr>
            <a:xfrm>
              <a:off x="1864704" y="50348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2" name="Google Shape;922;p9"/>
            <p:cNvSpPr/>
            <p:nvPr/>
          </p:nvSpPr>
          <p:spPr>
            <a:xfrm>
              <a:off x="1789200" y="49457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3" name="Google Shape;923;p9"/>
            <p:cNvSpPr/>
            <p:nvPr/>
          </p:nvSpPr>
          <p:spPr>
            <a:xfrm>
              <a:off x="1593614" y="49276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4" name="Google Shape;924;p9"/>
            <p:cNvSpPr/>
            <p:nvPr/>
          </p:nvSpPr>
          <p:spPr>
            <a:xfrm>
              <a:off x="1651694" y="53430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5" name="Google Shape;925;p9"/>
            <p:cNvSpPr/>
            <p:nvPr/>
          </p:nvSpPr>
          <p:spPr>
            <a:xfrm>
              <a:off x="1277030" y="55062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sp>
        <p:nvSpPr>
          <p:cNvPr id="926" name="Google Shape;926;p9"/>
          <p:cNvSpPr txBox="1">
            <a:spLocks noGrp="1"/>
          </p:cNvSpPr>
          <p:nvPr>
            <p:ph type="title"/>
          </p:nvPr>
        </p:nvSpPr>
        <p:spPr>
          <a:xfrm>
            <a:off x="548252" y="881050"/>
            <a:ext cx="11095499" cy="3160800"/>
          </a:xfrm>
          <a:prstGeom prst="rect">
            <a:avLst/>
          </a:prstGeom>
        </p:spPr>
        <p:txBody>
          <a:bodyPr spcFirstLastPara="1" wrap="square" lIns="121699" tIns="121699" rIns="121699" bIns="121699"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927" name="Google Shape;927;p9"/>
          <p:cNvSpPr txBox="1">
            <a:spLocks noGrp="1"/>
          </p:cNvSpPr>
          <p:nvPr>
            <p:ph type="subTitle" idx="1"/>
          </p:nvPr>
        </p:nvSpPr>
        <p:spPr>
          <a:xfrm>
            <a:off x="175677" y="5995675"/>
            <a:ext cx="11794799" cy="717900"/>
          </a:xfrm>
          <a:prstGeom prst="rect">
            <a:avLst/>
          </a:prstGeom>
        </p:spPr>
        <p:txBody>
          <a:bodyPr spcFirstLastPara="1" wrap="square" lIns="121699" tIns="121699" rIns="121699" bIns="121699"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spTree>
    <p:extLst>
      <p:ext uri="{BB962C8B-B14F-4D97-AF65-F5344CB8AC3E}">
        <p14:creationId xmlns:p14="http://schemas.microsoft.com/office/powerpoint/2010/main" val="2672436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009 Big Title">
  <p:cSld name="009 Big Title">
    <p:spTree>
      <p:nvGrpSpPr>
        <p:cNvPr id="1" name="Shape 928"/>
        <p:cNvGrpSpPr/>
        <p:nvPr/>
      </p:nvGrpSpPr>
      <p:grpSpPr>
        <a:xfrm>
          <a:off x="0" y="0"/>
          <a:ext cx="0" cy="0"/>
          <a:chOff x="0" y="0"/>
          <a:chExt cx="0" cy="0"/>
        </a:xfrm>
      </p:grpSpPr>
      <p:sp>
        <p:nvSpPr>
          <p:cNvPr id="929" name="Google Shape;929;p10"/>
          <p:cNvSpPr/>
          <p:nvPr/>
        </p:nvSpPr>
        <p:spPr>
          <a:xfrm>
            <a:off x="2" y="3375962"/>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30" name="Google Shape;930;p10"/>
          <p:cNvSpPr/>
          <p:nvPr/>
        </p:nvSpPr>
        <p:spPr>
          <a:xfrm>
            <a:off x="2" y="4225492"/>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31" name="Google Shape;931;p10"/>
          <p:cNvSpPr/>
          <p:nvPr/>
        </p:nvSpPr>
        <p:spPr>
          <a:xfrm>
            <a:off x="0" y="4937934"/>
            <a:ext cx="5001944" cy="1199935"/>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chemeClr val="accent6"/>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32" name="Google Shape;932;p10"/>
          <p:cNvSpPr/>
          <p:nvPr/>
        </p:nvSpPr>
        <p:spPr>
          <a:xfrm>
            <a:off x="2" y="5487674"/>
            <a:ext cx="5535739" cy="1369928"/>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r>
              <a:rPr lang="en" kern="0">
                <a:solidFill>
                  <a:srgbClr val="000000"/>
                </a:solidFill>
                <a:latin typeface="Calibri"/>
                <a:ea typeface="Calibri"/>
                <a:cs typeface="Calibri"/>
                <a:sym typeface="Calibri"/>
              </a:rPr>
              <a:t>v</a:t>
            </a:r>
            <a:endParaRPr sz="1400" kern="0">
              <a:solidFill>
                <a:srgbClr val="000000"/>
              </a:solidFill>
              <a:ea typeface="宋体" panose="02010600030101010101" pitchFamily="2" charset="-122"/>
              <a:cs typeface="Arial"/>
              <a:sym typeface="Arial"/>
            </a:endParaRPr>
          </a:p>
        </p:txBody>
      </p:sp>
      <p:sp>
        <p:nvSpPr>
          <p:cNvPr id="933" name="Google Shape;933;p10"/>
          <p:cNvSpPr/>
          <p:nvPr/>
        </p:nvSpPr>
        <p:spPr>
          <a:xfrm>
            <a:off x="2964582" y="5390148"/>
            <a:ext cx="9231003" cy="136992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34" name="Google Shape;934;p10"/>
          <p:cNvSpPr/>
          <p:nvPr/>
        </p:nvSpPr>
        <p:spPr>
          <a:xfrm>
            <a:off x="2" y="5864839"/>
            <a:ext cx="12186068" cy="992877"/>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chemeClr val="accent3"/>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935" name="Google Shape;935;p10"/>
          <p:cNvGrpSpPr/>
          <p:nvPr/>
        </p:nvGrpSpPr>
        <p:grpSpPr>
          <a:xfrm flipH="1">
            <a:off x="3183" y="5088578"/>
            <a:ext cx="1103704" cy="1495842"/>
            <a:chOff x="0" y="2616032"/>
            <a:chExt cx="3849683" cy="3975132"/>
          </a:xfrm>
        </p:grpSpPr>
        <p:sp>
          <p:nvSpPr>
            <p:cNvPr id="936" name="Google Shape;936;p10"/>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37" name="Google Shape;937;p10"/>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38" name="Google Shape;938;p10"/>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39" name="Google Shape;939;p10"/>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0" name="Google Shape;940;p10"/>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1" name="Google Shape;941;p10"/>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942" name="Google Shape;942;p10"/>
          <p:cNvGrpSpPr/>
          <p:nvPr/>
        </p:nvGrpSpPr>
        <p:grpSpPr>
          <a:xfrm>
            <a:off x="11091860" y="5156553"/>
            <a:ext cx="1103704" cy="1495842"/>
            <a:chOff x="0" y="2616032"/>
            <a:chExt cx="3849683" cy="3975132"/>
          </a:xfrm>
        </p:grpSpPr>
        <p:sp>
          <p:nvSpPr>
            <p:cNvPr id="943" name="Google Shape;943;p10"/>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4" name="Google Shape;944;p10"/>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5" name="Google Shape;945;p10"/>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6" name="Google Shape;946;p10"/>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7" name="Google Shape;947;p10"/>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8" name="Google Shape;948;p10"/>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sp>
        <p:nvSpPr>
          <p:cNvPr id="949" name="Google Shape;949;p10"/>
          <p:cNvSpPr txBox="1">
            <a:spLocks noGrp="1"/>
          </p:cNvSpPr>
          <p:nvPr>
            <p:ph type="title"/>
          </p:nvPr>
        </p:nvSpPr>
        <p:spPr>
          <a:xfrm>
            <a:off x="548200" y="544276"/>
            <a:ext cx="11095499" cy="3160800"/>
          </a:xfrm>
          <a:prstGeom prst="rect">
            <a:avLst/>
          </a:prstGeom>
        </p:spPr>
        <p:txBody>
          <a:bodyPr spcFirstLastPara="1" wrap="square" lIns="121699" tIns="121699" rIns="121699" bIns="121699"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950" name="Google Shape;950;p10"/>
          <p:cNvSpPr txBox="1">
            <a:spLocks noGrp="1"/>
          </p:cNvSpPr>
          <p:nvPr>
            <p:ph type="body" idx="1"/>
          </p:nvPr>
        </p:nvSpPr>
        <p:spPr>
          <a:xfrm>
            <a:off x="548200" y="4813250"/>
            <a:ext cx="11095499" cy="1565100"/>
          </a:xfrm>
          <a:prstGeom prst="rect">
            <a:avLst/>
          </a:prstGeom>
        </p:spPr>
        <p:txBody>
          <a:bodyPr spcFirstLastPara="1" wrap="square" lIns="121699" tIns="121699" rIns="121699" bIns="121699" anchor="t" anchorCtr="0">
            <a:noAutofit/>
          </a:bodyPr>
          <a:lstStyle>
            <a:lvl1pPr marL="456444" lvl="0" indent="-348673" algn="ctr">
              <a:spcBef>
                <a:spcPts val="0"/>
              </a:spcBef>
              <a:spcAft>
                <a:spcPts val="0"/>
              </a:spcAft>
              <a:buSzPts val="1900"/>
              <a:buChar char="●"/>
              <a:defRPr/>
            </a:lvl1pPr>
            <a:lvl2pPr marL="912890" lvl="1" indent="-348673" algn="ctr">
              <a:spcBef>
                <a:spcPts val="2096"/>
              </a:spcBef>
              <a:spcAft>
                <a:spcPts val="0"/>
              </a:spcAft>
              <a:buSzPts val="1900"/>
              <a:buChar char="○"/>
              <a:defRPr/>
            </a:lvl2pPr>
            <a:lvl3pPr marL="1369334" lvl="2" indent="-348673" algn="ctr">
              <a:spcBef>
                <a:spcPts val="2096"/>
              </a:spcBef>
              <a:spcAft>
                <a:spcPts val="0"/>
              </a:spcAft>
              <a:buSzPts val="1900"/>
              <a:buChar char="■"/>
              <a:defRPr/>
            </a:lvl3pPr>
            <a:lvl4pPr marL="1825779" lvl="3" indent="-348673" algn="ctr">
              <a:spcBef>
                <a:spcPts val="2096"/>
              </a:spcBef>
              <a:spcAft>
                <a:spcPts val="0"/>
              </a:spcAft>
              <a:buSzPts val="1900"/>
              <a:buChar char="●"/>
              <a:defRPr/>
            </a:lvl4pPr>
            <a:lvl5pPr marL="2282224" lvl="4" indent="-348673" algn="ctr">
              <a:spcBef>
                <a:spcPts val="2096"/>
              </a:spcBef>
              <a:spcAft>
                <a:spcPts val="0"/>
              </a:spcAft>
              <a:buSzPts val="1900"/>
              <a:buChar char="○"/>
              <a:defRPr/>
            </a:lvl5pPr>
            <a:lvl6pPr marL="2738669" lvl="5" indent="-348673" algn="ctr">
              <a:spcBef>
                <a:spcPts val="2096"/>
              </a:spcBef>
              <a:spcAft>
                <a:spcPts val="0"/>
              </a:spcAft>
              <a:buSzPts val="1900"/>
              <a:buChar char="■"/>
              <a:defRPr/>
            </a:lvl6pPr>
            <a:lvl7pPr marL="3195113" lvl="6" indent="-348673" algn="ctr">
              <a:spcBef>
                <a:spcPts val="2096"/>
              </a:spcBef>
              <a:spcAft>
                <a:spcPts val="0"/>
              </a:spcAft>
              <a:buSzPts val="1900"/>
              <a:buChar char="●"/>
              <a:defRPr/>
            </a:lvl7pPr>
            <a:lvl8pPr marL="3651558" lvl="7" indent="-348673" algn="ctr">
              <a:spcBef>
                <a:spcPts val="2096"/>
              </a:spcBef>
              <a:spcAft>
                <a:spcPts val="0"/>
              </a:spcAft>
              <a:buSzPts val="1900"/>
              <a:buChar char="○"/>
              <a:defRPr/>
            </a:lvl8pPr>
            <a:lvl9pPr marL="4108003" lvl="8" indent="-348673" algn="ctr">
              <a:spcBef>
                <a:spcPts val="2096"/>
              </a:spcBef>
              <a:spcAft>
                <a:spcPts val="2096"/>
              </a:spcAft>
              <a:buSzPts val="1900"/>
              <a:buChar char="■"/>
              <a:defRPr/>
            </a:lvl9pPr>
          </a:lstStyle>
          <a:p>
            <a:endParaRPr/>
          </a:p>
        </p:txBody>
      </p:sp>
      <p:sp>
        <p:nvSpPr>
          <p:cNvPr id="951" name="Google Shape;951;p10"/>
          <p:cNvSpPr/>
          <p:nvPr/>
        </p:nvSpPr>
        <p:spPr>
          <a:xfrm>
            <a:off x="793500" y="7191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2" name="Google Shape;952;p10"/>
          <p:cNvSpPr/>
          <p:nvPr/>
        </p:nvSpPr>
        <p:spPr>
          <a:xfrm>
            <a:off x="2187558" y="16897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272218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953"/>
        <p:cNvGrpSpPr/>
        <p:nvPr/>
      </p:nvGrpSpPr>
      <p:grpSpPr>
        <a:xfrm>
          <a:off x="0" y="0"/>
          <a:ext cx="0" cy="0"/>
          <a:chOff x="0" y="0"/>
          <a:chExt cx="0" cy="0"/>
        </a:xfrm>
      </p:grpSpPr>
      <p:sp>
        <p:nvSpPr>
          <p:cNvPr id="954" name="Google Shape;954;p11"/>
          <p:cNvSpPr/>
          <p:nvPr/>
        </p:nvSpPr>
        <p:spPr>
          <a:xfrm flipH="1">
            <a:off x="3799" y="4945772"/>
            <a:ext cx="6933632" cy="189285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4"/>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5" name="Google Shape;955;p11"/>
          <p:cNvSpPr/>
          <p:nvPr/>
        </p:nvSpPr>
        <p:spPr>
          <a:xfrm flipH="1">
            <a:off x="2432027" y="8542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6" name="Google Shape;956;p11"/>
          <p:cNvSpPr/>
          <p:nvPr/>
        </p:nvSpPr>
        <p:spPr>
          <a:xfrm flipH="1">
            <a:off x="1037966" y="18248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7" name="Google Shape;957;p11"/>
          <p:cNvSpPr/>
          <p:nvPr/>
        </p:nvSpPr>
        <p:spPr>
          <a:xfrm flipH="1">
            <a:off x="2350" y="3334875"/>
            <a:ext cx="5864243" cy="2348582"/>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6"/>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8" name="Google Shape;958;p11"/>
          <p:cNvSpPr/>
          <p:nvPr/>
        </p:nvSpPr>
        <p:spPr>
          <a:xfrm flipH="1">
            <a:off x="4303" y="3922567"/>
            <a:ext cx="5387528" cy="2083363"/>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959" name="Google Shape;959;p11"/>
          <p:cNvGrpSpPr/>
          <p:nvPr/>
        </p:nvGrpSpPr>
        <p:grpSpPr>
          <a:xfrm flipH="1">
            <a:off x="397799" y="3412000"/>
            <a:ext cx="5073011" cy="2860940"/>
            <a:chOff x="3561111" y="2215514"/>
            <a:chExt cx="4900040" cy="2763392"/>
          </a:xfrm>
        </p:grpSpPr>
        <p:sp>
          <p:nvSpPr>
            <p:cNvPr id="960" name="Google Shape;960;p11"/>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000000">
                <a:alpha val="15080"/>
              </a:srgbClr>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1" name="Google Shape;961;p11"/>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2" name="Google Shape;962;p11"/>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3" name="Google Shape;963;p11"/>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4" name="Google Shape;964;p11"/>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5" name="Google Shape;965;p11"/>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6" name="Google Shape;966;p11"/>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7" name="Google Shape;967;p11"/>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8" name="Google Shape;968;p11"/>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9" name="Google Shape;969;p11"/>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0" name="Google Shape;970;p11"/>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1" name="Google Shape;971;p11"/>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2" name="Google Shape;972;p11"/>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3" name="Google Shape;973;p11"/>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4" name="Google Shape;974;p11"/>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5" name="Google Shape;975;p11"/>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6" name="Google Shape;976;p11"/>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7" name="Google Shape;977;p11"/>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8" name="Google Shape;978;p11"/>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9" name="Google Shape;979;p11"/>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80" name="Google Shape;980;p11"/>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81" name="Google Shape;981;p11"/>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82" name="Google Shape;982;p11"/>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983" name="Google Shape;983;p11"/>
          <p:cNvGrpSpPr/>
          <p:nvPr/>
        </p:nvGrpSpPr>
        <p:grpSpPr>
          <a:xfrm flipH="1">
            <a:off x="3183" y="5088578"/>
            <a:ext cx="1103704" cy="1495842"/>
            <a:chOff x="0" y="2616032"/>
            <a:chExt cx="3849683" cy="3975132"/>
          </a:xfrm>
        </p:grpSpPr>
        <p:sp>
          <p:nvSpPr>
            <p:cNvPr id="984" name="Google Shape;984;p11"/>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5" name="Google Shape;985;p11"/>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6" name="Google Shape;986;p11"/>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7" name="Google Shape;987;p11"/>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8" name="Google Shape;988;p11"/>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9" name="Google Shape;989;p11"/>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990" name="Google Shape;990;p11"/>
          <p:cNvGrpSpPr/>
          <p:nvPr/>
        </p:nvGrpSpPr>
        <p:grpSpPr>
          <a:xfrm>
            <a:off x="921342" y="5683599"/>
            <a:ext cx="697486" cy="723841"/>
            <a:chOff x="2362009" y="2723845"/>
            <a:chExt cx="709332" cy="736134"/>
          </a:xfrm>
        </p:grpSpPr>
        <p:sp>
          <p:nvSpPr>
            <p:cNvPr id="991" name="Google Shape;991;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2" name="Google Shape;992;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3" name="Google Shape;993;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4" name="Google Shape;994;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5" name="Google Shape;995;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6" name="Google Shape;996;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997" name="Google Shape;997;p11"/>
          <p:cNvGrpSpPr/>
          <p:nvPr/>
        </p:nvGrpSpPr>
        <p:grpSpPr>
          <a:xfrm>
            <a:off x="523889" y="5891126"/>
            <a:ext cx="697486" cy="723841"/>
            <a:chOff x="2362009" y="2723845"/>
            <a:chExt cx="709332" cy="736134"/>
          </a:xfrm>
        </p:grpSpPr>
        <p:sp>
          <p:nvSpPr>
            <p:cNvPr id="998" name="Google Shape;998;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9" name="Google Shape;999;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0" name="Google Shape;1000;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1" name="Google Shape;1001;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2" name="Google Shape;1002;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3" name="Google Shape;1003;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1004" name="Google Shape;1004;p11"/>
          <p:cNvGrpSpPr/>
          <p:nvPr/>
        </p:nvGrpSpPr>
        <p:grpSpPr>
          <a:xfrm>
            <a:off x="187550" y="6084014"/>
            <a:ext cx="697486" cy="723841"/>
            <a:chOff x="2362009" y="2723845"/>
            <a:chExt cx="709332" cy="736134"/>
          </a:xfrm>
        </p:grpSpPr>
        <p:sp>
          <p:nvSpPr>
            <p:cNvPr id="1005" name="Google Shape;1005;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6" name="Google Shape;1006;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7" name="Google Shape;1007;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8" name="Google Shape;1008;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9" name="Google Shape;1009;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10" name="Google Shape;1010;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1011" name="Google Shape;1011;p11"/>
          <p:cNvSpPr txBox="1">
            <a:spLocks noGrp="1"/>
          </p:cNvSpPr>
          <p:nvPr>
            <p:ph type="subTitle" idx="1"/>
          </p:nvPr>
        </p:nvSpPr>
        <p:spPr>
          <a:xfrm>
            <a:off x="5952380" y="1729975"/>
            <a:ext cx="5705100" cy="606900"/>
          </a:xfrm>
          <a:prstGeom prst="rect">
            <a:avLst/>
          </a:prstGeom>
        </p:spPr>
        <p:txBody>
          <a:bodyPr spcFirstLastPara="1" wrap="square" lIns="121699" tIns="121699" rIns="121699" bIns="121699" anchor="t" anchorCtr="0">
            <a:noAutofit/>
          </a:bodyPr>
          <a:lstStyle>
            <a:lvl1pPr lvl="0" rtl="0">
              <a:spcBef>
                <a:spcPts val="0"/>
              </a:spcBef>
              <a:spcAft>
                <a:spcPts val="0"/>
              </a:spcAft>
              <a:buSzPts val="1800"/>
              <a:buNone/>
              <a:defRPr sz="1800" b="1"/>
            </a:lvl1pPr>
            <a:lvl2pPr lvl="1" rtl="0">
              <a:spcBef>
                <a:spcPts val="2096"/>
              </a:spcBef>
              <a:spcAft>
                <a:spcPts val="0"/>
              </a:spcAft>
              <a:buSzPts val="1800"/>
              <a:buNone/>
              <a:defRPr sz="1800" b="1"/>
            </a:lvl2pPr>
            <a:lvl3pPr lvl="2" rtl="0">
              <a:spcBef>
                <a:spcPts val="2096"/>
              </a:spcBef>
              <a:spcAft>
                <a:spcPts val="0"/>
              </a:spcAft>
              <a:buSzPts val="1800"/>
              <a:buNone/>
              <a:defRPr sz="1800" b="1"/>
            </a:lvl3pPr>
            <a:lvl4pPr lvl="3" rtl="0">
              <a:spcBef>
                <a:spcPts val="2096"/>
              </a:spcBef>
              <a:spcAft>
                <a:spcPts val="0"/>
              </a:spcAft>
              <a:buSzPts val="1800"/>
              <a:buNone/>
              <a:defRPr sz="1800" b="1"/>
            </a:lvl4pPr>
            <a:lvl5pPr lvl="4" rtl="0">
              <a:spcBef>
                <a:spcPts val="2096"/>
              </a:spcBef>
              <a:spcAft>
                <a:spcPts val="0"/>
              </a:spcAft>
              <a:buSzPts val="1800"/>
              <a:buNone/>
              <a:defRPr sz="1800" b="1"/>
            </a:lvl5pPr>
            <a:lvl6pPr lvl="5" rtl="0">
              <a:spcBef>
                <a:spcPts val="2096"/>
              </a:spcBef>
              <a:spcAft>
                <a:spcPts val="0"/>
              </a:spcAft>
              <a:buSzPts val="1800"/>
              <a:buNone/>
              <a:defRPr sz="1800" b="1"/>
            </a:lvl6pPr>
            <a:lvl7pPr lvl="6" rtl="0">
              <a:spcBef>
                <a:spcPts val="2096"/>
              </a:spcBef>
              <a:spcAft>
                <a:spcPts val="0"/>
              </a:spcAft>
              <a:buSzPts val="1800"/>
              <a:buNone/>
              <a:defRPr sz="1800" b="1"/>
            </a:lvl7pPr>
            <a:lvl8pPr lvl="7" rtl="0">
              <a:spcBef>
                <a:spcPts val="2096"/>
              </a:spcBef>
              <a:spcAft>
                <a:spcPts val="0"/>
              </a:spcAft>
              <a:buSzPts val="1800"/>
              <a:buNone/>
              <a:defRPr sz="1800" b="1"/>
            </a:lvl8pPr>
            <a:lvl9pPr lvl="8" rtl="0">
              <a:spcBef>
                <a:spcPts val="2096"/>
              </a:spcBef>
              <a:spcAft>
                <a:spcPts val="2096"/>
              </a:spcAft>
              <a:buSzPts val="1800"/>
              <a:buNone/>
              <a:defRPr sz="1800" b="1"/>
            </a:lvl9pPr>
          </a:lstStyle>
          <a:p>
            <a:endParaRPr/>
          </a:p>
        </p:txBody>
      </p:sp>
      <p:sp>
        <p:nvSpPr>
          <p:cNvPr id="1012" name="Google Shape;1012;p11"/>
          <p:cNvSpPr txBox="1">
            <a:spLocks noGrp="1"/>
          </p:cNvSpPr>
          <p:nvPr>
            <p:ph type="subTitle" idx="2"/>
          </p:nvPr>
        </p:nvSpPr>
        <p:spPr>
          <a:xfrm>
            <a:off x="5952380" y="3334868"/>
            <a:ext cx="5705100" cy="606900"/>
          </a:xfrm>
          <a:prstGeom prst="rect">
            <a:avLst/>
          </a:prstGeom>
        </p:spPr>
        <p:txBody>
          <a:bodyPr spcFirstLastPara="1" wrap="square" lIns="121699" tIns="121699" rIns="121699" bIns="121699" anchor="t" anchorCtr="0">
            <a:noAutofit/>
          </a:bodyPr>
          <a:lstStyle>
            <a:lvl1pPr lvl="0" rtl="0">
              <a:spcBef>
                <a:spcPts val="0"/>
              </a:spcBef>
              <a:spcAft>
                <a:spcPts val="0"/>
              </a:spcAft>
              <a:buSzPts val="1800"/>
              <a:buNone/>
              <a:defRPr sz="1800" b="1"/>
            </a:lvl1pPr>
            <a:lvl2pPr lvl="1" rtl="0">
              <a:spcBef>
                <a:spcPts val="2096"/>
              </a:spcBef>
              <a:spcAft>
                <a:spcPts val="0"/>
              </a:spcAft>
              <a:buSzPts val="1800"/>
              <a:buNone/>
              <a:defRPr sz="1800" b="1"/>
            </a:lvl2pPr>
            <a:lvl3pPr lvl="2" rtl="0">
              <a:spcBef>
                <a:spcPts val="2096"/>
              </a:spcBef>
              <a:spcAft>
                <a:spcPts val="0"/>
              </a:spcAft>
              <a:buSzPts val="1800"/>
              <a:buNone/>
              <a:defRPr sz="1800" b="1"/>
            </a:lvl3pPr>
            <a:lvl4pPr lvl="3" rtl="0">
              <a:spcBef>
                <a:spcPts val="2096"/>
              </a:spcBef>
              <a:spcAft>
                <a:spcPts val="0"/>
              </a:spcAft>
              <a:buSzPts val="1800"/>
              <a:buNone/>
              <a:defRPr sz="1800" b="1"/>
            </a:lvl4pPr>
            <a:lvl5pPr lvl="4" rtl="0">
              <a:spcBef>
                <a:spcPts val="2096"/>
              </a:spcBef>
              <a:spcAft>
                <a:spcPts val="0"/>
              </a:spcAft>
              <a:buSzPts val="1800"/>
              <a:buNone/>
              <a:defRPr sz="1800" b="1"/>
            </a:lvl5pPr>
            <a:lvl6pPr lvl="5" rtl="0">
              <a:spcBef>
                <a:spcPts val="2096"/>
              </a:spcBef>
              <a:spcAft>
                <a:spcPts val="0"/>
              </a:spcAft>
              <a:buSzPts val="1800"/>
              <a:buNone/>
              <a:defRPr sz="1800" b="1"/>
            </a:lvl6pPr>
            <a:lvl7pPr lvl="6" rtl="0">
              <a:spcBef>
                <a:spcPts val="2096"/>
              </a:spcBef>
              <a:spcAft>
                <a:spcPts val="0"/>
              </a:spcAft>
              <a:buSzPts val="1800"/>
              <a:buNone/>
              <a:defRPr sz="1800" b="1"/>
            </a:lvl7pPr>
            <a:lvl8pPr lvl="7" rtl="0">
              <a:spcBef>
                <a:spcPts val="2096"/>
              </a:spcBef>
              <a:spcAft>
                <a:spcPts val="0"/>
              </a:spcAft>
              <a:buSzPts val="1800"/>
              <a:buNone/>
              <a:defRPr sz="1800" b="1"/>
            </a:lvl8pPr>
            <a:lvl9pPr lvl="8" rtl="0">
              <a:spcBef>
                <a:spcPts val="2096"/>
              </a:spcBef>
              <a:spcAft>
                <a:spcPts val="2096"/>
              </a:spcAft>
              <a:buSzPts val="1800"/>
              <a:buNone/>
              <a:defRPr sz="1800" b="1"/>
            </a:lvl9pPr>
          </a:lstStyle>
          <a:p>
            <a:endParaRPr/>
          </a:p>
        </p:txBody>
      </p:sp>
      <p:sp>
        <p:nvSpPr>
          <p:cNvPr id="1013" name="Google Shape;1013;p11"/>
          <p:cNvSpPr txBox="1">
            <a:spLocks noGrp="1"/>
          </p:cNvSpPr>
          <p:nvPr>
            <p:ph type="subTitle" idx="3"/>
          </p:nvPr>
        </p:nvSpPr>
        <p:spPr>
          <a:xfrm>
            <a:off x="5952380" y="4939762"/>
            <a:ext cx="5705100" cy="606900"/>
          </a:xfrm>
          <a:prstGeom prst="rect">
            <a:avLst/>
          </a:prstGeom>
        </p:spPr>
        <p:txBody>
          <a:bodyPr spcFirstLastPara="1" wrap="square" lIns="121699" tIns="121699" rIns="121699" bIns="121699" anchor="t" anchorCtr="0">
            <a:noAutofit/>
          </a:bodyPr>
          <a:lstStyle>
            <a:lvl1pPr lvl="0" rtl="0">
              <a:spcBef>
                <a:spcPts val="0"/>
              </a:spcBef>
              <a:spcAft>
                <a:spcPts val="0"/>
              </a:spcAft>
              <a:buSzPts val="1800"/>
              <a:buNone/>
              <a:defRPr sz="1800" b="1"/>
            </a:lvl1pPr>
            <a:lvl2pPr lvl="1" rtl="0">
              <a:spcBef>
                <a:spcPts val="2096"/>
              </a:spcBef>
              <a:spcAft>
                <a:spcPts val="0"/>
              </a:spcAft>
              <a:buSzPts val="1800"/>
              <a:buNone/>
              <a:defRPr sz="1800" b="1"/>
            </a:lvl2pPr>
            <a:lvl3pPr lvl="2" rtl="0">
              <a:spcBef>
                <a:spcPts val="2096"/>
              </a:spcBef>
              <a:spcAft>
                <a:spcPts val="0"/>
              </a:spcAft>
              <a:buSzPts val="1800"/>
              <a:buNone/>
              <a:defRPr sz="1800" b="1"/>
            </a:lvl3pPr>
            <a:lvl4pPr lvl="3" rtl="0">
              <a:spcBef>
                <a:spcPts val="2096"/>
              </a:spcBef>
              <a:spcAft>
                <a:spcPts val="0"/>
              </a:spcAft>
              <a:buSzPts val="1800"/>
              <a:buNone/>
              <a:defRPr sz="1800" b="1"/>
            </a:lvl4pPr>
            <a:lvl5pPr lvl="4" rtl="0">
              <a:spcBef>
                <a:spcPts val="2096"/>
              </a:spcBef>
              <a:spcAft>
                <a:spcPts val="0"/>
              </a:spcAft>
              <a:buSzPts val="1800"/>
              <a:buNone/>
              <a:defRPr sz="1800" b="1"/>
            </a:lvl5pPr>
            <a:lvl6pPr lvl="5" rtl="0">
              <a:spcBef>
                <a:spcPts val="2096"/>
              </a:spcBef>
              <a:spcAft>
                <a:spcPts val="0"/>
              </a:spcAft>
              <a:buSzPts val="1800"/>
              <a:buNone/>
              <a:defRPr sz="1800" b="1"/>
            </a:lvl6pPr>
            <a:lvl7pPr lvl="6" rtl="0">
              <a:spcBef>
                <a:spcPts val="2096"/>
              </a:spcBef>
              <a:spcAft>
                <a:spcPts val="0"/>
              </a:spcAft>
              <a:buSzPts val="1800"/>
              <a:buNone/>
              <a:defRPr sz="1800" b="1"/>
            </a:lvl7pPr>
            <a:lvl8pPr lvl="7" rtl="0">
              <a:spcBef>
                <a:spcPts val="2096"/>
              </a:spcBef>
              <a:spcAft>
                <a:spcPts val="0"/>
              </a:spcAft>
              <a:buSzPts val="1800"/>
              <a:buNone/>
              <a:defRPr sz="1800" b="1"/>
            </a:lvl8pPr>
            <a:lvl9pPr lvl="8" rtl="0">
              <a:spcBef>
                <a:spcPts val="2096"/>
              </a:spcBef>
              <a:spcAft>
                <a:spcPts val="2096"/>
              </a:spcAft>
              <a:buSzPts val="1800"/>
              <a:buNone/>
              <a:defRPr sz="1800" b="1"/>
            </a:lvl9pPr>
          </a:lstStyle>
          <a:p>
            <a:endParaRPr/>
          </a:p>
        </p:txBody>
      </p:sp>
      <p:sp>
        <p:nvSpPr>
          <p:cNvPr id="1014" name="Google Shape;1014;p11"/>
          <p:cNvSpPr txBox="1">
            <a:spLocks noGrp="1"/>
          </p:cNvSpPr>
          <p:nvPr>
            <p:ph type="title"/>
          </p:nvPr>
        </p:nvSpPr>
        <p:spPr>
          <a:xfrm>
            <a:off x="415600" y="593367"/>
            <a:ext cx="11360699" cy="763500"/>
          </a:xfrm>
          <a:prstGeom prst="rect">
            <a:avLst/>
          </a:prstGeom>
        </p:spPr>
        <p:txBody>
          <a:bodyPr spcFirstLastPara="1" wrap="square" lIns="121699" tIns="121699" rIns="121699" bIns="121699"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015" name="Google Shape;1015;p11"/>
          <p:cNvSpPr txBox="1">
            <a:spLocks noGrp="1"/>
          </p:cNvSpPr>
          <p:nvPr>
            <p:ph type="body" idx="4"/>
          </p:nvPr>
        </p:nvSpPr>
        <p:spPr>
          <a:xfrm>
            <a:off x="5952376" y="2167925"/>
            <a:ext cx="5705100" cy="925200"/>
          </a:xfrm>
          <a:prstGeom prst="rect">
            <a:avLst/>
          </a:prstGeom>
        </p:spPr>
        <p:txBody>
          <a:bodyPr spcFirstLastPara="1" wrap="square" lIns="121699" tIns="121699" rIns="121699" bIns="121699" anchor="t" anchorCtr="0">
            <a:noAutofit/>
          </a:bodyPr>
          <a:lstStyle>
            <a:lvl1pPr marL="456444" lvl="0" indent="-316976">
              <a:spcBef>
                <a:spcPts val="0"/>
              </a:spcBef>
              <a:spcAft>
                <a:spcPts val="0"/>
              </a:spcAft>
              <a:buSzPts val="1400"/>
              <a:buChar char="●"/>
              <a:defRPr sz="1400"/>
            </a:lvl1pPr>
            <a:lvl2pPr marL="912890" lvl="1" indent="-316976">
              <a:spcBef>
                <a:spcPts val="2096"/>
              </a:spcBef>
              <a:spcAft>
                <a:spcPts val="0"/>
              </a:spcAft>
              <a:buSzPts val="1400"/>
              <a:buChar char="○"/>
              <a:defRPr sz="1400"/>
            </a:lvl2pPr>
            <a:lvl3pPr marL="1369334" lvl="2" indent="-316976">
              <a:spcBef>
                <a:spcPts val="2096"/>
              </a:spcBef>
              <a:spcAft>
                <a:spcPts val="0"/>
              </a:spcAft>
              <a:buSzPts val="1400"/>
              <a:buChar char="■"/>
              <a:defRPr sz="1400"/>
            </a:lvl3pPr>
            <a:lvl4pPr marL="1825779" lvl="3" indent="-316976">
              <a:spcBef>
                <a:spcPts val="2096"/>
              </a:spcBef>
              <a:spcAft>
                <a:spcPts val="0"/>
              </a:spcAft>
              <a:buSzPts val="1400"/>
              <a:buChar char="●"/>
              <a:defRPr sz="1400"/>
            </a:lvl4pPr>
            <a:lvl5pPr marL="2282224" lvl="4" indent="-316976">
              <a:spcBef>
                <a:spcPts val="2096"/>
              </a:spcBef>
              <a:spcAft>
                <a:spcPts val="0"/>
              </a:spcAft>
              <a:buSzPts val="1400"/>
              <a:buChar char="○"/>
              <a:defRPr sz="1400"/>
            </a:lvl5pPr>
            <a:lvl6pPr marL="2738669" lvl="5" indent="-316976">
              <a:spcBef>
                <a:spcPts val="2096"/>
              </a:spcBef>
              <a:spcAft>
                <a:spcPts val="0"/>
              </a:spcAft>
              <a:buSzPts val="1400"/>
              <a:buChar char="■"/>
              <a:defRPr sz="1400"/>
            </a:lvl6pPr>
            <a:lvl7pPr marL="3195113" lvl="6" indent="-316976">
              <a:spcBef>
                <a:spcPts val="2096"/>
              </a:spcBef>
              <a:spcAft>
                <a:spcPts val="0"/>
              </a:spcAft>
              <a:buSzPts val="1400"/>
              <a:buChar char="●"/>
              <a:defRPr sz="1400"/>
            </a:lvl7pPr>
            <a:lvl8pPr marL="3651558" lvl="7" indent="-316976">
              <a:spcBef>
                <a:spcPts val="2096"/>
              </a:spcBef>
              <a:spcAft>
                <a:spcPts val="0"/>
              </a:spcAft>
              <a:buSzPts val="1400"/>
              <a:buChar char="○"/>
              <a:defRPr sz="1400"/>
            </a:lvl8pPr>
            <a:lvl9pPr marL="4108003" lvl="8" indent="-316976">
              <a:spcBef>
                <a:spcPts val="2096"/>
              </a:spcBef>
              <a:spcAft>
                <a:spcPts val="2096"/>
              </a:spcAft>
              <a:buSzPts val="1400"/>
              <a:buChar char="■"/>
              <a:defRPr sz="1400"/>
            </a:lvl9pPr>
          </a:lstStyle>
          <a:p>
            <a:endParaRPr/>
          </a:p>
        </p:txBody>
      </p:sp>
      <p:sp>
        <p:nvSpPr>
          <p:cNvPr id="1016" name="Google Shape;1016;p11"/>
          <p:cNvSpPr txBox="1">
            <a:spLocks noGrp="1"/>
          </p:cNvSpPr>
          <p:nvPr>
            <p:ph type="body" idx="5"/>
          </p:nvPr>
        </p:nvSpPr>
        <p:spPr>
          <a:xfrm>
            <a:off x="5952376" y="3761388"/>
            <a:ext cx="5705100" cy="923400"/>
          </a:xfrm>
          <a:prstGeom prst="rect">
            <a:avLst/>
          </a:prstGeom>
        </p:spPr>
        <p:txBody>
          <a:bodyPr spcFirstLastPara="1" wrap="square" lIns="121699" tIns="121699" rIns="121699" bIns="121699" anchor="t" anchorCtr="0">
            <a:noAutofit/>
          </a:bodyPr>
          <a:lstStyle>
            <a:lvl1pPr marL="456444" lvl="0" indent="-316976">
              <a:spcBef>
                <a:spcPts val="0"/>
              </a:spcBef>
              <a:spcAft>
                <a:spcPts val="0"/>
              </a:spcAft>
              <a:buSzPts val="1400"/>
              <a:buChar char="●"/>
              <a:defRPr sz="1400"/>
            </a:lvl1pPr>
            <a:lvl2pPr marL="912890" lvl="1" indent="-316976">
              <a:spcBef>
                <a:spcPts val="2096"/>
              </a:spcBef>
              <a:spcAft>
                <a:spcPts val="0"/>
              </a:spcAft>
              <a:buSzPts val="1400"/>
              <a:buChar char="○"/>
              <a:defRPr sz="1400"/>
            </a:lvl2pPr>
            <a:lvl3pPr marL="1369334" lvl="2" indent="-316976">
              <a:spcBef>
                <a:spcPts val="2096"/>
              </a:spcBef>
              <a:spcAft>
                <a:spcPts val="0"/>
              </a:spcAft>
              <a:buSzPts val="1400"/>
              <a:buChar char="■"/>
              <a:defRPr sz="1400"/>
            </a:lvl3pPr>
            <a:lvl4pPr marL="1825779" lvl="3" indent="-316976">
              <a:spcBef>
                <a:spcPts val="2096"/>
              </a:spcBef>
              <a:spcAft>
                <a:spcPts val="0"/>
              </a:spcAft>
              <a:buSzPts val="1400"/>
              <a:buChar char="●"/>
              <a:defRPr sz="1400"/>
            </a:lvl4pPr>
            <a:lvl5pPr marL="2282224" lvl="4" indent="-316976">
              <a:spcBef>
                <a:spcPts val="2096"/>
              </a:spcBef>
              <a:spcAft>
                <a:spcPts val="0"/>
              </a:spcAft>
              <a:buSzPts val="1400"/>
              <a:buChar char="○"/>
              <a:defRPr sz="1400"/>
            </a:lvl5pPr>
            <a:lvl6pPr marL="2738669" lvl="5" indent="-316976">
              <a:spcBef>
                <a:spcPts val="2096"/>
              </a:spcBef>
              <a:spcAft>
                <a:spcPts val="0"/>
              </a:spcAft>
              <a:buSzPts val="1400"/>
              <a:buChar char="■"/>
              <a:defRPr sz="1400"/>
            </a:lvl6pPr>
            <a:lvl7pPr marL="3195113" lvl="6" indent="-316976">
              <a:spcBef>
                <a:spcPts val="2096"/>
              </a:spcBef>
              <a:spcAft>
                <a:spcPts val="0"/>
              </a:spcAft>
              <a:buSzPts val="1400"/>
              <a:buChar char="●"/>
              <a:defRPr sz="1400"/>
            </a:lvl7pPr>
            <a:lvl8pPr marL="3651558" lvl="7" indent="-316976">
              <a:spcBef>
                <a:spcPts val="2096"/>
              </a:spcBef>
              <a:spcAft>
                <a:spcPts val="0"/>
              </a:spcAft>
              <a:buSzPts val="1400"/>
              <a:buChar char="○"/>
              <a:defRPr sz="1400"/>
            </a:lvl8pPr>
            <a:lvl9pPr marL="4108003" lvl="8" indent="-316976">
              <a:spcBef>
                <a:spcPts val="2096"/>
              </a:spcBef>
              <a:spcAft>
                <a:spcPts val="2096"/>
              </a:spcAft>
              <a:buSzPts val="1400"/>
              <a:buChar char="■"/>
              <a:defRPr sz="1400"/>
            </a:lvl9pPr>
          </a:lstStyle>
          <a:p>
            <a:endParaRPr/>
          </a:p>
        </p:txBody>
      </p:sp>
      <p:sp>
        <p:nvSpPr>
          <p:cNvPr id="1017" name="Google Shape;1017;p11"/>
          <p:cNvSpPr txBox="1">
            <a:spLocks noGrp="1"/>
          </p:cNvSpPr>
          <p:nvPr>
            <p:ph type="body" idx="6"/>
          </p:nvPr>
        </p:nvSpPr>
        <p:spPr>
          <a:xfrm>
            <a:off x="5952376" y="5353050"/>
            <a:ext cx="5706000" cy="923400"/>
          </a:xfrm>
          <a:prstGeom prst="rect">
            <a:avLst/>
          </a:prstGeom>
        </p:spPr>
        <p:txBody>
          <a:bodyPr spcFirstLastPara="1" wrap="square" lIns="121699" tIns="121699" rIns="121699" bIns="121699" anchor="t" anchorCtr="0">
            <a:noAutofit/>
          </a:bodyPr>
          <a:lstStyle>
            <a:lvl1pPr marL="456444" lvl="0" indent="-316976">
              <a:spcBef>
                <a:spcPts val="0"/>
              </a:spcBef>
              <a:spcAft>
                <a:spcPts val="0"/>
              </a:spcAft>
              <a:buSzPts val="1400"/>
              <a:buChar char="●"/>
              <a:defRPr sz="1400"/>
            </a:lvl1pPr>
            <a:lvl2pPr marL="912890" lvl="1" indent="-316976">
              <a:spcBef>
                <a:spcPts val="2096"/>
              </a:spcBef>
              <a:spcAft>
                <a:spcPts val="0"/>
              </a:spcAft>
              <a:buSzPts val="1400"/>
              <a:buChar char="○"/>
              <a:defRPr sz="1400"/>
            </a:lvl2pPr>
            <a:lvl3pPr marL="1369334" lvl="2" indent="-316976">
              <a:spcBef>
                <a:spcPts val="2096"/>
              </a:spcBef>
              <a:spcAft>
                <a:spcPts val="0"/>
              </a:spcAft>
              <a:buSzPts val="1400"/>
              <a:buChar char="■"/>
              <a:defRPr sz="1400"/>
            </a:lvl3pPr>
            <a:lvl4pPr marL="1825779" lvl="3" indent="-316976">
              <a:spcBef>
                <a:spcPts val="2096"/>
              </a:spcBef>
              <a:spcAft>
                <a:spcPts val="0"/>
              </a:spcAft>
              <a:buSzPts val="1400"/>
              <a:buChar char="●"/>
              <a:defRPr sz="1400"/>
            </a:lvl4pPr>
            <a:lvl5pPr marL="2282224" lvl="4" indent="-316976">
              <a:spcBef>
                <a:spcPts val="2096"/>
              </a:spcBef>
              <a:spcAft>
                <a:spcPts val="0"/>
              </a:spcAft>
              <a:buSzPts val="1400"/>
              <a:buChar char="○"/>
              <a:defRPr sz="1400"/>
            </a:lvl5pPr>
            <a:lvl6pPr marL="2738669" lvl="5" indent="-316976">
              <a:spcBef>
                <a:spcPts val="2096"/>
              </a:spcBef>
              <a:spcAft>
                <a:spcPts val="0"/>
              </a:spcAft>
              <a:buSzPts val="1400"/>
              <a:buChar char="■"/>
              <a:defRPr sz="1400"/>
            </a:lvl6pPr>
            <a:lvl7pPr marL="3195113" lvl="6" indent="-316976">
              <a:spcBef>
                <a:spcPts val="2096"/>
              </a:spcBef>
              <a:spcAft>
                <a:spcPts val="0"/>
              </a:spcAft>
              <a:buSzPts val="1400"/>
              <a:buChar char="●"/>
              <a:defRPr sz="1400"/>
            </a:lvl7pPr>
            <a:lvl8pPr marL="3651558" lvl="7" indent="-316976">
              <a:spcBef>
                <a:spcPts val="2096"/>
              </a:spcBef>
              <a:spcAft>
                <a:spcPts val="0"/>
              </a:spcAft>
              <a:buSzPts val="1400"/>
              <a:buChar char="○"/>
              <a:defRPr sz="1400"/>
            </a:lvl8pPr>
            <a:lvl9pPr marL="4108003" lvl="8" indent="-316976">
              <a:spcBef>
                <a:spcPts val="2096"/>
              </a:spcBef>
              <a:spcAft>
                <a:spcPts val="2096"/>
              </a:spcAft>
              <a:buSzPts val="1400"/>
              <a:buChar char="■"/>
              <a:defRPr sz="1400"/>
            </a:lvl9pPr>
          </a:lstStyle>
          <a:p>
            <a:endParaRPr/>
          </a:p>
        </p:txBody>
      </p:sp>
    </p:spTree>
    <p:extLst>
      <p:ext uri="{BB962C8B-B14F-4D97-AF65-F5344CB8AC3E}">
        <p14:creationId xmlns:p14="http://schemas.microsoft.com/office/powerpoint/2010/main" val="6091450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lIns="91289" tIns="45645" rIns="91289" bIns="45645"/>
          <a:lstStyle/>
          <a:p>
            <a:pPr defTabSz="912890">
              <a:buClr>
                <a:srgbClr val="000000"/>
              </a:buClr>
            </a:pPr>
            <a:fld id="{D997B5FA-0921-464F-AAE1-844C04324D75}" type="datetimeFigureOut">
              <a:rPr lang="zh-CN" altLang="en-US" sz="1400" kern="0" smtClean="0">
                <a:solidFill>
                  <a:prstClr val="black">
                    <a:tint val="75000"/>
                  </a:prstClr>
                </a:solidFill>
                <a:cs typeface="Arial"/>
                <a:sym typeface="Arial"/>
              </a:rPr>
              <a:pPr defTabSz="912890">
                <a:buClr>
                  <a:srgbClr val="000000"/>
                </a:buClr>
              </a:pPr>
              <a:t>2023/2/23</a:t>
            </a:fld>
            <a:endParaRPr lang="zh-CN" altLang="en-US" sz="1400" kern="0">
              <a:solidFill>
                <a:prstClr val="black">
                  <a:tint val="75000"/>
                </a:prstClr>
              </a:solidFill>
              <a:cs typeface="Arial"/>
              <a:sym typeface="Arial"/>
            </a:endParaRPr>
          </a:p>
        </p:txBody>
      </p:sp>
      <p:sp>
        <p:nvSpPr>
          <p:cNvPr id="3" name="页脚占位符 2"/>
          <p:cNvSpPr>
            <a:spLocks noGrp="1"/>
          </p:cNvSpPr>
          <p:nvPr>
            <p:ph type="ftr" sz="quarter" idx="11"/>
          </p:nvPr>
        </p:nvSpPr>
        <p:spPr/>
        <p:txBody>
          <a:bodyPr lIns="91289" tIns="45645" rIns="91289" bIns="45645"/>
          <a:lstStyle/>
          <a:p>
            <a:pPr defTabSz="912890">
              <a:buClr>
                <a:srgbClr val="000000"/>
              </a:buClr>
            </a:pPr>
            <a:endParaRPr lang="zh-CN" altLang="en-US" sz="1400" kern="0">
              <a:solidFill>
                <a:prstClr val="black">
                  <a:tint val="75000"/>
                </a:prstClr>
              </a:solidFill>
              <a:cs typeface="Arial"/>
              <a:sym typeface="Aria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2194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lIns="91289" tIns="45645" rIns="91289" bIns="45645"/>
          <a:lstStyle/>
          <a:p>
            <a:pPr defTabSz="912890">
              <a:buClr>
                <a:srgbClr val="000000"/>
              </a:buClr>
            </a:pPr>
            <a:fld id="{0516EE7D-276B-4CA8-9C22-89EEC56C6BE5}" type="datetimeFigureOut">
              <a:rPr lang="zh-CN" altLang="en-US" sz="1400" kern="0" smtClean="0">
                <a:solidFill>
                  <a:prstClr val="black">
                    <a:tint val="75000"/>
                  </a:prstClr>
                </a:solidFill>
                <a:cs typeface="Arial"/>
                <a:sym typeface="Arial"/>
              </a:rPr>
              <a:pPr defTabSz="912890">
                <a:buClr>
                  <a:srgbClr val="000000"/>
                </a:buClr>
              </a:pPr>
              <a:t>2023/2/23</a:t>
            </a:fld>
            <a:endParaRPr lang="zh-CN" altLang="en-US" sz="1400" kern="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lIns="91289" tIns="45645" rIns="91289" bIns="45645"/>
          <a:lstStyle/>
          <a:p>
            <a:pPr defTabSz="912890">
              <a:buClr>
                <a:srgbClr val="000000"/>
              </a:buClr>
            </a:pPr>
            <a:endParaRPr lang="zh-CN" altLang="en-US" sz="1400"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48227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5534041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23/02/2023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8186635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10" Type="http://schemas.openxmlformats.org/officeDocument/2006/relationships/theme" Target="../theme/theme4.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 xmlns:a16="http://schemas.microsoft.com/office/drawing/2014/main" id="{2224F996-0816-4D47-8B60-C277064FEBA9}"/>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428750" y="219075"/>
            <a:ext cx="1200150" cy="1200150"/>
          </a:xfrm>
          <a:prstGeom prst="rect">
            <a:avLst/>
          </a:prstGeom>
        </p:spPr>
      </p:pic>
    </p:spTree>
    <p:extLst>
      <p:ext uri="{BB962C8B-B14F-4D97-AF65-F5344CB8AC3E}">
        <p14:creationId xmlns:p14="http://schemas.microsoft.com/office/powerpoint/2010/main" val="335535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 name="9Slide.vn - 2019">
            <a:extLst>
              <a:ext uri="{FF2B5EF4-FFF2-40B4-BE49-F238E27FC236}">
                <a16:creationId xmlns="" xmlns:a16="http://schemas.microsoft.com/office/drawing/2014/main" id="{1A9C6DA4-EDF4-4FD7-8F25-2527E7D1C11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7504079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96956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699" cy="763500"/>
          </a:xfrm>
          <a:prstGeom prst="rect">
            <a:avLst/>
          </a:prstGeom>
          <a:noFill/>
          <a:ln>
            <a:noFill/>
          </a:ln>
        </p:spPr>
        <p:txBody>
          <a:bodyPr spcFirstLastPara="1" wrap="square" lIns="121699" tIns="121699" rIns="121699" bIns="121699" anchor="t" anchorCtr="0">
            <a:noAutofit/>
          </a:bodyPr>
          <a:lstStyle>
            <a:lvl1pPr lvl="0">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1pPr>
            <a:lvl2pPr lvl="1">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2pPr>
            <a:lvl3pPr lvl="2">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3pPr>
            <a:lvl4pPr lvl="3">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4pPr>
            <a:lvl5pPr lvl="4">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5pPr>
            <a:lvl6pPr lvl="5">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6pPr>
            <a:lvl7pPr lvl="6">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7pPr>
            <a:lvl8pPr lvl="7">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8pPr>
            <a:lvl9pPr lvl="8">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9pPr>
          </a:lstStyle>
          <a:p>
            <a:endParaRPr/>
          </a:p>
        </p:txBody>
      </p:sp>
      <p:sp>
        <p:nvSpPr>
          <p:cNvPr id="7" name="Google Shape;7;p1"/>
          <p:cNvSpPr txBox="1">
            <a:spLocks noGrp="1"/>
          </p:cNvSpPr>
          <p:nvPr>
            <p:ph type="body" idx="1"/>
          </p:nvPr>
        </p:nvSpPr>
        <p:spPr>
          <a:xfrm>
            <a:off x="415600" y="1536633"/>
            <a:ext cx="11360699" cy="4555200"/>
          </a:xfrm>
          <a:prstGeom prst="rect">
            <a:avLst/>
          </a:prstGeom>
          <a:noFill/>
          <a:ln>
            <a:noFill/>
          </a:ln>
        </p:spPr>
        <p:txBody>
          <a:bodyPr spcFirstLastPara="1" wrap="square" lIns="121699" tIns="121699" rIns="121699" bIns="121699" anchor="t" anchorCtr="0">
            <a:noAutofit/>
          </a:bodyPr>
          <a:lstStyle>
            <a:lvl1pPr marL="457200" lvl="0" indent="-349250">
              <a:lnSpc>
                <a:spcPct val="115000"/>
              </a:lnSpc>
              <a:spcBef>
                <a:spcPts val="0"/>
              </a:spcBef>
              <a:spcAft>
                <a:spcPts val="0"/>
              </a:spcAft>
              <a:buClr>
                <a:schemeClr val="dk2"/>
              </a:buClr>
              <a:buSzPts val="1900"/>
              <a:buFont typeface="DM Sans"/>
              <a:buChar char="●"/>
              <a:defRPr sz="1900">
                <a:solidFill>
                  <a:schemeClr val="dk2"/>
                </a:solidFill>
                <a:latin typeface="DM Sans"/>
                <a:ea typeface="DM Sans"/>
                <a:cs typeface="DM Sans"/>
                <a:sym typeface="DM Sans"/>
              </a:defRPr>
            </a:lvl1pPr>
            <a:lvl2pPr marL="914400" lvl="1"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2pPr>
            <a:lvl3pPr marL="1371600" lvl="2"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3pPr>
            <a:lvl4pPr marL="1828800" lvl="3"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4pPr>
            <a:lvl5pPr marL="2286000" lvl="4"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5pPr>
            <a:lvl6pPr marL="2743200" lvl="5"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6pPr>
            <a:lvl7pPr marL="3200400" lvl="6"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7pPr>
            <a:lvl8pPr marL="3657600" lvl="7"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8pPr>
            <a:lvl9pPr marL="4114800" lvl="8" indent="-349250">
              <a:lnSpc>
                <a:spcPct val="115000"/>
              </a:lnSpc>
              <a:spcBef>
                <a:spcPts val="2100"/>
              </a:spcBef>
              <a:spcAft>
                <a:spcPts val="2100"/>
              </a:spcAft>
              <a:buClr>
                <a:schemeClr val="dk2"/>
              </a:buClr>
              <a:buSzPts val="1900"/>
              <a:buFont typeface="DM Sans"/>
              <a:buChar char="■"/>
              <a:defRPr sz="1900">
                <a:solidFill>
                  <a:schemeClr val="dk2"/>
                </a:solidFill>
                <a:latin typeface="DM Sans"/>
                <a:ea typeface="DM Sans"/>
                <a:cs typeface="DM Sans"/>
                <a:sym typeface="DM San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699" tIns="121699" rIns="121699" bIns="121699"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defTabSz="912890">
              <a:buClr>
                <a:srgbClr val="000000"/>
              </a:buClr>
            </a:pPr>
            <a:fld id="{00000000-1234-1234-1234-123412341234}" type="slidenum">
              <a:rPr lang="en" kern="0" smtClean="0">
                <a:solidFill>
                  <a:srgbClr val="434343"/>
                </a:solidFill>
                <a:ea typeface="宋体" panose="02010600030101010101" pitchFamily="2" charset="-122"/>
                <a:cs typeface="Arial"/>
                <a:sym typeface="Arial"/>
              </a:rPr>
              <a:pPr defTabSz="912890">
                <a:buClr>
                  <a:srgbClr val="000000"/>
                </a:buClr>
              </a:pPr>
              <a:t>‹#›</a:t>
            </a:fld>
            <a:endParaRPr lang="en" kern="0">
              <a:solidFill>
                <a:srgbClr val="434343"/>
              </a:solidFill>
              <a:ea typeface="宋体" panose="02010600030101010101" pitchFamily="2" charset="-122"/>
              <a:cs typeface="Arial"/>
              <a:sym typeface="Arial"/>
            </a:endParaRPr>
          </a:p>
        </p:txBody>
      </p:sp>
      <p:sp>
        <p:nvSpPr>
          <p:cNvPr id="9" name="Google Shape;9;p1"/>
          <p:cNvSpPr txBox="1"/>
          <p:nvPr/>
        </p:nvSpPr>
        <p:spPr>
          <a:xfrm rot="5400000">
            <a:off x="-679351" y="559775"/>
            <a:ext cx="1579800" cy="373500"/>
          </a:xfrm>
          <a:prstGeom prst="rect">
            <a:avLst/>
          </a:prstGeom>
          <a:noFill/>
          <a:ln>
            <a:noFill/>
          </a:ln>
        </p:spPr>
        <p:txBody>
          <a:bodyPr spcFirstLastPara="1" wrap="square" lIns="91274" tIns="91274" rIns="91274" bIns="91274" anchor="t" anchorCtr="0">
            <a:noAutofit/>
          </a:bodyPr>
          <a:lstStyle/>
          <a:p>
            <a:pPr defTabSz="912890">
              <a:buClr>
                <a:srgbClr val="000000"/>
              </a:buClr>
              <a:buFont typeface="Arial"/>
              <a:buNone/>
            </a:pPr>
            <a:r>
              <a:rPr lang="en" sz="1400" kern="0">
                <a:solidFill>
                  <a:srgbClr val="E0C294"/>
                </a:solidFill>
                <a:latin typeface="Barlow Condensed"/>
                <a:ea typeface="Barlow Condensed"/>
                <a:cs typeface="Barlow Condensed"/>
                <a:sym typeface="Barlow Condensed"/>
              </a:rPr>
              <a:t>SLIDESMANIA.COM</a:t>
            </a:r>
            <a:endParaRPr sz="1400" kern="0">
              <a:solidFill>
                <a:srgbClr val="E0C294"/>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3378368319"/>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6.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6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63.xml"/><Relationship Id="rId6" Type="http://schemas.openxmlformats.org/officeDocument/2006/relationships/audio" Target="../media/audio1.wav"/><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15.jpeg"/><Relationship Id="rId1" Type="http://schemas.openxmlformats.org/officeDocument/2006/relationships/slideLayout" Target="../slideLayouts/slideLayout63.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jpg"/><Relationship Id="rId7"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gif"/></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1.png"/><Relationship Id="rId18" Type="http://schemas.openxmlformats.org/officeDocument/2006/relationships/image" Target="../media/image54.png"/><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image" Target="../media/image50.png"/><Relationship Id="rId17" Type="http://schemas.microsoft.com/office/2007/relationships/hdphoto" Target="../media/hdphoto8.wdp"/><Relationship Id="rId2" Type="http://schemas.openxmlformats.org/officeDocument/2006/relationships/image" Target="../media/image5.jpg"/><Relationship Id="rId16" Type="http://schemas.openxmlformats.org/officeDocument/2006/relationships/image" Target="../media/image53.pn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49.gif"/><Relationship Id="rId5" Type="http://schemas.openxmlformats.org/officeDocument/2006/relationships/image" Target="../media/image46.png"/><Relationship Id="rId15" Type="http://schemas.openxmlformats.org/officeDocument/2006/relationships/image" Target="../media/image52.png"/><Relationship Id="rId10" Type="http://schemas.microsoft.com/office/2007/relationships/hdphoto" Target="../media/hdphoto6.wdp"/><Relationship Id="rId19" Type="http://schemas.openxmlformats.org/officeDocument/2006/relationships/image" Target="../media/image55.png"/><Relationship Id="rId4" Type="http://schemas.microsoft.com/office/2007/relationships/hdphoto" Target="../media/hdphoto3.wdp"/><Relationship Id="rId9" Type="http://schemas.openxmlformats.org/officeDocument/2006/relationships/image" Target="../media/image48.png"/><Relationship Id="rId1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5.jpg"/><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5481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 y="0"/>
            <a:ext cx="1469751" cy="1508488"/>
          </a:xfrm>
          <a:prstGeom prst="rect">
            <a:avLst/>
          </a:prstGeom>
        </p:spPr>
      </p:pic>
      <p:sp>
        <p:nvSpPr>
          <p:cNvPr id="6" name="TextBox 5"/>
          <p:cNvSpPr txBox="1"/>
          <p:nvPr/>
        </p:nvSpPr>
        <p:spPr>
          <a:xfrm>
            <a:off x="3664071" y="310444"/>
            <a:ext cx="6384199" cy="461499"/>
          </a:xfrm>
          <a:prstGeom prst="rect">
            <a:avLst/>
          </a:prstGeom>
          <a:noFill/>
        </p:spPr>
        <p:txBody>
          <a:bodyPr wrap="square" lIns="91274" tIns="45638" rIns="91274" bIns="45638" rtlCol="0">
            <a:spAutoFit/>
          </a:bodyPr>
          <a:lstStyle/>
          <a:p>
            <a:pPr defTabSz="684557">
              <a:buClr>
                <a:srgbClr val="000000"/>
              </a:buClr>
              <a:buFont typeface="Arial"/>
              <a:buNone/>
            </a:pPr>
            <a:r>
              <a:rPr lang="en-US" sz="2400" b="1" kern="0" dirty="0">
                <a:solidFill>
                  <a:srgbClr val="00B050"/>
                </a:solidFill>
                <a:latin typeface="Times New Roman" pitchFamily="18" charset="0"/>
                <a:ea typeface="宋体" panose="02010600030101010101" pitchFamily="2" charset="-122"/>
                <a:cs typeface="Times New Roman" pitchFamily="18" charset="0"/>
                <a:sym typeface="Arial"/>
              </a:rPr>
              <a:t>TRƯỜNG TIỂU HỌC PHÚC LỢI</a:t>
            </a:r>
            <a:endParaRPr lang="vi-VN" sz="2400" b="1" kern="0" dirty="0">
              <a:solidFill>
                <a:srgbClr val="00B050"/>
              </a:solidFill>
              <a:latin typeface="Times New Roman" pitchFamily="18" charset="0"/>
              <a:ea typeface="宋体" panose="02010600030101010101" pitchFamily="2" charset="-122"/>
              <a:cs typeface="Times New Roman" pitchFamily="18" charset="0"/>
              <a:sym typeface="Arial"/>
            </a:endParaRPr>
          </a:p>
        </p:txBody>
      </p:sp>
      <p:sp>
        <p:nvSpPr>
          <p:cNvPr id="7" name="TextBox 6">
            <a:extLst>
              <a:ext uri="{FF2B5EF4-FFF2-40B4-BE49-F238E27FC236}">
                <a16:creationId xmlns="" xmlns:a16="http://schemas.microsoft.com/office/drawing/2014/main" id="{19C6FF74-A3CD-43E9-B936-B3D00B198B50}"/>
              </a:ext>
            </a:extLst>
          </p:cNvPr>
          <p:cNvSpPr txBox="1"/>
          <p:nvPr/>
        </p:nvSpPr>
        <p:spPr>
          <a:xfrm>
            <a:off x="4368247" y="740328"/>
            <a:ext cx="3455506" cy="523055"/>
          </a:xfrm>
          <a:prstGeom prst="rect">
            <a:avLst/>
          </a:prstGeom>
          <a:noFill/>
        </p:spPr>
        <p:txBody>
          <a:bodyPr wrap="square" lIns="91274" tIns="45638" rIns="91274" bIns="45638" rtlCol="0">
            <a:spAutoFit/>
          </a:bodyPr>
          <a:lstStyle/>
          <a:p>
            <a:pPr algn="ctr" defTabSz="684557">
              <a:buClr>
                <a:srgbClr val="000000"/>
              </a:buClr>
              <a:buFont typeface="Arial"/>
              <a:buNone/>
              <a:defRPr/>
            </a:pPr>
            <a:r>
              <a:rPr lang="en-US" sz="2800" b="1" kern="0" spc="-85">
                <a:solidFill>
                  <a:srgbClr val="002060"/>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sym typeface="Arial"/>
              </a:rPr>
              <a:t>TUẦN </a:t>
            </a:r>
            <a:r>
              <a:rPr lang="en-US" sz="2800" b="1" kern="0" spc="-85" smtClean="0">
                <a:solidFill>
                  <a:srgbClr val="002060"/>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sym typeface="Arial"/>
              </a:rPr>
              <a:t>21</a:t>
            </a:r>
            <a:endParaRPr lang="en-US" sz="2800" b="1" kern="0" spc="-85" dirty="0">
              <a:solidFill>
                <a:srgbClr val="002060"/>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sym typeface="Arial"/>
            </a:endParaRPr>
          </a:p>
        </p:txBody>
      </p:sp>
      <p:sp>
        <p:nvSpPr>
          <p:cNvPr id="8" name="TextBox 7"/>
          <p:cNvSpPr txBox="1"/>
          <p:nvPr/>
        </p:nvSpPr>
        <p:spPr>
          <a:xfrm>
            <a:off x="1064266" y="1725564"/>
            <a:ext cx="10533102" cy="769276"/>
          </a:xfrm>
          <a:prstGeom prst="rect">
            <a:avLst/>
          </a:prstGeom>
          <a:noFill/>
        </p:spPr>
        <p:txBody>
          <a:bodyPr wrap="square" lIns="91274" tIns="45638" rIns="91274" bIns="45638" rtlCol="0">
            <a:spAutoFit/>
          </a:bodyPr>
          <a:lstStyle/>
          <a:p>
            <a:pPr algn="ctr" defTabSz="786553" fontAlgn="base">
              <a:spcBef>
                <a:spcPct val="0"/>
              </a:spcBef>
              <a:spcAft>
                <a:spcPct val="0"/>
              </a:spcAft>
              <a:buFont typeface="Arial"/>
              <a:buNone/>
            </a:pPr>
            <a:r>
              <a:rPr lang="en-US" sz="4400" b="1" kern="0" err="1">
                <a:solidFill>
                  <a:srgbClr val="002060"/>
                </a:solidFill>
                <a:latin typeface="Times New Roman" panose="02020603050405020304" pitchFamily="18" charset="0"/>
                <a:ea typeface="Zilla Slab" pitchFamily="2" charset="0"/>
                <a:cs typeface="Times New Roman" panose="02020603050405020304" pitchFamily="18" charset="0"/>
                <a:sym typeface="Arial"/>
              </a:rPr>
              <a:t>Tiếng</a:t>
            </a:r>
            <a:r>
              <a:rPr lang="en-US" sz="4400" b="1" kern="0">
                <a:solidFill>
                  <a:srgbClr val="002060"/>
                </a:solidFill>
                <a:latin typeface="Times New Roman" panose="02020603050405020304" pitchFamily="18" charset="0"/>
                <a:ea typeface="Zilla Slab" pitchFamily="2" charset="0"/>
                <a:cs typeface="Times New Roman" panose="02020603050405020304" pitchFamily="18" charset="0"/>
                <a:sym typeface="Arial"/>
              </a:rPr>
              <a:t> Việt  - Bài </a:t>
            </a:r>
            <a:r>
              <a:rPr lang="en-US" sz="4400" b="1" kern="0" smtClean="0">
                <a:solidFill>
                  <a:srgbClr val="002060"/>
                </a:solidFill>
                <a:latin typeface="Times New Roman" panose="02020603050405020304" pitchFamily="18" charset="0"/>
                <a:ea typeface="Zilla Slab" pitchFamily="2" charset="0"/>
                <a:cs typeface="Times New Roman" panose="02020603050405020304" pitchFamily="18" charset="0"/>
                <a:sym typeface="Arial"/>
              </a:rPr>
              <a:t>6</a:t>
            </a:r>
            <a:endParaRPr lang="vi-VN" sz="4400">
              <a:solidFill>
                <a:srgbClr val="000000"/>
              </a:solidFill>
              <a:ea typeface="宋体" panose="02010600030101010101" pitchFamily="2" charset="-122"/>
              <a:cs typeface="Arial"/>
              <a:sym typeface="Arial"/>
            </a:endParaRPr>
          </a:p>
        </p:txBody>
      </p:sp>
      <p:sp>
        <p:nvSpPr>
          <p:cNvPr id="2" name="TextBox 1"/>
          <p:cNvSpPr txBox="1"/>
          <p:nvPr/>
        </p:nvSpPr>
        <p:spPr>
          <a:xfrm>
            <a:off x="678051" y="2827866"/>
            <a:ext cx="11085400" cy="1938992"/>
          </a:xfrm>
          <a:prstGeom prst="rect">
            <a:avLst/>
          </a:prstGeom>
          <a:noFill/>
        </p:spPr>
        <p:txBody>
          <a:bodyPr wrap="square" rtlCol="0">
            <a:spAutoFit/>
          </a:bodyPr>
          <a:lstStyle/>
          <a:p>
            <a:r>
              <a:rPr lang="en-US" sz="4000" b="1" smtClean="0">
                <a:solidFill>
                  <a:srgbClr val="002060"/>
                </a:solidFill>
                <a:effectLst>
                  <a:outerShdw blurRad="38100" dist="38100" dir="2700000" algn="tl">
                    <a:srgbClr val="000000">
                      <a:alpha val="43137"/>
                    </a:srgbClr>
                  </a:outerShdw>
                </a:effectLst>
              </a:rPr>
              <a:t>Luyện tập 2: </a:t>
            </a:r>
            <a:r>
              <a:rPr lang="en-US" sz="4000" b="1" smtClean="0">
                <a:solidFill>
                  <a:srgbClr val="FF0000"/>
                </a:solidFill>
                <a:effectLst>
                  <a:outerShdw blurRad="38100" dist="38100" dir="2700000" algn="tl">
                    <a:srgbClr val="000000">
                      <a:alpha val="43137"/>
                    </a:srgbClr>
                  </a:outerShdw>
                </a:effectLst>
              </a:rPr>
              <a:t>Viết đoạn văn nêu lí do em thích ( hoặc không thích) một nhân vật trong câu chuyện đã đọc</a:t>
            </a:r>
            <a:r>
              <a:rPr lang="en-US" sz="4000" b="1" smtClean="0">
                <a:solidFill>
                  <a:srgbClr val="FF0000"/>
                </a:solidFill>
                <a:effectLst>
                  <a:outerShdw blurRad="38100" dist="38100" dir="2700000" algn="tl">
                    <a:srgbClr val="000000">
                      <a:alpha val="43137"/>
                    </a:srgbClr>
                  </a:outerShdw>
                </a:effectLst>
                <a:latin typeface="Times New Roman"/>
              </a:rPr>
              <a:t> </a:t>
            </a:r>
            <a:r>
              <a:rPr lang="en-US" sz="4000" b="1" smtClean="0">
                <a:solidFill>
                  <a:srgbClr val="FF0000"/>
                </a:solidFill>
                <a:effectLst>
                  <a:outerShdw blurRad="38100" dist="38100" dir="2700000" algn="tl">
                    <a:srgbClr val="000000">
                      <a:alpha val="43137"/>
                    </a:srgbClr>
                  </a:outerShdw>
                </a:effectLst>
              </a:rPr>
              <a:t>hay đã nghe.</a:t>
            </a:r>
            <a:endParaRPr lang="vi-VN" sz="4000" b="1">
              <a:solidFill>
                <a:srgbClr val="FF0000"/>
              </a:solidFill>
              <a:effectLst>
                <a:outerShdw blurRad="38100" dist="38100" dir="2700000" algn="tl">
                  <a:srgbClr val="000000">
                    <a:alpha val="43137"/>
                  </a:srgbClr>
                </a:outerShdw>
              </a:effectLst>
              <a:latin typeface="Times New Roman"/>
            </a:endParaRPr>
          </a:p>
        </p:txBody>
      </p:sp>
    </p:spTree>
    <p:extLst>
      <p:ext uri="{BB962C8B-B14F-4D97-AF65-F5344CB8AC3E}">
        <p14:creationId xmlns:p14="http://schemas.microsoft.com/office/powerpoint/2010/main" val="289777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 xmlns:a16="http://schemas.microsoft.com/office/drawing/2014/main" id="{EEA7F22F-F058-71BC-8FBB-F8C9444E00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 xmlns:a16="http://schemas.microsoft.com/office/drawing/2014/main" id="{30B82A53-9ABE-77F3-1EF0-AE69EA809AF6}"/>
              </a:ext>
            </a:extLst>
          </p:cNvPr>
          <p:cNvGrpSpPr/>
          <p:nvPr/>
        </p:nvGrpSpPr>
        <p:grpSpPr>
          <a:xfrm>
            <a:off x="8832010" y="2079930"/>
            <a:ext cx="3359990" cy="4632539"/>
            <a:chOff x="8744924" y="2143452"/>
            <a:chExt cx="3359990" cy="4632539"/>
          </a:xfrm>
        </p:grpSpPr>
        <p:pic>
          <p:nvPicPr>
            <p:cNvPr id="21" name="Picture 20" descr="A close-up of a logo&#10;&#10;Description automatically generated with low confidence">
              <a:extLst>
                <a:ext uri="{FF2B5EF4-FFF2-40B4-BE49-F238E27FC236}">
                  <a16:creationId xmlns="" xmlns:a16="http://schemas.microsoft.com/office/drawing/2014/main" id="{63499A2D-6B8D-B6CD-1CB3-CF0BC62B03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23" name="Picture 22" descr="Icon&#10;&#10;Description automatically generated">
              <a:extLst>
                <a:ext uri="{FF2B5EF4-FFF2-40B4-BE49-F238E27FC236}">
                  <a16:creationId xmlns="" xmlns:a16="http://schemas.microsoft.com/office/drawing/2014/main" id="{93F29F37-DB58-7C67-5119-ED0ABCE28C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grpSp>
        <p:nvGrpSpPr>
          <p:cNvPr id="16" name="Group 15">
            <a:extLst>
              <a:ext uri="{FF2B5EF4-FFF2-40B4-BE49-F238E27FC236}">
                <a16:creationId xmlns="" xmlns:a16="http://schemas.microsoft.com/office/drawing/2014/main" id="{7FDA9F0A-C4C2-22CF-F683-15F8B9F71B10}"/>
              </a:ext>
            </a:extLst>
          </p:cNvPr>
          <p:cNvGrpSpPr/>
          <p:nvPr/>
        </p:nvGrpSpPr>
        <p:grpSpPr>
          <a:xfrm>
            <a:off x="4537623" y="544796"/>
            <a:ext cx="4002223" cy="3114718"/>
            <a:chOff x="84595" y="2353938"/>
            <a:chExt cx="2412000" cy="1692000"/>
          </a:xfrm>
        </p:grpSpPr>
        <p:sp>
          <p:nvSpPr>
            <p:cNvPr id="17" name="Speech Bubble: Oval 16">
              <a:extLst>
                <a:ext uri="{FF2B5EF4-FFF2-40B4-BE49-F238E27FC236}">
                  <a16:creationId xmlns="" xmlns:a16="http://schemas.microsoft.com/office/drawing/2014/main" id="{9E0E4808-F512-1C47-1E29-57001AE43A3F}"/>
                </a:ext>
              </a:extLst>
            </p:cNvPr>
            <p:cNvSpPr/>
            <p:nvPr/>
          </p:nvSpPr>
          <p:spPr>
            <a:xfrm>
              <a:off x="84595" y="2353938"/>
              <a:ext cx="2412000" cy="1692000"/>
            </a:xfrm>
            <a:custGeom>
              <a:avLst/>
              <a:gdLst>
                <a:gd name="connsiteX0" fmla="*/ 343445 w 2412000"/>
                <a:gd name="connsiteY0" fmla="*/ 1627247 h 1692000"/>
                <a:gd name="connsiteX1" fmla="*/ 299173 w 2412000"/>
                <a:gd name="connsiteY1" fmla="*/ 1403720 h 1692000"/>
                <a:gd name="connsiteX2" fmla="*/ 638113 w 2412000"/>
                <a:gd name="connsiteY2" fmla="*/ 99663 h 1692000"/>
                <a:gd name="connsiteX3" fmla="*/ 1931924 w 2412000"/>
                <a:gd name="connsiteY3" fmla="*/ 170425 h 1692000"/>
                <a:gd name="connsiteX4" fmla="*/ 1957182 w 2412000"/>
                <a:gd name="connsiteY4" fmla="*/ 1507847 h 1692000"/>
                <a:gd name="connsiteX5" fmla="*/ 663035 w 2412000"/>
                <a:gd name="connsiteY5" fmla="*/ 1601408 h 1692000"/>
                <a:gd name="connsiteX6" fmla="*/ 343445 w 2412000"/>
                <a:gd name="connsiteY6" fmla="*/ 1627247 h 16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2000" h="1692000" fill="none" extrusionOk="0">
                  <a:moveTo>
                    <a:pt x="343445" y="1627247"/>
                  </a:moveTo>
                  <a:cubicBezTo>
                    <a:pt x="343960" y="1575851"/>
                    <a:pt x="303369" y="1450028"/>
                    <a:pt x="299173" y="1403720"/>
                  </a:cubicBezTo>
                  <a:cubicBezTo>
                    <a:pt x="-356267" y="1048634"/>
                    <a:pt x="-49817" y="416889"/>
                    <a:pt x="638113" y="99663"/>
                  </a:cubicBezTo>
                  <a:cubicBezTo>
                    <a:pt x="1130886" y="-125360"/>
                    <a:pt x="1560478" y="-42796"/>
                    <a:pt x="1931924" y="170425"/>
                  </a:cubicBezTo>
                  <a:cubicBezTo>
                    <a:pt x="2704999" y="491624"/>
                    <a:pt x="2550172" y="1188283"/>
                    <a:pt x="1957182" y="1507847"/>
                  </a:cubicBezTo>
                  <a:cubicBezTo>
                    <a:pt x="1688010" y="1720189"/>
                    <a:pt x="1128005" y="1673605"/>
                    <a:pt x="663035" y="1601408"/>
                  </a:cubicBezTo>
                  <a:cubicBezTo>
                    <a:pt x="582558" y="1620203"/>
                    <a:pt x="408815" y="1619713"/>
                    <a:pt x="343445" y="1627247"/>
                  </a:cubicBezTo>
                  <a:close/>
                </a:path>
                <a:path w="2412000" h="1692000" stroke="0" extrusionOk="0">
                  <a:moveTo>
                    <a:pt x="343445" y="1627247"/>
                  </a:moveTo>
                  <a:cubicBezTo>
                    <a:pt x="331597" y="1540843"/>
                    <a:pt x="309531" y="1456834"/>
                    <a:pt x="299173" y="1403720"/>
                  </a:cubicBezTo>
                  <a:cubicBezTo>
                    <a:pt x="-276302" y="983527"/>
                    <a:pt x="-65926" y="289768"/>
                    <a:pt x="638113" y="99663"/>
                  </a:cubicBezTo>
                  <a:cubicBezTo>
                    <a:pt x="1032000" y="-63459"/>
                    <a:pt x="1513342" y="32567"/>
                    <a:pt x="1931924" y="170425"/>
                  </a:cubicBezTo>
                  <a:cubicBezTo>
                    <a:pt x="2537054" y="563688"/>
                    <a:pt x="2714560" y="1217141"/>
                    <a:pt x="1957182" y="1507847"/>
                  </a:cubicBezTo>
                  <a:cubicBezTo>
                    <a:pt x="1600275" y="1705322"/>
                    <a:pt x="1092343" y="1783015"/>
                    <a:pt x="663035" y="1601408"/>
                  </a:cubicBezTo>
                  <a:cubicBezTo>
                    <a:pt x="542398" y="1600188"/>
                    <a:pt x="478559" y="1608874"/>
                    <a:pt x="343445" y="1627247"/>
                  </a:cubicBezTo>
                  <a:close/>
                </a:path>
              </a:pathLst>
            </a:custGeom>
            <a:solidFill>
              <a:srgbClr val="FFDDFF"/>
            </a:solidFill>
            <a:ln w="12700">
              <a:solidFill>
                <a:srgbClr val="CC00CC"/>
              </a:solidFill>
              <a:extLst>
                <a:ext uri="{C807C97D-BFC1-408E-A445-0C87EB9F89A2}">
                  <ask:lineSketchStyleProps xmlns="" xmlns:ask="http://schemas.microsoft.com/office/drawing/2018/sketchyshapes" sd="2719067709">
                    <a:prstGeom prst="wedgeEllipseCallout">
                      <a:avLst>
                        <a:gd name="adj1" fmla="val -35761"/>
                        <a:gd name="adj2" fmla="val 46173"/>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 xmlns:a16="http://schemas.microsoft.com/office/drawing/2014/main" id="{800EE04C-1BE3-D429-9376-EB08AF5C0F12}"/>
                </a:ext>
              </a:extLst>
            </p:cNvPr>
            <p:cNvSpPr txBox="1"/>
            <p:nvPr/>
          </p:nvSpPr>
          <p:spPr>
            <a:xfrm>
              <a:off x="253629" y="2671032"/>
              <a:ext cx="2096032" cy="105331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đoạn</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ngắn</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theo</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nội</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dung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gợi</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ý</a:t>
              </a:r>
            </a:p>
          </p:txBody>
        </p:sp>
      </p:grpSp>
      <p:grpSp>
        <p:nvGrpSpPr>
          <p:cNvPr id="19" name="Group 18">
            <a:extLst>
              <a:ext uri="{FF2B5EF4-FFF2-40B4-BE49-F238E27FC236}">
                <a16:creationId xmlns="" xmlns:a16="http://schemas.microsoft.com/office/drawing/2014/main" id="{2CBCB282-97A2-DE67-8DE9-C06F16616684}"/>
              </a:ext>
            </a:extLst>
          </p:cNvPr>
          <p:cNvGrpSpPr/>
          <p:nvPr/>
        </p:nvGrpSpPr>
        <p:grpSpPr>
          <a:xfrm>
            <a:off x="1790608" y="3726272"/>
            <a:ext cx="3794098" cy="3131728"/>
            <a:chOff x="0" y="2686369"/>
            <a:chExt cx="5455920" cy="4503431"/>
          </a:xfrm>
        </p:grpSpPr>
        <p:pic>
          <p:nvPicPr>
            <p:cNvPr id="20" name="Picture 19" descr="A picture containing icon&#10;&#10;Description automatically generated">
              <a:extLst>
                <a:ext uri="{FF2B5EF4-FFF2-40B4-BE49-F238E27FC236}">
                  <a16:creationId xmlns="" xmlns:a16="http://schemas.microsoft.com/office/drawing/2014/main" id="{7CCFB2D0-AE5F-4C40-E6D7-EBAFA9E31D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2" name="Picture 21" descr="Icon&#10;&#10;Description automatically generated">
              <a:extLst>
                <a:ext uri="{FF2B5EF4-FFF2-40B4-BE49-F238E27FC236}">
                  <a16:creationId xmlns="" xmlns:a16="http://schemas.microsoft.com/office/drawing/2014/main" id="{F8B22729-8B63-CFEF-5B41-367C77B837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159702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reemap chart&#10;&#10;Description automatically generated">
            <a:extLst>
              <a:ext uri="{FF2B5EF4-FFF2-40B4-BE49-F238E27FC236}">
                <a16:creationId xmlns="" xmlns:a16="http://schemas.microsoft.com/office/drawing/2014/main" id="{1C079F81-48F2-C051-6A11-FC0B47FFAA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group of people in clothing&#10;&#10;Description automatically generated with low confidence">
            <a:extLst>
              <a:ext uri="{FF2B5EF4-FFF2-40B4-BE49-F238E27FC236}">
                <a16:creationId xmlns="" xmlns:a16="http://schemas.microsoft.com/office/drawing/2014/main" id="{69052D12-106B-2BC0-EDA6-89EE205FD4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7066" y="2861125"/>
            <a:ext cx="6388621" cy="4020320"/>
          </a:xfrm>
          <a:prstGeom prst="rect">
            <a:avLst/>
          </a:prstGeom>
        </p:spPr>
      </p:pic>
      <p:grpSp>
        <p:nvGrpSpPr>
          <p:cNvPr id="14" name="Group 13">
            <a:extLst>
              <a:ext uri="{FF2B5EF4-FFF2-40B4-BE49-F238E27FC236}">
                <a16:creationId xmlns="" xmlns:a16="http://schemas.microsoft.com/office/drawing/2014/main" id="{529F009C-C4D9-7FB4-8030-5252AF21AC82}"/>
              </a:ext>
            </a:extLst>
          </p:cNvPr>
          <p:cNvGrpSpPr/>
          <p:nvPr/>
        </p:nvGrpSpPr>
        <p:grpSpPr>
          <a:xfrm>
            <a:off x="1115956" y="189000"/>
            <a:ext cx="3642219" cy="3240000"/>
            <a:chOff x="1189829" y="291094"/>
            <a:chExt cx="3642219" cy="3240000"/>
          </a:xfrm>
        </p:grpSpPr>
        <p:pic>
          <p:nvPicPr>
            <p:cNvPr id="15" name="Picture 14" descr="A picture containing text&#10;&#10;Description automatically generated">
              <a:extLst>
                <a:ext uri="{FF2B5EF4-FFF2-40B4-BE49-F238E27FC236}">
                  <a16:creationId xmlns="" xmlns:a16="http://schemas.microsoft.com/office/drawing/2014/main" id="{5ADFBC43-021A-9C90-54F9-95B218AC30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16" name="TextBox 15">
              <a:extLst>
                <a:ext uri="{FF2B5EF4-FFF2-40B4-BE49-F238E27FC236}">
                  <a16:creationId xmlns="" xmlns:a16="http://schemas.microsoft.com/office/drawing/2014/main" id="{D552E059-63C1-C89C-0100-32E2ED033AC8}"/>
                </a:ext>
              </a:extLst>
            </p:cNvPr>
            <p:cNvSpPr txBox="1"/>
            <p:nvPr/>
          </p:nvSpPr>
          <p:spPr>
            <a:xfrm rot="20088135" flipH="1">
              <a:off x="1896516" y="1430134"/>
              <a:ext cx="22597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Trình</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bày</a:t>
              </a:r>
              <a:endPar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17" name="Group 16">
            <a:extLst>
              <a:ext uri="{FF2B5EF4-FFF2-40B4-BE49-F238E27FC236}">
                <a16:creationId xmlns="" xmlns:a16="http://schemas.microsoft.com/office/drawing/2014/main" id="{A3E57042-2198-4EEF-C9A0-4F18D6E05DAD}"/>
              </a:ext>
            </a:extLst>
          </p:cNvPr>
          <p:cNvGrpSpPr/>
          <p:nvPr/>
        </p:nvGrpSpPr>
        <p:grpSpPr>
          <a:xfrm>
            <a:off x="7634314" y="189000"/>
            <a:ext cx="3642219" cy="3240000"/>
            <a:chOff x="7359952" y="291095"/>
            <a:chExt cx="3642219" cy="3240000"/>
          </a:xfrm>
        </p:grpSpPr>
        <p:pic>
          <p:nvPicPr>
            <p:cNvPr id="18" name="Picture 17" descr="A picture containing text&#10;&#10;Description automatically generated">
              <a:extLst>
                <a:ext uri="{FF2B5EF4-FFF2-40B4-BE49-F238E27FC236}">
                  <a16:creationId xmlns="" xmlns:a16="http://schemas.microsoft.com/office/drawing/2014/main" id="{35AC2FC4-ECED-49B5-8B61-5D1556C638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19" name="TextBox 18">
              <a:extLst>
                <a:ext uri="{FF2B5EF4-FFF2-40B4-BE49-F238E27FC236}">
                  <a16:creationId xmlns="" xmlns:a16="http://schemas.microsoft.com/office/drawing/2014/main" id="{0146C7B9-EB9E-25BE-7C99-3859D1EC2EB2}"/>
                </a:ext>
              </a:extLst>
            </p:cNvPr>
            <p:cNvSpPr txBox="1"/>
            <p:nvPr/>
          </p:nvSpPr>
          <p:spPr>
            <a:xfrm rot="1511865">
              <a:off x="8079777" y="1431845"/>
              <a:ext cx="22213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3399"/>
                  </a:solidFill>
                  <a:effectLst/>
                  <a:uLnTx/>
                  <a:uFillTx/>
                  <a:latin typeface="Calibri" panose="020F0502020204030204"/>
                  <a:ea typeface="+mn-ea"/>
                  <a:cs typeface="+mn-cs"/>
                </a:rPr>
                <a:t>Nhận</a:t>
              </a:r>
              <a:r>
                <a:rPr kumimoji="0" lang="en-US" sz="4000" b="1" i="0" u="none" strike="noStrike" kern="1200" cap="none" spc="0" normalizeH="0" baseline="0" noProof="0" dirty="0">
                  <a:ln>
                    <a:noFill/>
                  </a:ln>
                  <a:solidFill>
                    <a:srgbClr val="FF3399"/>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3399"/>
                  </a:solidFill>
                  <a:effectLst/>
                  <a:uLnTx/>
                  <a:uFillTx/>
                  <a:latin typeface="Calibri" panose="020F0502020204030204"/>
                  <a:ea typeface="+mn-ea"/>
                  <a:cs typeface="+mn-cs"/>
                </a:rPr>
                <a:t>xét</a:t>
              </a:r>
              <a:endParaRPr kumimoji="0" lang="en-US" sz="4000" b="1"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133242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42" presetClass="entr" presetSubtype="0" fill="hold" nodeType="withEffect">
                                      <p:stCondLst>
                                        <p:cond delay="9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3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42" presetClass="entr" presetSubtype="0" fill="hold" nodeType="withEffect">
                                      <p:stCondLst>
                                        <p:cond delay="9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3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 xmlns:a16="http://schemas.microsoft.com/office/drawing/2014/main" id="{2DD7A096-01FB-7E02-DA72-24175CE1B7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2" name="Group 1">
            <a:extLst>
              <a:ext uri="{FF2B5EF4-FFF2-40B4-BE49-F238E27FC236}">
                <a16:creationId xmlns="" xmlns:a16="http://schemas.microsoft.com/office/drawing/2014/main" id="{81D613AB-1CC6-4742-EAF0-72D60CF2CDBF}"/>
              </a:ext>
            </a:extLst>
          </p:cNvPr>
          <p:cNvGrpSpPr/>
          <p:nvPr/>
        </p:nvGrpSpPr>
        <p:grpSpPr>
          <a:xfrm>
            <a:off x="-883703" y="636862"/>
            <a:ext cx="6326086" cy="6326086"/>
            <a:chOff x="5493176" y="224576"/>
            <a:chExt cx="6326086" cy="6326086"/>
          </a:xfrm>
        </p:grpSpPr>
        <p:grpSp>
          <p:nvGrpSpPr>
            <p:cNvPr id="3" name="Group 2">
              <a:extLst>
                <a:ext uri="{FF2B5EF4-FFF2-40B4-BE49-F238E27FC236}">
                  <a16:creationId xmlns="" xmlns:a16="http://schemas.microsoft.com/office/drawing/2014/main" id="{61D6E8A3-36B9-1ECE-A954-65D54BAA3351}"/>
                </a:ext>
              </a:extLst>
            </p:cNvPr>
            <p:cNvGrpSpPr/>
            <p:nvPr/>
          </p:nvGrpSpPr>
          <p:grpSpPr>
            <a:xfrm>
              <a:off x="5493176" y="224576"/>
              <a:ext cx="6326086" cy="6326086"/>
              <a:chOff x="5188376" y="-556888"/>
              <a:chExt cx="6326086" cy="6326086"/>
            </a:xfrm>
          </p:grpSpPr>
          <p:pic>
            <p:nvPicPr>
              <p:cNvPr id="5" name="Picture 4" descr="Shape&#10;&#10;Description automatically generated with medium confidence">
                <a:extLst>
                  <a:ext uri="{FF2B5EF4-FFF2-40B4-BE49-F238E27FC236}">
                    <a16:creationId xmlns="" xmlns:a16="http://schemas.microsoft.com/office/drawing/2014/main" id="{CE773D16-6368-A2C5-D072-FB05AD224E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6" name="TextBox 5">
                <a:extLst>
                  <a:ext uri="{FF2B5EF4-FFF2-40B4-BE49-F238E27FC236}">
                    <a16:creationId xmlns="" xmlns:a16="http://schemas.microsoft.com/office/drawing/2014/main" id="{7695A87F-0E31-E3C0-F68C-A92A5532D8F4}"/>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đủ</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4" name="Picture 3" descr="Icon&#10;&#10;Description automatically generated">
              <a:extLst>
                <a:ext uri="{FF2B5EF4-FFF2-40B4-BE49-F238E27FC236}">
                  <a16:creationId xmlns="" xmlns:a16="http://schemas.microsoft.com/office/drawing/2014/main" id="{8781E6AA-8FA5-7562-EAE2-51439284A9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0" name="Group 9">
            <a:extLst>
              <a:ext uri="{FF2B5EF4-FFF2-40B4-BE49-F238E27FC236}">
                <a16:creationId xmlns="" xmlns:a16="http://schemas.microsoft.com/office/drawing/2014/main" id="{CFA51BEC-6571-26FC-4603-A8B75667128A}"/>
              </a:ext>
            </a:extLst>
          </p:cNvPr>
          <p:cNvGrpSpPr/>
          <p:nvPr/>
        </p:nvGrpSpPr>
        <p:grpSpPr>
          <a:xfrm>
            <a:off x="3399243" y="1812472"/>
            <a:ext cx="5520676" cy="5506142"/>
            <a:chOff x="5494074" y="-76580"/>
            <a:chExt cx="6577773" cy="6577773"/>
          </a:xfrm>
        </p:grpSpPr>
        <p:grpSp>
          <p:nvGrpSpPr>
            <p:cNvPr id="11" name="Group 10">
              <a:extLst>
                <a:ext uri="{FF2B5EF4-FFF2-40B4-BE49-F238E27FC236}">
                  <a16:creationId xmlns="" xmlns:a16="http://schemas.microsoft.com/office/drawing/2014/main" id="{2BFD8926-88E8-D11F-054E-85E6FDFA9384}"/>
                </a:ext>
              </a:extLst>
            </p:cNvPr>
            <p:cNvGrpSpPr/>
            <p:nvPr/>
          </p:nvGrpSpPr>
          <p:grpSpPr>
            <a:xfrm>
              <a:off x="5494074" y="-76580"/>
              <a:ext cx="6577773" cy="6577773"/>
              <a:chOff x="5189274" y="-858044"/>
              <a:chExt cx="6577773" cy="6577773"/>
            </a:xfrm>
          </p:grpSpPr>
          <p:pic>
            <p:nvPicPr>
              <p:cNvPr id="13" name="Picture 12" descr="Shape&#10;&#10;Description automatically generated with medium confidence">
                <a:extLst>
                  <a:ext uri="{FF2B5EF4-FFF2-40B4-BE49-F238E27FC236}">
                    <a16:creationId xmlns="" xmlns:a16="http://schemas.microsoft.com/office/drawing/2014/main" id="{C39C21CF-B414-19AD-524F-236F5015CF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4" name="TextBox 13">
                <a:extLst>
                  <a:ext uri="{FF2B5EF4-FFF2-40B4-BE49-F238E27FC236}">
                    <a16:creationId xmlns="" xmlns:a16="http://schemas.microsoft.com/office/drawing/2014/main" id="{1E6E6871-E1BA-4010-6EAE-16285D7C56C0}"/>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2" name="Picture 11" descr="Icon&#10;&#10;Description automatically generated">
              <a:extLst>
                <a:ext uri="{FF2B5EF4-FFF2-40B4-BE49-F238E27FC236}">
                  <a16:creationId xmlns="" xmlns:a16="http://schemas.microsoft.com/office/drawing/2014/main" id="{A8A02BF1-FDBA-B451-B921-D7193D5C30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 xmlns:a16="http://schemas.microsoft.com/office/drawing/2014/main" id="{8C081D96-AF63-A29F-0AF5-9E7E49409060}"/>
              </a:ext>
            </a:extLst>
          </p:cNvPr>
          <p:cNvGrpSpPr/>
          <p:nvPr/>
        </p:nvGrpSpPr>
        <p:grpSpPr>
          <a:xfrm>
            <a:off x="7714299" y="1434691"/>
            <a:ext cx="4998075" cy="4983949"/>
            <a:chOff x="5494074" y="-76580"/>
            <a:chExt cx="6577773" cy="6577773"/>
          </a:xfrm>
        </p:grpSpPr>
        <p:grpSp>
          <p:nvGrpSpPr>
            <p:cNvPr id="16" name="Group 15">
              <a:extLst>
                <a:ext uri="{FF2B5EF4-FFF2-40B4-BE49-F238E27FC236}">
                  <a16:creationId xmlns="" xmlns:a16="http://schemas.microsoft.com/office/drawing/2014/main" id="{094591DF-43C1-4B28-2BFA-2CFE6F7A793D}"/>
                </a:ext>
              </a:extLst>
            </p:cNvPr>
            <p:cNvGrpSpPr/>
            <p:nvPr/>
          </p:nvGrpSpPr>
          <p:grpSpPr>
            <a:xfrm>
              <a:off x="5494074" y="-76580"/>
              <a:ext cx="6577773" cy="6577773"/>
              <a:chOff x="5189274" y="-858044"/>
              <a:chExt cx="6577773" cy="6577773"/>
            </a:xfrm>
          </p:grpSpPr>
          <p:pic>
            <p:nvPicPr>
              <p:cNvPr id="18" name="Picture 17" descr="Shape&#10;&#10;Description automatically generated with medium confidence">
                <a:extLst>
                  <a:ext uri="{FF2B5EF4-FFF2-40B4-BE49-F238E27FC236}">
                    <a16:creationId xmlns="" xmlns:a16="http://schemas.microsoft.com/office/drawing/2014/main" id="{E62096E0-4725-C728-F0F9-C26018AFCE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9" name="TextBox 18">
                <a:extLst>
                  <a:ext uri="{FF2B5EF4-FFF2-40B4-BE49-F238E27FC236}">
                    <a16:creationId xmlns="" xmlns:a16="http://schemas.microsoft.com/office/drawing/2014/main" id="{20302F89-3880-37E1-20D9-1D4B8480C60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7" name="Picture 16" descr="Icon&#10;&#10;Description automatically generated">
              <a:extLst>
                <a:ext uri="{FF2B5EF4-FFF2-40B4-BE49-F238E27FC236}">
                  <a16:creationId xmlns="" xmlns:a16="http://schemas.microsoft.com/office/drawing/2014/main" id="{B35E8D78-6D8B-9C6E-7006-ACFF1AF2D4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3" name="Group 22">
            <a:extLst>
              <a:ext uri="{FF2B5EF4-FFF2-40B4-BE49-F238E27FC236}">
                <a16:creationId xmlns="" xmlns:a16="http://schemas.microsoft.com/office/drawing/2014/main" id="{D31404AB-2381-F047-5C64-4DBBC5C47B39}"/>
              </a:ext>
            </a:extLst>
          </p:cNvPr>
          <p:cNvGrpSpPr/>
          <p:nvPr/>
        </p:nvGrpSpPr>
        <p:grpSpPr>
          <a:xfrm>
            <a:off x="4620897" y="133592"/>
            <a:ext cx="2602165" cy="1731611"/>
            <a:chOff x="84595" y="2353938"/>
            <a:chExt cx="2340000" cy="1620000"/>
          </a:xfrm>
        </p:grpSpPr>
        <p:sp>
          <p:nvSpPr>
            <p:cNvPr id="24" name="Speech Bubble: Oval 23">
              <a:extLst>
                <a:ext uri="{FF2B5EF4-FFF2-40B4-BE49-F238E27FC236}">
                  <a16:creationId xmlns="" xmlns:a16="http://schemas.microsoft.com/office/drawing/2014/main" id="{B591D4F3-9583-1E2B-2B67-A4F38CF2DAEB}"/>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 xmlns:a16="http://schemas.microsoft.com/office/drawing/2014/main" id="{EDB19811-9E28-5B4E-8F78-BB3F31D6DF04}"/>
                </a:ext>
              </a:extLst>
            </p:cNvPr>
            <p:cNvSpPr txBox="1"/>
            <p:nvPr/>
          </p:nvSpPr>
          <p:spPr>
            <a:xfrm>
              <a:off x="154825" y="2775657"/>
              <a:ext cx="2116815" cy="1007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26" name="Group 25">
            <a:extLst>
              <a:ext uri="{FF2B5EF4-FFF2-40B4-BE49-F238E27FC236}">
                <a16:creationId xmlns="" xmlns:a16="http://schemas.microsoft.com/office/drawing/2014/main" id="{97217779-29C6-F005-F5DA-BF693B96D445}"/>
              </a:ext>
            </a:extLst>
          </p:cNvPr>
          <p:cNvGrpSpPr/>
          <p:nvPr/>
        </p:nvGrpSpPr>
        <p:grpSpPr>
          <a:xfrm>
            <a:off x="7154978" y="0"/>
            <a:ext cx="2340000" cy="1931485"/>
            <a:chOff x="0" y="2686369"/>
            <a:chExt cx="5455920" cy="4503431"/>
          </a:xfrm>
        </p:grpSpPr>
        <p:pic>
          <p:nvPicPr>
            <p:cNvPr id="27" name="Picture 26" descr="A picture containing icon&#10;&#10;Description automatically generated">
              <a:extLst>
                <a:ext uri="{FF2B5EF4-FFF2-40B4-BE49-F238E27FC236}">
                  <a16:creationId xmlns="" xmlns:a16="http://schemas.microsoft.com/office/drawing/2014/main" id="{97F5FA7A-7EF3-EFE4-DB89-320369CFFC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 xmlns:a16="http://schemas.microsoft.com/office/drawing/2014/main" id="{A01CAAE7-4933-EA3B-4F52-307D930ECA7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1319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18125" y="123011"/>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Cloud 5"/>
          <p:cNvSpPr/>
          <p:nvPr/>
        </p:nvSpPr>
        <p:spPr>
          <a:xfrm>
            <a:off x="4526845" y="496714"/>
            <a:ext cx="6250012" cy="4652230"/>
          </a:xfrm>
          <a:prstGeom prst="cloud">
            <a:avLst/>
          </a:prstGeom>
          <a:solidFill>
            <a:srgbClr val="FCD7CE"/>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văn</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chỉnh</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sửa</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bổ</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sung ý hay.</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118745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5814" y="576808"/>
            <a:ext cx="12930737" cy="3853006"/>
          </a:xfrm>
          <a:prstGeom prst="rect">
            <a:avLst/>
          </a:prstGeom>
        </p:spPr>
      </p:pic>
    </p:spTree>
    <p:extLst>
      <p:ext uri="{BB962C8B-B14F-4D97-AF65-F5344CB8AC3E}">
        <p14:creationId xmlns:p14="http://schemas.microsoft.com/office/powerpoint/2010/main" val="40162580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32894" y="89145"/>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1" u="none" strike="noStrike" kern="1200" cap="none" spc="0" normalizeH="0" baseline="0" noProof="0">
              <a:ln>
                <a:noFill/>
              </a:ln>
              <a:solidFill>
                <a:srgbClr val="FF0000"/>
              </a:solidFill>
              <a:effectLst/>
              <a:uLnTx/>
              <a:uFillTx/>
              <a:ea typeface="+mn-ea"/>
              <a:cs typeface="+mn-cs"/>
            </a:endParaRPr>
          </a:p>
        </p:txBody>
      </p:sp>
      <p:grpSp>
        <p:nvGrpSpPr>
          <p:cNvPr id="6" name="Group 5">
            <a:extLst>
              <a:ext uri="{FF2B5EF4-FFF2-40B4-BE49-F238E27FC236}">
                <a16:creationId xmlns="" xmlns:a16="http://schemas.microsoft.com/office/drawing/2014/main" id="{F36976BB-2676-42AE-848C-732A593E79F2}"/>
              </a:ext>
            </a:extLst>
          </p:cNvPr>
          <p:cNvGrpSpPr/>
          <p:nvPr/>
        </p:nvGrpSpPr>
        <p:grpSpPr>
          <a:xfrm>
            <a:off x="401638" y="1235377"/>
            <a:ext cx="8154533" cy="1145424"/>
            <a:chOff x="421262" y="501210"/>
            <a:chExt cx="9585095" cy="1346367"/>
          </a:xfrm>
        </p:grpSpPr>
        <p:sp>
          <p:nvSpPr>
            <p:cNvPr id="7" name="Rectangle: Rounded Corners 6">
              <a:extLst>
                <a:ext uri="{FF2B5EF4-FFF2-40B4-BE49-F238E27FC236}">
                  <a16:creationId xmlns="" xmlns:a16="http://schemas.microsoft.com/office/drawing/2014/main" id="{41D1A1C6-9E2D-4D29-9659-2B753A0798C8}"/>
                </a:ext>
              </a:extLst>
            </p:cNvPr>
            <p:cNvSpPr/>
            <p:nvPr/>
          </p:nvSpPr>
          <p:spPr>
            <a:xfrm>
              <a:off x="1257324" y="680692"/>
              <a:ext cx="8749033" cy="1012116"/>
            </a:xfrm>
            <a:custGeom>
              <a:avLst/>
              <a:gdLst>
                <a:gd name="connsiteX0" fmla="*/ 0 w 8749033"/>
                <a:gd name="connsiteY0" fmla="*/ 228688 h 1012116"/>
                <a:gd name="connsiteX1" fmla="*/ 228688 w 8749033"/>
                <a:gd name="connsiteY1" fmla="*/ 0 h 1012116"/>
                <a:gd name="connsiteX2" fmla="*/ 919659 w 8749033"/>
                <a:gd name="connsiteY2" fmla="*/ 0 h 1012116"/>
                <a:gd name="connsiteX3" fmla="*/ 1610631 w 8749033"/>
                <a:gd name="connsiteY3" fmla="*/ 0 h 1012116"/>
                <a:gd name="connsiteX4" fmla="*/ 2467435 w 8749033"/>
                <a:gd name="connsiteY4" fmla="*/ 0 h 1012116"/>
                <a:gd name="connsiteX5" fmla="*/ 2992574 w 8749033"/>
                <a:gd name="connsiteY5" fmla="*/ 0 h 1012116"/>
                <a:gd name="connsiteX6" fmla="*/ 3849378 w 8749033"/>
                <a:gd name="connsiteY6" fmla="*/ 0 h 1012116"/>
                <a:gd name="connsiteX7" fmla="*/ 4540350 w 8749033"/>
                <a:gd name="connsiteY7" fmla="*/ 0 h 1012116"/>
                <a:gd name="connsiteX8" fmla="*/ 5397154 w 8749033"/>
                <a:gd name="connsiteY8" fmla="*/ 0 h 1012116"/>
                <a:gd name="connsiteX9" fmla="*/ 5922292 w 8749033"/>
                <a:gd name="connsiteY9" fmla="*/ 0 h 1012116"/>
                <a:gd name="connsiteX10" fmla="*/ 6779097 w 8749033"/>
                <a:gd name="connsiteY10" fmla="*/ 0 h 1012116"/>
                <a:gd name="connsiteX11" fmla="*/ 7470068 w 8749033"/>
                <a:gd name="connsiteY11" fmla="*/ 0 h 1012116"/>
                <a:gd name="connsiteX12" fmla="*/ 8520345 w 8749033"/>
                <a:gd name="connsiteY12" fmla="*/ 0 h 1012116"/>
                <a:gd name="connsiteX13" fmla="*/ 8749033 w 8749033"/>
                <a:gd name="connsiteY13" fmla="*/ 228688 h 1012116"/>
                <a:gd name="connsiteX14" fmla="*/ 8749033 w 8749033"/>
                <a:gd name="connsiteY14" fmla="*/ 783428 h 1012116"/>
                <a:gd name="connsiteX15" fmla="*/ 8520345 w 8749033"/>
                <a:gd name="connsiteY15" fmla="*/ 1012116 h 1012116"/>
                <a:gd name="connsiteX16" fmla="*/ 7912290 w 8749033"/>
                <a:gd name="connsiteY16" fmla="*/ 1012116 h 1012116"/>
                <a:gd name="connsiteX17" fmla="*/ 7221319 w 8749033"/>
                <a:gd name="connsiteY17" fmla="*/ 1012116 h 1012116"/>
                <a:gd name="connsiteX18" fmla="*/ 6530347 w 8749033"/>
                <a:gd name="connsiteY18" fmla="*/ 1012116 h 1012116"/>
                <a:gd name="connsiteX19" fmla="*/ 5756459 w 8749033"/>
                <a:gd name="connsiteY19" fmla="*/ 1012116 h 1012116"/>
                <a:gd name="connsiteX20" fmla="*/ 5148404 w 8749033"/>
                <a:gd name="connsiteY20" fmla="*/ 1012116 h 1012116"/>
                <a:gd name="connsiteX21" fmla="*/ 4457433 w 8749033"/>
                <a:gd name="connsiteY21" fmla="*/ 1012116 h 1012116"/>
                <a:gd name="connsiteX22" fmla="*/ 3932295 w 8749033"/>
                <a:gd name="connsiteY22" fmla="*/ 1012116 h 1012116"/>
                <a:gd name="connsiteX23" fmla="*/ 3324240 w 8749033"/>
                <a:gd name="connsiteY23" fmla="*/ 1012116 h 1012116"/>
                <a:gd name="connsiteX24" fmla="*/ 2799102 w 8749033"/>
                <a:gd name="connsiteY24" fmla="*/ 1012116 h 1012116"/>
                <a:gd name="connsiteX25" fmla="*/ 2273963 w 8749033"/>
                <a:gd name="connsiteY25" fmla="*/ 1012116 h 1012116"/>
                <a:gd name="connsiteX26" fmla="*/ 1500075 w 8749033"/>
                <a:gd name="connsiteY26" fmla="*/ 1012116 h 1012116"/>
                <a:gd name="connsiteX27" fmla="*/ 228688 w 8749033"/>
                <a:gd name="connsiteY27" fmla="*/ 1012116 h 1012116"/>
                <a:gd name="connsiteX28" fmla="*/ 0 w 8749033"/>
                <a:gd name="connsiteY28" fmla="*/ 783428 h 1012116"/>
                <a:gd name="connsiteX29" fmla="*/ 0 w 8749033"/>
                <a:gd name="connsiteY29" fmla="*/ 228688 h 101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749033" h="1012116" fill="none" extrusionOk="0">
                  <a:moveTo>
                    <a:pt x="0" y="228688"/>
                  </a:moveTo>
                  <a:cubicBezTo>
                    <a:pt x="-2200" y="114348"/>
                    <a:pt x="107389" y="1028"/>
                    <a:pt x="228688" y="0"/>
                  </a:cubicBezTo>
                  <a:cubicBezTo>
                    <a:pt x="535595" y="34478"/>
                    <a:pt x="748210" y="-30538"/>
                    <a:pt x="919659" y="0"/>
                  </a:cubicBezTo>
                  <a:cubicBezTo>
                    <a:pt x="1091108" y="30538"/>
                    <a:pt x="1368745" y="10192"/>
                    <a:pt x="1610631" y="0"/>
                  </a:cubicBezTo>
                  <a:cubicBezTo>
                    <a:pt x="1852517" y="-10192"/>
                    <a:pt x="2179023" y="3103"/>
                    <a:pt x="2467435" y="0"/>
                  </a:cubicBezTo>
                  <a:cubicBezTo>
                    <a:pt x="2755847" y="-3103"/>
                    <a:pt x="2864714" y="7902"/>
                    <a:pt x="2992574" y="0"/>
                  </a:cubicBezTo>
                  <a:cubicBezTo>
                    <a:pt x="3120434" y="-7902"/>
                    <a:pt x="3553698" y="26292"/>
                    <a:pt x="3849378" y="0"/>
                  </a:cubicBezTo>
                  <a:cubicBezTo>
                    <a:pt x="4145058" y="-26292"/>
                    <a:pt x="4353912" y="-18160"/>
                    <a:pt x="4540350" y="0"/>
                  </a:cubicBezTo>
                  <a:cubicBezTo>
                    <a:pt x="4726788" y="18160"/>
                    <a:pt x="5067935" y="446"/>
                    <a:pt x="5397154" y="0"/>
                  </a:cubicBezTo>
                  <a:cubicBezTo>
                    <a:pt x="5726373" y="-446"/>
                    <a:pt x="5770754" y="2116"/>
                    <a:pt x="5922292" y="0"/>
                  </a:cubicBezTo>
                  <a:cubicBezTo>
                    <a:pt x="6073830" y="-2116"/>
                    <a:pt x="6520320" y="-19727"/>
                    <a:pt x="6779097" y="0"/>
                  </a:cubicBezTo>
                  <a:cubicBezTo>
                    <a:pt x="7037875" y="19727"/>
                    <a:pt x="7176379" y="-15518"/>
                    <a:pt x="7470068" y="0"/>
                  </a:cubicBezTo>
                  <a:cubicBezTo>
                    <a:pt x="7763757" y="15518"/>
                    <a:pt x="8274633" y="-14523"/>
                    <a:pt x="8520345" y="0"/>
                  </a:cubicBezTo>
                  <a:cubicBezTo>
                    <a:pt x="8657746" y="-6609"/>
                    <a:pt x="8729584" y="112075"/>
                    <a:pt x="8749033" y="228688"/>
                  </a:cubicBezTo>
                  <a:cubicBezTo>
                    <a:pt x="8767693" y="459590"/>
                    <a:pt x="8739428" y="524441"/>
                    <a:pt x="8749033" y="783428"/>
                  </a:cubicBezTo>
                  <a:cubicBezTo>
                    <a:pt x="8754135" y="912092"/>
                    <a:pt x="8663215" y="1026327"/>
                    <a:pt x="8520345" y="1012116"/>
                  </a:cubicBezTo>
                  <a:cubicBezTo>
                    <a:pt x="8332396" y="1035721"/>
                    <a:pt x="8067533" y="1017995"/>
                    <a:pt x="7912290" y="1012116"/>
                  </a:cubicBezTo>
                  <a:cubicBezTo>
                    <a:pt x="7757048" y="1006237"/>
                    <a:pt x="7472206" y="1000688"/>
                    <a:pt x="7221319" y="1012116"/>
                  </a:cubicBezTo>
                  <a:cubicBezTo>
                    <a:pt x="6970432" y="1023544"/>
                    <a:pt x="6738196" y="981831"/>
                    <a:pt x="6530347" y="1012116"/>
                  </a:cubicBezTo>
                  <a:cubicBezTo>
                    <a:pt x="6322498" y="1042401"/>
                    <a:pt x="6116141" y="1023524"/>
                    <a:pt x="5756459" y="1012116"/>
                  </a:cubicBezTo>
                  <a:cubicBezTo>
                    <a:pt x="5396777" y="1000708"/>
                    <a:pt x="5372679" y="1008033"/>
                    <a:pt x="5148404" y="1012116"/>
                  </a:cubicBezTo>
                  <a:cubicBezTo>
                    <a:pt x="4924130" y="1016199"/>
                    <a:pt x="4723302" y="1027420"/>
                    <a:pt x="4457433" y="1012116"/>
                  </a:cubicBezTo>
                  <a:cubicBezTo>
                    <a:pt x="4191564" y="996812"/>
                    <a:pt x="4078088" y="997777"/>
                    <a:pt x="3932295" y="1012116"/>
                  </a:cubicBezTo>
                  <a:cubicBezTo>
                    <a:pt x="3786502" y="1026455"/>
                    <a:pt x="3455674" y="1007773"/>
                    <a:pt x="3324240" y="1012116"/>
                  </a:cubicBezTo>
                  <a:cubicBezTo>
                    <a:pt x="3192806" y="1016459"/>
                    <a:pt x="2909746" y="1032983"/>
                    <a:pt x="2799102" y="1012116"/>
                  </a:cubicBezTo>
                  <a:cubicBezTo>
                    <a:pt x="2688458" y="991249"/>
                    <a:pt x="2513585" y="1031188"/>
                    <a:pt x="2273963" y="1012116"/>
                  </a:cubicBezTo>
                  <a:cubicBezTo>
                    <a:pt x="2034341" y="993044"/>
                    <a:pt x="1862230" y="987831"/>
                    <a:pt x="1500075" y="1012116"/>
                  </a:cubicBezTo>
                  <a:cubicBezTo>
                    <a:pt x="1137920" y="1036401"/>
                    <a:pt x="490522" y="1030757"/>
                    <a:pt x="228688" y="1012116"/>
                  </a:cubicBezTo>
                  <a:cubicBezTo>
                    <a:pt x="76878" y="1029457"/>
                    <a:pt x="12229" y="906641"/>
                    <a:pt x="0" y="783428"/>
                  </a:cubicBezTo>
                  <a:cubicBezTo>
                    <a:pt x="-12282" y="599487"/>
                    <a:pt x="24509" y="463555"/>
                    <a:pt x="0" y="228688"/>
                  </a:cubicBezTo>
                  <a:close/>
                </a:path>
                <a:path w="8749033" h="1012116" stroke="0" extrusionOk="0">
                  <a:moveTo>
                    <a:pt x="0" y="228688"/>
                  </a:moveTo>
                  <a:cubicBezTo>
                    <a:pt x="-2600" y="105116"/>
                    <a:pt x="108445" y="25625"/>
                    <a:pt x="228688" y="0"/>
                  </a:cubicBezTo>
                  <a:cubicBezTo>
                    <a:pt x="396700" y="6868"/>
                    <a:pt x="532543" y="3170"/>
                    <a:pt x="753826" y="0"/>
                  </a:cubicBezTo>
                  <a:cubicBezTo>
                    <a:pt x="975109" y="-3170"/>
                    <a:pt x="1170982" y="-13357"/>
                    <a:pt x="1361881" y="0"/>
                  </a:cubicBezTo>
                  <a:cubicBezTo>
                    <a:pt x="1552781" y="13357"/>
                    <a:pt x="1712192" y="9336"/>
                    <a:pt x="1804103" y="0"/>
                  </a:cubicBezTo>
                  <a:cubicBezTo>
                    <a:pt x="1896014" y="-9336"/>
                    <a:pt x="2247230" y="-18695"/>
                    <a:pt x="2577991" y="0"/>
                  </a:cubicBezTo>
                  <a:cubicBezTo>
                    <a:pt x="2908752" y="18695"/>
                    <a:pt x="2892759" y="-8449"/>
                    <a:pt x="3020213" y="0"/>
                  </a:cubicBezTo>
                  <a:cubicBezTo>
                    <a:pt x="3147667" y="8449"/>
                    <a:pt x="3476686" y="-7865"/>
                    <a:pt x="3711184" y="0"/>
                  </a:cubicBezTo>
                  <a:cubicBezTo>
                    <a:pt x="3945682" y="7865"/>
                    <a:pt x="4072109" y="-24828"/>
                    <a:pt x="4236322" y="0"/>
                  </a:cubicBezTo>
                  <a:cubicBezTo>
                    <a:pt x="4400535" y="24828"/>
                    <a:pt x="4647661" y="-14327"/>
                    <a:pt x="4761460" y="0"/>
                  </a:cubicBezTo>
                  <a:cubicBezTo>
                    <a:pt x="4875259" y="14327"/>
                    <a:pt x="5060284" y="-501"/>
                    <a:pt x="5203682" y="0"/>
                  </a:cubicBezTo>
                  <a:cubicBezTo>
                    <a:pt x="5347080" y="501"/>
                    <a:pt x="5488564" y="-2367"/>
                    <a:pt x="5645904" y="0"/>
                  </a:cubicBezTo>
                  <a:cubicBezTo>
                    <a:pt x="5803244" y="2367"/>
                    <a:pt x="6028535" y="-18551"/>
                    <a:pt x="6171042" y="0"/>
                  </a:cubicBezTo>
                  <a:cubicBezTo>
                    <a:pt x="6313549" y="18551"/>
                    <a:pt x="6610800" y="14748"/>
                    <a:pt x="6779097" y="0"/>
                  </a:cubicBezTo>
                  <a:cubicBezTo>
                    <a:pt x="6947394" y="-14748"/>
                    <a:pt x="7340943" y="-33353"/>
                    <a:pt x="7552985" y="0"/>
                  </a:cubicBezTo>
                  <a:cubicBezTo>
                    <a:pt x="7765027" y="33353"/>
                    <a:pt x="8095853" y="-15817"/>
                    <a:pt x="8520345" y="0"/>
                  </a:cubicBezTo>
                  <a:cubicBezTo>
                    <a:pt x="8651229" y="-3004"/>
                    <a:pt x="8752224" y="103399"/>
                    <a:pt x="8749033" y="228688"/>
                  </a:cubicBezTo>
                  <a:cubicBezTo>
                    <a:pt x="8729593" y="441658"/>
                    <a:pt x="8725028" y="530127"/>
                    <a:pt x="8749033" y="783428"/>
                  </a:cubicBezTo>
                  <a:cubicBezTo>
                    <a:pt x="8725509" y="920939"/>
                    <a:pt x="8649475" y="993371"/>
                    <a:pt x="8520345" y="1012116"/>
                  </a:cubicBezTo>
                  <a:cubicBezTo>
                    <a:pt x="8317475" y="991576"/>
                    <a:pt x="8167269" y="1017686"/>
                    <a:pt x="8078123" y="1012116"/>
                  </a:cubicBezTo>
                  <a:cubicBezTo>
                    <a:pt x="7988977" y="1006546"/>
                    <a:pt x="7444013" y="1035996"/>
                    <a:pt x="7221319" y="1012116"/>
                  </a:cubicBezTo>
                  <a:cubicBezTo>
                    <a:pt x="6998625" y="988236"/>
                    <a:pt x="6866975" y="1037661"/>
                    <a:pt x="6530347" y="1012116"/>
                  </a:cubicBezTo>
                  <a:cubicBezTo>
                    <a:pt x="6193719" y="986571"/>
                    <a:pt x="6127159" y="990239"/>
                    <a:pt x="6005209" y="1012116"/>
                  </a:cubicBezTo>
                  <a:cubicBezTo>
                    <a:pt x="5883259" y="1033993"/>
                    <a:pt x="5488757" y="974834"/>
                    <a:pt x="5148404" y="1012116"/>
                  </a:cubicBezTo>
                  <a:cubicBezTo>
                    <a:pt x="4808052" y="1049398"/>
                    <a:pt x="4799198" y="1009426"/>
                    <a:pt x="4540350" y="1012116"/>
                  </a:cubicBezTo>
                  <a:cubicBezTo>
                    <a:pt x="4281502" y="1014806"/>
                    <a:pt x="4073063" y="1025520"/>
                    <a:pt x="3932295" y="1012116"/>
                  </a:cubicBezTo>
                  <a:cubicBezTo>
                    <a:pt x="3791527" y="998712"/>
                    <a:pt x="3458590" y="991378"/>
                    <a:pt x="3324240" y="1012116"/>
                  </a:cubicBezTo>
                  <a:cubicBezTo>
                    <a:pt x="3189890" y="1032854"/>
                    <a:pt x="2919236" y="1008965"/>
                    <a:pt x="2799102" y="1012116"/>
                  </a:cubicBezTo>
                  <a:cubicBezTo>
                    <a:pt x="2678968" y="1015267"/>
                    <a:pt x="2498363" y="1003310"/>
                    <a:pt x="2356880" y="1012116"/>
                  </a:cubicBezTo>
                  <a:cubicBezTo>
                    <a:pt x="2215397" y="1020922"/>
                    <a:pt x="2029171" y="1010250"/>
                    <a:pt x="1831742" y="1012116"/>
                  </a:cubicBezTo>
                  <a:cubicBezTo>
                    <a:pt x="1634313" y="1013982"/>
                    <a:pt x="1296340" y="1009884"/>
                    <a:pt x="1140770" y="1012116"/>
                  </a:cubicBezTo>
                  <a:cubicBezTo>
                    <a:pt x="985200" y="1014348"/>
                    <a:pt x="424136" y="1007802"/>
                    <a:pt x="228688" y="1012116"/>
                  </a:cubicBezTo>
                  <a:cubicBezTo>
                    <a:pt x="127887" y="1014282"/>
                    <a:pt x="-14982" y="905485"/>
                    <a:pt x="0" y="783428"/>
                  </a:cubicBezTo>
                  <a:cubicBezTo>
                    <a:pt x="-9754" y="666751"/>
                    <a:pt x="6871" y="419243"/>
                    <a:pt x="0" y="228688"/>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i="1" dirty="0">
                  <a:solidFill>
                    <a:srgbClr val="FF0000"/>
                  </a:solidFill>
                  <a:effectLst/>
                  <a:ea typeface="Times New Roman" panose="02020603050405020304" pitchFamily="18" charset="0"/>
                </a:rPr>
                <a:t>Quan sát một số đồ dùng trong nhà </a:t>
              </a:r>
              <a:endParaRPr lang="en-US" sz="2800" b="1" i="1" dirty="0">
                <a:solidFill>
                  <a:srgbClr val="FF0000"/>
                </a:solidFill>
              </a:endParaRPr>
            </a:p>
          </p:txBody>
        </p:sp>
        <p:grpSp>
          <p:nvGrpSpPr>
            <p:cNvPr id="8" name="Group 7">
              <a:extLst>
                <a:ext uri="{FF2B5EF4-FFF2-40B4-BE49-F238E27FC236}">
                  <a16:creationId xmlns="" xmlns:a16="http://schemas.microsoft.com/office/drawing/2014/main" id="{902D726D-78BD-40A8-9D8F-E8C47F619675}"/>
                </a:ext>
              </a:extLst>
            </p:cNvPr>
            <p:cNvGrpSpPr/>
            <p:nvPr/>
          </p:nvGrpSpPr>
          <p:grpSpPr>
            <a:xfrm>
              <a:off x="421262" y="501210"/>
              <a:ext cx="1286078" cy="1346367"/>
              <a:chOff x="1725354" y="1700842"/>
              <a:chExt cx="2330280" cy="2439519"/>
            </a:xfrm>
          </p:grpSpPr>
          <p:sp>
            <p:nvSpPr>
              <p:cNvPr id="9" name="Oval 8">
                <a:extLst>
                  <a:ext uri="{FF2B5EF4-FFF2-40B4-BE49-F238E27FC236}">
                    <a16:creationId xmlns="" xmlns:a16="http://schemas.microsoft.com/office/drawing/2014/main" id="{FC43EE16-E85E-467A-89EB-DA430542C8DB}"/>
                  </a:ext>
                </a:extLst>
              </p:cNvPr>
              <p:cNvSpPr/>
              <p:nvPr/>
            </p:nvSpPr>
            <p:spPr>
              <a:xfrm>
                <a:off x="1725354" y="1810081"/>
                <a:ext cx="2330280"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1" dirty="0">
                  <a:solidFill>
                    <a:srgbClr val="FF0000"/>
                  </a:solidFill>
                </a:endParaRPr>
              </a:p>
            </p:txBody>
          </p:sp>
          <p:pic>
            <p:nvPicPr>
              <p:cNvPr id="10" name="Picture 9" descr="Icon&#10;&#10;Description automatically generated">
                <a:extLst>
                  <a:ext uri="{FF2B5EF4-FFF2-40B4-BE49-F238E27FC236}">
                    <a16:creationId xmlns="" xmlns:a16="http://schemas.microsoft.com/office/drawing/2014/main" id="{1B81982F-AA63-4A21-BB91-1453F93FBC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7494" y="1700842"/>
                <a:ext cx="2244303" cy="2394499"/>
              </a:xfrm>
              <a:prstGeom prst="rect">
                <a:avLst/>
              </a:prstGeom>
            </p:spPr>
          </p:pic>
        </p:grpSp>
      </p:grpSp>
      <p:grpSp>
        <p:nvGrpSpPr>
          <p:cNvPr id="13" name="Group 12">
            <a:extLst>
              <a:ext uri="{FF2B5EF4-FFF2-40B4-BE49-F238E27FC236}">
                <a16:creationId xmlns="" xmlns:a16="http://schemas.microsoft.com/office/drawing/2014/main" id="{6E84304F-D233-4701-88EE-DC0291ED9ECD}"/>
              </a:ext>
            </a:extLst>
          </p:cNvPr>
          <p:cNvGrpSpPr/>
          <p:nvPr/>
        </p:nvGrpSpPr>
        <p:grpSpPr>
          <a:xfrm>
            <a:off x="401638" y="2896665"/>
            <a:ext cx="9825120" cy="1135405"/>
            <a:chOff x="1122551" y="2722972"/>
            <a:chExt cx="11548761" cy="1334591"/>
          </a:xfrm>
        </p:grpSpPr>
        <p:grpSp>
          <p:nvGrpSpPr>
            <p:cNvPr id="14" name="Group 13">
              <a:extLst>
                <a:ext uri="{FF2B5EF4-FFF2-40B4-BE49-F238E27FC236}">
                  <a16:creationId xmlns="" xmlns:a16="http://schemas.microsoft.com/office/drawing/2014/main" id="{E95EB593-D684-41F9-BD21-428FD7E8101A}"/>
                </a:ext>
              </a:extLst>
            </p:cNvPr>
            <p:cNvGrpSpPr/>
            <p:nvPr/>
          </p:nvGrpSpPr>
          <p:grpSpPr>
            <a:xfrm>
              <a:off x="1122551" y="2800436"/>
              <a:ext cx="11548761" cy="1257127"/>
              <a:chOff x="5854002" y="1289951"/>
              <a:chExt cx="11548761" cy="1257127"/>
            </a:xfrm>
          </p:grpSpPr>
          <p:sp>
            <p:nvSpPr>
              <p:cNvPr id="16" name="Rectangle: Rounded Corners 15">
                <a:extLst>
                  <a:ext uri="{FF2B5EF4-FFF2-40B4-BE49-F238E27FC236}">
                    <a16:creationId xmlns="" xmlns:a16="http://schemas.microsoft.com/office/drawing/2014/main" id="{9462B00A-AC3F-4A41-9F8C-DE5805366FA8}"/>
                  </a:ext>
                </a:extLst>
              </p:cNvPr>
              <p:cNvSpPr/>
              <p:nvPr/>
            </p:nvSpPr>
            <p:spPr>
              <a:xfrm>
                <a:off x="6941997" y="1412457"/>
                <a:ext cx="10460766" cy="1012116"/>
              </a:xfrm>
              <a:custGeom>
                <a:avLst/>
                <a:gdLst>
                  <a:gd name="connsiteX0" fmla="*/ 0 w 10460766"/>
                  <a:gd name="connsiteY0" fmla="*/ 228688 h 1012116"/>
                  <a:gd name="connsiteX1" fmla="*/ 228688 w 10460766"/>
                  <a:gd name="connsiteY1" fmla="*/ 0 h 1012116"/>
                  <a:gd name="connsiteX2" fmla="*/ 1095648 w 10460766"/>
                  <a:gd name="connsiteY2" fmla="*/ 0 h 1012116"/>
                  <a:gd name="connsiteX3" fmla="*/ 1662507 w 10460766"/>
                  <a:gd name="connsiteY3" fmla="*/ 0 h 1012116"/>
                  <a:gd name="connsiteX4" fmla="*/ 2529468 w 10460766"/>
                  <a:gd name="connsiteY4" fmla="*/ 0 h 1012116"/>
                  <a:gd name="connsiteX5" fmla="*/ 3296394 w 10460766"/>
                  <a:gd name="connsiteY5" fmla="*/ 0 h 1012116"/>
                  <a:gd name="connsiteX6" fmla="*/ 3963287 w 10460766"/>
                  <a:gd name="connsiteY6" fmla="*/ 0 h 1012116"/>
                  <a:gd name="connsiteX7" fmla="*/ 4330078 w 10460766"/>
                  <a:gd name="connsiteY7" fmla="*/ 0 h 1012116"/>
                  <a:gd name="connsiteX8" fmla="*/ 4996971 w 10460766"/>
                  <a:gd name="connsiteY8" fmla="*/ 0 h 1012116"/>
                  <a:gd name="connsiteX9" fmla="*/ 5663863 w 10460766"/>
                  <a:gd name="connsiteY9" fmla="*/ 0 h 1012116"/>
                  <a:gd name="connsiteX10" fmla="*/ 6330756 w 10460766"/>
                  <a:gd name="connsiteY10" fmla="*/ 0 h 1012116"/>
                  <a:gd name="connsiteX11" fmla="*/ 6997649 w 10460766"/>
                  <a:gd name="connsiteY11" fmla="*/ 0 h 1012116"/>
                  <a:gd name="connsiteX12" fmla="*/ 7764575 w 10460766"/>
                  <a:gd name="connsiteY12" fmla="*/ 0 h 1012116"/>
                  <a:gd name="connsiteX13" fmla="*/ 8331434 w 10460766"/>
                  <a:gd name="connsiteY13" fmla="*/ 0 h 1012116"/>
                  <a:gd name="connsiteX14" fmla="*/ 8998327 w 10460766"/>
                  <a:gd name="connsiteY14" fmla="*/ 0 h 1012116"/>
                  <a:gd name="connsiteX15" fmla="*/ 9465151 w 10460766"/>
                  <a:gd name="connsiteY15" fmla="*/ 0 h 1012116"/>
                  <a:gd name="connsiteX16" fmla="*/ 10232078 w 10460766"/>
                  <a:gd name="connsiteY16" fmla="*/ 0 h 1012116"/>
                  <a:gd name="connsiteX17" fmla="*/ 10460766 w 10460766"/>
                  <a:gd name="connsiteY17" fmla="*/ 228688 h 1012116"/>
                  <a:gd name="connsiteX18" fmla="*/ 10460766 w 10460766"/>
                  <a:gd name="connsiteY18" fmla="*/ 783428 h 1012116"/>
                  <a:gd name="connsiteX19" fmla="*/ 10232078 w 10460766"/>
                  <a:gd name="connsiteY19" fmla="*/ 1012116 h 1012116"/>
                  <a:gd name="connsiteX20" fmla="*/ 9465151 w 10460766"/>
                  <a:gd name="connsiteY20" fmla="*/ 1012116 h 1012116"/>
                  <a:gd name="connsiteX21" fmla="*/ 8798259 w 10460766"/>
                  <a:gd name="connsiteY21" fmla="*/ 1012116 h 1012116"/>
                  <a:gd name="connsiteX22" fmla="*/ 8231400 w 10460766"/>
                  <a:gd name="connsiteY22" fmla="*/ 1012116 h 1012116"/>
                  <a:gd name="connsiteX23" fmla="*/ 7464473 w 10460766"/>
                  <a:gd name="connsiteY23" fmla="*/ 1012116 h 1012116"/>
                  <a:gd name="connsiteX24" fmla="*/ 6597513 w 10460766"/>
                  <a:gd name="connsiteY24" fmla="*/ 1012116 h 1012116"/>
                  <a:gd name="connsiteX25" fmla="*/ 5730553 w 10460766"/>
                  <a:gd name="connsiteY25" fmla="*/ 1012116 h 1012116"/>
                  <a:gd name="connsiteX26" fmla="*/ 5063660 w 10460766"/>
                  <a:gd name="connsiteY26" fmla="*/ 1012116 h 1012116"/>
                  <a:gd name="connsiteX27" fmla="*/ 4396767 w 10460766"/>
                  <a:gd name="connsiteY27" fmla="*/ 1012116 h 1012116"/>
                  <a:gd name="connsiteX28" fmla="*/ 3529807 w 10460766"/>
                  <a:gd name="connsiteY28" fmla="*/ 1012116 h 1012116"/>
                  <a:gd name="connsiteX29" fmla="*/ 2862914 w 10460766"/>
                  <a:gd name="connsiteY29" fmla="*/ 1012116 h 1012116"/>
                  <a:gd name="connsiteX30" fmla="*/ 2196021 w 10460766"/>
                  <a:gd name="connsiteY30" fmla="*/ 1012116 h 1012116"/>
                  <a:gd name="connsiteX31" fmla="*/ 1629163 w 10460766"/>
                  <a:gd name="connsiteY31" fmla="*/ 1012116 h 1012116"/>
                  <a:gd name="connsiteX32" fmla="*/ 862236 w 10460766"/>
                  <a:gd name="connsiteY32" fmla="*/ 1012116 h 1012116"/>
                  <a:gd name="connsiteX33" fmla="*/ 228688 w 10460766"/>
                  <a:gd name="connsiteY33" fmla="*/ 1012116 h 1012116"/>
                  <a:gd name="connsiteX34" fmla="*/ 0 w 10460766"/>
                  <a:gd name="connsiteY34" fmla="*/ 783428 h 1012116"/>
                  <a:gd name="connsiteX35" fmla="*/ 0 w 10460766"/>
                  <a:gd name="connsiteY35" fmla="*/ 228688 h 101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460766" h="1012116" fill="none" extrusionOk="0">
                    <a:moveTo>
                      <a:pt x="0" y="228688"/>
                    </a:moveTo>
                    <a:cubicBezTo>
                      <a:pt x="29484" y="110781"/>
                      <a:pt x="115397" y="-21261"/>
                      <a:pt x="228688" y="0"/>
                    </a:cubicBezTo>
                    <a:cubicBezTo>
                      <a:pt x="523916" y="25391"/>
                      <a:pt x="812293" y="1560"/>
                      <a:pt x="1095648" y="0"/>
                    </a:cubicBezTo>
                    <a:cubicBezTo>
                      <a:pt x="1379003" y="-1560"/>
                      <a:pt x="1436675" y="25704"/>
                      <a:pt x="1662507" y="0"/>
                    </a:cubicBezTo>
                    <a:cubicBezTo>
                      <a:pt x="1888339" y="-25704"/>
                      <a:pt x="2315729" y="19736"/>
                      <a:pt x="2529468" y="0"/>
                    </a:cubicBezTo>
                    <a:cubicBezTo>
                      <a:pt x="2743207" y="-19736"/>
                      <a:pt x="2956593" y="-13859"/>
                      <a:pt x="3296394" y="0"/>
                    </a:cubicBezTo>
                    <a:cubicBezTo>
                      <a:pt x="3636195" y="13859"/>
                      <a:pt x="3761354" y="-10570"/>
                      <a:pt x="3963287" y="0"/>
                    </a:cubicBezTo>
                    <a:cubicBezTo>
                      <a:pt x="4165220" y="10570"/>
                      <a:pt x="4204932" y="-1974"/>
                      <a:pt x="4330078" y="0"/>
                    </a:cubicBezTo>
                    <a:cubicBezTo>
                      <a:pt x="4455224" y="1974"/>
                      <a:pt x="4755622" y="19032"/>
                      <a:pt x="4996971" y="0"/>
                    </a:cubicBezTo>
                    <a:cubicBezTo>
                      <a:pt x="5238320" y="-19032"/>
                      <a:pt x="5455459" y="19068"/>
                      <a:pt x="5663863" y="0"/>
                    </a:cubicBezTo>
                    <a:cubicBezTo>
                      <a:pt x="5872267" y="-19068"/>
                      <a:pt x="6026829" y="25308"/>
                      <a:pt x="6330756" y="0"/>
                    </a:cubicBezTo>
                    <a:cubicBezTo>
                      <a:pt x="6634683" y="-25308"/>
                      <a:pt x="6766799" y="-190"/>
                      <a:pt x="6997649" y="0"/>
                    </a:cubicBezTo>
                    <a:cubicBezTo>
                      <a:pt x="7228499" y="190"/>
                      <a:pt x="7524888" y="-23479"/>
                      <a:pt x="7764575" y="0"/>
                    </a:cubicBezTo>
                    <a:cubicBezTo>
                      <a:pt x="8004262" y="23479"/>
                      <a:pt x="8077113" y="8168"/>
                      <a:pt x="8331434" y="0"/>
                    </a:cubicBezTo>
                    <a:cubicBezTo>
                      <a:pt x="8585755" y="-8168"/>
                      <a:pt x="8749354" y="29588"/>
                      <a:pt x="8998327" y="0"/>
                    </a:cubicBezTo>
                    <a:cubicBezTo>
                      <a:pt x="9247300" y="-29588"/>
                      <a:pt x="9319026" y="14028"/>
                      <a:pt x="9465151" y="0"/>
                    </a:cubicBezTo>
                    <a:cubicBezTo>
                      <a:pt x="9611276" y="-14028"/>
                      <a:pt x="10005962" y="-13974"/>
                      <a:pt x="10232078" y="0"/>
                    </a:cubicBezTo>
                    <a:cubicBezTo>
                      <a:pt x="10353207" y="6025"/>
                      <a:pt x="10481769" y="87238"/>
                      <a:pt x="10460766" y="228688"/>
                    </a:cubicBezTo>
                    <a:cubicBezTo>
                      <a:pt x="10482681" y="349355"/>
                      <a:pt x="10478932" y="587715"/>
                      <a:pt x="10460766" y="783428"/>
                    </a:cubicBezTo>
                    <a:cubicBezTo>
                      <a:pt x="10448013" y="915981"/>
                      <a:pt x="10361799" y="1009797"/>
                      <a:pt x="10232078" y="1012116"/>
                    </a:cubicBezTo>
                    <a:cubicBezTo>
                      <a:pt x="9869851" y="1038424"/>
                      <a:pt x="9846707" y="978962"/>
                      <a:pt x="9465151" y="1012116"/>
                    </a:cubicBezTo>
                    <a:cubicBezTo>
                      <a:pt x="9083595" y="1045270"/>
                      <a:pt x="9006312" y="1032254"/>
                      <a:pt x="8798259" y="1012116"/>
                    </a:cubicBezTo>
                    <a:cubicBezTo>
                      <a:pt x="8590206" y="991978"/>
                      <a:pt x="8386095" y="992900"/>
                      <a:pt x="8231400" y="1012116"/>
                    </a:cubicBezTo>
                    <a:cubicBezTo>
                      <a:pt x="8076705" y="1031332"/>
                      <a:pt x="7765158" y="1029827"/>
                      <a:pt x="7464473" y="1012116"/>
                    </a:cubicBezTo>
                    <a:cubicBezTo>
                      <a:pt x="7163788" y="994405"/>
                      <a:pt x="6942692" y="1027577"/>
                      <a:pt x="6597513" y="1012116"/>
                    </a:cubicBezTo>
                    <a:cubicBezTo>
                      <a:pt x="6252334" y="996655"/>
                      <a:pt x="6004402" y="974433"/>
                      <a:pt x="5730553" y="1012116"/>
                    </a:cubicBezTo>
                    <a:cubicBezTo>
                      <a:pt x="5456704" y="1049799"/>
                      <a:pt x="5265398" y="1001326"/>
                      <a:pt x="5063660" y="1012116"/>
                    </a:cubicBezTo>
                    <a:cubicBezTo>
                      <a:pt x="4861922" y="1022906"/>
                      <a:pt x="4641405" y="1028718"/>
                      <a:pt x="4396767" y="1012116"/>
                    </a:cubicBezTo>
                    <a:cubicBezTo>
                      <a:pt x="4152129" y="995514"/>
                      <a:pt x="3853829" y="988809"/>
                      <a:pt x="3529807" y="1012116"/>
                    </a:cubicBezTo>
                    <a:cubicBezTo>
                      <a:pt x="3205785" y="1035423"/>
                      <a:pt x="3182941" y="1014544"/>
                      <a:pt x="2862914" y="1012116"/>
                    </a:cubicBezTo>
                    <a:cubicBezTo>
                      <a:pt x="2542887" y="1009688"/>
                      <a:pt x="2403976" y="1029503"/>
                      <a:pt x="2196021" y="1012116"/>
                    </a:cubicBezTo>
                    <a:cubicBezTo>
                      <a:pt x="1988066" y="994729"/>
                      <a:pt x="1799856" y="1021388"/>
                      <a:pt x="1629163" y="1012116"/>
                    </a:cubicBezTo>
                    <a:cubicBezTo>
                      <a:pt x="1458470" y="1002844"/>
                      <a:pt x="1214958" y="977393"/>
                      <a:pt x="862236" y="1012116"/>
                    </a:cubicBezTo>
                    <a:cubicBezTo>
                      <a:pt x="509514" y="1046839"/>
                      <a:pt x="418499" y="1010879"/>
                      <a:pt x="228688" y="1012116"/>
                    </a:cubicBezTo>
                    <a:cubicBezTo>
                      <a:pt x="79155" y="1005642"/>
                      <a:pt x="-12597" y="915399"/>
                      <a:pt x="0" y="783428"/>
                    </a:cubicBezTo>
                    <a:cubicBezTo>
                      <a:pt x="-7227" y="578673"/>
                      <a:pt x="-2952" y="488003"/>
                      <a:pt x="0" y="228688"/>
                    </a:cubicBezTo>
                    <a:close/>
                  </a:path>
                  <a:path w="10460766" h="1012116" stroke="0" extrusionOk="0">
                    <a:moveTo>
                      <a:pt x="0" y="228688"/>
                    </a:moveTo>
                    <a:cubicBezTo>
                      <a:pt x="-2600" y="105116"/>
                      <a:pt x="108445" y="25625"/>
                      <a:pt x="228688" y="0"/>
                    </a:cubicBezTo>
                    <a:cubicBezTo>
                      <a:pt x="405485" y="13341"/>
                      <a:pt x="546135" y="6967"/>
                      <a:pt x="695513" y="0"/>
                    </a:cubicBezTo>
                    <a:cubicBezTo>
                      <a:pt x="844891" y="-6967"/>
                      <a:pt x="1103232" y="-17162"/>
                      <a:pt x="1262372" y="0"/>
                    </a:cubicBezTo>
                    <a:cubicBezTo>
                      <a:pt x="1421512" y="17162"/>
                      <a:pt x="1475732" y="14236"/>
                      <a:pt x="1629163" y="0"/>
                    </a:cubicBezTo>
                    <a:cubicBezTo>
                      <a:pt x="1782594" y="-14236"/>
                      <a:pt x="2105141" y="9320"/>
                      <a:pt x="2396089" y="0"/>
                    </a:cubicBezTo>
                    <a:cubicBezTo>
                      <a:pt x="2687037" y="-9320"/>
                      <a:pt x="2603601" y="-10263"/>
                      <a:pt x="2762880" y="0"/>
                    </a:cubicBezTo>
                    <a:cubicBezTo>
                      <a:pt x="2922159" y="10263"/>
                      <a:pt x="3201096" y="-2680"/>
                      <a:pt x="3429773" y="0"/>
                    </a:cubicBezTo>
                    <a:cubicBezTo>
                      <a:pt x="3658450" y="2680"/>
                      <a:pt x="3674606" y="16592"/>
                      <a:pt x="3896598" y="0"/>
                    </a:cubicBezTo>
                    <a:cubicBezTo>
                      <a:pt x="4118590" y="-16592"/>
                      <a:pt x="4245069" y="18910"/>
                      <a:pt x="4363423" y="0"/>
                    </a:cubicBezTo>
                    <a:cubicBezTo>
                      <a:pt x="4481778" y="-18910"/>
                      <a:pt x="4563079" y="-1189"/>
                      <a:pt x="4730214" y="0"/>
                    </a:cubicBezTo>
                    <a:cubicBezTo>
                      <a:pt x="4897349" y="1189"/>
                      <a:pt x="4955339" y="-15935"/>
                      <a:pt x="5097004" y="0"/>
                    </a:cubicBezTo>
                    <a:cubicBezTo>
                      <a:pt x="5238669" y="15935"/>
                      <a:pt x="5405577" y="-19671"/>
                      <a:pt x="5563829" y="0"/>
                    </a:cubicBezTo>
                    <a:cubicBezTo>
                      <a:pt x="5722081" y="19671"/>
                      <a:pt x="5989695" y="-23670"/>
                      <a:pt x="6130688" y="0"/>
                    </a:cubicBezTo>
                    <a:cubicBezTo>
                      <a:pt x="6271681" y="23670"/>
                      <a:pt x="6540665" y="-34209"/>
                      <a:pt x="6897615" y="0"/>
                    </a:cubicBezTo>
                    <a:cubicBezTo>
                      <a:pt x="7254565" y="34209"/>
                      <a:pt x="7250764" y="-8636"/>
                      <a:pt x="7564507" y="0"/>
                    </a:cubicBezTo>
                    <a:cubicBezTo>
                      <a:pt x="7878250" y="8636"/>
                      <a:pt x="7888093" y="-11178"/>
                      <a:pt x="8131366" y="0"/>
                    </a:cubicBezTo>
                    <a:cubicBezTo>
                      <a:pt x="8374639" y="11178"/>
                      <a:pt x="8421127" y="-17382"/>
                      <a:pt x="8698225" y="0"/>
                    </a:cubicBezTo>
                    <a:cubicBezTo>
                      <a:pt x="8975323" y="17382"/>
                      <a:pt x="9026834" y="-10358"/>
                      <a:pt x="9165050" y="0"/>
                    </a:cubicBezTo>
                    <a:cubicBezTo>
                      <a:pt x="9303266" y="10358"/>
                      <a:pt x="9963037" y="43398"/>
                      <a:pt x="10232078" y="0"/>
                    </a:cubicBezTo>
                    <a:cubicBezTo>
                      <a:pt x="10345934" y="6748"/>
                      <a:pt x="10481838" y="101043"/>
                      <a:pt x="10460766" y="228688"/>
                    </a:cubicBezTo>
                    <a:cubicBezTo>
                      <a:pt x="10466862" y="413701"/>
                      <a:pt x="10465167" y="641164"/>
                      <a:pt x="10460766" y="783428"/>
                    </a:cubicBezTo>
                    <a:cubicBezTo>
                      <a:pt x="10447770" y="918269"/>
                      <a:pt x="10338736" y="1006151"/>
                      <a:pt x="10232078" y="1012116"/>
                    </a:cubicBezTo>
                    <a:cubicBezTo>
                      <a:pt x="10031759" y="1037312"/>
                      <a:pt x="9725019" y="1041316"/>
                      <a:pt x="9565185" y="1012116"/>
                    </a:cubicBezTo>
                    <a:cubicBezTo>
                      <a:pt x="9405351" y="982916"/>
                      <a:pt x="9154269" y="992002"/>
                      <a:pt x="8998327" y="1012116"/>
                    </a:cubicBezTo>
                    <a:cubicBezTo>
                      <a:pt x="8842385" y="1032230"/>
                      <a:pt x="8621364" y="987446"/>
                      <a:pt x="8431468" y="1012116"/>
                    </a:cubicBezTo>
                    <a:cubicBezTo>
                      <a:pt x="8241572" y="1036786"/>
                      <a:pt x="8135301" y="1013532"/>
                      <a:pt x="7864609" y="1012116"/>
                    </a:cubicBezTo>
                    <a:cubicBezTo>
                      <a:pt x="7593917" y="1010700"/>
                      <a:pt x="7585991" y="1020927"/>
                      <a:pt x="7397784" y="1012116"/>
                    </a:cubicBezTo>
                    <a:cubicBezTo>
                      <a:pt x="7209578" y="1003305"/>
                      <a:pt x="7125443" y="1011420"/>
                      <a:pt x="7030993" y="1012116"/>
                    </a:cubicBezTo>
                    <a:cubicBezTo>
                      <a:pt x="6936543" y="1012812"/>
                      <a:pt x="6683351" y="997341"/>
                      <a:pt x="6564168" y="1012116"/>
                    </a:cubicBezTo>
                    <a:cubicBezTo>
                      <a:pt x="6444985" y="1026891"/>
                      <a:pt x="6177149" y="1040283"/>
                      <a:pt x="5897276" y="1012116"/>
                    </a:cubicBezTo>
                    <a:cubicBezTo>
                      <a:pt x="5617403" y="983949"/>
                      <a:pt x="5609073" y="998465"/>
                      <a:pt x="5530485" y="1012116"/>
                    </a:cubicBezTo>
                    <a:cubicBezTo>
                      <a:pt x="5451897" y="1025767"/>
                      <a:pt x="5327016" y="1015328"/>
                      <a:pt x="5163694" y="1012116"/>
                    </a:cubicBezTo>
                    <a:cubicBezTo>
                      <a:pt x="5000372" y="1008904"/>
                      <a:pt x="4826740" y="994982"/>
                      <a:pt x="4696869" y="1012116"/>
                    </a:cubicBezTo>
                    <a:cubicBezTo>
                      <a:pt x="4566998" y="1029250"/>
                      <a:pt x="4174104" y="983633"/>
                      <a:pt x="4029976" y="1012116"/>
                    </a:cubicBezTo>
                    <a:cubicBezTo>
                      <a:pt x="3885848" y="1040599"/>
                      <a:pt x="3646406" y="1014672"/>
                      <a:pt x="3463117" y="1012116"/>
                    </a:cubicBezTo>
                    <a:cubicBezTo>
                      <a:pt x="3279828" y="1009560"/>
                      <a:pt x="3174506" y="1032327"/>
                      <a:pt x="2896259" y="1012116"/>
                    </a:cubicBezTo>
                    <a:cubicBezTo>
                      <a:pt x="2618012" y="991905"/>
                      <a:pt x="2495389" y="984728"/>
                      <a:pt x="2329400" y="1012116"/>
                    </a:cubicBezTo>
                    <a:cubicBezTo>
                      <a:pt x="2163411" y="1039504"/>
                      <a:pt x="1800427" y="989717"/>
                      <a:pt x="1662507" y="1012116"/>
                    </a:cubicBezTo>
                    <a:cubicBezTo>
                      <a:pt x="1524587" y="1034515"/>
                      <a:pt x="1048318" y="1052556"/>
                      <a:pt x="795547" y="1012116"/>
                    </a:cubicBezTo>
                    <a:cubicBezTo>
                      <a:pt x="542776" y="971676"/>
                      <a:pt x="449115" y="1027762"/>
                      <a:pt x="228688" y="1012116"/>
                    </a:cubicBezTo>
                    <a:cubicBezTo>
                      <a:pt x="73318" y="1005634"/>
                      <a:pt x="2385" y="912197"/>
                      <a:pt x="0" y="783428"/>
                    </a:cubicBezTo>
                    <a:cubicBezTo>
                      <a:pt x="4560" y="566091"/>
                      <a:pt x="18116" y="357926"/>
                      <a:pt x="0" y="228688"/>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2800" b="1" i="1" dirty="0">
                    <a:solidFill>
                      <a:srgbClr val="FF0000"/>
                    </a:solidFill>
                    <a:effectLst/>
                    <a:ea typeface="Times New Roman" panose="02020603050405020304" pitchFamily="18" charset="0"/>
                  </a:rPr>
                  <a:t>Hỏi người thân về những đồ dùng mình chưa rõ chất liệu.</a:t>
                </a:r>
                <a:endParaRPr lang="en-US" sz="2800" b="1" i="1" dirty="0">
                  <a:solidFill>
                    <a:srgbClr val="FF0000"/>
                  </a:solidFill>
                  <a:effectLst/>
                  <a:ea typeface="Times New Roman" panose="02020603050405020304" pitchFamily="18" charset="0"/>
                </a:endParaRPr>
              </a:p>
            </p:txBody>
          </p:sp>
          <p:sp>
            <p:nvSpPr>
              <p:cNvPr id="17" name="Oval 16">
                <a:extLst>
                  <a:ext uri="{FF2B5EF4-FFF2-40B4-BE49-F238E27FC236}">
                    <a16:creationId xmlns="" xmlns:a16="http://schemas.microsoft.com/office/drawing/2014/main" id="{5FD250FA-89F0-477A-85FE-BA2DA99A5F7A}"/>
                  </a:ext>
                </a:extLst>
              </p:cNvPr>
              <p:cNvSpPr/>
              <p:nvPr/>
            </p:nvSpPr>
            <p:spPr>
              <a:xfrm>
                <a:off x="5854002" y="1289951"/>
                <a:ext cx="1257127" cy="1257127"/>
              </a:xfrm>
              <a:prstGeom prst="ellipse">
                <a:avLst/>
              </a:prstGeom>
              <a:solidFill>
                <a:schemeClr val="bg1"/>
              </a:solidFill>
              <a:ln w="38100">
                <a:solidFill>
                  <a:srgbClr val="002060"/>
                </a:solidFill>
                <a:prstDash val="solid"/>
                <a:extLst>
                  <a:ext uri="{C807C97D-BFC1-408E-A445-0C87EB9F89A2}">
                    <ask:lineSketchStyleProps xmlns="" xmlns:ask="http://schemas.microsoft.com/office/drawing/2018/sketchyshapes" sd="1219033472">
                      <a:custGeom>
                        <a:avLst/>
                        <a:gdLst>
                          <a:gd name="connsiteX0" fmla="*/ 0 w 2330280"/>
                          <a:gd name="connsiteY0" fmla="*/ 1165140 h 2330280"/>
                          <a:gd name="connsiteX1" fmla="*/ 1165140 w 2330280"/>
                          <a:gd name="connsiteY1" fmla="*/ 0 h 2330280"/>
                          <a:gd name="connsiteX2" fmla="*/ 2330280 w 2330280"/>
                          <a:gd name="connsiteY2" fmla="*/ 1165140 h 2330280"/>
                          <a:gd name="connsiteX3" fmla="*/ 1165140 w 2330280"/>
                          <a:gd name="connsiteY3" fmla="*/ 2330280 h 2330280"/>
                          <a:gd name="connsiteX4" fmla="*/ 0 w 2330280"/>
                          <a:gd name="connsiteY4" fmla="*/ 1165140 h 2330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280" h="2330280" fill="none" extrusionOk="0">
                            <a:moveTo>
                              <a:pt x="0" y="1165140"/>
                            </a:moveTo>
                            <a:cubicBezTo>
                              <a:pt x="48646" y="527422"/>
                              <a:pt x="582570" y="-125370"/>
                              <a:pt x="1165140" y="0"/>
                            </a:cubicBezTo>
                            <a:cubicBezTo>
                              <a:pt x="1750456" y="-8908"/>
                              <a:pt x="2271514" y="576979"/>
                              <a:pt x="2330280" y="1165140"/>
                            </a:cubicBezTo>
                            <a:cubicBezTo>
                              <a:pt x="2325787" y="1765780"/>
                              <a:pt x="1720037" y="2453398"/>
                              <a:pt x="1165140" y="2330280"/>
                            </a:cubicBezTo>
                            <a:cubicBezTo>
                              <a:pt x="657363" y="2406257"/>
                              <a:pt x="110309" y="1835151"/>
                              <a:pt x="0" y="1165140"/>
                            </a:cubicBezTo>
                            <a:close/>
                          </a:path>
                          <a:path w="2330280" h="2330280" stroke="0" extrusionOk="0">
                            <a:moveTo>
                              <a:pt x="0" y="1165140"/>
                            </a:moveTo>
                            <a:cubicBezTo>
                              <a:pt x="-84610" y="469462"/>
                              <a:pt x="380064" y="53140"/>
                              <a:pt x="1165140" y="0"/>
                            </a:cubicBezTo>
                            <a:cubicBezTo>
                              <a:pt x="1824785" y="3401"/>
                              <a:pt x="2225103" y="524995"/>
                              <a:pt x="2330280" y="1165140"/>
                            </a:cubicBezTo>
                            <a:cubicBezTo>
                              <a:pt x="2277860" y="1859820"/>
                              <a:pt x="1793890" y="2411750"/>
                              <a:pt x="1165140" y="2330280"/>
                            </a:cubicBezTo>
                            <a:cubicBezTo>
                              <a:pt x="388771" y="2257578"/>
                              <a:pt x="65141" y="1839754"/>
                              <a:pt x="0" y="116514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1">
                  <a:solidFill>
                    <a:srgbClr val="FF0000"/>
                  </a:solidFill>
                </a:endParaRPr>
              </a:p>
            </p:txBody>
          </p:sp>
        </p:grpSp>
        <p:pic>
          <p:nvPicPr>
            <p:cNvPr id="15" name="Picture 14" descr="Icon&#10;&#10;Description automatically generated">
              <a:extLst>
                <a:ext uri="{FF2B5EF4-FFF2-40B4-BE49-F238E27FC236}">
                  <a16:creationId xmlns="" xmlns:a16="http://schemas.microsoft.com/office/drawing/2014/main" id="{735F64C2-1FBD-4839-BD57-1A9E7FD98D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356119" y="2722972"/>
              <a:ext cx="945873" cy="1212086"/>
            </a:xfrm>
            <a:prstGeom prst="rect">
              <a:avLst/>
            </a:prstGeom>
          </p:spPr>
        </p:pic>
      </p:grpSp>
      <p:grpSp>
        <p:nvGrpSpPr>
          <p:cNvPr id="18" name="Group 17">
            <a:extLst>
              <a:ext uri="{FF2B5EF4-FFF2-40B4-BE49-F238E27FC236}">
                <a16:creationId xmlns="" xmlns:a16="http://schemas.microsoft.com/office/drawing/2014/main" id="{1F28DEF6-5640-4F46-88DA-E338E1D64F0C}"/>
              </a:ext>
            </a:extLst>
          </p:cNvPr>
          <p:cNvGrpSpPr/>
          <p:nvPr/>
        </p:nvGrpSpPr>
        <p:grpSpPr>
          <a:xfrm>
            <a:off x="452229" y="4616803"/>
            <a:ext cx="11565085" cy="1307220"/>
            <a:chOff x="463305" y="4144564"/>
            <a:chExt cx="13593965" cy="1536547"/>
          </a:xfrm>
        </p:grpSpPr>
        <p:grpSp>
          <p:nvGrpSpPr>
            <p:cNvPr id="19" name="Group 18">
              <a:extLst>
                <a:ext uri="{FF2B5EF4-FFF2-40B4-BE49-F238E27FC236}">
                  <a16:creationId xmlns="" xmlns:a16="http://schemas.microsoft.com/office/drawing/2014/main" id="{9BE2BB2E-5702-4335-A687-0941FD7FACAF}"/>
                </a:ext>
              </a:extLst>
            </p:cNvPr>
            <p:cNvGrpSpPr/>
            <p:nvPr/>
          </p:nvGrpSpPr>
          <p:grpSpPr>
            <a:xfrm>
              <a:off x="463305" y="4144564"/>
              <a:ext cx="13593965" cy="1536547"/>
              <a:chOff x="5911313" y="888028"/>
              <a:chExt cx="13593965" cy="1536547"/>
            </a:xfrm>
          </p:grpSpPr>
          <p:sp>
            <p:nvSpPr>
              <p:cNvPr id="21" name="Rectangle: Rounded Corners 20">
                <a:extLst>
                  <a:ext uri="{FF2B5EF4-FFF2-40B4-BE49-F238E27FC236}">
                    <a16:creationId xmlns="" xmlns:a16="http://schemas.microsoft.com/office/drawing/2014/main" id="{BDF48DA3-4F24-4382-8AD1-17686B9D45F8}"/>
                  </a:ext>
                </a:extLst>
              </p:cNvPr>
              <p:cNvSpPr/>
              <p:nvPr/>
            </p:nvSpPr>
            <p:spPr>
              <a:xfrm>
                <a:off x="6462680" y="888028"/>
                <a:ext cx="13042598" cy="1536547"/>
              </a:xfrm>
              <a:custGeom>
                <a:avLst/>
                <a:gdLst>
                  <a:gd name="connsiteX0" fmla="*/ 0 w 13042598"/>
                  <a:gd name="connsiteY0" fmla="*/ 347183 h 1536547"/>
                  <a:gd name="connsiteX1" fmla="*/ 347183 w 13042598"/>
                  <a:gd name="connsiteY1" fmla="*/ 0 h 1536547"/>
                  <a:gd name="connsiteX2" fmla="*/ 909714 w 13042598"/>
                  <a:gd name="connsiteY2" fmla="*/ 0 h 1536547"/>
                  <a:gd name="connsiteX3" fmla="*/ 1595726 w 13042598"/>
                  <a:gd name="connsiteY3" fmla="*/ 0 h 1536547"/>
                  <a:gd name="connsiteX4" fmla="*/ 2281739 w 13042598"/>
                  <a:gd name="connsiteY4" fmla="*/ 0 h 1536547"/>
                  <a:gd name="connsiteX5" fmla="*/ 3091235 w 13042598"/>
                  <a:gd name="connsiteY5" fmla="*/ 0 h 1536547"/>
                  <a:gd name="connsiteX6" fmla="*/ 3653765 w 13042598"/>
                  <a:gd name="connsiteY6" fmla="*/ 0 h 1536547"/>
                  <a:gd name="connsiteX7" fmla="*/ 4339778 w 13042598"/>
                  <a:gd name="connsiteY7" fmla="*/ 0 h 1536547"/>
                  <a:gd name="connsiteX8" fmla="*/ 4778826 w 13042598"/>
                  <a:gd name="connsiteY8" fmla="*/ 0 h 1536547"/>
                  <a:gd name="connsiteX9" fmla="*/ 5341357 w 13042598"/>
                  <a:gd name="connsiteY9" fmla="*/ 0 h 1536547"/>
                  <a:gd name="connsiteX10" fmla="*/ 5780405 w 13042598"/>
                  <a:gd name="connsiteY10" fmla="*/ 0 h 1536547"/>
                  <a:gd name="connsiteX11" fmla="*/ 6219453 w 13042598"/>
                  <a:gd name="connsiteY11" fmla="*/ 0 h 1536547"/>
                  <a:gd name="connsiteX12" fmla="*/ 7028949 w 13042598"/>
                  <a:gd name="connsiteY12" fmla="*/ 0 h 1536547"/>
                  <a:gd name="connsiteX13" fmla="*/ 7961926 w 13042598"/>
                  <a:gd name="connsiteY13" fmla="*/ 0 h 1536547"/>
                  <a:gd name="connsiteX14" fmla="*/ 8771421 w 13042598"/>
                  <a:gd name="connsiteY14" fmla="*/ 0 h 1536547"/>
                  <a:gd name="connsiteX15" fmla="*/ 9704399 w 13042598"/>
                  <a:gd name="connsiteY15" fmla="*/ 0 h 1536547"/>
                  <a:gd name="connsiteX16" fmla="*/ 10390412 w 13042598"/>
                  <a:gd name="connsiteY16" fmla="*/ 0 h 1536547"/>
                  <a:gd name="connsiteX17" fmla="*/ 10952942 w 13042598"/>
                  <a:gd name="connsiteY17" fmla="*/ 0 h 1536547"/>
                  <a:gd name="connsiteX18" fmla="*/ 11762437 w 13042598"/>
                  <a:gd name="connsiteY18" fmla="*/ 0 h 1536547"/>
                  <a:gd name="connsiteX19" fmla="*/ 12695415 w 13042598"/>
                  <a:gd name="connsiteY19" fmla="*/ 0 h 1536547"/>
                  <a:gd name="connsiteX20" fmla="*/ 13042598 w 13042598"/>
                  <a:gd name="connsiteY20" fmla="*/ 347183 h 1536547"/>
                  <a:gd name="connsiteX21" fmla="*/ 13042598 w 13042598"/>
                  <a:gd name="connsiteY21" fmla="*/ 768274 h 1536547"/>
                  <a:gd name="connsiteX22" fmla="*/ 13042598 w 13042598"/>
                  <a:gd name="connsiteY22" fmla="*/ 1189364 h 1536547"/>
                  <a:gd name="connsiteX23" fmla="*/ 12695415 w 13042598"/>
                  <a:gd name="connsiteY23" fmla="*/ 1536547 h 1536547"/>
                  <a:gd name="connsiteX24" fmla="*/ 12379849 w 13042598"/>
                  <a:gd name="connsiteY24" fmla="*/ 1536547 h 1536547"/>
                  <a:gd name="connsiteX25" fmla="*/ 11570354 w 13042598"/>
                  <a:gd name="connsiteY25" fmla="*/ 1536547 h 1536547"/>
                  <a:gd name="connsiteX26" fmla="*/ 10760859 w 13042598"/>
                  <a:gd name="connsiteY26" fmla="*/ 1536547 h 1536547"/>
                  <a:gd name="connsiteX27" fmla="*/ 9951363 w 13042598"/>
                  <a:gd name="connsiteY27" fmla="*/ 1536547 h 1536547"/>
                  <a:gd name="connsiteX28" fmla="*/ 9635798 w 13042598"/>
                  <a:gd name="connsiteY28" fmla="*/ 1536547 h 1536547"/>
                  <a:gd name="connsiteX29" fmla="*/ 9320232 w 13042598"/>
                  <a:gd name="connsiteY29" fmla="*/ 1536547 h 1536547"/>
                  <a:gd name="connsiteX30" fmla="*/ 8881183 w 13042598"/>
                  <a:gd name="connsiteY30" fmla="*/ 1536547 h 1536547"/>
                  <a:gd name="connsiteX31" fmla="*/ 8071688 w 13042598"/>
                  <a:gd name="connsiteY31" fmla="*/ 1536547 h 1536547"/>
                  <a:gd name="connsiteX32" fmla="*/ 7262193 w 13042598"/>
                  <a:gd name="connsiteY32" fmla="*/ 1536547 h 1536547"/>
                  <a:gd name="connsiteX33" fmla="*/ 6823145 w 13042598"/>
                  <a:gd name="connsiteY33" fmla="*/ 1536547 h 1536547"/>
                  <a:gd name="connsiteX34" fmla="*/ 5890167 w 13042598"/>
                  <a:gd name="connsiteY34" fmla="*/ 1536547 h 1536547"/>
                  <a:gd name="connsiteX35" fmla="*/ 4957190 w 13042598"/>
                  <a:gd name="connsiteY35" fmla="*/ 1536547 h 1536547"/>
                  <a:gd name="connsiteX36" fmla="*/ 4641624 w 13042598"/>
                  <a:gd name="connsiteY36" fmla="*/ 1536547 h 1536547"/>
                  <a:gd name="connsiteX37" fmla="*/ 3832128 w 13042598"/>
                  <a:gd name="connsiteY37" fmla="*/ 1536547 h 1536547"/>
                  <a:gd name="connsiteX38" fmla="*/ 3022633 w 13042598"/>
                  <a:gd name="connsiteY38" fmla="*/ 1536547 h 1536547"/>
                  <a:gd name="connsiteX39" fmla="*/ 2460103 w 13042598"/>
                  <a:gd name="connsiteY39" fmla="*/ 1536547 h 1536547"/>
                  <a:gd name="connsiteX40" fmla="*/ 2144537 w 13042598"/>
                  <a:gd name="connsiteY40" fmla="*/ 1536547 h 1536547"/>
                  <a:gd name="connsiteX41" fmla="*/ 1335042 w 13042598"/>
                  <a:gd name="connsiteY41" fmla="*/ 1536547 h 1536547"/>
                  <a:gd name="connsiteX42" fmla="*/ 347183 w 13042598"/>
                  <a:gd name="connsiteY42" fmla="*/ 1536547 h 1536547"/>
                  <a:gd name="connsiteX43" fmla="*/ 0 w 13042598"/>
                  <a:gd name="connsiteY43" fmla="*/ 1189364 h 1536547"/>
                  <a:gd name="connsiteX44" fmla="*/ 0 w 13042598"/>
                  <a:gd name="connsiteY44" fmla="*/ 776695 h 1536547"/>
                  <a:gd name="connsiteX45" fmla="*/ 0 w 13042598"/>
                  <a:gd name="connsiteY45" fmla="*/ 347183 h 153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042598" h="1536547" fill="none" extrusionOk="0">
                    <a:moveTo>
                      <a:pt x="0" y="347183"/>
                    </a:moveTo>
                    <a:cubicBezTo>
                      <a:pt x="29838" y="169256"/>
                      <a:pt x="182760" y="23432"/>
                      <a:pt x="347183" y="0"/>
                    </a:cubicBezTo>
                    <a:cubicBezTo>
                      <a:pt x="566560" y="-1554"/>
                      <a:pt x="636519" y="21653"/>
                      <a:pt x="909714" y="0"/>
                    </a:cubicBezTo>
                    <a:cubicBezTo>
                      <a:pt x="1182909" y="-21653"/>
                      <a:pt x="1394878" y="-8596"/>
                      <a:pt x="1595726" y="0"/>
                    </a:cubicBezTo>
                    <a:cubicBezTo>
                      <a:pt x="1796574" y="8596"/>
                      <a:pt x="2006355" y="14395"/>
                      <a:pt x="2281739" y="0"/>
                    </a:cubicBezTo>
                    <a:cubicBezTo>
                      <a:pt x="2557123" y="-14395"/>
                      <a:pt x="2851106" y="40282"/>
                      <a:pt x="3091235" y="0"/>
                    </a:cubicBezTo>
                    <a:cubicBezTo>
                      <a:pt x="3331364" y="-40282"/>
                      <a:pt x="3428423" y="13408"/>
                      <a:pt x="3653765" y="0"/>
                    </a:cubicBezTo>
                    <a:cubicBezTo>
                      <a:pt x="3879107" y="-13408"/>
                      <a:pt x="4062853" y="7388"/>
                      <a:pt x="4339778" y="0"/>
                    </a:cubicBezTo>
                    <a:cubicBezTo>
                      <a:pt x="4616703" y="-7388"/>
                      <a:pt x="4652887" y="18171"/>
                      <a:pt x="4778826" y="0"/>
                    </a:cubicBezTo>
                    <a:cubicBezTo>
                      <a:pt x="4904765" y="-18171"/>
                      <a:pt x="5210012" y="26070"/>
                      <a:pt x="5341357" y="0"/>
                    </a:cubicBezTo>
                    <a:cubicBezTo>
                      <a:pt x="5472702" y="-26070"/>
                      <a:pt x="5565816" y="16391"/>
                      <a:pt x="5780405" y="0"/>
                    </a:cubicBezTo>
                    <a:cubicBezTo>
                      <a:pt x="5994994" y="-16391"/>
                      <a:pt x="6103575" y="-21951"/>
                      <a:pt x="6219453" y="0"/>
                    </a:cubicBezTo>
                    <a:cubicBezTo>
                      <a:pt x="6335331" y="21951"/>
                      <a:pt x="6644611" y="21713"/>
                      <a:pt x="7028949" y="0"/>
                    </a:cubicBezTo>
                    <a:cubicBezTo>
                      <a:pt x="7413287" y="-21713"/>
                      <a:pt x="7606601" y="-30298"/>
                      <a:pt x="7961926" y="0"/>
                    </a:cubicBezTo>
                    <a:cubicBezTo>
                      <a:pt x="8317251" y="30298"/>
                      <a:pt x="8485058" y="21077"/>
                      <a:pt x="8771421" y="0"/>
                    </a:cubicBezTo>
                    <a:cubicBezTo>
                      <a:pt x="9057784" y="-21077"/>
                      <a:pt x="9308132" y="-41667"/>
                      <a:pt x="9704399" y="0"/>
                    </a:cubicBezTo>
                    <a:cubicBezTo>
                      <a:pt x="10100666" y="41667"/>
                      <a:pt x="10169415" y="10296"/>
                      <a:pt x="10390412" y="0"/>
                    </a:cubicBezTo>
                    <a:cubicBezTo>
                      <a:pt x="10611409" y="-10296"/>
                      <a:pt x="10835879" y="21412"/>
                      <a:pt x="10952942" y="0"/>
                    </a:cubicBezTo>
                    <a:cubicBezTo>
                      <a:pt x="11070005" y="-21412"/>
                      <a:pt x="11489572" y="-6095"/>
                      <a:pt x="11762437" y="0"/>
                    </a:cubicBezTo>
                    <a:cubicBezTo>
                      <a:pt x="12035302" y="6095"/>
                      <a:pt x="12230226" y="-4167"/>
                      <a:pt x="12695415" y="0"/>
                    </a:cubicBezTo>
                    <a:cubicBezTo>
                      <a:pt x="12906445" y="3752"/>
                      <a:pt x="13010446" y="150869"/>
                      <a:pt x="13042598" y="347183"/>
                    </a:cubicBezTo>
                    <a:cubicBezTo>
                      <a:pt x="13035554" y="493511"/>
                      <a:pt x="13044668" y="612868"/>
                      <a:pt x="13042598" y="768274"/>
                    </a:cubicBezTo>
                    <a:cubicBezTo>
                      <a:pt x="13040528" y="923680"/>
                      <a:pt x="13036740" y="1066639"/>
                      <a:pt x="13042598" y="1189364"/>
                    </a:cubicBezTo>
                    <a:cubicBezTo>
                      <a:pt x="13043563" y="1370780"/>
                      <a:pt x="12899161" y="1546463"/>
                      <a:pt x="12695415" y="1536547"/>
                    </a:cubicBezTo>
                    <a:cubicBezTo>
                      <a:pt x="12540711" y="1546018"/>
                      <a:pt x="12445665" y="1535766"/>
                      <a:pt x="12379849" y="1536547"/>
                    </a:cubicBezTo>
                    <a:cubicBezTo>
                      <a:pt x="12314033" y="1537328"/>
                      <a:pt x="11874079" y="1532664"/>
                      <a:pt x="11570354" y="1536547"/>
                    </a:cubicBezTo>
                    <a:cubicBezTo>
                      <a:pt x="11266629" y="1540430"/>
                      <a:pt x="10960115" y="1506657"/>
                      <a:pt x="10760859" y="1536547"/>
                    </a:cubicBezTo>
                    <a:cubicBezTo>
                      <a:pt x="10561604" y="1566437"/>
                      <a:pt x="10305398" y="1506563"/>
                      <a:pt x="9951363" y="1536547"/>
                    </a:cubicBezTo>
                    <a:cubicBezTo>
                      <a:pt x="9597328" y="1566531"/>
                      <a:pt x="9707295" y="1523349"/>
                      <a:pt x="9635798" y="1536547"/>
                    </a:cubicBezTo>
                    <a:cubicBezTo>
                      <a:pt x="9564301" y="1549745"/>
                      <a:pt x="9473012" y="1529449"/>
                      <a:pt x="9320232" y="1536547"/>
                    </a:cubicBezTo>
                    <a:cubicBezTo>
                      <a:pt x="9167452" y="1543645"/>
                      <a:pt x="9096900" y="1522530"/>
                      <a:pt x="8881183" y="1536547"/>
                    </a:cubicBezTo>
                    <a:cubicBezTo>
                      <a:pt x="8665466" y="1550564"/>
                      <a:pt x="8385388" y="1544598"/>
                      <a:pt x="8071688" y="1536547"/>
                    </a:cubicBezTo>
                    <a:cubicBezTo>
                      <a:pt x="7757988" y="1528496"/>
                      <a:pt x="7551130" y="1566832"/>
                      <a:pt x="7262193" y="1536547"/>
                    </a:cubicBezTo>
                    <a:cubicBezTo>
                      <a:pt x="6973257" y="1506262"/>
                      <a:pt x="7019241" y="1555704"/>
                      <a:pt x="6823145" y="1536547"/>
                    </a:cubicBezTo>
                    <a:cubicBezTo>
                      <a:pt x="6627049" y="1517390"/>
                      <a:pt x="6217442" y="1540329"/>
                      <a:pt x="5890167" y="1536547"/>
                    </a:cubicBezTo>
                    <a:cubicBezTo>
                      <a:pt x="5562892" y="1532765"/>
                      <a:pt x="5323569" y="1534395"/>
                      <a:pt x="4957190" y="1536547"/>
                    </a:cubicBezTo>
                    <a:cubicBezTo>
                      <a:pt x="4590811" y="1538699"/>
                      <a:pt x="4719774" y="1536878"/>
                      <a:pt x="4641624" y="1536547"/>
                    </a:cubicBezTo>
                    <a:cubicBezTo>
                      <a:pt x="4563474" y="1536216"/>
                      <a:pt x="4082329" y="1540110"/>
                      <a:pt x="3832128" y="1536547"/>
                    </a:cubicBezTo>
                    <a:cubicBezTo>
                      <a:pt x="3581927" y="1532984"/>
                      <a:pt x="3226071" y="1573062"/>
                      <a:pt x="3022633" y="1536547"/>
                    </a:cubicBezTo>
                    <a:cubicBezTo>
                      <a:pt x="2819195" y="1500032"/>
                      <a:pt x="2610655" y="1538050"/>
                      <a:pt x="2460103" y="1536547"/>
                    </a:cubicBezTo>
                    <a:cubicBezTo>
                      <a:pt x="2309551" y="1535045"/>
                      <a:pt x="2276932" y="1536232"/>
                      <a:pt x="2144537" y="1536547"/>
                    </a:cubicBezTo>
                    <a:cubicBezTo>
                      <a:pt x="2012142" y="1536862"/>
                      <a:pt x="1615158" y="1507497"/>
                      <a:pt x="1335042" y="1536547"/>
                    </a:cubicBezTo>
                    <a:cubicBezTo>
                      <a:pt x="1054926" y="1565597"/>
                      <a:pt x="653223" y="1492705"/>
                      <a:pt x="347183" y="1536547"/>
                    </a:cubicBezTo>
                    <a:cubicBezTo>
                      <a:pt x="142050" y="1533760"/>
                      <a:pt x="-33378" y="1383646"/>
                      <a:pt x="0" y="1189364"/>
                    </a:cubicBezTo>
                    <a:cubicBezTo>
                      <a:pt x="-20043" y="1080143"/>
                      <a:pt x="-8613" y="882641"/>
                      <a:pt x="0" y="776695"/>
                    </a:cubicBezTo>
                    <a:cubicBezTo>
                      <a:pt x="8613" y="670749"/>
                      <a:pt x="-3151" y="516411"/>
                      <a:pt x="0" y="347183"/>
                    </a:cubicBezTo>
                    <a:close/>
                  </a:path>
                  <a:path w="13042598" h="1536547" stroke="0" extrusionOk="0">
                    <a:moveTo>
                      <a:pt x="0" y="347183"/>
                    </a:moveTo>
                    <a:cubicBezTo>
                      <a:pt x="-9308" y="165208"/>
                      <a:pt x="159046" y="15258"/>
                      <a:pt x="347183" y="0"/>
                    </a:cubicBezTo>
                    <a:cubicBezTo>
                      <a:pt x="554714" y="10922"/>
                      <a:pt x="694246" y="2516"/>
                      <a:pt x="786231" y="0"/>
                    </a:cubicBezTo>
                    <a:cubicBezTo>
                      <a:pt x="878216" y="-2516"/>
                      <a:pt x="1167914" y="19966"/>
                      <a:pt x="1348762" y="0"/>
                    </a:cubicBezTo>
                    <a:cubicBezTo>
                      <a:pt x="1529610" y="-19966"/>
                      <a:pt x="1527441" y="2496"/>
                      <a:pt x="1664328" y="0"/>
                    </a:cubicBezTo>
                    <a:cubicBezTo>
                      <a:pt x="1801215" y="-2496"/>
                      <a:pt x="2265268" y="-35550"/>
                      <a:pt x="2473823" y="0"/>
                    </a:cubicBezTo>
                    <a:cubicBezTo>
                      <a:pt x="2682378" y="35550"/>
                      <a:pt x="2634755" y="13511"/>
                      <a:pt x="2789389" y="0"/>
                    </a:cubicBezTo>
                    <a:cubicBezTo>
                      <a:pt x="2944023" y="-13511"/>
                      <a:pt x="3331703" y="-13908"/>
                      <a:pt x="3475402" y="0"/>
                    </a:cubicBezTo>
                    <a:cubicBezTo>
                      <a:pt x="3619101" y="13908"/>
                      <a:pt x="3703571" y="-3560"/>
                      <a:pt x="3914450" y="0"/>
                    </a:cubicBezTo>
                    <a:cubicBezTo>
                      <a:pt x="4125329" y="3560"/>
                      <a:pt x="4185895" y="-16103"/>
                      <a:pt x="4353498" y="0"/>
                    </a:cubicBezTo>
                    <a:cubicBezTo>
                      <a:pt x="4521101" y="16103"/>
                      <a:pt x="4591112" y="-8846"/>
                      <a:pt x="4669064" y="0"/>
                    </a:cubicBezTo>
                    <a:cubicBezTo>
                      <a:pt x="4747016" y="8846"/>
                      <a:pt x="4839273" y="-11613"/>
                      <a:pt x="4984630" y="0"/>
                    </a:cubicBezTo>
                    <a:cubicBezTo>
                      <a:pt x="5129987" y="11613"/>
                      <a:pt x="5279435" y="7419"/>
                      <a:pt x="5423678" y="0"/>
                    </a:cubicBezTo>
                    <a:cubicBezTo>
                      <a:pt x="5567921" y="-7419"/>
                      <a:pt x="5842473" y="5015"/>
                      <a:pt x="5986209" y="0"/>
                    </a:cubicBezTo>
                    <a:cubicBezTo>
                      <a:pt x="6129945" y="-5015"/>
                      <a:pt x="6557169" y="-30558"/>
                      <a:pt x="6795704" y="0"/>
                    </a:cubicBezTo>
                    <a:cubicBezTo>
                      <a:pt x="7034239" y="30558"/>
                      <a:pt x="7288584" y="23611"/>
                      <a:pt x="7481717" y="0"/>
                    </a:cubicBezTo>
                    <a:cubicBezTo>
                      <a:pt x="7674850" y="-23611"/>
                      <a:pt x="7919430" y="-14415"/>
                      <a:pt x="8044248" y="0"/>
                    </a:cubicBezTo>
                    <a:cubicBezTo>
                      <a:pt x="8169066" y="14415"/>
                      <a:pt x="8390860" y="5307"/>
                      <a:pt x="8606778" y="0"/>
                    </a:cubicBezTo>
                    <a:cubicBezTo>
                      <a:pt x="8822696" y="-5307"/>
                      <a:pt x="8957065" y="-7818"/>
                      <a:pt x="9045826" y="0"/>
                    </a:cubicBezTo>
                    <a:cubicBezTo>
                      <a:pt x="9134587" y="7818"/>
                      <a:pt x="9362219" y="-8780"/>
                      <a:pt x="9608357" y="0"/>
                    </a:cubicBezTo>
                    <a:cubicBezTo>
                      <a:pt x="9854495" y="8780"/>
                      <a:pt x="10127001" y="768"/>
                      <a:pt x="10417852" y="0"/>
                    </a:cubicBezTo>
                    <a:cubicBezTo>
                      <a:pt x="10708704" y="-768"/>
                      <a:pt x="10695304" y="19050"/>
                      <a:pt x="10856900" y="0"/>
                    </a:cubicBezTo>
                    <a:cubicBezTo>
                      <a:pt x="11018496" y="-19050"/>
                      <a:pt x="11577995" y="3970"/>
                      <a:pt x="11789878" y="0"/>
                    </a:cubicBezTo>
                    <a:cubicBezTo>
                      <a:pt x="12001761" y="-3970"/>
                      <a:pt x="12319203" y="28779"/>
                      <a:pt x="12695415" y="0"/>
                    </a:cubicBezTo>
                    <a:cubicBezTo>
                      <a:pt x="12882929" y="-1992"/>
                      <a:pt x="13048596" y="156765"/>
                      <a:pt x="13042598" y="347183"/>
                    </a:cubicBezTo>
                    <a:cubicBezTo>
                      <a:pt x="13053188" y="459524"/>
                      <a:pt x="13059829" y="646939"/>
                      <a:pt x="13042598" y="785117"/>
                    </a:cubicBezTo>
                    <a:cubicBezTo>
                      <a:pt x="13025367" y="923295"/>
                      <a:pt x="13040874" y="1062994"/>
                      <a:pt x="13042598" y="1189364"/>
                    </a:cubicBezTo>
                    <a:cubicBezTo>
                      <a:pt x="13030008" y="1375340"/>
                      <a:pt x="12910056" y="1500976"/>
                      <a:pt x="12695415" y="1536547"/>
                    </a:cubicBezTo>
                    <a:cubicBezTo>
                      <a:pt x="12343930" y="1553511"/>
                      <a:pt x="12189086" y="1526417"/>
                      <a:pt x="11885920" y="1536547"/>
                    </a:cubicBezTo>
                    <a:cubicBezTo>
                      <a:pt x="11582755" y="1546677"/>
                      <a:pt x="11556547" y="1532008"/>
                      <a:pt x="11446872" y="1536547"/>
                    </a:cubicBezTo>
                    <a:cubicBezTo>
                      <a:pt x="11337197" y="1541086"/>
                      <a:pt x="10936921" y="1507116"/>
                      <a:pt x="10760859" y="1536547"/>
                    </a:cubicBezTo>
                    <a:cubicBezTo>
                      <a:pt x="10584797" y="1565978"/>
                      <a:pt x="10542654" y="1523556"/>
                      <a:pt x="10445293" y="1536547"/>
                    </a:cubicBezTo>
                    <a:cubicBezTo>
                      <a:pt x="10347932" y="1549538"/>
                      <a:pt x="10259785" y="1524239"/>
                      <a:pt x="10129727" y="1536547"/>
                    </a:cubicBezTo>
                    <a:cubicBezTo>
                      <a:pt x="9999669" y="1548855"/>
                      <a:pt x="9781463" y="1530290"/>
                      <a:pt x="9690679" y="1536547"/>
                    </a:cubicBezTo>
                    <a:cubicBezTo>
                      <a:pt x="9599895" y="1542804"/>
                      <a:pt x="9250548" y="1552821"/>
                      <a:pt x="9004666" y="1536547"/>
                    </a:cubicBezTo>
                    <a:cubicBezTo>
                      <a:pt x="8758784" y="1520273"/>
                      <a:pt x="8587757" y="1523288"/>
                      <a:pt x="8442135" y="1536547"/>
                    </a:cubicBezTo>
                    <a:cubicBezTo>
                      <a:pt x="8296513" y="1549806"/>
                      <a:pt x="8074909" y="1538615"/>
                      <a:pt x="7879605" y="1536547"/>
                    </a:cubicBezTo>
                    <a:cubicBezTo>
                      <a:pt x="7684301" y="1534480"/>
                      <a:pt x="7485616" y="1558048"/>
                      <a:pt x="7317074" y="1536547"/>
                    </a:cubicBezTo>
                    <a:cubicBezTo>
                      <a:pt x="7148532" y="1515046"/>
                      <a:pt x="6843436" y="1521876"/>
                      <a:pt x="6631061" y="1536547"/>
                    </a:cubicBezTo>
                    <a:cubicBezTo>
                      <a:pt x="6418686" y="1551218"/>
                      <a:pt x="5990555" y="1510828"/>
                      <a:pt x="5698084" y="1536547"/>
                    </a:cubicBezTo>
                    <a:cubicBezTo>
                      <a:pt x="5405613" y="1562266"/>
                      <a:pt x="5393684" y="1541038"/>
                      <a:pt x="5259035" y="1536547"/>
                    </a:cubicBezTo>
                    <a:cubicBezTo>
                      <a:pt x="5124386" y="1532056"/>
                      <a:pt x="4730044" y="1497253"/>
                      <a:pt x="4326058" y="1536547"/>
                    </a:cubicBezTo>
                    <a:cubicBezTo>
                      <a:pt x="3922072" y="1575841"/>
                      <a:pt x="3863183" y="1529256"/>
                      <a:pt x="3640045" y="1536547"/>
                    </a:cubicBezTo>
                    <a:cubicBezTo>
                      <a:pt x="3416907" y="1543838"/>
                      <a:pt x="3082400" y="1544558"/>
                      <a:pt x="2707067" y="1536547"/>
                    </a:cubicBezTo>
                    <a:cubicBezTo>
                      <a:pt x="2331734" y="1528536"/>
                      <a:pt x="2462553" y="1557557"/>
                      <a:pt x="2268019" y="1536547"/>
                    </a:cubicBezTo>
                    <a:cubicBezTo>
                      <a:pt x="2073485" y="1515537"/>
                      <a:pt x="1684195" y="1530203"/>
                      <a:pt x="1335042" y="1536547"/>
                    </a:cubicBezTo>
                    <a:cubicBezTo>
                      <a:pt x="985889" y="1542891"/>
                      <a:pt x="676577" y="1544679"/>
                      <a:pt x="347183" y="1536547"/>
                    </a:cubicBezTo>
                    <a:cubicBezTo>
                      <a:pt x="128784" y="1514744"/>
                      <a:pt x="23410" y="1390031"/>
                      <a:pt x="0" y="1189364"/>
                    </a:cubicBezTo>
                    <a:cubicBezTo>
                      <a:pt x="-6977" y="1003350"/>
                      <a:pt x="8842" y="954101"/>
                      <a:pt x="0" y="776695"/>
                    </a:cubicBezTo>
                    <a:cubicBezTo>
                      <a:pt x="-8842" y="599289"/>
                      <a:pt x="-20738" y="536262"/>
                      <a:pt x="0" y="347183"/>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2800" b="1" i="1" dirty="0">
                    <a:solidFill>
                      <a:srgbClr val="FF0000"/>
                    </a:solidFill>
                    <a:effectLst/>
                    <a:ea typeface="Times New Roman" panose="02020603050405020304" pitchFamily="18" charset="0"/>
                  </a:rPr>
                  <a:t>Ghi chép lại những thông tin mà người thân cung cấp, có thể mang vào lớp chia sẻ cùng các bạn.</a:t>
                </a:r>
                <a:endParaRPr lang="en-US" sz="2800" b="1" i="1" dirty="0">
                  <a:solidFill>
                    <a:srgbClr val="FF0000"/>
                  </a:solidFill>
                  <a:effectLst/>
                  <a:ea typeface="Times New Roman" panose="02020603050405020304" pitchFamily="18" charset="0"/>
                </a:endParaRPr>
              </a:p>
            </p:txBody>
          </p:sp>
          <p:sp>
            <p:nvSpPr>
              <p:cNvPr id="22" name="Oval 21">
                <a:extLst>
                  <a:ext uri="{FF2B5EF4-FFF2-40B4-BE49-F238E27FC236}">
                    <a16:creationId xmlns="" xmlns:a16="http://schemas.microsoft.com/office/drawing/2014/main" id="{C6C327D2-3C7F-4E0D-B498-84CBDB0A02C1}"/>
                  </a:ext>
                </a:extLst>
              </p:cNvPr>
              <p:cNvSpPr/>
              <p:nvPr/>
            </p:nvSpPr>
            <p:spPr>
              <a:xfrm>
                <a:off x="5911313" y="1078592"/>
                <a:ext cx="1257128" cy="1257127"/>
              </a:xfrm>
              <a:prstGeom prst="ellipse">
                <a:avLst/>
              </a:prstGeom>
              <a:solidFill>
                <a:schemeClr val="bg1"/>
              </a:solidFill>
              <a:ln w="38100">
                <a:solidFill>
                  <a:srgbClr val="002060"/>
                </a:solidFill>
                <a:prstDash val="solid"/>
                <a:extLst>
                  <a:ext uri="{C807C97D-BFC1-408E-A445-0C87EB9F89A2}">
                    <ask:lineSketchStyleProps xmlns="" xmlns:ask="http://schemas.microsoft.com/office/drawing/2018/sketchyshapes" sd="1219033472">
                      <a:custGeom>
                        <a:avLst/>
                        <a:gdLst>
                          <a:gd name="connsiteX0" fmla="*/ 0 w 2330280"/>
                          <a:gd name="connsiteY0" fmla="*/ 1165140 h 2330280"/>
                          <a:gd name="connsiteX1" fmla="*/ 1165140 w 2330280"/>
                          <a:gd name="connsiteY1" fmla="*/ 0 h 2330280"/>
                          <a:gd name="connsiteX2" fmla="*/ 2330280 w 2330280"/>
                          <a:gd name="connsiteY2" fmla="*/ 1165140 h 2330280"/>
                          <a:gd name="connsiteX3" fmla="*/ 1165140 w 2330280"/>
                          <a:gd name="connsiteY3" fmla="*/ 2330280 h 2330280"/>
                          <a:gd name="connsiteX4" fmla="*/ 0 w 2330280"/>
                          <a:gd name="connsiteY4" fmla="*/ 1165140 h 2330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280" h="2330280" fill="none" extrusionOk="0">
                            <a:moveTo>
                              <a:pt x="0" y="1165140"/>
                            </a:moveTo>
                            <a:cubicBezTo>
                              <a:pt x="48646" y="527422"/>
                              <a:pt x="582570" y="-125370"/>
                              <a:pt x="1165140" y="0"/>
                            </a:cubicBezTo>
                            <a:cubicBezTo>
                              <a:pt x="1750456" y="-8908"/>
                              <a:pt x="2271514" y="576979"/>
                              <a:pt x="2330280" y="1165140"/>
                            </a:cubicBezTo>
                            <a:cubicBezTo>
                              <a:pt x="2325787" y="1765780"/>
                              <a:pt x="1720037" y="2453398"/>
                              <a:pt x="1165140" y="2330280"/>
                            </a:cubicBezTo>
                            <a:cubicBezTo>
                              <a:pt x="657363" y="2406257"/>
                              <a:pt x="110309" y="1835151"/>
                              <a:pt x="0" y="1165140"/>
                            </a:cubicBezTo>
                            <a:close/>
                          </a:path>
                          <a:path w="2330280" h="2330280" stroke="0" extrusionOk="0">
                            <a:moveTo>
                              <a:pt x="0" y="1165140"/>
                            </a:moveTo>
                            <a:cubicBezTo>
                              <a:pt x="-84610" y="469462"/>
                              <a:pt x="380064" y="53140"/>
                              <a:pt x="1165140" y="0"/>
                            </a:cubicBezTo>
                            <a:cubicBezTo>
                              <a:pt x="1824785" y="3401"/>
                              <a:pt x="2225103" y="524995"/>
                              <a:pt x="2330280" y="1165140"/>
                            </a:cubicBezTo>
                            <a:cubicBezTo>
                              <a:pt x="2277860" y="1859820"/>
                              <a:pt x="1793890" y="2411750"/>
                              <a:pt x="1165140" y="2330280"/>
                            </a:cubicBezTo>
                            <a:cubicBezTo>
                              <a:pt x="388771" y="2257578"/>
                              <a:pt x="65141" y="1839754"/>
                              <a:pt x="0" y="116514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1">
                  <a:solidFill>
                    <a:srgbClr val="FF0000"/>
                  </a:solidFill>
                </a:endParaRPr>
              </a:p>
            </p:txBody>
          </p:sp>
        </p:grpSp>
        <p:pic>
          <p:nvPicPr>
            <p:cNvPr id="20" name="Picture 19" descr="A close-up of a logo&#10;&#10;Description automatically generated with low confidence">
              <a:extLst>
                <a:ext uri="{FF2B5EF4-FFF2-40B4-BE49-F238E27FC236}">
                  <a16:creationId xmlns="" xmlns:a16="http://schemas.microsoft.com/office/drawing/2014/main" id="{A3149137-2175-4AA2-9D30-B05DA7C517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891" y="4682859"/>
              <a:ext cx="992424" cy="518156"/>
            </a:xfrm>
            <a:prstGeom prst="rect">
              <a:avLst/>
            </a:prstGeom>
          </p:spPr>
        </p:pic>
      </p:grpSp>
      <p:pic>
        <p:nvPicPr>
          <p:cNvPr id="23" name="Picture 22" descr="Icon&#10;&#10;Description automatically generated with medium confidence">
            <a:extLst>
              <a:ext uri="{FF2B5EF4-FFF2-40B4-BE49-F238E27FC236}">
                <a16:creationId xmlns="" xmlns:a16="http://schemas.microsoft.com/office/drawing/2014/main" id="{7234A8FA-81B0-46E8-AC77-4149D2AAA2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60256" y="1863362"/>
            <a:ext cx="1513671" cy="1320539"/>
          </a:xfrm>
          <a:prstGeom prst="rect">
            <a:avLst/>
          </a:prstGeom>
        </p:spPr>
      </p:pic>
      <p:pic>
        <p:nvPicPr>
          <p:cNvPr id="24" name="Picture 23" descr="Icon&#10;&#10;Description automatically generated with medium confidence">
            <a:extLst>
              <a:ext uri="{FF2B5EF4-FFF2-40B4-BE49-F238E27FC236}">
                <a16:creationId xmlns="" xmlns:a16="http://schemas.microsoft.com/office/drawing/2014/main" id="{41DA43E5-0D45-4068-98FA-76558F26D1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4289" y="3127129"/>
            <a:ext cx="1748163" cy="1525112"/>
          </a:xfrm>
          <a:prstGeom prst="rect">
            <a:avLst/>
          </a:prstGeom>
        </p:spPr>
      </p:pic>
      <p:pic>
        <p:nvPicPr>
          <p:cNvPr id="25" name="Picture 2" descr="Happy Flower Power Sticker for iOS &amp; Android | GIPHY | Happy flowers, Love  heart gif, Happy stickers">
            <a:extLst>
              <a:ext uri="{FF2B5EF4-FFF2-40B4-BE49-F238E27FC236}">
                <a16:creationId xmlns="" xmlns:a16="http://schemas.microsoft.com/office/drawing/2014/main" id="{CA18C377-3740-4013-AFA9-4DD3F0523BA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78329" y="154490"/>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C92A1D32-FCA3-44B4-B182-00B562FD6AAA}"/>
              </a:ext>
            </a:extLst>
          </p:cNvPr>
          <p:cNvPicPr>
            <a:picLocks noChangeAspect="1"/>
          </p:cNvPicPr>
          <p:nvPr/>
        </p:nvPicPr>
        <p:blipFill>
          <a:blip r:embed="rId10"/>
          <a:stretch>
            <a:fillRect/>
          </a:stretch>
        </p:blipFill>
        <p:spPr>
          <a:xfrm>
            <a:off x="4327659" y="-109017"/>
            <a:ext cx="2755631" cy="1170533"/>
          </a:xfrm>
          <a:prstGeom prst="rect">
            <a:avLst/>
          </a:prstGeom>
        </p:spPr>
      </p:pic>
    </p:spTree>
    <p:extLst>
      <p:ext uri="{BB962C8B-B14F-4D97-AF65-F5344CB8AC3E}">
        <p14:creationId xmlns:p14="http://schemas.microsoft.com/office/powerpoint/2010/main" val="21260610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3"/>
                                            </p:cond>
                                          </p:stCondLst>
                                          <p:endCondLst>
                                            <p:cond evt="onStopAudio" delay="0">
                                              <p:tgtEl>
                                                <p:sldTgt/>
                                              </p:tgtEl>
                                            </p:cond>
                                          </p:endCondLst>
                                        </p:cTn>
                                        <p:tgtEl>
                                          <p:sndTgt r:embed="rId2" name="Trò-chơi-ting.wav"/>
                                        </p:tgtEl>
                                      </p:cMediaNode>
                                    </p:audio>
                                  </p:sub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1"/>
                                            </p:cond>
                                          </p:stCondLst>
                                          <p:endCondLst>
                                            <p:cond evt="onStopAudio" delay="0">
                                              <p:tgtEl>
                                                <p:sldTgt/>
                                              </p:tgtEl>
                                            </p:cond>
                                          </p:endCondLst>
                                        </p:cTn>
                                        <p:tgtEl>
                                          <p:sndTgt r:embed="rId2" name="Trò-chơi-ting.wav"/>
                                        </p:tgtEl>
                                      </p:cMediaNode>
                                    </p:audio>
                                  </p:sub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anim calcmode="lin" valueType="num">
                                      <p:cBhvr>
                                        <p:cTn id="30" dur="500" fill="hold"/>
                                        <p:tgtEl>
                                          <p:spTgt spid="23"/>
                                        </p:tgtEl>
                                        <p:attrNameLst>
                                          <p:attrName>ppt_x</p:attrName>
                                        </p:attrNameLst>
                                      </p:cBhvr>
                                      <p:tavLst>
                                        <p:tav tm="0">
                                          <p:val>
                                            <p:strVal val="#ppt_x"/>
                                          </p:val>
                                        </p:tav>
                                        <p:tav tm="100000">
                                          <p:val>
                                            <p:strVal val="#ppt_x"/>
                                          </p:val>
                                        </p:tav>
                                      </p:tavLst>
                                    </p:anim>
                                    <p:anim calcmode="lin" valueType="num">
                                      <p:cBhvr>
                                        <p:cTn id="31"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1000" fill="hold"/>
                                        <p:tgtEl>
                                          <p:spTgt spid="18"/>
                                        </p:tgtEl>
                                        <p:attrNameLst>
                                          <p:attrName>ppt_w</p:attrName>
                                        </p:attrNameLst>
                                      </p:cBhvr>
                                      <p:tavLst>
                                        <p:tav tm="0">
                                          <p:val>
                                            <p:fltVal val="0"/>
                                          </p:val>
                                        </p:tav>
                                        <p:tav tm="100000">
                                          <p:val>
                                            <p:strVal val="#ppt_w"/>
                                          </p:val>
                                        </p:tav>
                                      </p:tavLst>
                                    </p:anim>
                                    <p:anim calcmode="lin" valueType="num">
                                      <p:cBhvr>
                                        <p:cTn id="37" dur="1000" fill="hold"/>
                                        <p:tgtEl>
                                          <p:spTgt spid="18"/>
                                        </p:tgtEl>
                                        <p:attrNameLst>
                                          <p:attrName>ppt_h</p:attrName>
                                        </p:attrNameLst>
                                      </p:cBhvr>
                                      <p:tavLst>
                                        <p:tav tm="0">
                                          <p:val>
                                            <p:fltVal val="0"/>
                                          </p:val>
                                        </p:tav>
                                        <p:tav tm="100000">
                                          <p:val>
                                            <p:strVal val="#ppt_h"/>
                                          </p:val>
                                        </p:tav>
                                      </p:tavLst>
                                    </p:anim>
                                    <p:anim calcmode="lin" valueType="num">
                                      <p:cBhvr>
                                        <p:cTn id="38"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4"/>
                                            </p:cond>
                                          </p:stCondLst>
                                          <p:endCondLst>
                                            <p:cond evt="onStopAudio" delay="0">
                                              <p:tgtEl>
                                                <p:sldTgt/>
                                              </p:tgtEl>
                                            </p:cond>
                                          </p:endCondLst>
                                        </p:cTn>
                                        <p:tgtEl>
                                          <p:sndTgt r:embed="rId2" name="Trò-chơi-ting.wav"/>
                                        </p:tgtEl>
                                      </p:cMediaNode>
                                    </p:audio>
                                  </p:subTnLst>
                                </p:cTn>
                              </p:par>
                              <p:par>
                                <p:cTn id="40" presetID="42"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anim calcmode="lin" valueType="num">
                                      <p:cBhvr>
                                        <p:cTn id="43" dur="500" fill="hold"/>
                                        <p:tgtEl>
                                          <p:spTgt spid="24"/>
                                        </p:tgtEl>
                                        <p:attrNameLst>
                                          <p:attrName>ppt_x</p:attrName>
                                        </p:attrNameLst>
                                      </p:cBhvr>
                                      <p:tavLst>
                                        <p:tav tm="0">
                                          <p:val>
                                            <p:strVal val="#ppt_x"/>
                                          </p:val>
                                        </p:tav>
                                        <p:tav tm="100000">
                                          <p:val>
                                            <p:strVal val="#ppt_x"/>
                                          </p:val>
                                        </p:tav>
                                      </p:tavLst>
                                    </p:anim>
                                    <p:anim calcmode="lin" valueType="num">
                                      <p:cBhvr>
                                        <p:cTn id="4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 xmlns:a16="http://schemas.microsoft.com/office/drawing/2014/main" id="{8D22C299-B42B-4997-B325-88CEB9AFC77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833569" y="904022"/>
            <a:ext cx="1439705" cy="1439705"/>
          </a:xfrm>
          <a:prstGeom prst="rect">
            <a:avLst/>
          </a:prstGeom>
        </p:spPr>
      </p:pic>
      <p:pic>
        <p:nvPicPr>
          <p:cNvPr id="13" name="Picture 12" descr="A picture containing text, clipart&#10;&#10;Description automatically generated">
            <a:extLst>
              <a:ext uri="{FF2B5EF4-FFF2-40B4-BE49-F238E27FC236}">
                <a16:creationId xmlns="" xmlns:a16="http://schemas.microsoft.com/office/drawing/2014/main" id="{A4AB9698-4116-402F-AC83-BA0EB8576A0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105497">
            <a:off x="242597" y="4241579"/>
            <a:ext cx="1176872" cy="588436"/>
          </a:xfrm>
          <a:prstGeom prst="rect">
            <a:avLst/>
          </a:prstGeom>
        </p:spPr>
      </p:pic>
      <p:pic>
        <p:nvPicPr>
          <p:cNvPr id="14" name="Picture 13" descr="A picture containing text, clipart&#10;&#10;Description automatically generated">
            <a:extLst>
              <a:ext uri="{FF2B5EF4-FFF2-40B4-BE49-F238E27FC236}">
                <a16:creationId xmlns="" xmlns:a16="http://schemas.microsoft.com/office/drawing/2014/main" id="{4AB5BAB4-D271-41EF-A13D-6DE139E20EB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0598925">
            <a:off x="559895" y="5481810"/>
            <a:ext cx="1176872" cy="588436"/>
          </a:xfrm>
          <a:prstGeom prst="rect">
            <a:avLst/>
          </a:prstGeom>
        </p:spPr>
      </p:pic>
      <p:pic>
        <p:nvPicPr>
          <p:cNvPr id="15" name="Picture 14" descr="A picture containing text, clipart&#10;&#10;Description automatically generated">
            <a:extLst>
              <a:ext uri="{FF2B5EF4-FFF2-40B4-BE49-F238E27FC236}">
                <a16:creationId xmlns="" xmlns:a16="http://schemas.microsoft.com/office/drawing/2014/main" id="{75141976-C45F-48C2-AEFC-FF907D77831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338990">
            <a:off x="11043786" y="5001628"/>
            <a:ext cx="1176872" cy="588436"/>
          </a:xfrm>
          <a:prstGeom prst="rect">
            <a:avLst/>
          </a:prstGeom>
        </p:spPr>
      </p:pic>
      <p:pic>
        <p:nvPicPr>
          <p:cNvPr id="16" name="Picture 15" descr="A picture containing text, clipart&#10;&#10;Description automatically generated">
            <a:extLst>
              <a:ext uri="{FF2B5EF4-FFF2-40B4-BE49-F238E27FC236}">
                <a16:creationId xmlns="" xmlns:a16="http://schemas.microsoft.com/office/drawing/2014/main" id="{FF739666-3829-46CC-A5E4-728E0B50777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285034">
            <a:off x="8175173" y="5891332"/>
            <a:ext cx="1176872" cy="588436"/>
          </a:xfrm>
          <a:prstGeom prst="rect">
            <a:avLst/>
          </a:prstGeom>
        </p:spPr>
      </p:pic>
      <p:pic>
        <p:nvPicPr>
          <p:cNvPr id="17" name="Picture 16" descr="A picture containing text, clipart&#10;&#10;Description automatically generated">
            <a:extLst>
              <a:ext uri="{FF2B5EF4-FFF2-40B4-BE49-F238E27FC236}">
                <a16:creationId xmlns="" xmlns:a16="http://schemas.microsoft.com/office/drawing/2014/main" id="{EAE6607D-E4E3-4E75-975F-E69BAC1D937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rcRect r="67863"/>
          <a:stretch/>
        </p:blipFill>
        <p:spPr>
          <a:xfrm rot="21158011">
            <a:off x="3806388" y="4860316"/>
            <a:ext cx="378211" cy="588436"/>
          </a:xfrm>
          <a:prstGeom prst="rect">
            <a:avLst/>
          </a:prstGeom>
        </p:spPr>
      </p:pic>
      <p:pic>
        <p:nvPicPr>
          <p:cNvPr id="18" name="Picture 17" descr="Background pattern&#10;&#10;Description automatically generated">
            <a:extLst>
              <a:ext uri="{FF2B5EF4-FFF2-40B4-BE49-F238E27FC236}">
                <a16:creationId xmlns="" xmlns:a16="http://schemas.microsoft.com/office/drawing/2014/main" id="{97169D0A-D59E-4C9D-A349-F8627E82F85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2453" y="0"/>
            <a:ext cx="1623995" cy="1623995"/>
          </a:xfrm>
          <a:prstGeom prst="rect">
            <a:avLst/>
          </a:prstGeom>
        </p:spPr>
      </p:pic>
      <p:pic>
        <p:nvPicPr>
          <p:cNvPr id="19" name="Picture 18" descr="Background pattern&#10;&#10;Description automatically generated">
            <a:extLst>
              <a:ext uri="{FF2B5EF4-FFF2-40B4-BE49-F238E27FC236}">
                <a16:creationId xmlns="" xmlns:a16="http://schemas.microsoft.com/office/drawing/2014/main" id="{70BC4894-C424-4EEE-93A4-3D92C08F076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371498" y="996287"/>
            <a:ext cx="1439705" cy="1439705"/>
          </a:xfrm>
          <a:prstGeom prst="rect">
            <a:avLst/>
          </a:prstGeom>
        </p:spPr>
      </p:pic>
      <p:pic>
        <p:nvPicPr>
          <p:cNvPr id="20" name="Picture 19" descr="Background pattern&#10;&#10;Description automatically generated">
            <a:extLst>
              <a:ext uri="{FF2B5EF4-FFF2-40B4-BE49-F238E27FC236}">
                <a16:creationId xmlns="" xmlns:a16="http://schemas.microsoft.com/office/drawing/2014/main" id="{20D7F3F5-371A-4FA2-B22B-A4445FA715C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926058" y="996286"/>
            <a:ext cx="1439705" cy="1439705"/>
          </a:xfrm>
          <a:prstGeom prst="rect">
            <a:avLst/>
          </a:prstGeom>
        </p:spPr>
      </p:pic>
      <p:sp>
        <p:nvSpPr>
          <p:cNvPr id="21" name="Rectangle: Rounded Corners 20">
            <a:extLst>
              <a:ext uri="{FF2B5EF4-FFF2-40B4-BE49-F238E27FC236}">
                <a16:creationId xmlns="" xmlns:a16="http://schemas.microsoft.com/office/drawing/2014/main" id="{D5338E32-38DA-403E-873C-ABF6C0B81FA7}"/>
              </a:ext>
            </a:extLst>
          </p:cNvPr>
          <p:cNvSpPr/>
          <p:nvPr/>
        </p:nvSpPr>
        <p:spPr>
          <a:xfrm>
            <a:off x="930745" y="656839"/>
            <a:ext cx="10454980" cy="558457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endParaRPr>
          </a:p>
        </p:txBody>
      </p:sp>
      <p:pic>
        <p:nvPicPr>
          <p:cNvPr id="22" name="Picture 2" descr="Fly me to the broom: September 2020">
            <a:extLst>
              <a:ext uri="{FF2B5EF4-FFF2-40B4-BE49-F238E27FC236}">
                <a16:creationId xmlns="" xmlns:a16="http://schemas.microsoft.com/office/drawing/2014/main" id="{3F6AF054-7701-4529-96A9-C77BCDE0461D}"/>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05520" y="765432"/>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The Echelford Primary School - Sports Leaders">
            <a:extLst>
              <a:ext uri="{FF2B5EF4-FFF2-40B4-BE49-F238E27FC236}">
                <a16:creationId xmlns="" xmlns:a16="http://schemas.microsoft.com/office/drawing/2014/main" id="{5502DF37-DA7A-4748-A00C-671E1D74CCE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0" y="5041503"/>
            <a:ext cx="6935121" cy="20401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Rainbow cartoon on transparent background PNG - Similar PNG">
            <a:extLst>
              <a:ext uri="{FF2B5EF4-FFF2-40B4-BE49-F238E27FC236}">
                <a16:creationId xmlns="" xmlns:a16="http://schemas.microsoft.com/office/drawing/2014/main" id="{02C04889-6235-4226-B7F4-7D89B8FAD788}"/>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6167" r="94667">
                        <a14:foregroundMark x1="15000" y1="66000" x2="25167" y2="66000"/>
                        <a14:foregroundMark x1="8167" y1="71667" x2="13167" y2="71667"/>
                        <a14:foregroundMark x1="26333" y1="72500" x2="14333" y2="68333"/>
                        <a14:foregroundMark x1="14333" y1="68333" x2="23167" y2="70333"/>
                        <a14:foregroundMark x1="23167" y1="70333" x2="28000" y2="66000"/>
                        <a14:foregroundMark x1="24500" y1="63167" x2="24333" y2="73167"/>
                        <a14:foregroundMark x1="22500" y1="60000" x2="29833" y2="70833"/>
                        <a14:foregroundMark x1="26500" y1="61167" x2="34500" y2="72167"/>
                        <a14:foregroundMark x1="33333" y1="66500" x2="37667" y2="73833"/>
                        <a14:foregroundMark x1="51333" y1="62833" x2="51333" y2="62833"/>
                        <a14:foregroundMark x1="79167" y1="67167" x2="83333" y2="74833"/>
                        <a14:foregroundMark x1="83833" y1="66000" x2="69167" y2="75500"/>
                        <a14:foregroundMark x1="75000" y1="68000" x2="83500" y2="75000"/>
                        <a14:foregroundMark x1="83000" y1="67000" x2="70500" y2="70500"/>
                        <a14:foregroundMark x1="70500" y1="70500" x2="78500" y2="66167"/>
                        <a14:foregroundMark x1="78500" y1="66167" x2="77000" y2="65500"/>
                        <a14:foregroundMark x1="74167" y1="65667" x2="78167" y2="71167"/>
                        <a14:foregroundMark x1="72167" y1="64333" x2="77167" y2="71167"/>
                        <a14:foregroundMark x1="66833" y1="73833" x2="73333" y2="74000"/>
                        <a14:foregroundMark x1="66500" y1="70833" x2="72833" y2="73000"/>
                        <a14:foregroundMark x1="88000" y1="69167" x2="91167" y2="73167"/>
                        <a14:foregroundMark x1="94000" y1="72667" x2="94000" y2="72667"/>
                        <a14:foregroundMark x1="94833" y1="72833" x2="94833" y2="72833"/>
                        <a14:foregroundMark x1="6167" y1="71500" x2="6167" y2="71500"/>
                      </a14:backgroundRemoval>
                    </a14:imgEffect>
                  </a14:imgLayer>
                </a14:imgProps>
              </a:ext>
              <a:ext uri="{28A0092B-C50C-407E-A947-70E740481C1C}">
                <a14:useLocalDpi xmlns:a14="http://schemas.microsoft.com/office/drawing/2010/main" val="0"/>
              </a:ext>
            </a:extLst>
          </a:blip>
          <a:srcRect t="29801" b="20651"/>
          <a:stretch/>
        </p:blipFill>
        <p:spPr bwMode="auto">
          <a:xfrm rot="20096658">
            <a:off x="131683" y="762089"/>
            <a:ext cx="2394172" cy="11862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Background pattern&#10;&#10;Description automatically generated">
            <a:extLst>
              <a:ext uri="{FF2B5EF4-FFF2-40B4-BE49-F238E27FC236}">
                <a16:creationId xmlns="" xmlns:a16="http://schemas.microsoft.com/office/drawing/2014/main" id="{1C24C355-284B-4C56-B956-FEF70B43ED7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653377" y="-168539"/>
            <a:ext cx="1439705" cy="1439705"/>
          </a:xfrm>
          <a:prstGeom prst="rect">
            <a:avLst/>
          </a:prstGeom>
        </p:spPr>
      </p:pic>
      <p:grpSp>
        <p:nvGrpSpPr>
          <p:cNvPr id="29" name="Group 28">
            <a:extLst>
              <a:ext uri="{FF2B5EF4-FFF2-40B4-BE49-F238E27FC236}">
                <a16:creationId xmlns="" xmlns:a16="http://schemas.microsoft.com/office/drawing/2014/main" id="{88BA1D70-BF6A-43A6-95AD-7521E6F544DB}"/>
              </a:ext>
            </a:extLst>
          </p:cNvPr>
          <p:cNvGrpSpPr/>
          <p:nvPr/>
        </p:nvGrpSpPr>
        <p:grpSpPr>
          <a:xfrm>
            <a:off x="7652230" y="4533118"/>
            <a:ext cx="4351838" cy="2320136"/>
            <a:chOff x="7652230" y="4533118"/>
            <a:chExt cx="4351838" cy="2320136"/>
          </a:xfrm>
        </p:grpSpPr>
        <p:pic>
          <p:nvPicPr>
            <p:cNvPr id="30" name="Picture 29" descr="A picture containing application&#10;&#10;Description automatically generated">
              <a:extLst>
                <a:ext uri="{FF2B5EF4-FFF2-40B4-BE49-F238E27FC236}">
                  <a16:creationId xmlns="" xmlns:a16="http://schemas.microsoft.com/office/drawing/2014/main" id="{B16C168A-55A4-41AA-84A4-5892909BAE6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52230" y="4533118"/>
              <a:ext cx="4351838" cy="2279276"/>
            </a:xfrm>
            <a:prstGeom prst="rect">
              <a:avLst/>
            </a:prstGeom>
          </p:spPr>
        </p:pic>
        <p:pic>
          <p:nvPicPr>
            <p:cNvPr id="31" name="Picture 30">
              <a:extLst>
                <a:ext uri="{FF2B5EF4-FFF2-40B4-BE49-F238E27FC236}">
                  <a16:creationId xmlns="" xmlns:a16="http://schemas.microsoft.com/office/drawing/2014/main" id="{DFD32144-8289-45D6-9903-065F6E72E9F9}"/>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7837184" y="6339843"/>
              <a:ext cx="748626" cy="502273"/>
            </a:xfrm>
            <a:prstGeom prst="rect">
              <a:avLst/>
            </a:prstGeom>
          </p:spPr>
        </p:pic>
        <p:pic>
          <p:nvPicPr>
            <p:cNvPr id="32" name="Picture 31">
              <a:extLst>
                <a:ext uri="{FF2B5EF4-FFF2-40B4-BE49-F238E27FC236}">
                  <a16:creationId xmlns="" xmlns:a16="http://schemas.microsoft.com/office/drawing/2014/main" id="{B8C29132-0610-4179-8FE9-E84FE06309BE}"/>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8465273" y="6343812"/>
              <a:ext cx="748626" cy="502273"/>
            </a:xfrm>
            <a:prstGeom prst="rect">
              <a:avLst/>
            </a:prstGeom>
          </p:spPr>
        </p:pic>
        <p:pic>
          <p:nvPicPr>
            <p:cNvPr id="33" name="Picture 32">
              <a:extLst>
                <a:ext uri="{FF2B5EF4-FFF2-40B4-BE49-F238E27FC236}">
                  <a16:creationId xmlns="" xmlns:a16="http://schemas.microsoft.com/office/drawing/2014/main" id="{5F382FCD-413A-4B88-945D-351A8E3DE922}"/>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10486451" y="6350981"/>
              <a:ext cx="748626" cy="502273"/>
            </a:xfrm>
            <a:prstGeom prst="rect">
              <a:avLst/>
            </a:prstGeom>
          </p:spPr>
        </p:pic>
        <p:pic>
          <p:nvPicPr>
            <p:cNvPr id="34" name="Picture 33">
              <a:extLst>
                <a:ext uri="{FF2B5EF4-FFF2-40B4-BE49-F238E27FC236}">
                  <a16:creationId xmlns="" xmlns:a16="http://schemas.microsoft.com/office/drawing/2014/main" id="{2B4C53E4-7619-458E-83BC-EFD3CB969FF7}"/>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11058103" y="6343811"/>
              <a:ext cx="748626" cy="502273"/>
            </a:xfrm>
            <a:prstGeom prst="rect">
              <a:avLst/>
            </a:prstGeom>
          </p:spPr>
        </p:pic>
      </p:grpSp>
      <p:pic>
        <p:nvPicPr>
          <p:cNvPr id="35" name="Picture 4" descr="View and Download hd Free Kawaii Sun Clip Art /// - Kawaii Sun Clipart PNG  Image for free. The i… | Sun clip art, Sunshine birthday theme, Sunshine  birthday parties">
            <a:extLst>
              <a:ext uri="{FF2B5EF4-FFF2-40B4-BE49-F238E27FC236}">
                <a16:creationId xmlns="" xmlns:a16="http://schemas.microsoft.com/office/drawing/2014/main" id="{C67A2BFC-9BE7-4CF9-A59D-E205A985586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019460" y="282216"/>
            <a:ext cx="1485060" cy="14627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FBEDDCA0-AA3E-4123-BE66-998FF7664AC5}"/>
              </a:ext>
            </a:extLst>
          </p:cNvPr>
          <p:cNvPicPr>
            <a:picLocks noChangeAspect="1"/>
          </p:cNvPicPr>
          <p:nvPr/>
        </p:nvPicPr>
        <p:blipFill>
          <a:blip r:embed="rId19"/>
          <a:stretch>
            <a:fillRect/>
          </a:stretch>
        </p:blipFill>
        <p:spPr>
          <a:xfrm>
            <a:off x="1581501" y="817044"/>
            <a:ext cx="9486198" cy="4633362"/>
          </a:xfrm>
          <a:prstGeom prst="rect">
            <a:avLst/>
          </a:prstGeom>
        </p:spPr>
      </p:pic>
    </p:spTree>
    <p:extLst>
      <p:ext uri="{BB962C8B-B14F-4D97-AF65-F5344CB8AC3E}">
        <p14:creationId xmlns:p14="http://schemas.microsoft.com/office/powerpoint/2010/main" val="2773249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26" presetClass="emph" presetSubtype="0" fill="hold" nodeType="withEffect">
                                  <p:stCondLst>
                                    <p:cond delay="0"/>
                                  </p:stCondLst>
                                  <p:childTnLst>
                                    <p:animEffect transition="out" filter="fade">
                                      <p:cBhvr>
                                        <p:cTn id="14" dur="1500" tmFilter="0, 0; .2, .5; .8, .5; 1, 0"/>
                                        <p:tgtEl>
                                          <p:spTgt spid="29"/>
                                        </p:tgtEl>
                                      </p:cBhvr>
                                    </p:animEffect>
                                    <p:animScale>
                                      <p:cBhvr>
                                        <p:cTn id="15" dur="750" autoRev="1" fill="hold"/>
                                        <p:tgtEl>
                                          <p:spTgt spid="29"/>
                                        </p:tgtEl>
                                      </p:cBhvr>
                                      <p:by x="105000" y="105000"/>
                                    </p:animScale>
                                  </p:childTnLst>
                                </p:cTn>
                              </p:par>
                              <p:par>
                                <p:cTn id="16" presetID="26" presetClass="emph" presetSubtype="0" fill="hold" nodeType="withEffect">
                                  <p:stCondLst>
                                    <p:cond delay="0"/>
                                  </p:stCondLst>
                                  <p:childTnLst>
                                    <p:animEffect transition="out" filter="fade">
                                      <p:cBhvr>
                                        <p:cTn id="17" dur="1500" tmFilter="0, 0; .2, .5; .8, .5; 1, 0"/>
                                        <p:tgtEl>
                                          <p:spTgt spid="27"/>
                                        </p:tgtEl>
                                      </p:cBhvr>
                                    </p:animEffect>
                                    <p:animScale>
                                      <p:cBhvr>
                                        <p:cTn id="18" dur="750" autoRev="1" fill="hold"/>
                                        <p:tgtEl>
                                          <p:spTgt spid="27"/>
                                        </p:tgtEl>
                                      </p:cBhvr>
                                      <p:by x="105000" y="105000"/>
                                    </p:animScale>
                                  </p:childTnLst>
                                </p:cTn>
                              </p:par>
                              <p:par>
                                <p:cTn id="19" presetID="26" presetClass="emph" presetSubtype="0" fill="hold" nodeType="withEffect">
                                  <p:stCondLst>
                                    <p:cond delay="0"/>
                                  </p:stCondLst>
                                  <p:childTnLst>
                                    <p:animEffect transition="out" filter="fade">
                                      <p:cBhvr>
                                        <p:cTn id="20" dur="1500" tmFilter="0, 0; .2, .5; .8, .5; 1, 0"/>
                                        <p:tgtEl>
                                          <p:spTgt spid="35"/>
                                        </p:tgtEl>
                                      </p:cBhvr>
                                    </p:animEffect>
                                    <p:animScale>
                                      <p:cBhvr>
                                        <p:cTn id="21" dur="750" autoRev="1" fill="hold"/>
                                        <p:tgtEl>
                                          <p:spTgt spid="35"/>
                                        </p:tgtEl>
                                      </p:cBhvr>
                                      <p:by x="105000" y="105000"/>
                                    </p:animScale>
                                  </p:childTnLst>
                                </p:cTn>
                              </p:par>
                              <p:par>
                                <p:cTn id="22" presetID="26" presetClass="emph" presetSubtype="0" fill="hold" nodeType="withEffect">
                                  <p:stCondLst>
                                    <p:cond delay="0"/>
                                  </p:stCondLst>
                                  <p:childTnLst>
                                    <p:animEffect transition="out" filter="fade">
                                      <p:cBhvr>
                                        <p:cTn id="23" dur="1500" tmFilter="0, 0; .2, .5; .8, .5; 1, 0"/>
                                        <p:tgtEl>
                                          <p:spTgt spid="26"/>
                                        </p:tgtEl>
                                      </p:cBhvr>
                                    </p:animEffect>
                                    <p:animScale>
                                      <p:cBhvr>
                                        <p:cTn id="24" dur="750" autoRev="1" fill="hold"/>
                                        <p:tgtEl>
                                          <p:spTgt spid="26"/>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3" name="Rectangle 2"/>
          <p:cNvSpPr/>
          <p:nvPr/>
        </p:nvSpPr>
        <p:spPr>
          <a:xfrm>
            <a:off x="-449177" y="538425"/>
            <a:ext cx="12929936" cy="3850106"/>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805995" y="942393"/>
            <a:ext cx="11144454" cy="2670279"/>
          </a:xfrm>
          <a:prstGeom prst="rect">
            <a:avLst/>
          </a:prstGeom>
        </p:spPr>
      </p:pic>
    </p:spTree>
    <p:extLst>
      <p:ext uri="{BB962C8B-B14F-4D97-AF65-F5344CB8AC3E}">
        <p14:creationId xmlns:p14="http://schemas.microsoft.com/office/powerpoint/2010/main" val="19210945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0530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50" b="44200" l="1800" r="51700"/>
                    </a14:imgEffect>
                  </a14:imgLayer>
                </a14:imgProps>
              </a:ext>
              <a:ext uri="{28A0092B-C50C-407E-A947-70E740481C1C}">
                <a14:useLocalDpi xmlns:a14="http://schemas.microsoft.com/office/drawing/2010/main" val="0"/>
              </a:ext>
            </a:extLst>
          </a:blip>
          <a:srcRect r="48128" b="57661"/>
          <a:stretch/>
        </p:blipFill>
        <p:spPr>
          <a:xfrm>
            <a:off x="-204117" y="-220736"/>
            <a:ext cx="4551526" cy="2476742"/>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045" y="-558738"/>
            <a:ext cx="3848753" cy="3848753"/>
          </a:xfrm>
          <a:prstGeom prst="rect">
            <a:avLst/>
          </a:prstGeom>
        </p:spPr>
      </p:pic>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285751" y="225688"/>
            <a:ext cx="11344274" cy="6420746"/>
          </a:xfrm>
          <a:prstGeom prst="rect">
            <a:avLst/>
          </a:prstGeom>
        </p:spPr>
      </p:pic>
      <p:pic>
        <p:nvPicPr>
          <p:cNvPr id="2" name="Picture 1">
            <a:extLst>
              <a:ext uri="{FF2B5EF4-FFF2-40B4-BE49-F238E27FC236}">
                <a16:creationId xmlns="" xmlns:a16="http://schemas.microsoft.com/office/drawing/2014/main" id="{835D8674-2287-4359-89F9-97B5CD88AF14}"/>
              </a:ext>
            </a:extLst>
          </p:cNvPr>
          <p:cNvPicPr>
            <a:picLocks noChangeAspect="1"/>
          </p:cNvPicPr>
          <p:nvPr/>
        </p:nvPicPr>
        <p:blipFill>
          <a:blip r:embed="rId8"/>
          <a:stretch>
            <a:fillRect/>
          </a:stretch>
        </p:blipFill>
        <p:spPr>
          <a:xfrm>
            <a:off x="3556055" y="1011885"/>
            <a:ext cx="4584589" cy="1176630"/>
          </a:xfrm>
          <a:prstGeom prst="rect">
            <a:avLst/>
          </a:prstGeom>
        </p:spPr>
      </p:pic>
      <p:pic>
        <p:nvPicPr>
          <p:cNvPr id="5" name="Picture 4">
            <a:extLst>
              <a:ext uri="{FF2B5EF4-FFF2-40B4-BE49-F238E27FC236}">
                <a16:creationId xmlns="" xmlns:a16="http://schemas.microsoft.com/office/drawing/2014/main" id="{5F791F3F-E743-490D-BA2D-043086D79A01}"/>
              </a:ext>
            </a:extLst>
          </p:cNvPr>
          <p:cNvPicPr>
            <a:picLocks noChangeAspect="1"/>
          </p:cNvPicPr>
          <p:nvPr/>
        </p:nvPicPr>
        <p:blipFill>
          <a:blip r:embed="rId9"/>
          <a:stretch>
            <a:fillRect/>
          </a:stretch>
        </p:blipFill>
        <p:spPr>
          <a:xfrm>
            <a:off x="3033641" y="2600986"/>
            <a:ext cx="6029467" cy="2322777"/>
          </a:xfrm>
          <a:prstGeom prst="rect">
            <a:avLst/>
          </a:prstGeom>
        </p:spPr>
      </p:pic>
    </p:spTree>
    <p:extLst>
      <p:ext uri="{BB962C8B-B14F-4D97-AF65-F5344CB8AC3E}">
        <p14:creationId xmlns:p14="http://schemas.microsoft.com/office/powerpoint/2010/main" val="41497022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3" name="Rectangle 2"/>
          <p:cNvSpPr/>
          <p:nvPr/>
        </p:nvSpPr>
        <p:spPr>
          <a:xfrm>
            <a:off x="-385011" y="-176464"/>
            <a:ext cx="12865770" cy="6898105"/>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2035945" y="136359"/>
            <a:ext cx="7327871" cy="979333"/>
          </a:xfrm>
          <a:prstGeom prst="rect">
            <a:avLst/>
          </a:prstGeom>
        </p:spPr>
      </p:pic>
      <p:sp>
        <p:nvSpPr>
          <p:cNvPr id="4" name="Rectangle 3"/>
          <p:cNvSpPr/>
          <p:nvPr/>
        </p:nvSpPr>
        <p:spPr>
          <a:xfrm>
            <a:off x="264693" y="1465915"/>
            <a:ext cx="11566359" cy="2992614"/>
          </a:xfrm>
          <a:prstGeom prst="rect">
            <a:avLst/>
          </a:prstGeom>
        </p:spPr>
        <p:txBody>
          <a:bodyPr wrap="square">
            <a:spAutoFit/>
          </a:bodyPr>
          <a:lstStyle/>
          <a:p>
            <a:pPr lvl="0" indent="228600" algn="just">
              <a:lnSpc>
                <a:spcPct val="120000"/>
              </a:lnSpc>
            </a:pPr>
            <a:r>
              <a:rPr lang="nl-NL" sz="3200" b="1" dirty="0">
                <a:solidFill>
                  <a:srgbClr val="4472C4">
                    <a:lumMod val="75000"/>
                  </a:srgbClr>
                </a:solidFill>
                <a:latin typeface="Cambria" panose="02040503050406030204" pitchFamily="18" charset="0"/>
                <a:ea typeface="Cambria" panose="02040503050406030204" pitchFamily="18" charset="0"/>
              </a:rPr>
              <a:t>- Biết viết đoạn văn ngắn nêu lí do thích (hoặc không thích) một nhân vật trong câu chuyện đã đọc, đã nghe.</a:t>
            </a:r>
          </a:p>
          <a:p>
            <a:pPr lvl="0" indent="228600" algn="just">
              <a:lnSpc>
                <a:spcPct val="120000"/>
              </a:lnSpc>
            </a:pPr>
            <a:r>
              <a:rPr lang="nl-NL" sz="3200" b="1" dirty="0">
                <a:solidFill>
                  <a:srgbClr val="4472C4">
                    <a:lumMod val="75000"/>
                  </a:srgbClr>
                </a:solidFill>
                <a:latin typeface="Cambria" panose="02040503050406030204" pitchFamily="18" charset="0"/>
                <a:ea typeface="Cambria" panose="02040503050406030204" pitchFamily="18" charset="0"/>
              </a:rPr>
              <a:t>- Hình thành và phát triển tình cảm tôn trọng một nhân vật nào đó trong một câu chuyện qua cách sử dụng từ khi viết đoạn văn.</a:t>
            </a:r>
          </a:p>
        </p:txBody>
      </p:sp>
    </p:spTree>
    <p:extLst>
      <p:ext uri="{BB962C8B-B14F-4D97-AF65-F5344CB8AC3E}">
        <p14:creationId xmlns:p14="http://schemas.microsoft.com/office/powerpoint/2010/main" val="36317330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93942" y="144379"/>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647700" y="256208"/>
            <a:ext cx="11066349" cy="1077218"/>
          </a:xfrm>
          <a:prstGeom prst="rect">
            <a:avLst/>
          </a:prstGeom>
        </p:spPr>
        <p:txBody>
          <a:bodyPr wrap="square">
            <a:spAutoFit/>
          </a:bodyPr>
          <a:lstStyle/>
          <a:p>
            <a:pPr lvl="0" algn="ctr"/>
            <a:r>
              <a:rPr lang="en-GB" sz="3200" b="1" dirty="0">
                <a:solidFill>
                  <a:srgbClr val="4472C4">
                    <a:lumMod val="75000"/>
                  </a:srgbClr>
                </a:solidFill>
                <a:latin typeface="Cambria" panose="02040503050406030204" pitchFamily="18" charset="0"/>
                <a:ea typeface="Cambria" panose="02040503050406030204" pitchFamily="18" charset="0"/>
              </a:rPr>
              <a:t>1. </a:t>
            </a:r>
            <a:r>
              <a:rPr lang="en-GB" sz="3200" b="1" dirty="0" err="1">
                <a:solidFill>
                  <a:srgbClr val="4472C4">
                    <a:lumMod val="75000"/>
                  </a:srgbClr>
                </a:solidFill>
                <a:latin typeface="Cambria" panose="02040503050406030204" pitchFamily="18" charset="0"/>
                <a:ea typeface="Cambria" panose="02040503050406030204" pitchFamily="18" charset="0"/>
              </a:rPr>
              <a:t>Viết</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đoạn</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văn</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nêu</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lí</a:t>
            </a:r>
            <a:r>
              <a:rPr lang="en-GB" sz="3200" b="1" dirty="0">
                <a:solidFill>
                  <a:srgbClr val="4472C4">
                    <a:lumMod val="75000"/>
                  </a:srgbClr>
                </a:solidFill>
                <a:latin typeface="Cambria" panose="02040503050406030204" pitchFamily="18" charset="0"/>
                <a:ea typeface="Cambria" panose="02040503050406030204" pitchFamily="18" charset="0"/>
              </a:rPr>
              <a:t> do </a:t>
            </a:r>
            <a:r>
              <a:rPr lang="en-GB" sz="3200" b="1" dirty="0" err="1">
                <a:solidFill>
                  <a:srgbClr val="4472C4">
                    <a:lumMod val="75000"/>
                  </a:srgbClr>
                </a:solidFill>
                <a:latin typeface="Cambria" panose="02040503050406030204" pitchFamily="18" charset="0"/>
                <a:ea typeface="Cambria" panose="02040503050406030204" pitchFamily="18" charset="0"/>
              </a:rPr>
              <a:t>vì</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sao</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em</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thích</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hoặc</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không</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thích</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một</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nhân</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vật</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trong</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câu</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chuyện</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đã</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đọc</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hoặc</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đã</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nghe</a:t>
            </a:r>
            <a:r>
              <a:rPr lang="en-GB" sz="3200" b="1" dirty="0">
                <a:solidFill>
                  <a:srgbClr val="4472C4">
                    <a:lumMod val="75000"/>
                  </a:srgbClr>
                </a:solidFill>
                <a:latin typeface="Cambria" panose="02040503050406030204" pitchFamily="18" charset="0"/>
                <a:ea typeface="Cambria" panose="02040503050406030204" pitchFamily="18" charset="0"/>
              </a:rPr>
              <a:t>.</a:t>
            </a:r>
            <a:endParaRPr kumimoji="0" lang="en-GB" sz="3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endParaRPr>
          </a:p>
        </p:txBody>
      </p:sp>
      <p:pic>
        <p:nvPicPr>
          <p:cNvPr id="9" name="Picture 8" descr="A group of people in clothing&#10;&#10;Description automatically generated with low confidence">
            <a:extLst>
              <a:ext uri="{FF2B5EF4-FFF2-40B4-BE49-F238E27FC236}">
                <a16:creationId xmlns="" xmlns:a16="http://schemas.microsoft.com/office/drawing/2014/main" id="{BB0E3204-4BAA-4E51-BA9A-3089457A7F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731" y="3819525"/>
            <a:ext cx="4359170" cy="2743199"/>
          </a:xfrm>
          <a:prstGeom prst="rect">
            <a:avLst/>
          </a:prstGeom>
        </p:spPr>
      </p:pic>
      <p:grpSp>
        <p:nvGrpSpPr>
          <p:cNvPr id="10" name="Group 9">
            <a:extLst>
              <a:ext uri="{FF2B5EF4-FFF2-40B4-BE49-F238E27FC236}">
                <a16:creationId xmlns="" xmlns:a16="http://schemas.microsoft.com/office/drawing/2014/main" id="{7663965A-7741-45DB-B55C-73DAC77F5784}"/>
              </a:ext>
            </a:extLst>
          </p:cNvPr>
          <p:cNvGrpSpPr/>
          <p:nvPr/>
        </p:nvGrpSpPr>
        <p:grpSpPr>
          <a:xfrm rot="21180315">
            <a:off x="3199855" y="1076324"/>
            <a:ext cx="6151995" cy="3495675"/>
            <a:chOff x="7359952" y="291095"/>
            <a:chExt cx="3642219" cy="3240000"/>
          </a:xfrm>
        </p:grpSpPr>
        <p:pic>
          <p:nvPicPr>
            <p:cNvPr id="11" name="Picture 10" descr="A picture containing text&#10;&#10;Description automatically generated">
              <a:extLst>
                <a:ext uri="{FF2B5EF4-FFF2-40B4-BE49-F238E27FC236}">
                  <a16:creationId xmlns="" xmlns:a16="http://schemas.microsoft.com/office/drawing/2014/main" id="{7831FAE5-6455-4220-B7AD-0B5C920E10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14" name="TextBox 13">
              <a:extLst>
                <a:ext uri="{FF2B5EF4-FFF2-40B4-BE49-F238E27FC236}">
                  <a16:creationId xmlns="" xmlns:a16="http://schemas.microsoft.com/office/drawing/2014/main" id="{D0D12825-E4E3-4B0C-ACA6-3F5C456A700A}"/>
                </a:ext>
              </a:extLst>
            </p:cNvPr>
            <p:cNvSpPr txBox="1"/>
            <p:nvPr/>
          </p:nvSpPr>
          <p:spPr>
            <a:xfrm rot="654261">
              <a:off x="8079777" y="1040117"/>
              <a:ext cx="2221399" cy="1491345"/>
            </a:xfrm>
            <a:prstGeom prst="rect">
              <a:avLst/>
            </a:prstGeom>
            <a:noFill/>
          </p:spPr>
          <p:txBody>
            <a:bodyPr wrap="square" rtlCol="0">
              <a:spAutoFit/>
            </a:bodyPr>
            <a:lstStyle/>
            <a:p>
              <a:pPr marL="0" marR="0" algn="ctr">
                <a:lnSpc>
                  <a:spcPct val="120000"/>
                </a:lnSpc>
                <a:spcBef>
                  <a:spcPts val="0"/>
                </a:spcBef>
                <a:spcAft>
                  <a:spcPts val="0"/>
                </a:spcAft>
              </a:pPr>
              <a:r>
                <a:rPr lang="nl-NL" sz="2800" b="1" dirty="0">
                  <a:solidFill>
                    <a:srgbClr val="FF0000"/>
                  </a:solidFill>
                  <a:ea typeface="Times New Roman" panose="02020603050405020304" pitchFamily="18" charset="0"/>
                  <a:cs typeface="Times New Roman" panose="02020603050405020304" pitchFamily="18" charset="0"/>
                </a:rPr>
                <a:t>N</a:t>
              </a:r>
              <a:r>
                <a:rPr lang="nl-NL" sz="2800" b="1" dirty="0">
                  <a:solidFill>
                    <a:srgbClr val="FF0000"/>
                  </a:solidFill>
                  <a:effectLst/>
                  <a:ea typeface="Times New Roman" panose="02020603050405020304" pitchFamily="18" charset="0"/>
                  <a:cs typeface="Times New Roman" panose="02020603050405020304" pitchFamily="18" charset="0"/>
                </a:rPr>
                <a:t>hớ lại nội dung các câu chuyện đã học, đã nghe</a:t>
              </a:r>
              <a:endParaRPr lang="en-US" sz="2800" b="1" dirty="0">
                <a:solidFill>
                  <a:srgbClr val="FF0000"/>
                </a:solidFill>
                <a:effectLst/>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32902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6" name="Rounded Rectangle 5"/>
          <p:cNvSpPr/>
          <p:nvPr/>
        </p:nvSpPr>
        <p:spPr>
          <a:xfrm>
            <a:off x="558799" y="455184"/>
            <a:ext cx="11371943" cy="5947631"/>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9" name="Picture 8" descr="Background pattern&#10;&#10;Description automatically generated">
            <a:extLst>
              <a:ext uri="{FF2B5EF4-FFF2-40B4-BE49-F238E27FC236}">
                <a16:creationId xmlns="" xmlns:a16="http://schemas.microsoft.com/office/drawing/2014/main" id="{E7AFCC43-D257-4383-B5DF-CD198DE773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9" y="9981"/>
            <a:ext cx="12192000" cy="6858000"/>
          </a:xfrm>
          <a:prstGeom prst="rect">
            <a:avLst/>
          </a:prstGeom>
        </p:spPr>
      </p:pic>
      <p:pic>
        <p:nvPicPr>
          <p:cNvPr id="10" name="Picture 9" descr="A picture containing text, silhouette, light&#10;&#10;Description automatically generated">
            <a:extLst>
              <a:ext uri="{FF2B5EF4-FFF2-40B4-BE49-F238E27FC236}">
                <a16:creationId xmlns="" xmlns:a16="http://schemas.microsoft.com/office/drawing/2014/main" id="{E9E3EDC5-B237-4034-A3A1-91BE4F20F5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6692" y="3119"/>
            <a:ext cx="5624439" cy="5634578"/>
          </a:xfrm>
          <a:prstGeom prst="rect">
            <a:avLst/>
          </a:prstGeom>
        </p:spPr>
      </p:pic>
      <p:sp>
        <p:nvSpPr>
          <p:cNvPr id="15" name="Rectangle: Rounded Corners 14">
            <a:extLst>
              <a:ext uri="{FF2B5EF4-FFF2-40B4-BE49-F238E27FC236}">
                <a16:creationId xmlns="" xmlns:a16="http://schemas.microsoft.com/office/drawing/2014/main" id="{F940081C-8527-4295-9BA7-769D1E93ADF9}"/>
              </a:ext>
            </a:extLst>
          </p:cNvPr>
          <p:cNvSpPr/>
          <p:nvPr/>
        </p:nvSpPr>
        <p:spPr>
          <a:xfrm>
            <a:off x="564106" y="2600325"/>
            <a:ext cx="5379494" cy="1447800"/>
          </a:xfrm>
          <a:custGeom>
            <a:avLst/>
            <a:gdLst>
              <a:gd name="connsiteX0" fmla="*/ 0 w 5379494"/>
              <a:gd name="connsiteY0" fmla="*/ 327130 h 1447800"/>
              <a:gd name="connsiteX1" fmla="*/ 327130 w 5379494"/>
              <a:gd name="connsiteY1" fmla="*/ 0 h 1447800"/>
              <a:gd name="connsiteX2" fmla="*/ 954911 w 5379494"/>
              <a:gd name="connsiteY2" fmla="*/ 0 h 1447800"/>
              <a:gd name="connsiteX3" fmla="*/ 1535440 w 5379494"/>
              <a:gd name="connsiteY3" fmla="*/ 0 h 1447800"/>
              <a:gd name="connsiteX4" fmla="*/ 2068716 w 5379494"/>
              <a:gd name="connsiteY4" fmla="*/ 0 h 1447800"/>
              <a:gd name="connsiteX5" fmla="*/ 2649245 w 5379494"/>
              <a:gd name="connsiteY5" fmla="*/ 0 h 1447800"/>
              <a:gd name="connsiteX6" fmla="*/ 3324278 w 5379494"/>
              <a:gd name="connsiteY6" fmla="*/ 0 h 1447800"/>
              <a:gd name="connsiteX7" fmla="*/ 3857555 w 5379494"/>
              <a:gd name="connsiteY7" fmla="*/ 0 h 1447800"/>
              <a:gd name="connsiteX8" fmla="*/ 4390831 w 5379494"/>
              <a:gd name="connsiteY8" fmla="*/ 0 h 1447800"/>
              <a:gd name="connsiteX9" fmla="*/ 5052364 w 5379494"/>
              <a:gd name="connsiteY9" fmla="*/ 0 h 1447800"/>
              <a:gd name="connsiteX10" fmla="*/ 5379494 w 5379494"/>
              <a:gd name="connsiteY10" fmla="*/ 327130 h 1447800"/>
              <a:gd name="connsiteX11" fmla="*/ 5379494 w 5379494"/>
              <a:gd name="connsiteY11" fmla="*/ 700094 h 1447800"/>
              <a:gd name="connsiteX12" fmla="*/ 5379494 w 5379494"/>
              <a:gd name="connsiteY12" fmla="*/ 1120670 h 1447800"/>
              <a:gd name="connsiteX13" fmla="*/ 5052364 w 5379494"/>
              <a:gd name="connsiteY13" fmla="*/ 1447800 h 1447800"/>
              <a:gd name="connsiteX14" fmla="*/ 4519088 w 5379494"/>
              <a:gd name="connsiteY14" fmla="*/ 1447800 h 1447800"/>
              <a:gd name="connsiteX15" fmla="*/ 3749549 w 5379494"/>
              <a:gd name="connsiteY15" fmla="*/ 1447800 h 1447800"/>
              <a:gd name="connsiteX16" fmla="*/ 3074516 w 5379494"/>
              <a:gd name="connsiteY16" fmla="*/ 1447800 h 1447800"/>
              <a:gd name="connsiteX17" fmla="*/ 2304978 w 5379494"/>
              <a:gd name="connsiteY17" fmla="*/ 1447800 h 1447800"/>
              <a:gd name="connsiteX18" fmla="*/ 1724449 w 5379494"/>
              <a:gd name="connsiteY18" fmla="*/ 1447800 h 1447800"/>
              <a:gd name="connsiteX19" fmla="*/ 954911 w 5379494"/>
              <a:gd name="connsiteY19" fmla="*/ 1447800 h 1447800"/>
              <a:gd name="connsiteX20" fmla="*/ 327130 w 5379494"/>
              <a:gd name="connsiteY20" fmla="*/ 1447800 h 1447800"/>
              <a:gd name="connsiteX21" fmla="*/ 0 w 5379494"/>
              <a:gd name="connsiteY21" fmla="*/ 1120670 h 1447800"/>
              <a:gd name="connsiteX22" fmla="*/ 0 w 5379494"/>
              <a:gd name="connsiteY22" fmla="*/ 731835 h 1447800"/>
              <a:gd name="connsiteX23" fmla="*/ 0 w 5379494"/>
              <a:gd name="connsiteY23" fmla="*/ 32713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79494" h="1447800" fill="none" extrusionOk="0">
                <a:moveTo>
                  <a:pt x="0" y="327130"/>
                </a:moveTo>
                <a:cubicBezTo>
                  <a:pt x="15485" y="120394"/>
                  <a:pt x="165593" y="-21045"/>
                  <a:pt x="327130" y="0"/>
                </a:cubicBezTo>
                <a:cubicBezTo>
                  <a:pt x="581119" y="19833"/>
                  <a:pt x="729852" y="12512"/>
                  <a:pt x="954911" y="0"/>
                </a:cubicBezTo>
                <a:cubicBezTo>
                  <a:pt x="1179970" y="-12512"/>
                  <a:pt x="1312202" y="12577"/>
                  <a:pt x="1535440" y="0"/>
                </a:cubicBezTo>
                <a:cubicBezTo>
                  <a:pt x="1758678" y="-12577"/>
                  <a:pt x="1844967" y="-11490"/>
                  <a:pt x="2068716" y="0"/>
                </a:cubicBezTo>
                <a:cubicBezTo>
                  <a:pt x="2292465" y="11490"/>
                  <a:pt x="2441238" y="5868"/>
                  <a:pt x="2649245" y="0"/>
                </a:cubicBezTo>
                <a:cubicBezTo>
                  <a:pt x="2857252" y="-5868"/>
                  <a:pt x="3034177" y="-15216"/>
                  <a:pt x="3324278" y="0"/>
                </a:cubicBezTo>
                <a:cubicBezTo>
                  <a:pt x="3614379" y="15216"/>
                  <a:pt x="3719065" y="-26631"/>
                  <a:pt x="3857555" y="0"/>
                </a:cubicBezTo>
                <a:cubicBezTo>
                  <a:pt x="3996045" y="26631"/>
                  <a:pt x="4135735" y="16680"/>
                  <a:pt x="4390831" y="0"/>
                </a:cubicBezTo>
                <a:cubicBezTo>
                  <a:pt x="4645927" y="-16680"/>
                  <a:pt x="4726481" y="25864"/>
                  <a:pt x="5052364" y="0"/>
                </a:cubicBezTo>
                <a:cubicBezTo>
                  <a:pt x="5255331" y="-728"/>
                  <a:pt x="5354505" y="181623"/>
                  <a:pt x="5379494" y="327130"/>
                </a:cubicBezTo>
                <a:cubicBezTo>
                  <a:pt x="5369408" y="421007"/>
                  <a:pt x="5387640" y="611778"/>
                  <a:pt x="5379494" y="700094"/>
                </a:cubicBezTo>
                <a:cubicBezTo>
                  <a:pt x="5371348" y="788410"/>
                  <a:pt x="5380823" y="944582"/>
                  <a:pt x="5379494" y="1120670"/>
                </a:cubicBezTo>
                <a:cubicBezTo>
                  <a:pt x="5383573" y="1271963"/>
                  <a:pt x="5233220" y="1407175"/>
                  <a:pt x="5052364" y="1447800"/>
                </a:cubicBezTo>
                <a:cubicBezTo>
                  <a:pt x="4800091" y="1453193"/>
                  <a:pt x="4776413" y="1463521"/>
                  <a:pt x="4519088" y="1447800"/>
                </a:cubicBezTo>
                <a:cubicBezTo>
                  <a:pt x="4261763" y="1432079"/>
                  <a:pt x="3958126" y="1434375"/>
                  <a:pt x="3749549" y="1447800"/>
                </a:cubicBezTo>
                <a:cubicBezTo>
                  <a:pt x="3540972" y="1461225"/>
                  <a:pt x="3220535" y="1462605"/>
                  <a:pt x="3074516" y="1447800"/>
                </a:cubicBezTo>
                <a:cubicBezTo>
                  <a:pt x="2928497" y="1432995"/>
                  <a:pt x="2668489" y="1474127"/>
                  <a:pt x="2304978" y="1447800"/>
                </a:cubicBezTo>
                <a:cubicBezTo>
                  <a:pt x="1941467" y="1421473"/>
                  <a:pt x="1952242" y="1471235"/>
                  <a:pt x="1724449" y="1447800"/>
                </a:cubicBezTo>
                <a:cubicBezTo>
                  <a:pt x="1496656" y="1424365"/>
                  <a:pt x="1254356" y="1478881"/>
                  <a:pt x="954911" y="1447800"/>
                </a:cubicBezTo>
                <a:cubicBezTo>
                  <a:pt x="655466" y="1416719"/>
                  <a:pt x="555239" y="1438354"/>
                  <a:pt x="327130" y="1447800"/>
                </a:cubicBezTo>
                <a:cubicBezTo>
                  <a:pt x="130580" y="1434809"/>
                  <a:pt x="18587" y="1308424"/>
                  <a:pt x="0" y="1120670"/>
                </a:cubicBezTo>
                <a:cubicBezTo>
                  <a:pt x="-16386" y="1032317"/>
                  <a:pt x="-5001" y="822245"/>
                  <a:pt x="0" y="731835"/>
                </a:cubicBezTo>
                <a:cubicBezTo>
                  <a:pt x="5001" y="641426"/>
                  <a:pt x="2432" y="484454"/>
                  <a:pt x="0" y="327130"/>
                </a:cubicBezTo>
                <a:close/>
              </a:path>
              <a:path w="5379494" h="1447800" stroke="0" extrusionOk="0">
                <a:moveTo>
                  <a:pt x="0" y="327130"/>
                </a:moveTo>
                <a:cubicBezTo>
                  <a:pt x="-19350" y="166770"/>
                  <a:pt x="154499" y="34004"/>
                  <a:pt x="327130" y="0"/>
                </a:cubicBezTo>
                <a:cubicBezTo>
                  <a:pt x="575235" y="-8387"/>
                  <a:pt x="778291" y="24222"/>
                  <a:pt x="907659" y="0"/>
                </a:cubicBezTo>
                <a:cubicBezTo>
                  <a:pt x="1037027" y="-24222"/>
                  <a:pt x="1324823" y="-21362"/>
                  <a:pt x="1535440" y="0"/>
                </a:cubicBezTo>
                <a:cubicBezTo>
                  <a:pt x="1746057" y="21362"/>
                  <a:pt x="1872112" y="-15466"/>
                  <a:pt x="2068716" y="0"/>
                </a:cubicBezTo>
                <a:cubicBezTo>
                  <a:pt x="2265320" y="15466"/>
                  <a:pt x="2534724" y="-3469"/>
                  <a:pt x="2791002" y="0"/>
                </a:cubicBezTo>
                <a:cubicBezTo>
                  <a:pt x="3047280" y="3469"/>
                  <a:pt x="3079592" y="15765"/>
                  <a:pt x="3324278" y="0"/>
                </a:cubicBezTo>
                <a:cubicBezTo>
                  <a:pt x="3568964" y="-15765"/>
                  <a:pt x="3786778" y="42"/>
                  <a:pt x="3999312" y="0"/>
                </a:cubicBezTo>
                <a:cubicBezTo>
                  <a:pt x="4211846" y="-42"/>
                  <a:pt x="4577247" y="-27316"/>
                  <a:pt x="5052364" y="0"/>
                </a:cubicBezTo>
                <a:cubicBezTo>
                  <a:pt x="5229344" y="5021"/>
                  <a:pt x="5376435" y="154969"/>
                  <a:pt x="5379494" y="327130"/>
                </a:cubicBezTo>
                <a:cubicBezTo>
                  <a:pt x="5383494" y="452869"/>
                  <a:pt x="5359879" y="607089"/>
                  <a:pt x="5379494" y="723900"/>
                </a:cubicBezTo>
                <a:cubicBezTo>
                  <a:pt x="5399110" y="840711"/>
                  <a:pt x="5373728" y="980317"/>
                  <a:pt x="5379494" y="1120670"/>
                </a:cubicBezTo>
                <a:cubicBezTo>
                  <a:pt x="5378203" y="1263810"/>
                  <a:pt x="5216021" y="1440085"/>
                  <a:pt x="5052364" y="1447800"/>
                </a:cubicBezTo>
                <a:cubicBezTo>
                  <a:pt x="4789936" y="1460093"/>
                  <a:pt x="4636882" y="1436895"/>
                  <a:pt x="4330078" y="1447800"/>
                </a:cubicBezTo>
                <a:cubicBezTo>
                  <a:pt x="4023274" y="1458705"/>
                  <a:pt x="3829046" y="1477638"/>
                  <a:pt x="3702297" y="1447800"/>
                </a:cubicBezTo>
                <a:cubicBezTo>
                  <a:pt x="3575548" y="1417962"/>
                  <a:pt x="3376655" y="1416917"/>
                  <a:pt x="3074516" y="1447800"/>
                </a:cubicBezTo>
                <a:cubicBezTo>
                  <a:pt x="2772377" y="1478683"/>
                  <a:pt x="2617297" y="1424802"/>
                  <a:pt x="2493987" y="1447800"/>
                </a:cubicBezTo>
                <a:cubicBezTo>
                  <a:pt x="2370677" y="1470798"/>
                  <a:pt x="2116404" y="1474865"/>
                  <a:pt x="1866206" y="1447800"/>
                </a:cubicBezTo>
                <a:cubicBezTo>
                  <a:pt x="1616008" y="1420735"/>
                  <a:pt x="1497031" y="1423707"/>
                  <a:pt x="1143920" y="1447800"/>
                </a:cubicBezTo>
                <a:cubicBezTo>
                  <a:pt x="790809" y="1471893"/>
                  <a:pt x="505791" y="1434694"/>
                  <a:pt x="327130" y="1447800"/>
                </a:cubicBezTo>
                <a:cubicBezTo>
                  <a:pt x="163930" y="1478126"/>
                  <a:pt x="27459" y="1336600"/>
                  <a:pt x="0" y="1120670"/>
                </a:cubicBezTo>
                <a:cubicBezTo>
                  <a:pt x="19659" y="1004369"/>
                  <a:pt x="20609" y="905027"/>
                  <a:pt x="0" y="708029"/>
                </a:cubicBezTo>
                <a:cubicBezTo>
                  <a:pt x="-20609" y="511031"/>
                  <a:pt x="3582" y="409249"/>
                  <a:pt x="0" y="327130"/>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2">
                    <a:lumMod val="75000"/>
                  </a:schemeClr>
                </a:solidFill>
              </a:rPr>
              <a:t>Nhân</a:t>
            </a:r>
            <a:r>
              <a:rPr lang="en-US" sz="3600" b="1" dirty="0">
                <a:solidFill>
                  <a:schemeClr val="tx2">
                    <a:lumMod val="75000"/>
                  </a:schemeClr>
                </a:solidFill>
              </a:rPr>
              <a:t> </a:t>
            </a:r>
            <a:r>
              <a:rPr lang="en-US" sz="3600" b="1" dirty="0" err="1">
                <a:solidFill>
                  <a:schemeClr val="tx2">
                    <a:lumMod val="75000"/>
                  </a:schemeClr>
                </a:solidFill>
              </a:rPr>
              <a:t>vật</a:t>
            </a:r>
            <a:r>
              <a:rPr lang="en-US" sz="3600" b="1" dirty="0">
                <a:solidFill>
                  <a:schemeClr val="tx2">
                    <a:lumMod val="75000"/>
                  </a:schemeClr>
                </a:solidFill>
              </a:rPr>
              <a:t> </a:t>
            </a:r>
            <a:r>
              <a:rPr lang="en-US" sz="3600" b="1" dirty="0" err="1">
                <a:solidFill>
                  <a:schemeClr val="tx2">
                    <a:lumMod val="75000"/>
                  </a:schemeClr>
                </a:solidFill>
              </a:rPr>
              <a:t>em</a:t>
            </a:r>
            <a:r>
              <a:rPr lang="en-US" sz="3600" b="1" dirty="0">
                <a:solidFill>
                  <a:schemeClr val="tx2">
                    <a:lumMod val="75000"/>
                  </a:schemeClr>
                </a:solidFill>
              </a:rPr>
              <a:t> </a:t>
            </a:r>
            <a:r>
              <a:rPr lang="en-US" sz="3600" b="1" dirty="0" err="1">
                <a:solidFill>
                  <a:schemeClr val="tx2">
                    <a:lumMod val="75000"/>
                  </a:schemeClr>
                </a:solidFill>
              </a:rPr>
              <a:t>thích</a:t>
            </a:r>
            <a:r>
              <a:rPr lang="en-US" sz="3600" b="1" dirty="0">
                <a:solidFill>
                  <a:schemeClr val="tx2">
                    <a:lumMod val="75000"/>
                  </a:schemeClr>
                </a:solidFill>
              </a:rPr>
              <a:t> </a:t>
            </a:r>
            <a:r>
              <a:rPr lang="en-US" sz="3600" b="1" dirty="0" err="1">
                <a:solidFill>
                  <a:schemeClr val="tx2">
                    <a:lumMod val="75000"/>
                  </a:schemeClr>
                </a:solidFill>
              </a:rPr>
              <a:t>hoặc</a:t>
            </a:r>
            <a:r>
              <a:rPr lang="en-US" sz="3600" b="1" dirty="0">
                <a:solidFill>
                  <a:schemeClr val="tx2">
                    <a:lumMod val="75000"/>
                  </a:schemeClr>
                </a:solidFill>
              </a:rPr>
              <a:t> </a:t>
            </a:r>
            <a:r>
              <a:rPr lang="en-US" sz="3600" b="1" dirty="0" err="1">
                <a:solidFill>
                  <a:schemeClr val="tx2">
                    <a:lumMod val="75000"/>
                  </a:schemeClr>
                </a:solidFill>
              </a:rPr>
              <a:t>không</a:t>
            </a:r>
            <a:r>
              <a:rPr lang="en-US" sz="3600" b="1" dirty="0">
                <a:solidFill>
                  <a:schemeClr val="tx2">
                    <a:lumMod val="75000"/>
                  </a:schemeClr>
                </a:solidFill>
              </a:rPr>
              <a:t> </a:t>
            </a:r>
            <a:r>
              <a:rPr lang="en-US" sz="3600" b="1" dirty="0" err="1">
                <a:solidFill>
                  <a:schemeClr val="tx2">
                    <a:lumMod val="75000"/>
                  </a:schemeClr>
                </a:solidFill>
              </a:rPr>
              <a:t>thích</a:t>
            </a:r>
            <a:r>
              <a:rPr lang="en-US" sz="3600" b="1" dirty="0">
                <a:solidFill>
                  <a:schemeClr val="tx2">
                    <a:lumMod val="75000"/>
                  </a:schemeClr>
                </a:solidFill>
              </a:rPr>
              <a:t> </a:t>
            </a:r>
            <a:r>
              <a:rPr lang="en-US" sz="3600" b="1" dirty="0" err="1">
                <a:solidFill>
                  <a:schemeClr val="tx2">
                    <a:lumMod val="75000"/>
                  </a:schemeClr>
                </a:solidFill>
              </a:rPr>
              <a:t>là</a:t>
            </a:r>
            <a:r>
              <a:rPr lang="en-US" sz="3600" b="1" dirty="0">
                <a:solidFill>
                  <a:schemeClr val="tx2">
                    <a:lumMod val="75000"/>
                  </a:schemeClr>
                </a:solidFill>
              </a:rPr>
              <a:t> ai?</a:t>
            </a:r>
          </a:p>
        </p:txBody>
      </p:sp>
      <p:sp>
        <p:nvSpPr>
          <p:cNvPr id="20" name="Rectangle: Rounded Corners 19">
            <a:extLst>
              <a:ext uri="{FF2B5EF4-FFF2-40B4-BE49-F238E27FC236}">
                <a16:creationId xmlns="" xmlns:a16="http://schemas.microsoft.com/office/drawing/2014/main" id="{5C51EBE0-6955-49CE-91F6-212DEB4339E8}"/>
              </a:ext>
            </a:extLst>
          </p:cNvPr>
          <p:cNvSpPr/>
          <p:nvPr/>
        </p:nvSpPr>
        <p:spPr>
          <a:xfrm>
            <a:off x="6629401" y="2457450"/>
            <a:ext cx="5436644" cy="1704975"/>
          </a:xfrm>
          <a:custGeom>
            <a:avLst/>
            <a:gdLst>
              <a:gd name="connsiteX0" fmla="*/ 0 w 5436644"/>
              <a:gd name="connsiteY0" fmla="*/ 385239 h 1704975"/>
              <a:gd name="connsiteX1" fmla="*/ 385239 w 5436644"/>
              <a:gd name="connsiteY1" fmla="*/ 0 h 1704975"/>
              <a:gd name="connsiteX2" fmla="*/ 1005172 w 5436644"/>
              <a:gd name="connsiteY2" fmla="*/ 0 h 1704975"/>
              <a:gd name="connsiteX3" fmla="*/ 1578444 w 5436644"/>
              <a:gd name="connsiteY3" fmla="*/ 0 h 1704975"/>
              <a:gd name="connsiteX4" fmla="*/ 2105054 w 5436644"/>
              <a:gd name="connsiteY4" fmla="*/ 0 h 1704975"/>
              <a:gd name="connsiteX5" fmla="*/ 2678326 w 5436644"/>
              <a:gd name="connsiteY5" fmla="*/ 0 h 1704975"/>
              <a:gd name="connsiteX6" fmla="*/ 3344921 w 5436644"/>
              <a:gd name="connsiteY6" fmla="*/ 0 h 1704975"/>
              <a:gd name="connsiteX7" fmla="*/ 3871532 w 5436644"/>
              <a:gd name="connsiteY7" fmla="*/ 0 h 1704975"/>
              <a:gd name="connsiteX8" fmla="*/ 4398142 w 5436644"/>
              <a:gd name="connsiteY8" fmla="*/ 0 h 1704975"/>
              <a:gd name="connsiteX9" fmla="*/ 5051405 w 5436644"/>
              <a:gd name="connsiteY9" fmla="*/ 0 h 1704975"/>
              <a:gd name="connsiteX10" fmla="*/ 5436644 w 5436644"/>
              <a:gd name="connsiteY10" fmla="*/ 385239 h 1704975"/>
              <a:gd name="connsiteX11" fmla="*/ 5436644 w 5436644"/>
              <a:gd name="connsiteY11" fmla="*/ 824453 h 1704975"/>
              <a:gd name="connsiteX12" fmla="*/ 5436644 w 5436644"/>
              <a:gd name="connsiteY12" fmla="*/ 1319736 h 1704975"/>
              <a:gd name="connsiteX13" fmla="*/ 5051405 w 5436644"/>
              <a:gd name="connsiteY13" fmla="*/ 1704975 h 1704975"/>
              <a:gd name="connsiteX14" fmla="*/ 4524795 w 5436644"/>
              <a:gd name="connsiteY14" fmla="*/ 1704975 h 1704975"/>
              <a:gd name="connsiteX15" fmla="*/ 3764876 w 5436644"/>
              <a:gd name="connsiteY15" fmla="*/ 1704975 h 1704975"/>
              <a:gd name="connsiteX16" fmla="*/ 3098281 w 5436644"/>
              <a:gd name="connsiteY16" fmla="*/ 1704975 h 1704975"/>
              <a:gd name="connsiteX17" fmla="*/ 2338363 w 5436644"/>
              <a:gd name="connsiteY17" fmla="*/ 1704975 h 1704975"/>
              <a:gd name="connsiteX18" fmla="*/ 1765091 w 5436644"/>
              <a:gd name="connsiteY18" fmla="*/ 1704975 h 1704975"/>
              <a:gd name="connsiteX19" fmla="*/ 1005172 w 5436644"/>
              <a:gd name="connsiteY19" fmla="*/ 1704975 h 1704975"/>
              <a:gd name="connsiteX20" fmla="*/ 385239 w 5436644"/>
              <a:gd name="connsiteY20" fmla="*/ 1704975 h 1704975"/>
              <a:gd name="connsiteX21" fmla="*/ 0 w 5436644"/>
              <a:gd name="connsiteY21" fmla="*/ 1319736 h 1704975"/>
              <a:gd name="connsiteX22" fmla="*/ 0 w 5436644"/>
              <a:gd name="connsiteY22" fmla="*/ 861832 h 1704975"/>
              <a:gd name="connsiteX23" fmla="*/ 0 w 5436644"/>
              <a:gd name="connsiteY23" fmla="*/ 385239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36644" h="1704975" fill="none" extrusionOk="0">
                <a:moveTo>
                  <a:pt x="0" y="385239"/>
                </a:moveTo>
                <a:cubicBezTo>
                  <a:pt x="16646" y="144456"/>
                  <a:pt x="204165" y="-34857"/>
                  <a:pt x="385239" y="0"/>
                </a:cubicBezTo>
                <a:cubicBezTo>
                  <a:pt x="605799" y="13722"/>
                  <a:pt x="779729" y="1144"/>
                  <a:pt x="1005172" y="0"/>
                </a:cubicBezTo>
                <a:cubicBezTo>
                  <a:pt x="1230615" y="-1144"/>
                  <a:pt x="1332798" y="574"/>
                  <a:pt x="1578444" y="0"/>
                </a:cubicBezTo>
                <a:cubicBezTo>
                  <a:pt x="1824090" y="-574"/>
                  <a:pt x="1984634" y="-16775"/>
                  <a:pt x="2105054" y="0"/>
                </a:cubicBezTo>
                <a:cubicBezTo>
                  <a:pt x="2225474" y="16775"/>
                  <a:pt x="2399011" y="-6090"/>
                  <a:pt x="2678326" y="0"/>
                </a:cubicBezTo>
                <a:cubicBezTo>
                  <a:pt x="2957641" y="6090"/>
                  <a:pt x="3183126" y="14850"/>
                  <a:pt x="3344921" y="0"/>
                </a:cubicBezTo>
                <a:cubicBezTo>
                  <a:pt x="3506716" y="-14850"/>
                  <a:pt x="3706347" y="5319"/>
                  <a:pt x="3871532" y="0"/>
                </a:cubicBezTo>
                <a:cubicBezTo>
                  <a:pt x="4036717" y="-5319"/>
                  <a:pt x="4260407" y="-17963"/>
                  <a:pt x="4398142" y="0"/>
                </a:cubicBezTo>
                <a:cubicBezTo>
                  <a:pt x="4535877" y="17963"/>
                  <a:pt x="4764470" y="7938"/>
                  <a:pt x="5051405" y="0"/>
                </a:cubicBezTo>
                <a:cubicBezTo>
                  <a:pt x="5275970" y="-386"/>
                  <a:pt x="5425870" y="187638"/>
                  <a:pt x="5436644" y="385239"/>
                </a:cubicBezTo>
                <a:cubicBezTo>
                  <a:pt x="5441391" y="587648"/>
                  <a:pt x="5416037" y="645669"/>
                  <a:pt x="5436644" y="824453"/>
                </a:cubicBezTo>
                <a:cubicBezTo>
                  <a:pt x="5457251" y="1003237"/>
                  <a:pt x="5458083" y="1091788"/>
                  <a:pt x="5436644" y="1319736"/>
                </a:cubicBezTo>
                <a:cubicBezTo>
                  <a:pt x="5439473" y="1512128"/>
                  <a:pt x="5264272" y="1682163"/>
                  <a:pt x="5051405" y="1704975"/>
                </a:cubicBezTo>
                <a:cubicBezTo>
                  <a:pt x="4854415" y="1721222"/>
                  <a:pt x="4646789" y="1693642"/>
                  <a:pt x="4524795" y="1704975"/>
                </a:cubicBezTo>
                <a:cubicBezTo>
                  <a:pt x="4402801" y="1716309"/>
                  <a:pt x="4060459" y="1711875"/>
                  <a:pt x="3764876" y="1704975"/>
                </a:cubicBezTo>
                <a:cubicBezTo>
                  <a:pt x="3469293" y="1698075"/>
                  <a:pt x="3346246" y="1697741"/>
                  <a:pt x="3098281" y="1704975"/>
                </a:cubicBezTo>
                <a:cubicBezTo>
                  <a:pt x="2850317" y="1712209"/>
                  <a:pt x="2546077" y="1689698"/>
                  <a:pt x="2338363" y="1704975"/>
                </a:cubicBezTo>
                <a:cubicBezTo>
                  <a:pt x="2130649" y="1720252"/>
                  <a:pt x="1972555" y="1694823"/>
                  <a:pt x="1765091" y="1704975"/>
                </a:cubicBezTo>
                <a:cubicBezTo>
                  <a:pt x="1557627" y="1715127"/>
                  <a:pt x="1332075" y="1742180"/>
                  <a:pt x="1005172" y="1704975"/>
                </a:cubicBezTo>
                <a:cubicBezTo>
                  <a:pt x="678269" y="1667770"/>
                  <a:pt x="663258" y="1695485"/>
                  <a:pt x="385239" y="1704975"/>
                </a:cubicBezTo>
                <a:cubicBezTo>
                  <a:pt x="150054" y="1686633"/>
                  <a:pt x="17845" y="1539300"/>
                  <a:pt x="0" y="1319736"/>
                </a:cubicBezTo>
                <a:cubicBezTo>
                  <a:pt x="-13495" y="1139320"/>
                  <a:pt x="-1122" y="1006222"/>
                  <a:pt x="0" y="861832"/>
                </a:cubicBezTo>
                <a:cubicBezTo>
                  <a:pt x="1122" y="717442"/>
                  <a:pt x="-12338" y="487235"/>
                  <a:pt x="0" y="385239"/>
                </a:cubicBezTo>
                <a:close/>
              </a:path>
              <a:path w="5436644" h="1704975" stroke="0" extrusionOk="0">
                <a:moveTo>
                  <a:pt x="0" y="385239"/>
                </a:moveTo>
                <a:cubicBezTo>
                  <a:pt x="-20466" y="193957"/>
                  <a:pt x="177837" y="22673"/>
                  <a:pt x="385239" y="0"/>
                </a:cubicBezTo>
                <a:cubicBezTo>
                  <a:pt x="646026" y="17440"/>
                  <a:pt x="763868" y="8761"/>
                  <a:pt x="958511" y="0"/>
                </a:cubicBezTo>
                <a:cubicBezTo>
                  <a:pt x="1153154" y="-8761"/>
                  <a:pt x="1296394" y="27434"/>
                  <a:pt x="1578444" y="0"/>
                </a:cubicBezTo>
                <a:cubicBezTo>
                  <a:pt x="1860494" y="-27434"/>
                  <a:pt x="1995775" y="18956"/>
                  <a:pt x="2105054" y="0"/>
                </a:cubicBezTo>
                <a:cubicBezTo>
                  <a:pt x="2214333" y="-18956"/>
                  <a:pt x="2548332" y="4112"/>
                  <a:pt x="2818311" y="0"/>
                </a:cubicBezTo>
                <a:cubicBezTo>
                  <a:pt x="3088290" y="-4112"/>
                  <a:pt x="3215576" y="-11170"/>
                  <a:pt x="3344921" y="0"/>
                </a:cubicBezTo>
                <a:cubicBezTo>
                  <a:pt x="3474266" y="11170"/>
                  <a:pt x="3699473" y="-26173"/>
                  <a:pt x="4011517" y="0"/>
                </a:cubicBezTo>
                <a:cubicBezTo>
                  <a:pt x="4323561" y="26173"/>
                  <a:pt x="4633248" y="-33407"/>
                  <a:pt x="5051405" y="0"/>
                </a:cubicBezTo>
                <a:cubicBezTo>
                  <a:pt x="5259241" y="6705"/>
                  <a:pt x="5431758" y="186067"/>
                  <a:pt x="5436644" y="385239"/>
                </a:cubicBezTo>
                <a:cubicBezTo>
                  <a:pt x="5424452" y="548646"/>
                  <a:pt x="5439795" y="707164"/>
                  <a:pt x="5436644" y="852488"/>
                </a:cubicBezTo>
                <a:cubicBezTo>
                  <a:pt x="5433493" y="997812"/>
                  <a:pt x="5450377" y="1112273"/>
                  <a:pt x="5436644" y="1319736"/>
                </a:cubicBezTo>
                <a:cubicBezTo>
                  <a:pt x="5434928" y="1482590"/>
                  <a:pt x="5258949" y="1702609"/>
                  <a:pt x="5051405" y="1704975"/>
                </a:cubicBezTo>
                <a:cubicBezTo>
                  <a:pt x="4797657" y="1738336"/>
                  <a:pt x="4663988" y="1713668"/>
                  <a:pt x="4338148" y="1704975"/>
                </a:cubicBezTo>
                <a:cubicBezTo>
                  <a:pt x="4012308" y="1696282"/>
                  <a:pt x="3853880" y="1732244"/>
                  <a:pt x="3718215" y="1704975"/>
                </a:cubicBezTo>
                <a:cubicBezTo>
                  <a:pt x="3582550" y="1677706"/>
                  <a:pt x="3360904" y="1684013"/>
                  <a:pt x="3098281" y="1704975"/>
                </a:cubicBezTo>
                <a:cubicBezTo>
                  <a:pt x="2835658" y="1725937"/>
                  <a:pt x="2796766" y="1701255"/>
                  <a:pt x="2525009" y="1704975"/>
                </a:cubicBezTo>
                <a:cubicBezTo>
                  <a:pt x="2253252" y="1708695"/>
                  <a:pt x="2123147" y="1680199"/>
                  <a:pt x="1905076" y="1704975"/>
                </a:cubicBezTo>
                <a:cubicBezTo>
                  <a:pt x="1687005" y="1729751"/>
                  <a:pt x="1420534" y="1684234"/>
                  <a:pt x="1191819" y="1704975"/>
                </a:cubicBezTo>
                <a:cubicBezTo>
                  <a:pt x="963104" y="1725716"/>
                  <a:pt x="733306" y="1731121"/>
                  <a:pt x="385239" y="1704975"/>
                </a:cubicBezTo>
                <a:cubicBezTo>
                  <a:pt x="178450" y="1715343"/>
                  <a:pt x="4197" y="1537887"/>
                  <a:pt x="0" y="1319736"/>
                </a:cubicBezTo>
                <a:cubicBezTo>
                  <a:pt x="2638" y="1222134"/>
                  <a:pt x="-21043" y="940096"/>
                  <a:pt x="0" y="833798"/>
                </a:cubicBezTo>
                <a:cubicBezTo>
                  <a:pt x="21043" y="727500"/>
                  <a:pt x="20488" y="524877"/>
                  <a:pt x="0" y="385239"/>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2">
                    <a:lumMod val="75000"/>
                  </a:schemeClr>
                </a:solidFill>
              </a:rPr>
              <a:t>Nhân</a:t>
            </a:r>
            <a:r>
              <a:rPr lang="en-US" sz="3600" b="1" dirty="0">
                <a:solidFill>
                  <a:schemeClr val="tx2">
                    <a:lumMod val="75000"/>
                  </a:schemeClr>
                </a:solidFill>
              </a:rPr>
              <a:t> </a:t>
            </a:r>
            <a:r>
              <a:rPr lang="en-US" sz="3600" b="1" dirty="0" err="1">
                <a:solidFill>
                  <a:schemeClr val="tx2">
                    <a:lumMod val="75000"/>
                  </a:schemeClr>
                </a:solidFill>
              </a:rPr>
              <a:t>vật</a:t>
            </a:r>
            <a:r>
              <a:rPr lang="en-US" sz="3600" b="1" dirty="0">
                <a:solidFill>
                  <a:schemeClr val="tx2">
                    <a:lumMod val="75000"/>
                  </a:schemeClr>
                </a:solidFill>
              </a:rPr>
              <a:t> </a:t>
            </a:r>
            <a:r>
              <a:rPr lang="en-US" sz="3600" b="1" dirty="0" err="1">
                <a:solidFill>
                  <a:schemeClr val="tx2">
                    <a:lumMod val="75000"/>
                  </a:schemeClr>
                </a:solidFill>
              </a:rPr>
              <a:t>đó</a:t>
            </a:r>
            <a:r>
              <a:rPr lang="en-US" sz="3600" b="1" dirty="0">
                <a:solidFill>
                  <a:schemeClr val="tx2">
                    <a:lumMod val="75000"/>
                  </a:schemeClr>
                </a:solidFill>
              </a:rPr>
              <a:t> </a:t>
            </a:r>
            <a:r>
              <a:rPr lang="en-US" sz="3600" b="1" dirty="0" err="1">
                <a:solidFill>
                  <a:schemeClr val="tx2">
                    <a:lumMod val="75000"/>
                  </a:schemeClr>
                </a:solidFill>
              </a:rPr>
              <a:t>có</a:t>
            </a:r>
            <a:r>
              <a:rPr lang="en-US" sz="3600" b="1" dirty="0">
                <a:solidFill>
                  <a:schemeClr val="tx2">
                    <a:lumMod val="75000"/>
                  </a:schemeClr>
                </a:solidFill>
              </a:rPr>
              <a:t> </a:t>
            </a:r>
            <a:r>
              <a:rPr lang="en-US" sz="3600" b="1" dirty="0" err="1">
                <a:solidFill>
                  <a:schemeClr val="tx2">
                    <a:lumMod val="75000"/>
                  </a:schemeClr>
                </a:solidFill>
              </a:rPr>
              <a:t>đặc</a:t>
            </a:r>
            <a:r>
              <a:rPr lang="en-US" sz="3600" b="1" dirty="0">
                <a:solidFill>
                  <a:schemeClr val="tx2">
                    <a:lumMod val="75000"/>
                  </a:schemeClr>
                </a:solidFill>
              </a:rPr>
              <a:t> </a:t>
            </a:r>
            <a:r>
              <a:rPr lang="en-US" sz="3600" b="1" dirty="0" err="1">
                <a:solidFill>
                  <a:schemeClr val="tx2">
                    <a:lumMod val="75000"/>
                  </a:schemeClr>
                </a:solidFill>
              </a:rPr>
              <a:t>điểm</a:t>
            </a:r>
            <a:r>
              <a:rPr lang="en-US" sz="3600" b="1" dirty="0">
                <a:solidFill>
                  <a:schemeClr val="tx2">
                    <a:lumMod val="75000"/>
                  </a:schemeClr>
                </a:solidFill>
              </a:rPr>
              <a:t> (</a:t>
            </a:r>
            <a:r>
              <a:rPr lang="en-US" sz="3600" b="1" dirty="0" err="1">
                <a:solidFill>
                  <a:schemeClr val="tx2">
                    <a:lumMod val="75000"/>
                  </a:schemeClr>
                </a:solidFill>
              </a:rPr>
              <a:t>hình</a:t>
            </a:r>
            <a:r>
              <a:rPr lang="en-US" sz="3600" b="1" dirty="0">
                <a:solidFill>
                  <a:schemeClr val="tx2">
                    <a:lumMod val="75000"/>
                  </a:schemeClr>
                </a:solidFill>
              </a:rPr>
              <a:t> </a:t>
            </a:r>
            <a:r>
              <a:rPr lang="en-US" sz="3600" b="1" dirty="0" err="1">
                <a:solidFill>
                  <a:schemeClr val="tx2">
                    <a:lumMod val="75000"/>
                  </a:schemeClr>
                </a:solidFill>
              </a:rPr>
              <a:t>dáng</a:t>
            </a:r>
            <a:r>
              <a:rPr lang="en-US" sz="3600" b="1" dirty="0">
                <a:solidFill>
                  <a:schemeClr val="tx2">
                    <a:lumMod val="75000"/>
                  </a:schemeClr>
                </a:solidFill>
              </a:rPr>
              <a:t>, </a:t>
            </a:r>
            <a:r>
              <a:rPr lang="en-US" sz="3600" b="1" dirty="0" err="1">
                <a:solidFill>
                  <a:schemeClr val="tx2">
                    <a:lumMod val="75000"/>
                  </a:schemeClr>
                </a:solidFill>
              </a:rPr>
              <a:t>lời</a:t>
            </a:r>
            <a:r>
              <a:rPr lang="en-US" sz="3600" b="1" dirty="0">
                <a:solidFill>
                  <a:schemeClr val="tx2">
                    <a:lumMod val="75000"/>
                  </a:schemeClr>
                </a:solidFill>
              </a:rPr>
              <a:t> </a:t>
            </a:r>
            <a:r>
              <a:rPr lang="en-US" sz="3600" b="1" dirty="0" err="1">
                <a:solidFill>
                  <a:schemeClr val="tx2">
                    <a:lumMod val="75000"/>
                  </a:schemeClr>
                </a:solidFill>
              </a:rPr>
              <a:t>nói</a:t>
            </a:r>
            <a:r>
              <a:rPr lang="en-US" sz="3600" b="1" dirty="0">
                <a:solidFill>
                  <a:schemeClr val="tx2">
                    <a:lumMod val="75000"/>
                  </a:schemeClr>
                </a:solidFill>
              </a:rPr>
              <a:t>, </a:t>
            </a:r>
            <a:r>
              <a:rPr lang="en-US" sz="3600" b="1" dirty="0" err="1">
                <a:solidFill>
                  <a:schemeClr val="tx2">
                    <a:lumMod val="75000"/>
                  </a:schemeClr>
                </a:solidFill>
              </a:rPr>
              <a:t>tính</a:t>
            </a:r>
            <a:r>
              <a:rPr lang="en-US" sz="3600" b="1" dirty="0">
                <a:solidFill>
                  <a:schemeClr val="tx2">
                    <a:lumMod val="75000"/>
                  </a:schemeClr>
                </a:solidFill>
              </a:rPr>
              <a:t> </a:t>
            </a:r>
            <a:r>
              <a:rPr lang="en-US" sz="3600" b="1" dirty="0" err="1">
                <a:solidFill>
                  <a:schemeClr val="tx2">
                    <a:lumMod val="75000"/>
                  </a:schemeClr>
                </a:solidFill>
              </a:rPr>
              <a:t>nết</a:t>
            </a:r>
            <a:r>
              <a:rPr lang="en-US" sz="3600" b="1" dirty="0">
                <a:solidFill>
                  <a:schemeClr val="tx2">
                    <a:lumMod val="75000"/>
                  </a:schemeClr>
                </a:solidFill>
              </a:rPr>
              <a:t>, ...) </a:t>
            </a:r>
            <a:r>
              <a:rPr lang="en-US" sz="3600" b="1" dirty="0" err="1">
                <a:solidFill>
                  <a:schemeClr val="tx2">
                    <a:lumMod val="75000"/>
                  </a:schemeClr>
                </a:solidFill>
              </a:rPr>
              <a:t>thế</a:t>
            </a:r>
            <a:r>
              <a:rPr lang="en-US" sz="3600" b="1" dirty="0">
                <a:solidFill>
                  <a:schemeClr val="tx2">
                    <a:lumMod val="75000"/>
                  </a:schemeClr>
                </a:solidFill>
              </a:rPr>
              <a:t> </a:t>
            </a:r>
            <a:r>
              <a:rPr lang="en-US" sz="3600" b="1" dirty="0" err="1">
                <a:solidFill>
                  <a:schemeClr val="tx2">
                    <a:lumMod val="75000"/>
                  </a:schemeClr>
                </a:solidFill>
              </a:rPr>
              <a:t>nào</a:t>
            </a:r>
            <a:r>
              <a:rPr lang="en-US" sz="3600" b="1" dirty="0">
                <a:solidFill>
                  <a:schemeClr val="tx2">
                    <a:lumMod val="75000"/>
                  </a:schemeClr>
                </a:solidFill>
              </a:rPr>
              <a:t>?</a:t>
            </a:r>
          </a:p>
        </p:txBody>
      </p:sp>
      <p:sp>
        <p:nvSpPr>
          <p:cNvPr id="28" name="Rectangle: Rounded Corners 27">
            <a:extLst>
              <a:ext uri="{FF2B5EF4-FFF2-40B4-BE49-F238E27FC236}">
                <a16:creationId xmlns="" xmlns:a16="http://schemas.microsoft.com/office/drawing/2014/main" id="{0E448E4B-8B1C-45B0-BB60-5C8ED5729625}"/>
              </a:ext>
            </a:extLst>
          </p:cNvPr>
          <p:cNvSpPr/>
          <p:nvPr/>
        </p:nvSpPr>
        <p:spPr>
          <a:xfrm>
            <a:off x="3210582" y="4364923"/>
            <a:ext cx="5370786" cy="2339919"/>
          </a:xfrm>
          <a:custGeom>
            <a:avLst/>
            <a:gdLst>
              <a:gd name="connsiteX0" fmla="*/ 0 w 5370786"/>
              <a:gd name="connsiteY0" fmla="*/ 528705 h 2339919"/>
              <a:gd name="connsiteX1" fmla="*/ 528705 w 5370786"/>
              <a:gd name="connsiteY1" fmla="*/ 0 h 2339919"/>
              <a:gd name="connsiteX2" fmla="*/ 1101768 w 5370786"/>
              <a:gd name="connsiteY2" fmla="*/ 0 h 2339919"/>
              <a:gd name="connsiteX3" fmla="*/ 1631697 w 5370786"/>
              <a:gd name="connsiteY3" fmla="*/ 0 h 2339919"/>
              <a:gd name="connsiteX4" fmla="*/ 2118492 w 5370786"/>
              <a:gd name="connsiteY4" fmla="*/ 0 h 2339919"/>
              <a:gd name="connsiteX5" fmla="*/ 2648421 w 5370786"/>
              <a:gd name="connsiteY5" fmla="*/ 0 h 2339919"/>
              <a:gd name="connsiteX6" fmla="*/ 3264618 w 5370786"/>
              <a:gd name="connsiteY6" fmla="*/ 0 h 2339919"/>
              <a:gd name="connsiteX7" fmla="*/ 3751413 w 5370786"/>
              <a:gd name="connsiteY7" fmla="*/ 0 h 2339919"/>
              <a:gd name="connsiteX8" fmla="*/ 4238208 w 5370786"/>
              <a:gd name="connsiteY8" fmla="*/ 0 h 2339919"/>
              <a:gd name="connsiteX9" fmla="*/ 4842081 w 5370786"/>
              <a:gd name="connsiteY9" fmla="*/ 0 h 2339919"/>
              <a:gd name="connsiteX10" fmla="*/ 5370786 w 5370786"/>
              <a:gd name="connsiteY10" fmla="*/ 528705 h 2339919"/>
              <a:gd name="connsiteX11" fmla="*/ 5370786 w 5370786"/>
              <a:gd name="connsiteY11" fmla="*/ 1131484 h 2339919"/>
              <a:gd name="connsiteX12" fmla="*/ 5370786 w 5370786"/>
              <a:gd name="connsiteY12" fmla="*/ 1811214 h 2339919"/>
              <a:gd name="connsiteX13" fmla="*/ 4842081 w 5370786"/>
              <a:gd name="connsiteY13" fmla="*/ 2339919 h 2339919"/>
              <a:gd name="connsiteX14" fmla="*/ 4355286 w 5370786"/>
              <a:gd name="connsiteY14" fmla="*/ 2339919 h 2339919"/>
              <a:gd name="connsiteX15" fmla="*/ 3652822 w 5370786"/>
              <a:gd name="connsiteY15" fmla="*/ 2339919 h 2339919"/>
              <a:gd name="connsiteX16" fmla="*/ 3036625 w 5370786"/>
              <a:gd name="connsiteY16" fmla="*/ 2339919 h 2339919"/>
              <a:gd name="connsiteX17" fmla="*/ 2334161 w 5370786"/>
              <a:gd name="connsiteY17" fmla="*/ 2339919 h 2339919"/>
              <a:gd name="connsiteX18" fmla="*/ 1804232 w 5370786"/>
              <a:gd name="connsiteY18" fmla="*/ 2339919 h 2339919"/>
              <a:gd name="connsiteX19" fmla="*/ 1101768 w 5370786"/>
              <a:gd name="connsiteY19" fmla="*/ 2339919 h 2339919"/>
              <a:gd name="connsiteX20" fmla="*/ 528705 w 5370786"/>
              <a:gd name="connsiteY20" fmla="*/ 2339919 h 2339919"/>
              <a:gd name="connsiteX21" fmla="*/ 0 w 5370786"/>
              <a:gd name="connsiteY21" fmla="*/ 1811214 h 2339919"/>
              <a:gd name="connsiteX22" fmla="*/ 0 w 5370786"/>
              <a:gd name="connsiteY22" fmla="*/ 1182785 h 2339919"/>
              <a:gd name="connsiteX23" fmla="*/ 0 w 5370786"/>
              <a:gd name="connsiteY23" fmla="*/ 528705 h 233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70786" h="2339919" fill="none" extrusionOk="0">
                <a:moveTo>
                  <a:pt x="0" y="528705"/>
                </a:moveTo>
                <a:cubicBezTo>
                  <a:pt x="29380" y="187252"/>
                  <a:pt x="279210" y="-46752"/>
                  <a:pt x="528705" y="0"/>
                </a:cubicBezTo>
                <a:cubicBezTo>
                  <a:pt x="687640" y="-15388"/>
                  <a:pt x="877334" y="20963"/>
                  <a:pt x="1101768" y="0"/>
                </a:cubicBezTo>
                <a:cubicBezTo>
                  <a:pt x="1326202" y="-20963"/>
                  <a:pt x="1443256" y="-8800"/>
                  <a:pt x="1631697" y="0"/>
                </a:cubicBezTo>
                <a:cubicBezTo>
                  <a:pt x="1820138" y="8800"/>
                  <a:pt x="1928065" y="-13533"/>
                  <a:pt x="2118492" y="0"/>
                </a:cubicBezTo>
                <a:cubicBezTo>
                  <a:pt x="2308919" y="13533"/>
                  <a:pt x="2502057" y="13334"/>
                  <a:pt x="2648421" y="0"/>
                </a:cubicBezTo>
                <a:cubicBezTo>
                  <a:pt x="2794785" y="-13334"/>
                  <a:pt x="3110011" y="-2794"/>
                  <a:pt x="3264618" y="0"/>
                </a:cubicBezTo>
                <a:cubicBezTo>
                  <a:pt x="3419225" y="2794"/>
                  <a:pt x="3648592" y="18000"/>
                  <a:pt x="3751413" y="0"/>
                </a:cubicBezTo>
                <a:cubicBezTo>
                  <a:pt x="3854234" y="-18000"/>
                  <a:pt x="4058818" y="-22821"/>
                  <a:pt x="4238208" y="0"/>
                </a:cubicBezTo>
                <a:cubicBezTo>
                  <a:pt x="4417599" y="22821"/>
                  <a:pt x="4549676" y="23425"/>
                  <a:pt x="4842081" y="0"/>
                </a:cubicBezTo>
                <a:cubicBezTo>
                  <a:pt x="5150747" y="-545"/>
                  <a:pt x="5362040" y="249016"/>
                  <a:pt x="5370786" y="528705"/>
                </a:cubicBezTo>
                <a:cubicBezTo>
                  <a:pt x="5373600" y="761204"/>
                  <a:pt x="5341597" y="982418"/>
                  <a:pt x="5370786" y="1131484"/>
                </a:cubicBezTo>
                <a:cubicBezTo>
                  <a:pt x="5399975" y="1280550"/>
                  <a:pt x="5372620" y="1583192"/>
                  <a:pt x="5370786" y="1811214"/>
                </a:cubicBezTo>
                <a:cubicBezTo>
                  <a:pt x="5375854" y="2066713"/>
                  <a:pt x="5134265" y="2299005"/>
                  <a:pt x="4842081" y="2339919"/>
                </a:cubicBezTo>
                <a:cubicBezTo>
                  <a:pt x="4731944" y="2337790"/>
                  <a:pt x="4551086" y="2355468"/>
                  <a:pt x="4355286" y="2339919"/>
                </a:cubicBezTo>
                <a:cubicBezTo>
                  <a:pt x="4159486" y="2324370"/>
                  <a:pt x="3872766" y="2328927"/>
                  <a:pt x="3652822" y="2339919"/>
                </a:cubicBezTo>
                <a:cubicBezTo>
                  <a:pt x="3432878" y="2350911"/>
                  <a:pt x="3334397" y="2317901"/>
                  <a:pt x="3036625" y="2339919"/>
                </a:cubicBezTo>
                <a:cubicBezTo>
                  <a:pt x="2738853" y="2361937"/>
                  <a:pt x="2619642" y="2361153"/>
                  <a:pt x="2334161" y="2339919"/>
                </a:cubicBezTo>
                <a:cubicBezTo>
                  <a:pt x="2048680" y="2318685"/>
                  <a:pt x="1962787" y="2321246"/>
                  <a:pt x="1804232" y="2339919"/>
                </a:cubicBezTo>
                <a:cubicBezTo>
                  <a:pt x="1645677" y="2358592"/>
                  <a:pt x="1264112" y="2371749"/>
                  <a:pt x="1101768" y="2339919"/>
                </a:cubicBezTo>
                <a:cubicBezTo>
                  <a:pt x="939424" y="2308089"/>
                  <a:pt x="708200" y="2313470"/>
                  <a:pt x="528705" y="2339919"/>
                </a:cubicBezTo>
                <a:cubicBezTo>
                  <a:pt x="217347" y="2324081"/>
                  <a:pt x="67269" y="2128850"/>
                  <a:pt x="0" y="1811214"/>
                </a:cubicBezTo>
                <a:cubicBezTo>
                  <a:pt x="25506" y="1563045"/>
                  <a:pt x="3134" y="1364036"/>
                  <a:pt x="0" y="1182785"/>
                </a:cubicBezTo>
                <a:cubicBezTo>
                  <a:pt x="-3134" y="1001534"/>
                  <a:pt x="-28030" y="703029"/>
                  <a:pt x="0" y="528705"/>
                </a:cubicBezTo>
                <a:close/>
              </a:path>
              <a:path w="5370786" h="2339919" stroke="0" extrusionOk="0">
                <a:moveTo>
                  <a:pt x="0" y="528705"/>
                </a:moveTo>
                <a:cubicBezTo>
                  <a:pt x="-36534" y="275054"/>
                  <a:pt x="240188" y="14717"/>
                  <a:pt x="528705" y="0"/>
                </a:cubicBezTo>
                <a:cubicBezTo>
                  <a:pt x="710922" y="-15804"/>
                  <a:pt x="942074" y="24184"/>
                  <a:pt x="1058634" y="0"/>
                </a:cubicBezTo>
                <a:cubicBezTo>
                  <a:pt x="1175194" y="-24184"/>
                  <a:pt x="1513272" y="-9628"/>
                  <a:pt x="1631697" y="0"/>
                </a:cubicBezTo>
                <a:cubicBezTo>
                  <a:pt x="1750122" y="9628"/>
                  <a:pt x="1892522" y="-206"/>
                  <a:pt x="2118492" y="0"/>
                </a:cubicBezTo>
                <a:cubicBezTo>
                  <a:pt x="2344463" y="206"/>
                  <a:pt x="2619448" y="-2049"/>
                  <a:pt x="2777822" y="0"/>
                </a:cubicBezTo>
                <a:cubicBezTo>
                  <a:pt x="2936196" y="2049"/>
                  <a:pt x="3099763" y="-13943"/>
                  <a:pt x="3264618" y="0"/>
                </a:cubicBezTo>
                <a:cubicBezTo>
                  <a:pt x="3429473" y="13943"/>
                  <a:pt x="3651305" y="22757"/>
                  <a:pt x="3880814" y="0"/>
                </a:cubicBezTo>
                <a:cubicBezTo>
                  <a:pt x="4110323" y="-22757"/>
                  <a:pt x="4641338" y="-1060"/>
                  <a:pt x="4842081" y="0"/>
                </a:cubicBezTo>
                <a:cubicBezTo>
                  <a:pt x="5128658" y="7376"/>
                  <a:pt x="5352269" y="288207"/>
                  <a:pt x="5370786" y="528705"/>
                </a:cubicBezTo>
                <a:cubicBezTo>
                  <a:pt x="5400572" y="713038"/>
                  <a:pt x="5366323" y="870764"/>
                  <a:pt x="5370786" y="1169960"/>
                </a:cubicBezTo>
                <a:cubicBezTo>
                  <a:pt x="5375249" y="1469156"/>
                  <a:pt x="5382726" y="1597753"/>
                  <a:pt x="5370786" y="1811214"/>
                </a:cubicBezTo>
                <a:cubicBezTo>
                  <a:pt x="5369517" y="2066306"/>
                  <a:pt x="5087395" y="2318747"/>
                  <a:pt x="4842081" y="2339919"/>
                </a:cubicBezTo>
                <a:cubicBezTo>
                  <a:pt x="4671925" y="2308610"/>
                  <a:pt x="4451310" y="2362779"/>
                  <a:pt x="4182751" y="2339919"/>
                </a:cubicBezTo>
                <a:cubicBezTo>
                  <a:pt x="3914192" y="2317060"/>
                  <a:pt x="3754283" y="2316476"/>
                  <a:pt x="3609688" y="2339919"/>
                </a:cubicBezTo>
                <a:cubicBezTo>
                  <a:pt x="3465093" y="2363362"/>
                  <a:pt x="3177190" y="2318018"/>
                  <a:pt x="3036625" y="2339919"/>
                </a:cubicBezTo>
                <a:cubicBezTo>
                  <a:pt x="2896060" y="2361820"/>
                  <a:pt x="2647307" y="2351296"/>
                  <a:pt x="2506696" y="2339919"/>
                </a:cubicBezTo>
                <a:cubicBezTo>
                  <a:pt x="2366085" y="2328542"/>
                  <a:pt x="2155748" y="2332679"/>
                  <a:pt x="1933633" y="2339919"/>
                </a:cubicBezTo>
                <a:cubicBezTo>
                  <a:pt x="1711518" y="2347159"/>
                  <a:pt x="1499170" y="2307913"/>
                  <a:pt x="1274303" y="2339919"/>
                </a:cubicBezTo>
                <a:cubicBezTo>
                  <a:pt x="1049436" y="2371926"/>
                  <a:pt x="832216" y="2346117"/>
                  <a:pt x="528705" y="2339919"/>
                </a:cubicBezTo>
                <a:cubicBezTo>
                  <a:pt x="251840" y="2366186"/>
                  <a:pt x="26926" y="2137786"/>
                  <a:pt x="0" y="1811214"/>
                </a:cubicBezTo>
                <a:cubicBezTo>
                  <a:pt x="-25464" y="1554555"/>
                  <a:pt x="12699" y="1436964"/>
                  <a:pt x="0" y="1144309"/>
                </a:cubicBezTo>
                <a:cubicBezTo>
                  <a:pt x="-12699" y="851654"/>
                  <a:pt x="7807" y="673052"/>
                  <a:pt x="0" y="528705"/>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2">
                    <a:lumMod val="75000"/>
                  </a:schemeClr>
                </a:solidFill>
              </a:rPr>
              <a:t>- </a:t>
            </a:r>
            <a:r>
              <a:rPr lang="en-US" sz="3600" b="1" dirty="0" err="1">
                <a:solidFill>
                  <a:schemeClr val="tx2">
                    <a:lumMod val="75000"/>
                  </a:schemeClr>
                </a:solidFill>
              </a:rPr>
              <a:t>Em</a:t>
            </a:r>
            <a:r>
              <a:rPr lang="en-US" sz="3600" b="1" dirty="0">
                <a:solidFill>
                  <a:schemeClr val="tx2">
                    <a:lumMod val="75000"/>
                  </a:schemeClr>
                </a:solidFill>
              </a:rPr>
              <a:t> </a:t>
            </a:r>
            <a:r>
              <a:rPr lang="en-US" sz="3600" b="1" dirty="0" err="1">
                <a:solidFill>
                  <a:schemeClr val="tx2">
                    <a:lumMod val="75000"/>
                  </a:schemeClr>
                </a:solidFill>
              </a:rPr>
              <a:t>thích</a:t>
            </a:r>
            <a:r>
              <a:rPr lang="en-US" sz="3600" b="1" dirty="0">
                <a:solidFill>
                  <a:schemeClr val="tx2">
                    <a:lumMod val="75000"/>
                  </a:schemeClr>
                </a:solidFill>
              </a:rPr>
              <a:t> (</a:t>
            </a:r>
            <a:r>
              <a:rPr lang="en-US" sz="3600" b="1" dirty="0" err="1">
                <a:solidFill>
                  <a:schemeClr val="tx2">
                    <a:lumMod val="75000"/>
                  </a:schemeClr>
                </a:solidFill>
              </a:rPr>
              <a:t>hoặc</a:t>
            </a:r>
            <a:r>
              <a:rPr lang="en-US" sz="3600" b="1" dirty="0">
                <a:solidFill>
                  <a:schemeClr val="tx2">
                    <a:lumMod val="75000"/>
                  </a:schemeClr>
                </a:solidFill>
              </a:rPr>
              <a:t> </a:t>
            </a:r>
            <a:r>
              <a:rPr lang="en-US" sz="3600" b="1" dirty="0" err="1">
                <a:solidFill>
                  <a:schemeClr val="tx2">
                    <a:lumMod val="75000"/>
                  </a:schemeClr>
                </a:solidFill>
              </a:rPr>
              <a:t>không</a:t>
            </a:r>
            <a:r>
              <a:rPr lang="en-US" sz="3600" b="1" dirty="0">
                <a:solidFill>
                  <a:schemeClr val="tx2">
                    <a:lumMod val="75000"/>
                  </a:schemeClr>
                </a:solidFill>
              </a:rPr>
              <a:t> </a:t>
            </a:r>
            <a:r>
              <a:rPr lang="en-US" sz="3600" b="1" dirty="0" err="1">
                <a:solidFill>
                  <a:schemeClr val="tx2">
                    <a:lumMod val="75000"/>
                  </a:schemeClr>
                </a:solidFill>
              </a:rPr>
              <a:t>thích</a:t>
            </a:r>
            <a:r>
              <a:rPr lang="en-US" sz="3600" b="1" dirty="0">
                <a:solidFill>
                  <a:schemeClr val="tx2">
                    <a:lumMod val="75000"/>
                  </a:schemeClr>
                </a:solidFill>
              </a:rPr>
              <a:t>) </a:t>
            </a:r>
            <a:r>
              <a:rPr lang="en-US" sz="3600" b="1" dirty="0" err="1">
                <a:solidFill>
                  <a:schemeClr val="tx2">
                    <a:lumMod val="75000"/>
                  </a:schemeClr>
                </a:solidFill>
              </a:rPr>
              <a:t>điều</a:t>
            </a:r>
            <a:r>
              <a:rPr lang="en-US" sz="3600" b="1" dirty="0">
                <a:solidFill>
                  <a:schemeClr val="tx2">
                    <a:lumMod val="75000"/>
                  </a:schemeClr>
                </a:solidFill>
              </a:rPr>
              <a:t> </a:t>
            </a:r>
            <a:r>
              <a:rPr lang="en-US" sz="3600" b="1" dirty="0" err="1">
                <a:solidFill>
                  <a:schemeClr val="tx2">
                    <a:lumMod val="75000"/>
                  </a:schemeClr>
                </a:solidFill>
              </a:rPr>
              <a:t>gì</a:t>
            </a:r>
            <a:r>
              <a:rPr lang="en-US" sz="3600" b="1" dirty="0">
                <a:solidFill>
                  <a:schemeClr val="tx2">
                    <a:lumMod val="75000"/>
                  </a:schemeClr>
                </a:solidFill>
              </a:rPr>
              <a:t> ở </a:t>
            </a:r>
            <a:r>
              <a:rPr lang="en-US" sz="3600" b="1" dirty="0" err="1">
                <a:solidFill>
                  <a:schemeClr val="tx2">
                    <a:lumMod val="75000"/>
                  </a:schemeClr>
                </a:solidFill>
              </a:rPr>
              <a:t>nhân</a:t>
            </a:r>
            <a:r>
              <a:rPr lang="en-US" sz="3600" b="1" dirty="0">
                <a:solidFill>
                  <a:schemeClr val="tx2">
                    <a:lumMod val="75000"/>
                  </a:schemeClr>
                </a:solidFill>
              </a:rPr>
              <a:t> </a:t>
            </a:r>
            <a:r>
              <a:rPr lang="en-US" sz="3600" b="1" dirty="0" err="1">
                <a:solidFill>
                  <a:schemeClr val="tx2">
                    <a:lumMod val="75000"/>
                  </a:schemeClr>
                </a:solidFill>
              </a:rPr>
              <a:t>vật</a:t>
            </a:r>
            <a:r>
              <a:rPr lang="en-US" sz="3600" b="1" dirty="0">
                <a:solidFill>
                  <a:schemeClr val="tx2">
                    <a:lumMod val="75000"/>
                  </a:schemeClr>
                </a:solidFill>
              </a:rPr>
              <a:t> </a:t>
            </a:r>
            <a:r>
              <a:rPr lang="en-US" sz="3600" b="1" dirty="0" err="1">
                <a:solidFill>
                  <a:schemeClr val="tx2">
                    <a:lumMod val="75000"/>
                  </a:schemeClr>
                </a:solidFill>
              </a:rPr>
              <a:t>đó</a:t>
            </a:r>
            <a:r>
              <a:rPr lang="en-US" sz="3600" b="1" dirty="0">
                <a:solidFill>
                  <a:schemeClr val="tx2">
                    <a:lumMod val="75000"/>
                  </a:schemeClr>
                </a:solidFill>
              </a:rPr>
              <a:t>? </a:t>
            </a:r>
            <a:r>
              <a:rPr lang="en-US" sz="3600" b="1" dirty="0" err="1">
                <a:solidFill>
                  <a:schemeClr val="tx2">
                    <a:lumMod val="75000"/>
                  </a:schemeClr>
                </a:solidFill>
              </a:rPr>
              <a:t>Vì</a:t>
            </a:r>
            <a:r>
              <a:rPr lang="en-US" sz="3600" b="1" dirty="0">
                <a:solidFill>
                  <a:schemeClr val="tx2">
                    <a:lumMod val="75000"/>
                  </a:schemeClr>
                </a:solidFill>
              </a:rPr>
              <a:t> </a:t>
            </a:r>
            <a:r>
              <a:rPr lang="en-US" sz="3600" b="1" dirty="0" err="1">
                <a:solidFill>
                  <a:schemeClr val="tx2">
                    <a:lumMod val="75000"/>
                  </a:schemeClr>
                </a:solidFill>
              </a:rPr>
              <a:t>sao</a:t>
            </a:r>
            <a:r>
              <a:rPr lang="en-US" sz="3600" b="1" dirty="0">
                <a:solidFill>
                  <a:schemeClr val="tx2">
                    <a:lumMod val="75000"/>
                  </a:schemeClr>
                </a:solidFill>
              </a:rPr>
              <a:t>?</a:t>
            </a:r>
          </a:p>
        </p:txBody>
      </p:sp>
      <p:pic>
        <p:nvPicPr>
          <p:cNvPr id="36" name="Picture 35" descr="A group of people in clothing&#10;&#10;Description automatically generated with low confidence">
            <a:extLst>
              <a:ext uri="{FF2B5EF4-FFF2-40B4-BE49-F238E27FC236}">
                <a16:creationId xmlns="" xmlns:a16="http://schemas.microsoft.com/office/drawing/2014/main" id="{AAA5D342-6112-4EE9-B6CD-ADD562366D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7907" y="5081722"/>
            <a:ext cx="3007854" cy="1892824"/>
          </a:xfrm>
          <a:prstGeom prst="rect">
            <a:avLst/>
          </a:prstGeom>
        </p:spPr>
      </p:pic>
      <p:pic>
        <p:nvPicPr>
          <p:cNvPr id="37" name="Picture 36" descr="A picture containing indoor, seat&#10;&#10;Description automatically generated">
            <a:extLst>
              <a:ext uri="{FF2B5EF4-FFF2-40B4-BE49-F238E27FC236}">
                <a16:creationId xmlns="" xmlns:a16="http://schemas.microsoft.com/office/drawing/2014/main" id="{FF18D7CB-6818-4157-92F5-C366F1DB2C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114" y="4391876"/>
            <a:ext cx="2199029" cy="2718712"/>
          </a:xfrm>
          <a:prstGeom prst="rect">
            <a:avLst/>
          </a:prstGeom>
        </p:spPr>
      </p:pic>
      <p:pic>
        <p:nvPicPr>
          <p:cNvPr id="2" name="Picture 1">
            <a:extLst>
              <a:ext uri="{FF2B5EF4-FFF2-40B4-BE49-F238E27FC236}">
                <a16:creationId xmlns="" xmlns:a16="http://schemas.microsoft.com/office/drawing/2014/main" id="{1D801039-81EA-430A-95EB-A35898F3A272}"/>
              </a:ext>
            </a:extLst>
          </p:cNvPr>
          <p:cNvPicPr>
            <a:picLocks noChangeAspect="1"/>
          </p:cNvPicPr>
          <p:nvPr/>
        </p:nvPicPr>
        <p:blipFill>
          <a:blip r:embed="rId7"/>
          <a:stretch>
            <a:fillRect/>
          </a:stretch>
        </p:blipFill>
        <p:spPr>
          <a:xfrm>
            <a:off x="4477011" y="-223710"/>
            <a:ext cx="2761727" cy="1457070"/>
          </a:xfrm>
          <a:prstGeom prst="rect">
            <a:avLst/>
          </a:prstGeom>
        </p:spPr>
      </p:pic>
      <p:sp>
        <p:nvSpPr>
          <p:cNvPr id="38" name="Rectangle: Rounded Corners 37">
            <a:extLst>
              <a:ext uri="{FF2B5EF4-FFF2-40B4-BE49-F238E27FC236}">
                <a16:creationId xmlns="" xmlns:a16="http://schemas.microsoft.com/office/drawing/2014/main" id="{1BAA1733-A974-45EB-8535-4503031976B4}"/>
              </a:ext>
            </a:extLst>
          </p:cNvPr>
          <p:cNvSpPr/>
          <p:nvPr/>
        </p:nvSpPr>
        <p:spPr>
          <a:xfrm>
            <a:off x="3431131" y="1209675"/>
            <a:ext cx="5379494" cy="838200"/>
          </a:xfrm>
          <a:custGeom>
            <a:avLst/>
            <a:gdLst>
              <a:gd name="connsiteX0" fmla="*/ 0 w 5379494"/>
              <a:gd name="connsiteY0" fmla="*/ 189391 h 838200"/>
              <a:gd name="connsiteX1" fmla="*/ 189391 w 5379494"/>
              <a:gd name="connsiteY1" fmla="*/ 0 h 838200"/>
              <a:gd name="connsiteX2" fmla="*/ 864487 w 5379494"/>
              <a:gd name="connsiteY2" fmla="*/ 0 h 838200"/>
              <a:gd name="connsiteX3" fmla="*/ 1339555 w 5379494"/>
              <a:gd name="connsiteY3" fmla="*/ 0 h 838200"/>
              <a:gd name="connsiteX4" fmla="*/ 1864630 w 5379494"/>
              <a:gd name="connsiteY4" fmla="*/ 0 h 838200"/>
              <a:gd name="connsiteX5" fmla="*/ 2489719 w 5379494"/>
              <a:gd name="connsiteY5" fmla="*/ 0 h 838200"/>
              <a:gd name="connsiteX6" fmla="*/ 2964786 w 5379494"/>
              <a:gd name="connsiteY6" fmla="*/ 0 h 838200"/>
              <a:gd name="connsiteX7" fmla="*/ 3439854 w 5379494"/>
              <a:gd name="connsiteY7" fmla="*/ 0 h 838200"/>
              <a:gd name="connsiteX8" fmla="*/ 3964929 w 5379494"/>
              <a:gd name="connsiteY8" fmla="*/ 0 h 838200"/>
              <a:gd name="connsiteX9" fmla="*/ 4590018 w 5379494"/>
              <a:gd name="connsiteY9" fmla="*/ 0 h 838200"/>
              <a:gd name="connsiteX10" fmla="*/ 5190103 w 5379494"/>
              <a:gd name="connsiteY10" fmla="*/ 0 h 838200"/>
              <a:gd name="connsiteX11" fmla="*/ 5379494 w 5379494"/>
              <a:gd name="connsiteY11" fmla="*/ 189391 h 838200"/>
              <a:gd name="connsiteX12" fmla="*/ 5379494 w 5379494"/>
              <a:gd name="connsiteY12" fmla="*/ 648809 h 838200"/>
              <a:gd name="connsiteX13" fmla="*/ 5190103 w 5379494"/>
              <a:gd name="connsiteY13" fmla="*/ 838200 h 838200"/>
              <a:gd name="connsiteX14" fmla="*/ 4465000 w 5379494"/>
              <a:gd name="connsiteY14" fmla="*/ 838200 h 838200"/>
              <a:gd name="connsiteX15" fmla="*/ 3839911 w 5379494"/>
              <a:gd name="connsiteY15" fmla="*/ 838200 h 838200"/>
              <a:gd name="connsiteX16" fmla="*/ 3114808 w 5379494"/>
              <a:gd name="connsiteY16" fmla="*/ 838200 h 838200"/>
              <a:gd name="connsiteX17" fmla="*/ 2589733 w 5379494"/>
              <a:gd name="connsiteY17" fmla="*/ 838200 h 838200"/>
              <a:gd name="connsiteX18" fmla="*/ 1864630 w 5379494"/>
              <a:gd name="connsiteY18" fmla="*/ 838200 h 838200"/>
              <a:gd name="connsiteX19" fmla="*/ 1239541 w 5379494"/>
              <a:gd name="connsiteY19" fmla="*/ 838200 h 838200"/>
              <a:gd name="connsiteX20" fmla="*/ 189391 w 5379494"/>
              <a:gd name="connsiteY20" fmla="*/ 838200 h 838200"/>
              <a:gd name="connsiteX21" fmla="*/ 0 w 5379494"/>
              <a:gd name="connsiteY21" fmla="*/ 648809 h 838200"/>
              <a:gd name="connsiteX22" fmla="*/ 0 w 5379494"/>
              <a:gd name="connsiteY22" fmla="*/ 189391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79494" h="838200" fill="none" extrusionOk="0">
                <a:moveTo>
                  <a:pt x="0" y="189391"/>
                </a:moveTo>
                <a:cubicBezTo>
                  <a:pt x="-10508" y="83872"/>
                  <a:pt x="78865" y="14295"/>
                  <a:pt x="189391" y="0"/>
                </a:cubicBezTo>
                <a:cubicBezTo>
                  <a:pt x="358278" y="17504"/>
                  <a:pt x="542296" y="24366"/>
                  <a:pt x="864487" y="0"/>
                </a:cubicBezTo>
                <a:cubicBezTo>
                  <a:pt x="1186678" y="-24366"/>
                  <a:pt x="1217584" y="-16064"/>
                  <a:pt x="1339555" y="0"/>
                </a:cubicBezTo>
                <a:cubicBezTo>
                  <a:pt x="1461526" y="16064"/>
                  <a:pt x="1602346" y="4502"/>
                  <a:pt x="1864630" y="0"/>
                </a:cubicBezTo>
                <a:cubicBezTo>
                  <a:pt x="2126915" y="-4502"/>
                  <a:pt x="2345086" y="-6714"/>
                  <a:pt x="2489719" y="0"/>
                </a:cubicBezTo>
                <a:cubicBezTo>
                  <a:pt x="2634352" y="6714"/>
                  <a:pt x="2750279" y="-6555"/>
                  <a:pt x="2964786" y="0"/>
                </a:cubicBezTo>
                <a:cubicBezTo>
                  <a:pt x="3179293" y="6555"/>
                  <a:pt x="3281960" y="-18170"/>
                  <a:pt x="3439854" y="0"/>
                </a:cubicBezTo>
                <a:cubicBezTo>
                  <a:pt x="3597748" y="18170"/>
                  <a:pt x="3783059" y="19856"/>
                  <a:pt x="3964929" y="0"/>
                </a:cubicBezTo>
                <a:cubicBezTo>
                  <a:pt x="4146799" y="-19856"/>
                  <a:pt x="4308844" y="-3851"/>
                  <a:pt x="4590018" y="0"/>
                </a:cubicBezTo>
                <a:cubicBezTo>
                  <a:pt x="4871192" y="3851"/>
                  <a:pt x="4921200" y="809"/>
                  <a:pt x="5190103" y="0"/>
                </a:cubicBezTo>
                <a:cubicBezTo>
                  <a:pt x="5318252" y="2414"/>
                  <a:pt x="5372505" y="76099"/>
                  <a:pt x="5379494" y="189391"/>
                </a:cubicBezTo>
                <a:cubicBezTo>
                  <a:pt x="5390970" y="309674"/>
                  <a:pt x="5389342" y="476507"/>
                  <a:pt x="5379494" y="648809"/>
                </a:cubicBezTo>
                <a:cubicBezTo>
                  <a:pt x="5372766" y="739069"/>
                  <a:pt x="5301095" y="825908"/>
                  <a:pt x="5190103" y="838200"/>
                </a:cubicBezTo>
                <a:cubicBezTo>
                  <a:pt x="4842530" y="845035"/>
                  <a:pt x="4625537" y="809726"/>
                  <a:pt x="4465000" y="838200"/>
                </a:cubicBezTo>
                <a:cubicBezTo>
                  <a:pt x="4304463" y="866674"/>
                  <a:pt x="4087964" y="865106"/>
                  <a:pt x="3839911" y="838200"/>
                </a:cubicBezTo>
                <a:cubicBezTo>
                  <a:pt x="3591858" y="811294"/>
                  <a:pt x="3471856" y="851253"/>
                  <a:pt x="3114808" y="838200"/>
                </a:cubicBezTo>
                <a:cubicBezTo>
                  <a:pt x="2757760" y="825147"/>
                  <a:pt x="2765643" y="816375"/>
                  <a:pt x="2589733" y="838200"/>
                </a:cubicBezTo>
                <a:cubicBezTo>
                  <a:pt x="2413824" y="860025"/>
                  <a:pt x="2076146" y="859403"/>
                  <a:pt x="1864630" y="838200"/>
                </a:cubicBezTo>
                <a:cubicBezTo>
                  <a:pt x="1653114" y="816997"/>
                  <a:pt x="1397837" y="865062"/>
                  <a:pt x="1239541" y="838200"/>
                </a:cubicBezTo>
                <a:cubicBezTo>
                  <a:pt x="1081245" y="811338"/>
                  <a:pt x="699333" y="807678"/>
                  <a:pt x="189391" y="838200"/>
                </a:cubicBezTo>
                <a:cubicBezTo>
                  <a:pt x="96390" y="831295"/>
                  <a:pt x="-13603" y="760183"/>
                  <a:pt x="0" y="648809"/>
                </a:cubicBezTo>
                <a:cubicBezTo>
                  <a:pt x="-4774" y="513619"/>
                  <a:pt x="-4459" y="284008"/>
                  <a:pt x="0" y="189391"/>
                </a:cubicBezTo>
                <a:close/>
              </a:path>
              <a:path w="5379494" h="838200" stroke="0" extrusionOk="0">
                <a:moveTo>
                  <a:pt x="0" y="189391"/>
                </a:moveTo>
                <a:cubicBezTo>
                  <a:pt x="-15275" y="100824"/>
                  <a:pt x="86980" y="9253"/>
                  <a:pt x="189391" y="0"/>
                </a:cubicBezTo>
                <a:cubicBezTo>
                  <a:pt x="412927" y="13609"/>
                  <a:pt x="486891" y="23272"/>
                  <a:pt x="714466" y="0"/>
                </a:cubicBezTo>
                <a:cubicBezTo>
                  <a:pt x="942041" y="-23272"/>
                  <a:pt x="1127787" y="1865"/>
                  <a:pt x="1289548" y="0"/>
                </a:cubicBezTo>
                <a:cubicBezTo>
                  <a:pt x="1451309" y="-1865"/>
                  <a:pt x="1623491" y="-17182"/>
                  <a:pt x="1764615" y="0"/>
                </a:cubicBezTo>
                <a:cubicBezTo>
                  <a:pt x="1905739" y="17182"/>
                  <a:pt x="2167752" y="-16562"/>
                  <a:pt x="2439711" y="0"/>
                </a:cubicBezTo>
                <a:cubicBezTo>
                  <a:pt x="2711670" y="16562"/>
                  <a:pt x="2803272" y="2603"/>
                  <a:pt x="2914779" y="0"/>
                </a:cubicBezTo>
                <a:cubicBezTo>
                  <a:pt x="3026286" y="-2603"/>
                  <a:pt x="3260141" y="16908"/>
                  <a:pt x="3539868" y="0"/>
                </a:cubicBezTo>
                <a:cubicBezTo>
                  <a:pt x="3819595" y="-16908"/>
                  <a:pt x="3889729" y="-13753"/>
                  <a:pt x="4064943" y="0"/>
                </a:cubicBezTo>
                <a:cubicBezTo>
                  <a:pt x="4240157" y="13753"/>
                  <a:pt x="4382512" y="-20353"/>
                  <a:pt x="4590018" y="0"/>
                </a:cubicBezTo>
                <a:cubicBezTo>
                  <a:pt x="4797524" y="20353"/>
                  <a:pt x="4967105" y="22350"/>
                  <a:pt x="5190103" y="0"/>
                </a:cubicBezTo>
                <a:cubicBezTo>
                  <a:pt x="5290971" y="-9819"/>
                  <a:pt x="5393029" y="88747"/>
                  <a:pt x="5379494" y="189391"/>
                </a:cubicBezTo>
                <a:cubicBezTo>
                  <a:pt x="5397320" y="291470"/>
                  <a:pt x="5359501" y="552023"/>
                  <a:pt x="5379494" y="648809"/>
                </a:cubicBezTo>
                <a:cubicBezTo>
                  <a:pt x="5372374" y="754391"/>
                  <a:pt x="5315058" y="841775"/>
                  <a:pt x="5190103" y="838200"/>
                </a:cubicBezTo>
                <a:cubicBezTo>
                  <a:pt x="5041698" y="843501"/>
                  <a:pt x="4796832" y="833924"/>
                  <a:pt x="4615021" y="838200"/>
                </a:cubicBezTo>
                <a:cubicBezTo>
                  <a:pt x="4433210" y="842476"/>
                  <a:pt x="4241503" y="856231"/>
                  <a:pt x="4039939" y="838200"/>
                </a:cubicBezTo>
                <a:cubicBezTo>
                  <a:pt x="3838375" y="820169"/>
                  <a:pt x="3638262" y="852923"/>
                  <a:pt x="3514864" y="838200"/>
                </a:cubicBezTo>
                <a:cubicBezTo>
                  <a:pt x="3391467" y="823477"/>
                  <a:pt x="3154401" y="837222"/>
                  <a:pt x="2939783" y="838200"/>
                </a:cubicBezTo>
                <a:cubicBezTo>
                  <a:pt x="2725165" y="839178"/>
                  <a:pt x="2442184" y="827778"/>
                  <a:pt x="2264686" y="838200"/>
                </a:cubicBezTo>
                <a:cubicBezTo>
                  <a:pt x="2087188" y="848622"/>
                  <a:pt x="1941511" y="853576"/>
                  <a:pt x="1739612" y="838200"/>
                </a:cubicBezTo>
                <a:cubicBezTo>
                  <a:pt x="1537713" y="822824"/>
                  <a:pt x="1263289" y="863008"/>
                  <a:pt x="1014508" y="838200"/>
                </a:cubicBezTo>
                <a:cubicBezTo>
                  <a:pt x="765727" y="813392"/>
                  <a:pt x="415525" y="877442"/>
                  <a:pt x="189391" y="838200"/>
                </a:cubicBezTo>
                <a:cubicBezTo>
                  <a:pt x="73740" y="832995"/>
                  <a:pt x="14842" y="756688"/>
                  <a:pt x="0" y="648809"/>
                </a:cubicBezTo>
                <a:cubicBezTo>
                  <a:pt x="-4514" y="468692"/>
                  <a:pt x="9009" y="302664"/>
                  <a:pt x="0" y="18939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2">
                    <a:lumMod val="75000"/>
                  </a:schemeClr>
                </a:solidFill>
              </a:rPr>
              <a:t>Tên</a:t>
            </a:r>
            <a:r>
              <a:rPr lang="en-US" sz="3600" b="1" dirty="0">
                <a:solidFill>
                  <a:schemeClr val="tx2">
                    <a:lumMod val="75000"/>
                  </a:schemeClr>
                </a:solidFill>
              </a:rPr>
              <a:t> </a:t>
            </a:r>
            <a:r>
              <a:rPr lang="en-US" sz="3600" b="1" dirty="0" err="1">
                <a:solidFill>
                  <a:schemeClr val="tx2">
                    <a:lumMod val="75000"/>
                  </a:schemeClr>
                </a:solidFill>
              </a:rPr>
              <a:t>câu</a:t>
            </a:r>
            <a:r>
              <a:rPr lang="en-US" sz="3600" b="1" dirty="0">
                <a:solidFill>
                  <a:schemeClr val="tx2">
                    <a:lumMod val="75000"/>
                  </a:schemeClr>
                </a:solidFill>
              </a:rPr>
              <a:t> </a:t>
            </a:r>
            <a:r>
              <a:rPr lang="en-US" sz="3600" b="1" dirty="0" err="1">
                <a:solidFill>
                  <a:schemeClr val="tx2">
                    <a:lumMod val="75000"/>
                  </a:schemeClr>
                </a:solidFill>
              </a:rPr>
              <a:t>chuyện</a:t>
            </a:r>
            <a:r>
              <a:rPr lang="en-US" sz="3600" b="1" dirty="0">
                <a:solidFill>
                  <a:schemeClr val="tx2">
                    <a:lumMod val="75000"/>
                  </a:schemeClr>
                </a:solidFill>
              </a:rPr>
              <a:t> </a:t>
            </a:r>
            <a:r>
              <a:rPr lang="en-US" sz="3600" b="1" dirty="0" err="1">
                <a:solidFill>
                  <a:schemeClr val="tx2">
                    <a:lumMod val="75000"/>
                  </a:schemeClr>
                </a:solidFill>
              </a:rPr>
              <a:t>là</a:t>
            </a:r>
            <a:r>
              <a:rPr lang="en-US" sz="3600" b="1" dirty="0">
                <a:solidFill>
                  <a:schemeClr val="tx2">
                    <a:lumMod val="75000"/>
                  </a:schemeClr>
                </a:solidFill>
              </a:rPr>
              <a:t> </a:t>
            </a:r>
            <a:r>
              <a:rPr lang="en-US" sz="3600" b="1" dirty="0" err="1">
                <a:solidFill>
                  <a:schemeClr val="tx2">
                    <a:lumMod val="75000"/>
                  </a:schemeClr>
                </a:solidFill>
              </a:rPr>
              <a:t>gì</a:t>
            </a:r>
            <a:r>
              <a:rPr lang="en-US" sz="3600" b="1" dirty="0">
                <a:solidFill>
                  <a:schemeClr val="tx2">
                    <a:lumMod val="75000"/>
                  </a:schemeClr>
                </a:solidFill>
              </a:rPr>
              <a:t>?</a:t>
            </a:r>
          </a:p>
        </p:txBody>
      </p:sp>
    </p:spTree>
    <p:extLst>
      <p:ext uri="{BB962C8B-B14F-4D97-AF65-F5344CB8AC3E}">
        <p14:creationId xmlns:p14="http://schemas.microsoft.com/office/powerpoint/2010/main" val="27697024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down)">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down)">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20" grpId="0" animBg="1"/>
      <p:bldP spid="28"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Rounded Rectangle 5"/>
          <p:cNvSpPr/>
          <p:nvPr/>
        </p:nvSpPr>
        <p:spPr>
          <a:xfrm>
            <a:off x="3990975" y="1390649"/>
            <a:ext cx="7962900" cy="4706055"/>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400" b="1" i="1" dirty="0">
                <a:solidFill>
                  <a:srgbClr val="002060"/>
                </a:solidFill>
                <a:latin typeface="Cambria" panose="02040503050406030204" pitchFamily="18" charset="0"/>
                <a:ea typeface="Cambria" panose="02040503050406030204" pitchFamily="18" charset="0"/>
              </a:rPr>
              <a:t>Em rất thích nhân vật Gà trống trong truyện </a:t>
            </a:r>
            <a:r>
              <a:rPr lang="vi-VN" sz="2400" b="1" i="1" dirty="0">
                <a:solidFill>
                  <a:srgbClr val="FF0000"/>
                </a:solidFill>
                <a:latin typeface="Cambria" panose="02040503050406030204" pitchFamily="18" charset="0"/>
                <a:ea typeface="Cambria" panose="02040503050406030204" pitchFamily="18" charset="0"/>
              </a:rPr>
              <a:t>Đi tìm mặt trời.</a:t>
            </a:r>
            <a:r>
              <a:rPr lang="vi-VN" sz="2400" b="1" i="1" dirty="0">
                <a:solidFill>
                  <a:srgbClr val="002060"/>
                </a:solidFill>
                <a:latin typeface="Cambria" panose="02040503050406030204" pitchFamily="18" charset="0"/>
                <a:ea typeface="Cambria" panose="02040503050406030204" pitchFamily="18" charset="0"/>
              </a:rPr>
              <a:t> Khi gõ kiến đến nhà các loài vật, tất cả đều bận rộn với công việc riêng. Chỉ có Gà trống là đồng ý đi tìm mặt trời. Trên hành trình đi tìm mặt trời, Gà trống đã phải đối mặt với khó khăn, nhưng nghĩ thương các bạn sống trong tối tăm, ẩm ướt nên đã không từ bỏ. Nhân vật này giúp em cảm nhận được ý nghĩa của lòng dũng cảm, tình yêu thương đồng loại.</a:t>
            </a:r>
            <a:endParaRPr kumimoji="0" lang="vi-VN" sz="2400" b="0"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 xmlns:a16="http://schemas.microsoft.com/office/drawing/2014/main" id="{3A474BF8-A9B6-40BF-8E14-1187D5D9CBF4}"/>
              </a:ext>
            </a:extLst>
          </p:cNvPr>
          <p:cNvPicPr>
            <a:picLocks noChangeAspect="1"/>
          </p:cNvPicPr>
          <p:nvPr/>
        </p:nvPicPr>
        <p:blipFill>
          <a:blip r:embed="rId4"/>
          <a:stretch>
            <a:fillRect/>
          </a:stretch>
        </p:blipFill>
        <p:spPr>
          <a:xfrm>
            <a:off x="3189483" y="0"/>
            <a:ext cx="5736833" cy="1170533"/>
          </a:xfrm>
          <a:prstGeom prst="rect">
            <a:avLst/>
          </a:prstGeom>
        </p:spPr>
      </p:pic>
    </p:spTree>
    <p:extLst>
      <p:ext uri="{BB962C8B-B14F-4D97-AF65-F5344CB8AC3E}">
        <p14:creationId xmlns:p14="http://schemas.microsoft.com/office/powerpoint/2010/main" val="8110894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Rounded Rectangle 5"/>
          <p:cNvSpPr/>
          <p:nvPr/>
        </p:nvSpPr>
        <p:spPr>
          <a:xfrm>
            <a:off x="3990975" y="1562100"/>
            <a:ext cx="7962900" cy="4762500"/>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600" b="1" i="1" dirty="0">
                <a:solidFill>
                  <a:srgbClr val="002060"/>
                </a:solidFill>
                <a:latin typeface="Cambria" panose="02040503050406030204" pitchFamily="18" charset="0"/>
                <a:ea typeface="Cambria" panose="02040503050406030204" pitchFamily="18" charset="0"/>
              </a:rPr>
              <a:t>Trong chương trình Tiếng Việt lớp 3, em đã được học bài </a:t>
            </a:r>
            <a:r>
              <a:rPr lang="vi-VN" sz="2600" b="1" i="1" dirty="0">
                <a:solidFill>
                  <a:srgbClr val="FF0000"/>
                </a:solidFill>
                <a:latin typeface="Cambria" panose="02040503050406030204" pitchFamily="18" charset="0"/>
                <a:ea typeface="Cambria" panose="02040503050406030204" pitchFamily="18" charset="0"/>
              </a:rPr>
              <a:t>Tia nắng bé nhỏ. </a:t>
            </a:r>
            <a:r>
              <a:rPr lang="vi-VN" sz="2600" b="1" i="1" dirty="0">
                <a:solidFill>
                  <a:srgbClr val="002060"/>
                </a:solidFill>
                <a:latin typeface="Cambria" panose="02040503050406030204" pitchFamily="18" charset="0"/>
                <a:ea typeface="Cambria" panose="02040503050406030204" pitchFamily="18" charset="0"/>
              </a:rPr>
              <a:t>Nhân vật được nói đến trong bài đọc là bạn Na. Na là một cô bé nhỏ nhắn, xinh xắn, thông minh và ngoan ngoãn. Em rất thích Na bởi vì bạn ấy là một người cháu hiếu thảo. Vì bà không thể ra ngoài đi nhìn thấy nắng nên Na đã tìm cách mang nắng về cho bà.</a:t>
            </a:r>
          </a:p>
        </p:txBody>
      </p:sp>
      <p:pic>
        <p:nvPicPr>
          <p:cNvPr id="2" name="Picture 1">
            <a:extLst>
              <a:ext uri="{FF2B5EF4-FFF2-40B4-BE49-F238E27FC236}">
                <a16:creationId xmlns="" xmlns:a16="http://schemas.microsoft.com/office/drawing/2014/main" id="{3A474BF8-A9B6-40BF-8E14-1187D5D9CBF4}"/>
              </a:ext>
            </a:extLst>
          </p:cNvPr>
          <p:cNvPicPr>
            <a:picLocks noChangeAspect="1"/>
          </p:cNvPicPr>
          <p:nvPr/>
        </p:nvPicPr>
        <p:blipFill>
          <a:blip r:embed="rId4"/>
          <a:stretch>
            <a:fillRect/>
          </a:stretch>
        </p:blipFill>
        <p:spPr>
          <a:xfrm>
            <a:off x="3608583" y="266700"/>
            <a:ext cx="5736833" cy="1170533"/>
          </a:xfrm>
          <a:prstGeom prst="rect">
            <a:avLst/>
          </a:prstGeom>
        </p:spPr>
      </p:pic>
    </p:spTree>
    <p:extLst>
      <p:ext uri="{BB962C8B-B14F-4D97-AF65-F5344CB8AC3E}">
        <p14:creationId xmlns:p14="http://schemas.microsoft.com/office/powerpoint/2010/main" val="12131906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lidesMania">
  <a:themeElements>
    <a:clrScheme name="Simple Light">
      <a:dk1>
        <a:srgbClr val="000000"/>
      </a:dk1>
      <a:lt1>
        <a:srgbClr val="FAEFEC"/>
      </a:lt1>
      <a:dk2>
        <a:srgbClr val="434343"/>
      </a:dk2>
      <a:lt2>
        <a:srgbClr val="FFFFFF"/>
      </a:lt2>
      <a:accent1>
        <a:srgbClr val="E2D1B7"/>
      </a:accent1>
      <a:accent2>
        <a:srgbClr val="8BA631"/>
      </a:accent2>
      <a:accent3>
        <a:srgbClr val="B3CD50"/>
      </a:accent3>
      <a:accent4>
        <a:srgbClr val="C6D86D"/>
      </a:accent4>
      <a:accent5>
        <a:srgbClr val="D5E088"/>
      </a:accent5>
      <a:accent6>
        <a:srgbClr val="68832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TotalTime>
  <Words>488</Words>
  <Application>Microsoft Office PowerPoint</Application>
  <PresentationFormat>Custom</PresentationFormat>
  <Paragraphs>29</Paragraphs>
  <Slides>16</Slides>
  <Notes>0</Notes>
  <HiddenSlides>0</HiddenSlides>
  <MMClips>0</MMClips>
  <ScaleCrop>false</ScaleCrop>
  <HeadingPairs>
    <vt:vector size="4" baseType="variant">
      <vt:variant>
        <vt:lpstr>Theme</vt:lpstr>
      </vt:variant>
      <vt:variant>
        <vt:i4>4</vt:i4>
      </vt:variant>
      <vt:variant>
        <vt:lpstr>Slide Titles</vt:lpstr>
      </vt:variant>
      <vt:variant>
        <vt:i4>16</vt:i4>
      </vt:variant>
    </vt:vector>
  </HeadingPairs>
  <TitlesOfParts>
    <vt:vector size="20" baseType="lpstr">
      <vt:lpstr>1_Office Theme</vt:lpstr>
      <vt:lpstr>Office Theme</vt:lpstr>
      <vt:lpstr>2_Office Theme</vt:lpstr>
      <vt:lpstr>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18</cp:revision>
  <dcterms:created xsi:type="dcterms:W3CDTF">2022-11-21T10:56:49Z</dcterms:created>
  <dcterms:modified xsi:type="dcterms:W3CDTF">2023-02-23T15:21:03Z</dcterms:modified>
</cp:coreProperties>
</file>