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20"/>
  </p:notesMasterIdLst>
  <p:sldIdLst>
    <p:sldId id="2007577217" r:id="rId5"/>
    <p:sldId id="258" r:id="rId6"/>
    <p:sldId id="403" r:id="rId7"/>
    <p:sldId id="2007577194" r:id="rId8"/>
    <p:sldId id="313" r:id="rId9"/>
    <p:sldId id="2007577215" r:id="rId10"/>
    <p:sldId id="2007577208" r:id="rId11"/>
    <p:sldId id="373" r:id="rId12"/>
    <p:sldId id="2007577197" r:id="rId13"/>
    <p:sldId id="2007577211" r:id="rId14"/>
    <p:sldId id="2007577216" r:id="rId15"/>
    <p:sldId id="257" r:id="rId16"/>
    <p:sldId id="2007577202" r:id="rId17"/>
    <p:sldId id="259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99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2023/4/24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=""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=""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=""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=""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=""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=""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2023/4/24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svg"/><Relationship Id="rId3" Type="http://schemas.openxmlformats.org/officeDocument/2006/relationships/image" Target="../media/image40.jpeg"/><Relationship Id="rId7" Type="http://schemas.openxmlformats.org/officeDocument/2006/relationships/image" Target="../media/image41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4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1551" cy="114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3989335" y="259239"/>
            <a:ext cx="4839997" cy="415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3697">
              <a:defRPr/>
            </a:pPr>
            <a:r>
              <a:rPr lang="en-US" sz="2097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2097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4785893" y="1949516"/>
            <a:ext cx="2620216" cy="559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3697">
              <a:defRPr/>
            </a:pPr>
            <a:r>
              <a:rPr lang="en-US" sz="3034" spc="-85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</a:t>
            </a:r>
            <a:r>
              <a:rPr lang="vi-VN" sz="3034" spc="-85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33 </a:t>
            </a:r>
            <a:endParaRPr lang="en-US" sz="3034" spc="-85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167" y="2550455"/>
            <a:ext cx="7777141" cy="14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aa-ET" sz="3034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Công </a:t>
            </a:r>
            <a:r>
              <a:rPr lang="vi-VN" altLang="aa-ET" sz="30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nghệ</a:t>
            </a:r>
          </a:p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aa-ET" sz="3034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Bài 10: Làm đồ chơi (</a:t>
            </a:r>
            <a:r>
              <a:rPr lang="vi-VN" altLang="aa-ET" sz="3034" b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tiết </a:t>
            </a:r>
            <a:r>
              <a:rPr lang="vi-VN" altLang="aa-ET" sz="3034" b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4)</a:t>
            </a:r>
            <a:endParaRPr lang="vi-VN" altLang="aa-ET" sz="3034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51369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aa-ET" sz="3034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13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=""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219325" y="152400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=""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=""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=""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04925" y="971550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647825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38125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=""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9" y="3165987"/>
            <a:ext cx="1912160" cy="369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01" y="2066794"/>
            <a:ext cx="12003447" cy="1990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096141A5-C33E-4A01-8A55-32E5969B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994" y="3085174"/>
            <a:ext cx="6212362" cy="377375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A889C2C7-9DB5-4489-AC74-1FBAA450F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097" y="3924771"/>
            <a:ext cx="5694158" cy="288365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CE41319-109A-453D-B04F-D9F2FF6258C0}"/>
              </a:ext>
            </a:extLst>
          </p:cNvPr>
          <p:cNvSpPr/>
          <p:nvPr/>
        </p:nvSpPr>
        <p:spPr>
          <a:xfrm>
            <a:off x="924151" y="1359204"/>
            <a:ext cx="10350499" cy="421292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6DF6B549-C14B-44AC-BB73-51871A55E7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2932" y="-115708"/>
            <a:ext cx="6145301" cy="18777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B4D28FEF-1A67-49C6-9BE7-CFA015FFD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519" y="-115708"/>
            <a:ext cx="6145301" cy="187773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5B3F5C6B-6641-4DFB-B2DF-E7FC40443D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740" y="5138454"/>
            <a:ext cx="630544" cy="4638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3977735C-DD56-4F08-8109-21050BE06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9025" y="5131858"/>
            <a:ext cx="630544" cy="463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2D66D4F-F55A-4FC8-91EC-0B65BB2C4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895" y="2071671"/>
            <a:ext cx="6858594" cy="12863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C07666A-93B7-49B0-BC5B-EC8FBC1F0A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107" y="2707662"/>
            <a:ext cx="8894835" cy="2235813"/>
          </a:xfrm>
          <a:prstGeom prst="rect">
            <a:avLst/>
          </a:prstGeom>
        </p:spPr>
      </p:pic>
      <p:sp>
        <p:nvSpPr>
          <p:cNvPr id="19" name="矩形 1">
            <a:extLst>
              <a:ext uri="{FF2B5EF4-FFF2-40B4-BE49-F238E27FC236}">
                <a16:creationId xmlns="" xmlns:a16="http://schemas.microsoft.com/office/drawing/2014/main" id="{911A5FDC-6AA4-4B55-BD96-68D679E7A113}"/>
              </a:ext>
            </a:extLst>
          </p:cNvPr>
          <p:cNvSpPr/>
          <p:nvPr/>
        </p:nvSpPr>
        <p:spPr>
          <a:xfrm>
            <a:off x="4674303" y="4157779"/>
            <a:ext cx="3158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Tiết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1B6A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印品黑体" panose="00000500000000000000" pitchFamily="2" charset="-122"/>
                <a:cs typeface="Arial" panose="020B0604020202020204" pitchFamily="34" charset="0"/>
              </a:rPr>
              <a:t> 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1B6A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858229"/>
      </p:ext>
    </p:extLst>
  </p:cSld>
  <p:clrMapOvr>
    <a:masterClrMapping/>
  </p:clrMapOvr>
  <p:transition spd="slow" advTm="75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65" y="-146050"/>
            <a:ext cx="1799590" cy="175069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=""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2286000" y="21272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>
                <a:solidFill>
                  <a:srgbClr val="002060"/>
                </a:solidFill>
                <a:latin typeface="Calibri"/>
              </a:rPr>
              <a:t>Biết được các bước tính chi phí để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图片 27">
            <a:extLst>
              <a:ext uri="{FF2B5EF4-FFF2-40B4-BE49-F238E27FC236}">
                <a16:creationId xmlns=""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2880" y="3085872"/>
            <a:ext cx="2705876" cy="3169422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=""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1333500" y="37655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Calibri"/>
              </a:rPr>
              <a:t>Lập được bảng tính chi phí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E0B38E-DCEE-4881-B675-D92EE59D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20" y="538283"/>
            <a:ext cx="674276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9002BEF-7FF0-4A9C-B9C0-52C89D54A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034" y="1930434"/>
            <a:ext cx="58282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=""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=""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=""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=""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 gắn trục bánh vào phàn 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=""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=""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3204998" y="2356889"/>
            <a:ext cx="54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仿宋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仿宋"/>
              <a:cs typeface="+mn-cs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=""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=""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=""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=""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=""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=""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anose="03080502040302020200" pitchFamily="66" charset="0"/>
                <a:ea typeface="仿宋"/>
                <a:cs typeface="Baloo 2" panose="03080502040302020200" pitchFamily="66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339</Words>
  <Application>Microsoft Office PowerPoint</Application>
  <PresentationFormat>Widescreen</PresentationFormat>
  <Paragraphs>36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42" baseType="lpstr">
      <vt:lpstr>微软雅黑</vt:lpstr>
      <vt:lpstr>宋体</vt:lpstr>
      <vt:lpstr>Arial</vt:lpstr>
      <vt:lpstr>Baloo 2</vt:lpstr>
      <vt:lpstr>Britannic Bold</vt:lpstr>
      <vt:lpstr>Calibri</vt:lpstr>
      <vt:lpstr>Cambria</vt:lpstr>
      <vt:lpstr>DFGothic-EB</vt:lpstr>
      <vt:lpstr>inpin heiti</vt:lpstr>
      <vt:lpstr>LNTH-Kids  Chinese Font 1</vt:lpstr>
      <vt:lpstr>黑体</vt:lpstr>
      <vt:lpstr>Times New Roman</vt:lpstr>
      <vt:lpstr>UVN Van Chuong Nang</vt:lpstr>
      <vt:lpstr>Zilla Slab</vt:lpstr>
      <vt:lpstr>仿宋</vt:lpstr>
      <vt:lpstr>印品黑体</vt:lpstr>
      <vt:lpstr>字魂47号-三分行楷</vt:lpstr>
      <vt:lpstr>字魂59号-创粗黑</vt:lpstr>
      <vt:lpstr>字魂73号-江南手书</vt:lpstr>
      <vt:lpstr>字魂80号-萌趣小鱼体</vt:lpstr>
      <vt:lpstr>思源黑体 CN Medium</vt:lpstr>
      <vt:lpstr>方正少儿简体</vt:lpstr>
      <vt:lpstr>等线</vt:lpstr>
      <vt:lpstr>Office 主题​​</vt:lpstr>
      <vt:lpstr>Office 主题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20</cp:revision>
  <dcterms:created xsi:type="dcterms:W3CDTF">2023-01-18T08:46:55Z</dcterms:created>
  <dcterms:modified xsi:type="dcterms:W3CDTF">2023-04-24T02:59:57Z</dcterms:modified>
</cp:coreProperties>
</file>