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52" r:id="rId2"/>
    <p:sldId id="256" r:id="rId3"/>
    <p:sldId id="257" r:id="rId4"/>
    <p:sldId id="261" r:id="rId5"/>
    <p:sldId id="258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29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003AC029-AD19-4C6F-9DF1-685417A68558}"/>
    <pc:docChg chg="addSld modSld sldOrd">
      <pc:chgData name="Thao Phuong" userId="dd1b873d0ed009f0" providerId="LiveId" clId="{003AC029-AD19-4C6F-9DF1-685417A68558}" dt="2023-04-03T06:49:51.061" v="71" actId="20577"/>
      <pc:docMkLst>
        <pc:docMk/>
      </pc:docMkLst>
      <pc:sldChg chg="addSp delSp modSp add mod ord">
        <pc:chgData name="Thao Phuong" userId="dd1b873d0ed009f0" providerId="LiveId" clId="{003AC029-AD19-4C6F-9DF1-685417A68558}" dt="2023-04-03T06:49:51.061" v="71" actId="20577"/>
        <pc:sldMkLst>
          <pc:docMk/>
          <pc:sldMk cId="0" sldId="1552"/>
        </pc:sldMkLst>
        <pc:spChg chg="mod">
          <ac:chgData name="Thao Phuong" userId="dd1b873d0ed009f0" providerId="LiveId" clId="{003AC029-AD19-4C6F-9DF1-685417A68558}" dt="2023-04-03T06:49:32.973" v="9"/>
          <ac:spMkLst>
            <pc:docMk/>
            <pc:sldMk cId="0" sldId="1552"/>
            <ac:spMk id="7" creationId="{B618510B-F213-4B03-AB01-7D7FBDF140DA}"/>
          </ac:spMkLst>
        </pc:spChg>
        <pc:spChg chg="add del mod">
          <ac:chgData name="Thao Phuong" userId="dd1b873d0ed009f0" providerId="LiveId" clId="{003AC029-AD19-4C6F-9DF1-685417A68558}" dt="2023-04-03T06:49:51.061" v="71" actId="20577"/>
          <ac:spMkLst>
            <pc:docMk/>
            <pc:sldMk cId="0" sldId="1552"/>
            <ac:spMk id="41990" creationId="{2478F3B8-589F-0718-9DB0-032D57A295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" y="860512"/>
            <a:ext cx="9132406" cy="513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" y="860511"/>
            <a:ext cx="1141551" cy="11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2825552" y="1217536"/>
            <a:ext cx="4839997" cy="415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3697">
              <a:defRPr/>
            </a:pPr>
            <a:r>
              <a:rPr lang="en-US" sz="2097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2097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3261893" y="1949516"/>
            <a:ext cx="2620216" cy="559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3697">
              <a:defRPr/>
            </a:pPr>
            <a:r>
              <a:rPr lang="en-US" sz="3034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vi-VN" sz="3034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30 </a:t>
            </a:r>
            <a:endParaRPr lang="en-US" sz="3034" spc="-85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66" y="2550454"/>
            <a:ext cx="7777141" cy="14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3034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Đạo đức</a:t>
            </a:r>
            <a:endParaRPr lang="en-US" altLang="en-AI" sz="3034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3034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Bài 9: Đi bộ an toàn</a:t>
            </a:r>
          </a:p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3034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457200"/>
            <a:ext cx="9153728" cy="5486400"/>
          </a:xfrm>
        </p:spPr>
      </p:pic>
      <p:sp>
        <p:nvSpPr>
          <p:cNvPr id="6" name="Explosion 1 5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luận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bốn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910" r="44748"/>
          <a:stretch/>
        </p:blipFill>
        <p:spPr>
          <a:xfrm>
            <a:off x="3048000" y="3083668"/>
            <a:ext cx="5804170" cy="37303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91" b="62281"/>
          <a:stretch/>
        </p:blipFill>
        <p:spPr>
          <a:xfrm>
            <a:off x="0" y="0"/>
            <a:ext cx="4876800" cy="3569124"/>
          </a:xfrm>
        </p:spPr>
      </p:pic>
    </p:spTree>
    <p:extLst>
      <p:ext uri="{BB962C8B-B14F-4D97-AF65-F5344CB8AC3E}">
        <p14:creationId xmlns:p14="http://schemas.microsoft.com/office/powerpoint/2010/main" val="16980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5" t="37429" r="1857" b="2891"/>
          <a:stretch/>
        </p:blipFill>
        <p:spPr>
          <a:xfrm>
            <a:off x="4267200" y="3048001"/>
            <a:ext cx="4798979" cy="372054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3" r="22426" b="61958"/>
          <a:stretch/>
        </p:blipFill>
        <p:spPr>
          <a:xfrm>
            <a:off x="228600" y="35668"/>
            <a:ext cx="4888857" cy="3352800"/>
          </a:xfrm>
        </p:spPr>
      </p:pic>
    </p:spTree>
    <p:extLst>
      <p:ext uri="{BB962C8B-B14F-4D97-AF65-F5344CB8AC3E}">
        <p14:creationId xmlns:p14="http://schemas.microsoft.com/office/powerpoint/2010/main" val="41601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8537" r="46860" b="56774"/>
          <a:stretch/>
        </p:blipFill>
        <p:spPr>
          <a:xfrm>
            <a:off x="3505200" y="228600"/>
            <a:ext cx="5321030" cy="3229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9" r="56565" b="5342"/>
          <a:stretch/>
        </p:blipFill>
        <p:spPr>
          <a:xfrm>
            <a:off x="228600" y="3539157"/>
            <a:ext cx="4572000" cy="30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 t="5900" r="1270" b="56515"/>
          <a:stretch/>
        </p:blipFill>
        <p:spPr>
          <a:xfrm>
            <a:off x="4191000" y="152400"/>
            <a:ext cx="4810589" cy="31997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42094" r="3750" b="4456"/>
          <a:stretch/>
        </p:blipFill>
        <p:spPr>
          <a:xfrm>
            <a:off x="381000" y="3299298"/>
            <a:ext cx="5947735" cy="3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126480"/>
          </a:xfrm>
        </p:spPr>
      </p:pic>
    </p:spTree>
    <p:extLst>
      <p:ext uri="{BB962C8B-B14F-4D97-AF65-F5344CB8AC3E}">
        <p14:creationId xmlns:p14="http://schemas.microsoft.com/office/powerpoint/2010/main" val="305237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4883"/>
          <a:stretch/>
        </p:blipFill>
        <p:spPr>
          <a:xfrm>
            <a:off x="0" y="304800"/>
            <a:ext cx="9144000" cy="6096000"/>
          </a:xfrm>
        </p:spPr>
      </p:pic>
      <p:sp>
        <p:nvSpPr>
          <p:cNvPr id="7" name="Rectangle 6"/>
          <p:cNvSpPr/>
          <p:nvPr/>
        </p:nvSpPr>
        <p:spPr>
          <a:xfrm>
            <a:off x="6858000" y="609600"/>
            <a:ext cx="1752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4" b="66460"/>
          <a:stretch/>
        </p:blipFill>
        <p:spPr>
          <a:xfrm>
            <a:off x="7239000" y="381000"/>
            <a:ext cx="1825963" cy="12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Củng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cố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vận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dụng</a:t>
            </a:r>
            <a:r>
              <a:rPr lang="en-US" sz="40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đi bộ trong các trường hợp nào?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chia sẻ với bạn trong nhóm các quy tắc an toàn mà em đã thực hiện khi đi bộ?</a:t>
            </a:r>
          </a:p>
        </p:txBody>
      </p:sp>
    </p:spTree>
    <p:extLst>
      <p:ext uri="{BB962C8B-B14F-4D97-AF65-F5344CB8AC3E}">
        <p14:creationId xmlns:p14="http://schemas.microsoft.com/office/powerpoint/2010/main" val="86472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575"/>
          <a:stretch/>
        </p:blipFill>
        <p:spPr>
          <a:xfrm>
            <a:off x="0" y="76200"/>
            <a:ext cx="9220200" cy="670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990600"/>
            <a:ext cx="8610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812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575"/>
          <a:stretch/>
        </p:blipFill>
        <p:spPr>
          <a:xfrm>
            <a:off x="0" y="76200"/>
            <a:ext cx="9220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7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8"/>
            <a:ext cx="9121302" cy="6821850"/>
          </a:xfrm>
        </p:spPr>
      </p:pic>
    </p:spTree>
    <p:extLst>
      <p:ext uri="{BB962C8B-B14F-4D97-AF65-F5344CB8AC3E}">
        <p14:creationId xmlns:p14="http://schemas.microsoft.com/office/powerpoint/2010/main" val="203408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52400"/>
            <a:ext cx="9160213" cy="6391072"/>
          </a:xfrm>
        </p:spPr>
      </p:pic>
    </p:spTree>
    <p:extLst>
      <p:ext uri="{BB962C8B-B14F-4D97-AF65-F5344CB8AC3E}">
        <p14:creationId xmlns:p14="http://schemas.microsoft.com/office/powerpoint/2010/main" val="196802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714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6556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1828800" y="3276600"/>
            <a:ext cx="210278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5" name="Explosion 1 4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Thảo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luận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nhóm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đôi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35140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Hoạt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động</a:t>
            </a:r>
            <a:r>
              <a:rPr lang="en-US" sz="3600" dirty="0">
                <a:solidFill>
                  <a:schemeClr val="tx1"/>
                </a:solidFill>
              </a:rPr>
              <a:t> 2:</a:t>
            </a:r>
            <a:endParaRPr lang="nl-NL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</a:rPr>
              <a:t>Tìm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sự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phải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thủ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tắc</a:t>
            </a:r>
            <a:r>
              <a:rPr lang="en-US" sz="3600" dirty="0">
                <a:solidFill>
                  <a:schemeClr val="tx1"/>
                </a:solidFill>
              </a:rPr>
              <a:t> an </a:t>
            </a:r>
            <a:r>
              <a:rPr lang="en-US" sz="3600" dirty="0" err="1">
                <a:solidFill>
                  <a:schemeClr val="tx1"/>
                </a:solidFill>
              </a:rPr>
              <a:t>toàn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bộ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2018489" y="3200400"/>
            <a:ext cx="2080418" cy="7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98</Words>
  <Application>Microsoft Office PowerPoint</Application>
  <PresentationFormat>On-screen Show (4:3)</PresentationFormat>
  <Paragraphs>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Thao Phuong</cp:lastModifiedBy>
  <cp:revision>9</cp:revision>
  <dcterms:created xsi:type="dcterms:W3CDTF">2006-08-16T00:00:00Z</dcterms:created>
  <dcterms:modified xsi:type="dcterms:W3CDTF">2023-04-03T06:50:16Z</dcterms:modified>
</cp:coreProperties>
</file>