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3" r:id="rId3"/>
  </p:sldMasterIdLst>
  <p:notesMasterIdLst>
    <p:notesMasterId r:id="rId21"/>
  </p:notesMasterIdLst>
  <p:sldIdLst>
    <p:sldId id="539" r:id="rId4"/>
    <p:sldId id="529" r:id="rId5"/>
    <p:sldId id="530" r:id="rId6"/>
    <p:sldId id="531" r:id="rId7"/>
    <p:sldId id="260" r:id="rId8"/>
    <p:sldId id="263" r:id="rId9"/>
    <p:sldId id="264" r:id="rId10"/>
    <p:sldId id="295" r:id="rId11"/>
    <p:sldId id="532" r:id="rId12"/>
    <p:sldId id="533" r:id="rId13"/>
    <p:sldId id="261" r:id="rId14"/>
    <p:sldId id="534" r:id="rId15"/>
    <p:sldId id="262" r:id="rId16"/>
    <p:sldId id="536" r:id="rId17"/>
    <p:sldId id="535" r:id="rId18"/>
    <p:sldId id="53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6" d="100"/>
          <a:sy n="66" d="100"/>
        </p:scale>
        <p:origin x="668" y="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F9674-8C09-4B70-B294-FB0AC3FC4432}"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7FCF8-5B2A-4B42-BE14-DEC208BB3E84}" type="slidenum">
              <a:rPr lang="en-US" smtClean="0"/>
              <a:t>‹#›</a:t>
            </a:fld>
            <a:endParaRPr lang="en-US"/>
          </a:p>
        </p:txBody>
      </p:sp>
    </p:spTree>
    <p:extLst>
      <p:ext uri="{BB962C8B-B14F-4D97-AF65-F5344CB8AC3E}">
        <p14:creationId xmlns:p14="http://schemas.microsoft.com/office/powerpoint/2010/main" val="351092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7785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40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81286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309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764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697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465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08092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6667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32378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5.emf"/><Relationship Id="rId7" Type="http://schemas.openxmlformats.org/officeDocument/2006/relationships/image" Target="../media/image23.emf"/><Relationship Id="rId12" Type="http://schemas.openxmlformats.org/officeDocument/2006/relationships/image" Target="../media/image18.emf"/><Relationship Id="rId2" Type="http://schemas.openxmlformats.org/officeDocument/2006/relationships/image" Target="../media/image24.emf"/><Relationship Id="rId1" Type="http://schemas.openxmlformats.org/officeDocument/2006/relationships/slideMaster" Target="../slideMasters/slideMaster3.xml"/><Relationship Id="rId6" Type="http://schemas.openxmlformats.org/officeDocument/2006/relationships/image" Target="../media/image28.emf"/><Relationship Id="rId11" Type="http://schemas.openxmlformats.org/officeDocument/2006/relationships/image" Target="../media/image19.emf"/><Relationship Id="rId5" Type="http://schemas.openxmlformats.org/officeDocument/2006/relationships/image" Target="../media/image27.emf"/><Relationship Id="rId10" Type="http://schemas.openxmlformats.org/officeDocument/2006/relationships/image" Target="../media/image20.emf"/><Relationship Id="rId4" Type="http://schemas.openxmlformats.org/officeDocument/2006/relationships/image" Target="../media/image26.emf"/><Relationship Id="rId9" Type="http://schemas.openxmlformats.org/officeDocument/2006/relationships/image" Target="../media/image11.emf"/></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28.emf"/><Relationship Id="rId7" Type="http://schemas.openxmlformats.org/officeDocument/2006/relationships/image" Target="../media/image19.emf"/><Relationship Id="rId2" Type="http://schemas.openxmlformats.org/officeDocument/2006/relationships/image" Target="../media/image26.emf"/><Relationship Id="rId1" Type="http://schemas.openxmlformats.org/officeDocument/2006/relationships/slideMaster" Target="../slideMasters/slideMaster3.xml"/><Relationship Id="rId6" Type="http://schemas.openxmlformats.org/officeDocument/2006/relationships/image" Target="../media/image20.emf"/><Relationship Id="rId5" Type="http://schemas.openxmlformats.org/officeDocument/2006/relationships/image" Target="../media/image11.emf"/><Relationship Id="rId4" Type="http://schemas.openxmlformats.org/officeDocument/2006/relationships/image" Target="../media/image29.emf"/></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32.emf"/><Relationship Id="rId3" Type="http://schemas.openxmlformats.org/officeDocument/2006/relationships/image" Target="../media/image17.emf"/><Relationship Id="rId7" Type="http://schemas.openxmlformats.org/officeDocument/2006/relationships/image" Target="../media/image18.emf"/><Relationship Id="rId12" Type="http://schemas.openxmlformats.org/officeDocument/2006/relationships/image" Target="../media/image31.emf"/><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6.emf"/><Relationship Id="rId11" Type="http://schemas.openxmlformats.org/officeDocument/2006/relationships/image" Target="../media/image22.emf"/><Relationship Id="rId5" Type="http://schemas.openxmlformats.org/officeDocument/2006/relationships/image" Target="../media/image30.emf"/><Relationship Id="rId10" Type="http://schemas.openxmlformats.org/officeDocument/2006/relationships/image" Target="../media/image21.emf"/><Relationship Id="rId4" Type="http://schemas.openxmlformats.org/officeDocument/2006/relationships/image" Target="../media/image13.emf"/><Relationship Id="rId9" Type="http://schemas.openxmlformats.org/officeDocument/2006/relationships/image" Target="../media/image20.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image" Target="../media/image11.emf"/><Relationship Id="rId1" Type="http://schemas.openxmlformats.org/officeDocument/2006/relationships/slideMaster" Target="../slideMasters/slideMaster3.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5" Type="http://schemas.openxmlformats.org/officeDocument/2006/relationships/hyperlink" Target="http://ibaotu.com/ppt/" TargetMode="External"/><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22396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234248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223885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4/28/2023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8007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4/28/2023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60130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4/28/2023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0931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4/28/2023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262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4/28/2023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8642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4/28/2023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958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4/28/2023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842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344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90534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4/28/2023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10508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4/28/2023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307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4/28/2023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1394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4/28/2023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7216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171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919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667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4/28/2023</a:t>
            </a:fld>
            <a:endParaRPr lang="en-US" dirty="0"/>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2929551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4/28/2023</a:t>
            </a:fld>
            <a:endParaRPr lang="en-US" dirty="0"/>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1456373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4/28/2023</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3277890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2023/4/28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07671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userDrawn="1">
  <p:cSld name="2_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4/28/2023</a:t>
            </a:fld>
            <a:endParaRPr lang="en-US" dirty="0"/>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dirty="0"/>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xmlns=""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UTM Avo" panose="02040603050506020204" pitchFamily="18" charset="0"/>
            </a:endParaRPr>
          </a:p>
        </p:txBody>
      </p:sp>
    </p:spTree>
    <p:extLst>
      <p:ext uri="{BB962C8B-B14F-4D97-AF65-F5344CB8AC3E}">
        <p14:creationId xmlns:p14="http://schemas.microsoft.com/office/powerpoint/2010/main" val="2812317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userDrawn="1">
  <p:cSld name="3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4/28/2023</a:t>
            </a:fld>
            <a:endParaRPr lang="en-US" dirty="0"/>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dirty="0"/>
          </a:p>
        </p:txBody>
      </p:sp>
    </p:spTree>
    <p:extLst>
      <p:ext uri="{BB962C8B-B14F-4D97-AF65-F5344CB8AC3E}">
        <p14:creationId xmlns:p14="http://schemas.microsoft.com/office/powerpoint/2010/main" val="1699594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2023/4/28</a:t>
            </a:fld>
            <a:endParaRPr lang="zh-CN" altLang="en-US" dirty="0"/>
          </a:p>
        </p:txBody>
      </p:sp>
      <p:pic>
        <p:nvPicPr>
          <p:cNvPr id="8" name="图片 7">
            <a:extLst>
              <a:ext uri="{FF2B5EF4-FFF2-40B4-BE49-F238E27FC236}">
                <a16:creationId xmlns:a16="http://schemas.microsoft.com/office/drawing/2014/main" xmlns="" id="{9DE3D818-B6B2-4206-98F9-6C05988C8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667001" y="-2667001"/>
            <a:ext cx="6858000" cy="12192002"/>
          </a:xfrm>
          <a:prstGeom prst="rect">
            <a:avLst/>
          </a:prstGeom>
        </p:spPr>
      </p:pic>
      <p:pic>
        <p:nvPicPr>
          <p:cNvPr id="11" name="图片 10">
            <a:extLst>
              <a:ext uri="{FF2B5EF4-FFF2-40B4-BE49-F238E27FC236}">
                <a16:creationId xmlns:a16="http://schemas.microsoft.com/office/drawing/2014/main" xmlns="" id="{8F0BE3DF-E906-459F-8F58-9AF31A5008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2557424" y="-1906387"/>
            <a:ext cx="8821889" cy="11756116"/>
          </a:xfrm>
          <a:prstGeom prst="rect">
            <a:avLst/>
          </a:prstGeom>
        </p:spPr>
      </p:pic>
      <p:pic>
        <p:nvPicPr>
          <p:cNvPr id="14" name="图片 13">
            <a:extLst>
              <a:ext uri="{FF2B5EF4-FFF2-40B4-BE49-F238E27FC236}">
                <a16:creationId xmlns:a16="http://schemas.microsoft.com/office/drawing/2014/main" xmlns="" id="{C7D1D68C-3845-4D4A-AF1B-BC902021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32" name="Freeform 6">
            <a:extLst>
              <a:ext uri="{FF2B5EF4-FFF2-40B4-BE49-F238E27FC236}">
                <a16:creationId xmlns:a16="http://schemas.microsoft.com/office/drawing/2014/main" xmlns="" id="{DF8E3A32-2EB9-4155-A613-B7CD33EAC443}"/>
              </a:ext>
            </a:extLst>
          </p:cNvPr>
          <p:cNvSpPr>
            <a:spLocks/>
          </p:cNvSpPr>
          <p:nvPr userDrawn="1"/>
        </p:nvSpPr>
        <p:spPr bwMode="auto">
          <a:xfrm>
            <a:off x="10317223" y="4831977"/>
            <a:ext cx="2726425" cy="1388895"/>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pic>
        <p:nvPicPr>
          <p:cNvPr id="13" name="图片 12">
            <a:extLst>
              <a:ext uri="{FF2B5EF4-FFF2-40B4-BE49-F238E27FC236}">
                <a16:creationId xmlns:a16="http://schemas.microsoft.com/office/drawing/2014/main" xmlns="" id="{48318C93-DD42-48F4-9245-072122C9F71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5796337">
            <a:off x="3941933" y="1170658"/>
            <a:ext cx="4888465" cy="4874402"/>
          </a:xfrm>
          <a:prstGeom prst="rect">
            <a:avLst/>
          </a:prstGeom>
        </p:spPr>
      </p:pic>
      <p:pic>
        <p:nvPicPr>
          <p:cNvPr id="12" name="图片 11">
            <a:extLst>
              <a:ext uri="{FF2B5EF4-FFF2-40B4-BE49-F238E27FC236}">
                <a16:creationId xmlns:a16="http://schemas.microsoft.com/office/drawing/2014/main" xmlns="" id="{609240A1-7577-41C2-A8ED-4EB887F0E8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618564" y="563987"/>
            <a:ext cx="6427693" cy="6419519"/>
          </a:xfrm>
          <a:prstGeom prst="rect">
            <a:avLst/>
          </a:prstGeom>
        </p:spPr>
      </p:pic>
      <p:grpSp>
        <p:nvGrpSpPr>
          <p:cNvPr id="19" name="Group 4">
            <a:extLst>
              <a:ext uri="{FF2B5EF4-FFF2-40B4-BE49-F238E27FC236}">
                <a16:creationId xmlns:a16="http://schemas.microsoft.com/office/drawing/2014/main" xmlns="" id="{26D6118C-43E6-4300-8AFF-30D15D9B4C77}"/>
              </a:ext>
            </a:extLst>
          </p:cNvPr>
          <p:cNvGrpSpPr>
            <a:grpSpLocks noChangeAspect="1"/>
          </p:cNvGrpSpPr>
          <p:nvPr userDrawn="1"/>
        </p:nvGrpSpPr>
        <p:grpSpPr bwMode="auto">
          <a:xfrm>
            <a:off x="1617664" y="607274"/>
            <a:ext cx="3268101" cy="1660796"/>
            <a:chOff x="1523" y="-452"/>
            <a:chExt cx="3727" cy="1894"/>
          </a:xfrm>
        </p:grpSpPr>
        <p:sp>
          <p:nvSpPr>
            <p:cNvPr id="20" name="AutoShape 3">
              <a:extLst>
                <a:ext uri="{FF2B5EF4-FFF2-40B4-BE49-F238E27FC236}">
                  <a16:creationId xmlns:a16="http://schemas.microsoft.com/office/drawing/2014/main" xmlns="" id="{A13AF09C-394E-43F1-8126-F7CE92F774E8}"/>
                </a:ext>
              </a:extLst>
            </p:cNvPr>
            <p:cNvSpPr>
              <a:spLocks noChangeAspect="1" noChangeArrowheads="1" noTextEdit="1"/>
            </p:cNvSpPr>
            <p:nvPr userDrawn="1"/>
          </p:nvSpPr>
          <p:spPr bwMode="auto">
            <a:xfrm>
              <a:off x="1523" y="295"/>
              <a:ext cx="1885"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6">
              <a:extLst>
                <a:ext uri="{FF2B5EF4-FFF2-40B4-BE49-F238E27FC236}">
                  <a16:creationId xmlns:a16="http://schemas.microsoft.com/office/drawing/2014/main" xmlns="" id="{23BD0E64-FD57-4D97-B046-60489D8046E3}"/>
                </a:ext>
              </a:extLst>
            </p:cNvPr>
            <p:cNvSpPr>
              <a:spLocks/>
            </p:cNvSpPr>
            <p:nvPr userDrawn="1"/>
          </p:nvSpPr>
          <p:spPr bwMode="auto">
            <a:xfrm>
              <a:off x="3549" y="-452"/>
              <a:ext cx="1701" cy="899"/>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23" name="Group 9">
            <a:extLst>
              <a:ext uri="{FF2B5EF4-FFF2-40B4-BE49-F238E27FC236}">
                <a16:creationId xmlns:a16="http://schemas.microsoft.com/office/drawing/2014/main" xmlns="" id="{117E0541-174C-4B23-9982-A139A879BEBE}"/>
              </a:ext>
            </a:extLst>
          </p:cNvPr>
          <p:cNvGrpSpPr>
            <a:grpSpLocks noChangeAspect="1"/>
          </p:cNvGrpSpPr>
          <p:nvPr userDrawn="1"/>
        </p:nvGrpSpPr>
        <p:grpSpPr bwMode="auto">
          <a:xfrm>
            <a:off x="9000567" y="1202265"/>
            <a:ext cx="2805954" cy="1997890"/>
            <a:chOff x="899" y="525"/>
            <a:chExt cx="2205" cy="1570"/>
          </a:xfrm>
        </p:grpSpPr>
        <p:sp>
          <p:nvSpPr>
            <p:cNvPr id="24" name="AutoShape 8">
              <a:extLst>
                <a:ext uri="{FF2B5EF4-FFF2-40B4-BE49-F238E27FC236}">
                  <a16:creationId xmlns:a16="http://schemas.microsoft.com/office/drawing/2014/main" xmlns="" id="{43C1E9F5-8A52-40A9-B51C-743F4E9E0619}"/>
                </a:ext>
              </a:extLst>
            </p:cNvPr>
            <p:cNvSpPr>
              <a:spLocks noChangeAspect="1" noChangeArrowheads="1" noTextEdit="1"/>
            </p:cNvSpPr>
            <p:nvPr userDrawn="1"/>
          </p:nvSpPr>
          <p:spPr bwMode="auto">
            <a:xfrm>
              <a:off x="899" y="525"/>
              <a:ext cx="2205"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1">
              <a:extLst>
                <a:ext uri="{FF2B5EF4-FFF2-40B4-BE49-F238E27FC236}">
                  <a16:creationId xmlns:a16="http://schemas.microsoft.com/office/drawing/2014/main" xmlns="" id="{6D895CB4-C9AF-49F5-BACE-DAB235B93D95}"/>
                </a:ext>
              </a:extLst>
            </p:cNvPr>
            <p:cNvSpPr>
              <a:spLocks/>
            </p:cNvSpPr>
            <p:nvPr userDrawn="1"/>
          </p:nvSpPr>
          <p:spPr bwMode="auto">
            <a:xfrm>
              <a:off x="899" y="557"/>
              <a:ext cx="2021" cy="1069"/>
            </a:xfrm>
            <a:custGeom>
              <a:avLst/>
              <a:gdLst>
                <a:gd name="T0" fmla="*/ 850 w 1743"/>
                <a:gd name="T1" fmla="*/ 922 h 923"/>
                <a:gd name="T2" fmla="*/ 443 w 1743"/>
                <a:gd name="T3" fmla="*/ 922 h 923"/>
                <a:gd name="T4" fmla="*/ 139 w 1743"/>
                <a:gd name="T5" fmla="*/ 922 h 923"/>
                <a:gd name="T6" fmla="*/ 8 w 1743"/>
                <a:gd name="T7" fmla="*/ 821 h 923"/>
                <a:gd name="T8" fmla="*/ 0 w 1743"/>
                <a:gd name="T9" fmla="*/ 745 h 923"/>
                <a:gd name="T10" fmla="*/ 48 w 1743"/>
                <a:gd name="T11" fmla="*/ 579 h 923"/>
                <a:gd name="T12" fmla="*/ 148 w 1743"/>
                <a:gd name="T13" fmla="*/ 481 h 923"/>
                <a:gd name="T14" fmla="*/ 293 w 1743"/>
                <a:gd name="T15" fmla="*/ 427 h 923"/>
                <a:gd name="T16" fmla="*/ 402 w 1743"/>
                <a:gd name="T17" fmla="*/ 410 h 923"/>
                <a:gd name="T18" fmla="*/ 410 w 1743"/>
                <a:gd name="T19" fmla="*/ 402 h 923"/>
                <a:gd name="T20" fmla="*/ 570 w 1743"/>
                <a:gd name="T21" fmla="*/ 109 h 923"/>
                <a:gd name="T22" fmla="*/ 750 w 1743"/>
                <a:gd name="T23" fmla="*/ 13 h 923"/>
                <a:gd name="T24" fmla="*/ 881 w 1743"/>
                <a:gd name="T25" fmla="*/ 3 h 923"/>
                <a:gd name="T26" fmla="*/ 1031 w 1743"/>
                <a:gd name="T27" fmla="*/ 38 h 923"/>
                <a:gd name="T28" fmla="*/ 1198 w 1743"/>
                <a:gd name="T29" fmla="*/ 182 h 923"/>
                <a:gd name="T30" fmla="*/ 1223 w 1743"/>
                <a:gd name="T31" fmla="*/ 221 h 923"/>
                <a:gd name="T32" fmla="*/ 1232 w 1743"/>
                <a:gd name="T33" fmla="*/ 225 h 923"/>
                <a:gd name="T34" fmla="*/ 1338 w 1743"/>
                <a:gd name="T35" fmla="*/ 220 h 923"/>
                <a:gd name="T36" fmla="*/ 1456 w 1743"/>
                <a:gd name="T37" fmla="*/ 264 h 923"/>
                <a:gd name="T38" fmla="*/ 1517 w 1743"/>
                <a:gd name="T39" fmla="*/ 397 h 923"/>
                <a:gd name="T40" fmla="*/ 1510 w 1743"/>
                <a:gd name="T41" fmla="*/ 507 h 923"/>
                <a:gd name="T42" fmla="*/ 1515 w 1743"/>
                <a:gd name="T43" fmla="*/ 517 h 923"/>
                <a:gd name="T44" fmla="*/ 1569 w 1743"/>
                <a:gd name="T45" fmla="*/ 538 h 923"/>
                <a:gd name="T46" fmla="*/ 1670 w 1743"/>
                <a:gd name="T47" fmla="*/ 588 h 923"/>
                <a:gd name="T48" fmla="*/ 1738 w 1743"/>
                <a:gd name="T49" fmla="*/ 720 h 923"/>
                <a:gd name="T50" fmla="*/ 1736 w 1743"/>
                <a:gd name="T51" fmla="*/ 808 h 923"/>
                <a:gd name="T52" fmla="*/ 1664 w 1743"/>
                <a:gd name="T53" fmla="*/ 899 h 923"/>
                <a:gd name="T54" fmla="*/ 1550 w 1743"/>
                <a:gd name="T55" fmla="*/ 922 h 923"/>
                <a:gd name="T56" fmla="*/ 1110 w 1743"/>
                <a:gd name="T57" fmla="*/ 922 h 923"/>
                <a:gd name="T58" fmla="*/ 850 w 1743"/>
                <a:gd name="T59" fmla="*/ 922 h 923"/>
                <a:gd name="T60" fmla="*/ 850 w 1743"/>
                <a:gd name="T61" fmla="*/ 92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3" h="923">
                  <a:moveTo>
                    <a:pt x="850" y="922"/>
                  </a:moveTo>
                  <a:cubicBezTo>
                    <a:pt x="714" y="922"/>
                    <a:pt x="579" y="923"/>
                    <a:pt x="443" y="922"/>
                  </a:cubicBezTo>
                  <a:cubicBezTo>
                    <a:pt x="341" y="922"/>
                    <a:pt x="240" y="922"/>
                    <a:pt x="139" y="922"/>
                  </a:cubicBezTo>
                  <a:cubicBezTo>
                    <a:pt x="80" y="921"/>
                    <a:pt x="26" y="880"/>
                    <a:pt x="8" y="821"/>
                  </a:cubicBezTo>
                  <a:cubicBezTo>
                    <a:pt x="1" y="797"/>
                    <a:pt x="0" y="771"/>
                    <a:pt x="0" y="745"/>
                  </a:cubicBezTo>
                  <a:cubicBezTo>
                    <a:pt x="2" y="685"/>
                    <a:pt x="17" y="629"/>
                    <a:pt x="48" y="579"/>
                  </a:cubicBezTo>
                  <a:cubicBezTo>
                    <a:pt x="74" y="537"/>
                    <a:pt x="108" y="506"/>
                    <a:pt x="148" y="481"/>
                  </a:cubicBezTo>
                  <a:cubicBezTo>
                    <a:pt x="193" y="453"/>
                    <a:pt x="242" y="437"/>
                    <a:pt x="293" y="427"/>
                  </a:cubicBezTo>
                  <a:cubicBezTo>
                    <a:pt x="329" y="420"/>
                    <a:pt x="366" y="415"/>
                    <a:pt x="402" y="410"/>
                  </a:cubicBezTo>
                  <a:cubicBezTo>
                    <a:pt x="408" y="409"/>
                    <a:pt x="409" y="407"/>
                    <a:pt x="410" y="402"/>
                  </a:cubicBezTo>
                  <a:cubicBezTo>
                    <a:pt x="432" y="285"/>
                    <a:pt x="485" y="188"/>
                    <a:pt x="570" y="109"/>
                  </a:cubicBezTo>
                  <a:cubicBezTo>
                    <a:pt x="622" y="62"/>
                    <a:pt x="682" y="29"/>
                    <a:pt x="750" y="13"/>
                  </a:cubicBezTo>
                  <a:cubicBezTo>
                    <a:pt x="793" y="2"/>
                    <a:pt x="837" y="0"/>
                    <a:pt x="881" y="3"/>
                  </a:cubicBezTo>
                  <a:cubicBezTo>
                    <a:pt x="933" y="5"/>
                    <a:pt x="983" y="16"/>
                    <a:pt x="1031" y="38"/>
                  </a:cubicBezTo>
                  <a:cubicBezTo>
                    <a:pt x="1100" y="69"/>
                    <a:pt x="1155" y="118"/>
                    <a:pt x="1198" y="182"/>
                  </a:cubicBezTo>
                  <a:cubicBezTo>
                    <a:pt x="1206" y="195"/>
                    <a:pt x="1215" y="208"/>
                    <a:pt x="1223" y="221"/>
                  </a:cubicBezTo>
                  <a:cubicBezTo>
                    <a:pt x="1225" y="225"/>
                    <a:pt x="1228" y="226"/>
                    <a:pt x="1232" y="225"/>
                  </a:cubicBezTo>
                  <a:cubicBezTo>
                    <a:pt x="1267" y="221"/>
                    <a:pt x="1302" y="217"/>
                    <a:pt x="1338" y="220"/>
                  </a:cubicBezTo>
                  <a:cubicBezTo>
                    <a:pt x="1381" y="223"/>
                    <a:pt x="1421" y="235"/>
                    <a:pt x="1456" y="264"/>
                  </a:cubicBezTo>
                  <a:cubicBezTo>
                    <a:pt x="1496" y="299"/>
                    <a:pt x="1515" y="343"/>
                    <a:pt x="1517" y="397"/>
                  </a:cubicBezTo>
                  <a:cubicBezTo>
                    <a:pt x="1519" y="434"/>
                    <a:pt x="1515" y="470"/>
                    <a:pt x="1510" y="507"/>
                  </a:cubicBezTo>
                  <a:cubicBezTo>
                    <a:pt x="1510" y="512"/>
                    <a:pt x="1512" y="515"/>
                    <a:pt x="1515" y="517"/>
                  </a:cubicBezTo>
                  <a:cubicBezTo>
                    <a:pt x="1532" y="528"/>
                    <a:pt x="1550" y="534"/>
                    <a:pt x="1569" y="538"/>
                  </a:cubicBezTo>
                  <a:cubicBezTo>
                    <a:pt x="1607" y="546"/>
                    <a:pt x="1641" y="561"/>
                    <a:pt x="1670" y="588"/>
                  </a:cubicBezTo>
                  <a:cubicBezTo>
                    <a:pt x="1709" y="623"/>
                    <a:pt x="1730" y="668"/>
                    <a:pt x="1738" y="720"/>
                  </a:cubicBezTo>
                  <a:cubicBezTo>
                    <a:pt x="1743" y="750"/>
                    <a:pt x="1741" y="779"/>
                    <a:pt x="1736" y="808"/>
                  </a:cubicBezTo>
                  <a:cubicBezTo>
                    <a:pt x="1727" y="852"/>
                    <a:pt x="1701" y="880"/>
                    <a:pt x="1664" y="899"/>
                  </a:cubicBezTo>
                  <a:cubicBezTo>
                    <a:pt x="1628" y="917"/>
                    <a:pt x="1590" y="922"/>
                    <a:pt x="1550" y="922"/>
                  </a:cubicBezTo>
                  <a:cubicBezTo>
                    <a:pt x="1403" y="922"/>
                    <a:pt x="1257" y="922"/>
                    <a:pt x="1110" y="922"/>
                  </a:cubicBezTo>
                  <a:cubicBezTo>
                    <a:pt x="1023" y="922"/>
                    <a:pt x="937" y="922"/>
                    <a:pt x="850" y="922"/>
                  </a:cubicBezTo>
                  <a:cubicBezTo>
                    <a:pt x="850" y="922"/>
                    <a:pt x="850" y="922"/>
                    <a:pt x="850" y="9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5">
              <a:extLst>
                <a:ext uri="{FF2B5EF4-FFF2-40B4-BE49-F238E27FC236}">
                  <a16:creationId xmlns:a16="http://schemas.microsoft.com/office/drawing/2014/main" xmlns="" id="{F96EE456-0EAD-4A28-86AC-81E3D0725CDD}"/>
                </a:ext>
              </a:extLst>
            </p:cNvPr>
            <p:cNvSpPr>
              <a:spLocks/>
            </p:cNvSpPr>
            <p:nvPr userDrawn="1"/>
          </p:nvSpPr>
          <p:spPr bwMode="auto">
            <a:xfrm>
              <a:off x="1734" y="1290"/>
              <a:ext cx="1236" cy="654"/>
            </a:xfrm>
            <a:custGeom>
              <a:avLst/>
              <a:gdLst>
                <a:gd name="T0" fmla="*/ 520 w 1066"/>
                <a:gd name="T1" fmla="*/ 564 h 565"/>
                <a:gd name="T2" fmla="*/ 271 w 1066"/>
                <a:gd name="T3" fmla="*/ 564 h 565"/>
                <a:gd name="T4" fmla="*/ 85 w 1066"/>
                <a:gd name="T5" fmla="*/ 564 h 565"/>
                <a:gd name="T6" fmla="*/ 5 w 1066"/>
                <a:gd name="T7" fmla="*/ 503 h 565"/>
                <a:gd name="T8" fmla="*/ 0 w 1066"/>
                <a:gd name="T9" fmla="*/ 456 h 565"/>
                <a:gd name="T10" fmla="*/ 29 w 1066"/>
                <a:gd name="T11" fmla="*/ 354 h 565"/>
                <a:gd name="T12" fmla="*/ 90 w 1066"/>
                <a:gd name="T13" fmla="*/ 294 h 565"/>
                <a:gd name="T14" fmla="*/ 179 w 1066"/>
                <a:gd name="T15" fmla="*/ 261 h 565"/>
                <a:gd name="T16" fmla="*/ 246 w 1066"/>
                <a:gd name="T17" fmla="*/ 251 h 565"/>
                <a:gd name="T18" fmla="*/ 251 w 1066"/>
                <a:gd name="T19" fmla="*/ 246 h 565"/>
                <a:gd name="T20" fmla="*/ 349 w 1066"/>
                <a:gd name="T21" fmla="*/ 67 h 565"/>
                <a:gd name="T22" fmla="*/ 459 w 1066"/>
                <a:gd name="T23" fmla="*/ 7 h 565"/>
                <a:gd name="T24" fmla="*/ 539 w 1066"/>
                <a:gd name="T25" fmla="*/ 1 h 565"/>
                <a:gd name="T26" fmla="*/ 631 w 1066"/>
                <a:gd name="T27" fmla="*/ 23 h 565"/>
                <a:gd name="T28" fmla="*/ 733 w 1066"/>
                <a:gd name="T29" fmla="*/ 111 h 565"/>
                <a:gd name="T30" fmla="*/ 748 w 1066"/>
                <a:gd name="T31" fmla="*/ 135 h 565"/>
                <a:gd name="T32" fmla="*/ 754 w 1066"/>
                <a:gd name="T33" fmla="*/ 138 h 565"/>
                <a:gd name="T34" fmla="*/ 819 w 1066"/>
                <a:gd name="T35" fmla="*/ 135 h 565"/>
                <a:gd name="T36" fmla="*/ 891 w 1066"/>
                <a:gd name="T37" fmla="*/ 162 h 565"/>
                <a:gd name="T38" fmla="*/ 928 w 1066"/>
                <a:gd name="T39" fmla="*/ 243 h 565"/>
                <a:gd name="T40" fmla="*/ 924 w 1066"/>
                <a:gd name="T41" fmla="*/ 310 h 565"/>
                <a:gd name="T42" fmla="*/ 927 w 1066"/>
                <a:gd name="T43" fmla="*/ 316 h 565"/>
                <a:gd name="T44" fmla="*/ 960 w 1066"/>
                <a:gd name="T45" fmla="*/ 329 h 565"/>
                <a:gd name="T46" fmla="*/ 1022 w 1066"/>
                <a:gd name="T47" fmla="*/ 359 h 565"/>
                <a:gd name="T48" fmla="*/ 1064 w 1066"/>
                <a:gd name="T49" fmla="*/ 441 h 565"/>
                <a:gd name="T50" fmla="*/ 1062 w 1066"/>
                <a:gd name="T51" fmla="*/ 494 h 565"/>
                <a:gd name="T52" fmla="*/ 1019 w 1066"/>
                <a:gd name="T53" fmla="*/ 550 h 565"/>
                <a:gd name="T54" fmla="*/ 949 w 1066"/>
                <a:gd name="T55" fmla="*/ 564 h 565"/>
                <a:gd name="T56" fmla="*/ 679 w 1066"/>
                <a:gd name="T57" fmla="*/ 564 h 565"/>
                <a:gd name="T58" fmla="*/ 520 w 1066"/>
                <a:gd name="T59" fmla="*/ 56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6" h="565">
                  <a:moveTo>
                    <a:pt x="520" y="564"/>
                  </a:moveTo>
                  <a:cubicBezTo>
                    <a:pt x="437" y="564"/>
                    <a:pt x="354" y="565"/>
                    <a:pt x="271" y="564"/>
                  </a:cubicBezTo>
                  <a:cubicBezTo>
                    <a:pt x="209" y="564"/>
                    <a:pt x="147" y="564"/>
                    <a:pt x="85" y="564"/>
                  </a:cubicBezTo>
                  <a:cubicBezTo>
                    <a:pt x="49" y="564"/>
                    <a:pt x="15" y="538"/>
                    <a:pt x="5" y="503"/>
                  </a:cubicBezTo>
                  <a:cubicBezTo>
                    <a:pt x="0" y="487"/>
                    <a:pt x="0" y="472"/>
                    <a:pt x="0" y="456"/>
                  </a:cubicBezTo>
                  <a:cubicBezTo>
                    <a:pt x="1" y="419"/>
                    <a:pt x="10" y="385"/>
                    <a:pt x="29" y="354"/>
                  </a:cubicBezTo>
                  <a:cubicBezTo>
                    <a:pt x="45" y="328"/>
                    <a:pt x="66" y="310"/>
                    <a:pt x="90" y="294"/>
                  </a:cubicBezTo>
                  <a:cubicBezTo>
                    <a:pt x="118" y="277"/>
                    <a:pt x="148" y="267"/>
                    <a:pt x="179" y="261"/>
                  </a:cubicBezTo>
                  <a:cubicBezTo>
                    <a:pt x="201" y="257"/>
                    <a:pt x="224" y="254"/>
                    <a:pt x="246" y="251"/>
                  </a:cubicBezTo>
                  <a:cubicBezTo>
                    <a:pt x="249" y="250"/>
                    <a:pt x="250" y="249"/>
                    <a:pt x="251" y="246"/>
                  </a:cubicBezTo>
                  <a:cubicBezTo>
                    <a:pt x="264" y="174"/>
                    <a:pt x="297" y="115"/>
                    <a:pt x="349" y="67"/>
                  </a:cubicBezTo>
                  <a:cubicBezTo>
                    <a:pt x="381" y="37"/>
                    <a:pt x="417" y="17"/>
                    <a:pt x="459" y="7"/>
                  </a:cubicBezTo>
                  <a:cubicBezTo>
                    <a:pt x="485" y="1"/>
                    <a:pt x="512" y="0"/>
                    <a:pt x="539" y="1"/>
                  </a:cubicBezTo>
                  <a:cubicBezTo>
                    <a:pt x="571" y="3"/>
                    <a:pt x="602" y="9"/>
                    <a:pt x="631" y="23"/>
                  </a:cubicBezTo>
                  <a:cubicBezTo>
                    <a:pt x="673" y="42"/>
                    <a:pt x="706" y="72"/>
                    <a:pt x="733" y="111"/>
                  </a:cubicBezTo>
                  <a:cubicBezTo>
                    <a:pt x="738" y="119"/>
                    <a:pt x="743" y="127"/>
                    <a:pt x="748" y="135"/>
                  </a:cubicBezTo>
                  <a:cubicBezTo>
                    <a:pt x="750" y="138"/>
                    <a:pt x="751" y="138"/>
                    <a:pt x="754" y="138"/>
                  </a:cubicBezTo>
                  <a:cubicBezTo>
                    <a:pt x="775" y="135"/>
                    <a:pt x="797" y="133"/>
                    <a:pt x="819" y="135"/>
                  </a:cubicBezTo>
                  <a:cubicBezTo>
                    <a:pt x="845" y="137"/>
                    <a:pt x="870" y="144"/>
                    <a:pt x="891" y="162"/>
                  </a:cubicBezTo>
                  <a:cubicBezTo>
                    <a:pt x="915" y="183"/>
                    <a:pt x="927" y="210"/>
                    <a:pt x="928" y="243"/>
                  </a:cubicBezTo>
                  <a:cubicBezTo>
                    <a:pt x="929" y="265"/>
                    <a:pt x="927" y="288"/>
                    <a:pt x="924" y="310"/>
                  </a:cubicBezTo>
                  <a:cubicBezTo>
                    <a:pt x="924" y="313"/>
                    <a:pt x="925" y="315"/>
                    <a:pt x="927" y="316"/>
                  </a:cubicBezTo>
                  <a:cubicBezTo>
                    <a:pt x="937" y="323"/>
                    <a:pt x="949" y="327"/>
                    <a:pt x="960" y="329"/>
                  </a:cubicBezTo>
                  <a:cubicBezTo>
                    <a:pt x="983" y="334"/>
                    <a:pt x="1004" y="343"/>
                    <a:pt x="1022" y="359"/>
                  </a:cubicBezTo>
                  <a:cubicBezTo>
                    <a:pt x="1046" y="381"/>
                    <a:pt x="1059" y="409"/>
                    <a:pt x="1064" y="441"/>
                  </a:cubicBezTo>
                  <a:cubicBezTo>
                    <a:pt x="1066" y="459"/>
                    <a:pt x="1066" y="476"/>
                    <a:pt x="1062" y="494"/>
                  </a:cubicBezTo>
                  <a:cubicBezTo>
                    <a:pt x="1057" y="521"/>
                    <a:pt x="1041" y="538"/>
                    <a:pt x="1019" y="550"/>
                  </a:cubicBezTo>
                  <a:cubicBezTo>
                    <a:pt x="996" y="561"/>
                    <a:pt x="973" y="564"/>
                    <a:pt x="949" y="564"/>
                  </a:cubicBezTo>
                  <a:cubicBezTo>
                    <a:pt x="859" y="564"/>
                    <a:pt x="769" y="564"/>
                    <a:pt x="679" y="564"/>
                  </a:cubicBezTo>
                  <a:cubicBezTo>
                    <a:pt x="626" y="564"/>
                    <a:pt x="573" y="564"/>
                    <a:pt x="520" y="5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354817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2023/4/28</a:t>
            </a:fld>
            <a:endParaRPr lang="zh-CN" altLang="en-US" dirty="0"/>
          </a:p>
        </p:txBody>
      </p:sp>
      <p:pic>
        <p:nvPicPr>
          <p:cNvPr id="14" name="图片 13">
            <a:extLst>
              <a:ext uri="{FF2B5EF4-FFF2-40B4-BE49-F238E27FC236}">
                <a16:creationId xmlns:a16="http://schemas.microsoft.com/office/drawing/2014/main" xmlns="" id="{C7D1D68C-3845-4D4A-AF1B-BC902021EE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50" name="圆角矩形 1">
            <a:extLst>
              <a:ext uri="{FF2B5EF4-FFF2-40B4-BE49-F238E27FC236}">
                <a16:creationId xmlns:a16="http://schemas.microsoft.com/office/drawing/2014/main" xmlns="" id="{7E82452F-67AF-4C15-BFC8-5F661BD5ADF7}"/>
              </a:ext>
            </a:extLst>
          </p:cNvPr>
          <p:cNvSpPr/>
          <p:nvPr userDrawn="1"/>
        </p:nvSpPr>
        <p:spPr>
          <a:xfrm>
            <a:off x="4445546" y="2242964"/>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51" name="组合 50">
            <a:extLst>
              <a:ext uri="{FF2B5EF4-FFF2-40B4-BE49-F238E27FC236}">
                <a16:creationId xmlns:a16="http://schemas.microsoft.com/office/drawing/2014/main" xmlns="" id="{0C37F9C8-DBC2-4305-B8B2-38987D766C24}"/>
              </a:ext>
            </a:extLst>
          </p:cNvPr>
          <p:cNvGrpSpPr/>
          <p:nvPr userDrawn="1"/>
        </p:nvGrpSpPr>
        <p:grpSpPr>
          <a:xfrm>
            <a:off x="4767551" y="2301999"/>
            <a:ext cx="4139663" cy="369332"/>
            <a:chOff x="2167226" y="1730685"/>
            <a:chExt cx="4139663" cy="369332"/>
          </a:xfrm>
        </p:grpSpPr>
        <p:sp>
          <p:nvSpPr>
            <p:cNvPr id="52" name="TextBox 4">
              <a:extLst>
                <a:ext uri="{FF2B5EF4-FFF2-40B4-BE49-F238E27FC236}">
                  <a16:creationId xmlns:a16="http://schemas.microsoft.com/office/drawing/2014/main" xmlns="" id="{7CF035B7-5F16-46BC-ACAD-F0C0C52595BC}"/>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添加目录一标题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53" name="椭圆 52">
              <a:extLst>
                <a:ext uri="{FF2B5EF4-FFF2-40B4-BE49-F238E27FC236}">
                  <a16:creationId xmlns:a16="http://schemas.microsoft.com/office/drawing/2014/main" xmlns="" id="{54D4F185-FB3F-4709-8D51-D426C53CD4FA}"/>
                </a:ext>
              </a:extLst>
            </p:cNvPr>
            <p:cNvSpPr/>
            <p:nvPr/>
          </p:nvSpPr>
          <p:spPr>
            <a:xfrm>
              <a:off x="2195969" y="1730685"/>
              <a:ext cx="369332" cy="369332"/>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54" name="TextBox 4">
              <a:extLst>
                <a:ext uri="{FF2B5EF4-FFF2-40B4-BE49-F238E27FC236}">
                  <a16:creationId xmlns:a16="http://schemas.microsoft.com/office/drawing/2014/main" xmlns="" id="{E0FA861F-959E-47C1-9FB6-79DA828BAEF6}"/>
                </a:ext>
              </a:extLst>
            </p:cNvPr>
            <p:cNvSpPr txBox="1"/>
            <p:nvPr/>
          </p:nvSpPr>
          <p:spPr>
            <a:xfrm>
              <a:off x="2167226" y="1750528"/>
              <a:ext cx="365806" cy="338554"/>
            </a:xfrm>
            <a:prstGeom prst="rect">
              <a:avLst/>
            </a:prstGeom>
            <a:noFill/>
          </p:spPr>
          <p:txBody>
            <a:bodyPr wrap="none" rtlCol="0">
              <a:spAutoFit/>
            </a:bodyPr>
            <a:lstStyle/>
            <a:p>
              <a:r>
                <a:rPr lang="en-US" altLang="zh-CN" sz="1600" b="0" i="0" dirty="0">
                  <a:solidFill>
                    <a:schemeClr val="tx1"/>
                  </a:solidFill>
                  <a:latin typeface="inpin heiti" charset="-122"/>
                  <a:ea typeface="inpin heiti" charset="-122"/>
                </a:rPr>
                <a:t>01</a:t>
              </a:r>
              <a:endParaRPr lang="zh-CN" altLang="en-US" sz="1100" b="0" i="0" dirty="0">
                <a:solidFill>
                  <a:schemeClr val="tx1"/>
                </a:solidFill>
                <a:latin typeface="inpin heiti" charset="-122"/>
                <a:ea typeface="inpin heiti" charset="-122"/>
              </a:endParaRPr>
            </a:p>
          </p:txBody>
        </p:sp>
      </p:grpSp>
      <p:sp>
        <p:nvSpPr>
          <p:cNvPr id="55" name="圆角矩形 6">
            <a:extLst>
              <a:ext uri="{FF2B5EF4-FFF2-40B4-BE49-F238E27FC236}">
                <a16:creationId xmlns:a16="http://schemas.microsoft.com/office/drawing/2014/main" xmlns="" id="{209CBDCE-D11C-4164-9BDA-9E8AA17C2016}"/>
              </a:ext>
            </a:extLst>
          </p:cNvPr>
          <p:cNvSpPr/>
          <p:nvPr userDrawn="1"/>
        </p:nvSpPr>
        <p:spPr>
          <a:xfrm>
            <a:off x="4445546" y="2940013"/>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56" name="组合 55">
            <a:extLst>
              <a:ext uri="{FF2B5EF4-FFF2-40B4-BE49-F238E27FC236}">
                <a16:creationId xmlns:a16="http://schemas.microsoft.com/office/drawing/2014/main" xmlns="" id="{68911951-71B3-4DBD-83EF-0EF2B10047B5}"/>
              </a:ext>
            </a:extLst>
          </p:cNvPr>
          <p:cNvGrpSpPr/>
          <p:nvPr userDrawn="1"/>
        </p:nvGrpSpPr>
        <p:grpSpPr>
          <a:xfrm>
            <a:off x="4767551" y="2999048"/>
            <a:ext cx="4139663" cy="369332"/>
            <a:chOff x="2167226" y="1730685"/>
            <a:chExt cx="4139663" cy="369332"/>
          </a:xfrm>
        </p:grpSpPr>
        <p:sp>
          <p:nvSpPr>
            <p:cNvPr id="57" name="TextBox 4">
              <a:extLst>
                <a:ext uri="{FF2B5EF4-FFF2-40B4-BE49-F238E27FC236}">
                  <a16:creationId xmlns:a16="http://schemas.microsoft.com/office/drawing/2014/main" xmlns="" id="{2DC38EA0-DA13-46E3-BE40-D28778DB6665}"/>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添加目录二标题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58" name="椭圆 57">
              <a:extLst>
                <a:ext uri="{FF2B5EF4-FFF2-40B4-BE49-F238E27FC236}">
                  <a16:creationId xmlns:a16="http://schemas.microsoft.com/office/drawing/2014/main" xmlns="" id="{42C097A4-BE2B-4509-B648-8CAD4185FCBD}"/>
                </a:ext>
              </a:extLst>
            </p:cNvPr>
            <p:cNvSpPr/>
            <p:nvPr/>
          </p:nvSpPr>
          <p:spPr>
            <a:xfrm>
              <a:off x="2195969" y="1730685"/>
              <a:ext cx="369332" cy="36933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59" name="TextBox 4">
              <a:extLst>
                <a:ext uri="{FF2B5EF4-FFF2-40B4-BE49-F238E27FC236}">
                  <a16:creationId xmlns:a16="http://schemas.microsoft.com/office/drawing/2014/main" xmlns="" id="{42990E62-18BC-4A20-80F1-7040B68B42F4}"/>
                </a:ext>
              </a:extLst>
            </p:cNvPr>
            <p:cNvSpPr txBox="1"/>
            <p:nvPr/>
          </p:nvSpPr>
          <p:spPr>
            <a:xfrm>
              <a:off x="2167226" y="1750528"/>
              <a:ext cx="401072" cy="338554"/>
            </a:xfrm>
            <a:prstGeom prst="rect">
              <a:avLst/>
            </a:prstGeom>
            <a:noFill/>
          </p:spPr>
          <p:txBody>
            <a:bodyPr wrap="none" rtlCol="0">
              <a:spAutoFit/>
            </a:bodyPr>
            <a:lstStyle/>
            <a:p>
              <a:r>
                <a:rPr lang="en-US" altLang="zh-CN" sz="1600" b="0" i="0" dirty="0">
                  <a:solidFill>
                    <a:srgbClr val="FFFFFF"/>
                  </a:solidFill>
                  <a:latin typeface="inpin heiti" charset="-122"/>
                  <a:ea typeface="inpin heiti" charset="-122"/>
                </a:rPr>
                <a:t>02</a:t>
              </a:r>
              <a:endParaRPr lang="zh-CN" altLang="en-US" sz="1100" b="0" i="0" dirty="0">
                <a:solidFill>
                  <a:srgbClr val="FFFFFF"/>
                </a:solidFill>
                <a:latin typeface="inpin heiti" charset="-122"/>
                <a:ea typeface="inpin heiti" charset="-122"/>
              </a:endParaRPr>
            </a:p>
          </p:txBody>
        </p:sp>
      </p:grpSp>
      <p:sp>
        <p:nvSpPr>
          <p:cNvPr id="60" name="圆角矩形 11">
            <a:extLst>
              <a:ext uri="{FF2B5EF4-FFF2-40B4-BE49-F238E27FC236}">
                <a16:creationId xmlns:a16="http://schemas.microsoft.com/office/drawing/2014/main" xmlns="" id="{EDE14DDC-4B7C-4FC9-96AB-D455E3E20FA6}"/>
              </a:ext>
            </a:extLst>
          </p:cNvPr>
          <p:cNvSpPr/>
          <p:nvPr userDrawn="1"/>
        </p:nvSpPr>
        <p:spPr>
          <a:xfrm>
            <a:off x="4445546" y="3631156"/>
            <a:ext cx="5616624" cy="468052"/>
          </a:xfrm>
          <a:prstGeom prst="round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61" name="组合 60">
            <a:extLst>
              <a:ext uri="{FF2B5EF4-FFF2-40B4-BE49-F238E27FC236}">
                <a16:creationId xmlns:a16="http://schemas.microsoft.com/office/drawing/2014/main" xmlns="" id="{D03F6DE3-A81E-4D38-8CC2-8C6438B006E8}"/>
              </a:ext>
            </a:extLst>
          </p:cNvPr>
          <p:cNvGrpSpPr/>
          <p:nvPr userDrawn="1"/>
        </p:nvGrpSpPr>
        <p:grpSpPr>
          <a:xfrm>
            <a:off x="4767551" y="3690191"/>
            <a:ext cx="4139663" cy="369332"/>
            <a:chOff x="2167226" y="1730685"/>
            <a:chExt cx="4139663" cy="369332"/>
          </a:xfrm>
        </p:grpSpPr>
        <p:sp>
          <p:nvSpPr>
            <p:cNvPr id="62" name="TextBox 4">
              <a:extLst>
                <a:ext uri="{FF2B5EF4-FFF2-40B4-BE49-F238E27FC236}">
                  <a16:creationId xmlns:a16="http://schemas.microsoft.com/office/drawing/2014/main" xmlns="" id="{1F33F075-F411-4C83-89CD-2ECA2B99018D}"/>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添加目录三标题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63" name="椭圆 62">
              <a:extLst>
                <a:ext uri="{FF2B5EF4-FFF2-40B4-BE49-F238E27FC236}">
                  <a16:creationId xmlns:a16="http://schemas.microsoft.com/office/drawing/2014/main" xmlns="" id="{69355198-8B68-4C58-B033-41B063C69C40}"/>
                </a:ext>
              </a:extLst>
            </p:cNvPr>
            <p:cNvSpPr/>
            <p:nvPr/>
          </p:nvSpPr>
          <p:spPr>
            <a:xfrm>
              <a:off x="2195969" y="1730685"/>
              <a:ext cx="369332" cy="369332"/>
            </a:xfrm>
            <a:prstGeom prst="ellipse">
              <a:avLst/>
            </a:prstGeom>
            <a:solidFill>
              <a:schemeClr val="bg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64" name="TextBox 4">
              <a:extLst>
                <a:ext uri="{FF2B5EF4-FFF2-40B4-BE49-F238E27FC236}">
                  <a16:creationId xmlns:a16="http://schemas.microsoft.com/office/drawing/2014/main" xmlns="" id="{49054083-E4EB-4918-BE53-58E9A03690C1}"/>
                </a:ext>
              </a:extLst>
            </p:cNvPr>
            <p:cNvSpPr txBox="1"/>
            <p:nvPr/>
          </p:nvSpPr>
          <p:spPr>
            <a:xfrm>
              <a:off x="2167226" y="1750528"/>
              <a:ext cx="401072" cy="338554"/>
            </a:xfrm>
            <a:prstGeom prst="rect">
              <a:avLst/>
            </a:prstGeom>
            <a:noFill/>
          </p:spPr>
          <p:txBody>
            <a:bodyPr wrap="none" rtlCol="0">
              <a:spAutoFit/>
            </a:bodyPr>
            <a:lstStyle/>
            <a:p>
              <a:r>
                <a:rPr lang="en-US" altLang="zh-CN" sz="1600" b="0" i="0" dirty="0">
                  <a:solidFill>
                    <a:schemeClr val="tx1"/>
                  </a:solidFill>
                  <a:latin typeface="inpin heiti" charset="-122"/>
                  <a:ea typeface="inpin heiti" charset="-122"/>
                </a:rPr>
                <a:t>03</a:t>
              </a:r>
              <a:endParaRPr lang="zh-CN" altLang="en-US" sz="1100" b="0" i="0" dirty="0">
                <a:solidFill>
                  <a:schemeClr val="tx1"/>
                </a:solidFill>
                <a:latin typeface="inpin heiti" charset="-122"/>
                <a:ea typeface="inpin heiti" charset="-122"/>
              </a:endParaRPr>
            </a:p>
          </p:txBody>
        </p:sp>
      </p:grpSp>
      <p:sp>
        <p:nvSpPr>
          <p:cNvPr id="65" name="圆角矩形 16">
            <a:extLst>
              <a:ext uri="{FF2B5EF4-FFF2-40B4-BE49-F238E27FC236}">
                <a16:creationId xmlns:a16="http://schemas.microsoft.com/office/drawing/2014/main" xmlns="" id="{B2290246-BE23-4827-9B57-B5D4CEAE7886}"/>
              </a:ext>
            </a:extLst>
          </p:cNvPr>
          <p:cNvSpPr/>
          <p:nvPr userDrawn="1"/>
        </p:nvSpPr>
        <p:spPr>
          <a:xfrm>
            <a:off x="4445546" y="4312876"/>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66" name="组合 65">
            <a:extLst>
              <a:ext uri="{FF2B5EF4-FFF2-40B4-BE49-F238E27FC236}">
                <a16:creationId xmlns:a16="http://schemas.microsoft.com/office/drawing/2014/main" xmlns="" id="{ABDE489A-83CD-482A-A5BC-783F5B9AFD74}"/>
              </a:ext>
            </a:extLst>
          </p:cNvPr>
          <p:cNvGrpSpPr/>
          <p:nvPr userDrawn="1"/>
        </p:nvGrpSpPr>
        <p:grpSpPr>
          <a:xfrm>
            <a:off x="4767551" y="4371911"/>
            <a:ext cx="4139663" cy="369332"/>
            <a:chOff x="2167226" y="1730685"/>
            <a:chExt cx="4139663" cy="369332"/>
          </a:xfrm>
        </p:grpSpPr>
        <p:sp>
          <p:nvSpPr>
            <p:cNvPr id="67" name="TextBox 4">
              <a:extLst>
                <a:ext uri="{FF2B5EF4-FFF2-40B4-BE49-F238E27FC236}">
                  <a16:creationId xmlns:a16="http://schemas.microsoft.com/office/drawing/2014/main" xmlns="" id="{FC3B49A8-6E0D-4AC3-B460-F440B53165E8}"/>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添加目录四标题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68" name="椭圆 67">
              <a:extLst>
                <a:ext uri="{FF2B5EF4-FFF2-40B4-BE49-F238E27FC236}">
                  <a16:creationId xmlns:a16="http://schemas.microsoft.com/office/drawing/2014/main" xmlns="" id="{067EC7BF-CCAC-483C-86FC-EFF22D8420BD}"/>
                </a:ext>
              </a:extLst>
            </p:cNvPr>
            <p:cNvSpPr/>
            <p:nvPr userDrawn="1"/>
          </p:nvSpPr>
          <p:spPr>
            <a:xfrm>
              <a:off x="2195969" y="1730685"/>
              <a:ext cx="369332" cy="369332"/>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69" name="TextBox 4">
              <a:extLst>
                <a:ext uri="{FF2B5EF4-FFF2-40B4-BE49-F238E27FC236}">
                  <a16:creationId xmlns:a16="http://schemas.microsoft.com/office/drawing/2014/main" xmlns="" id="{1BB0514A-196E-4A5A-9DB9-79D5C8C16808}"/>
                </a:ext>
              </a:extLst>
            </p:cNvPr>
            <p:cNvSpPr txBox="1"/>
            <p:nvPr userDrawn="1"/>
          </p:nvSpPr>
          <p:spPr>
            <a:xfrm>
              <a:off x="2167226" y="1750528"/>
              <a:ext cx="407484" cy="338554"/>
            </a:xfrm>
            <a:prstGeom prst="rect">
              <a:avLst/>
            </a:prstGeom>
            <a:noFill/>
          </p:spPr>
          <p:txBody>
            <a:bodyPr wrap="none" rtlCol="0">
              <a:spAutoFit/>
            </a:bodyPr>
            <a:lstStyle/>
            <a:p>
              <a:r>
                <a:rPr lang="en-US" altLang="zh-CN" sz="1600" b="0" i="0" dirty="0">
                  <a:solidFill>
                    <a:srgbClr val="FFFFFF"/>
                  </a:solidFill>
                  <a:latin typeface="inpin heiti" charset="-122"/>
                  <a:ea typeface="inpin heiti" charset="-122"/>
                </a:rPr>
                <a:t>04</a:t>
              </a:r>
              <a:endParaRPr lang="zh-CN" altLang="en-US" sz="1100" b="0" i="0" dirty="0">
                <a:solidFill>
                  <a:srgbClr val="FFFFFF"/>
                </a:solidFill>
                <a:latin typeface="inpin heiti" charset="-122"/>
                <a:ea typeface="inpin heiti" charset="-122"/>
              </a:endParaRPr>
            </a:p>
          </p:txBody>
        </p:sp>
      </p:grpSp>
      <p:sp>
        <p:nvSpPr>
          <p:cNvPr id="70" name="Text Placeholder 8">
            <a:extLst>
              <a:ext uri="{FF2B5EF4-FFF2-40B4-BE49-F238E27FC236}">
                <a16:creationId xmlns:a16="http://schemas.microsoft.com/office/drawing/2014/main" xmlns="" id="{876D2E7A-B349-46AF-A820-EAFD5EB986C3}"/>
              </a:ext>
            </a:extLst>
          </p:cNvPr>
          <p:cNvSpPr txBox="1">
            <a:spLocks/>
          </p:cNvSpPr>
          <p:nvPr userDrawn="1"/>
        </p:nvSpPr>
        <p:spPr>
          <a:xfrm>
            <a:off x="4398640" y="84966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b="0" i="0" dirty="0">
                <a:solidFill>
                  <a:schemeClr val="bg1"/>
                </a:solidFill>
                <a:latin typeface="inpin heiti" charset="-122"/>
                <a:ea typeface="inpin heiti" charset="-122"/>
              </a:rPr>
              <a:t>目录标题</a:t>
            </a:r>
            <a:endParaRPr lang="en-US" altLang="zh-CN" sz="2800" b="0" i="0" dirty="0">
              <a:solidFill>
                <a:schemeClr val="bg1"/>
              </a:solidFill>
              <a:latin typeface="inpin heiti" charset="-122"/>
              <a:ea typeface="inpin heiti" charset="-122"/>
            </a:endParaRPr>
          </a:p>
        </p:txBody>
      </p:sp>
    </p:spTree>
    <p:extLst>
      <p:ext uri="{BB962C8B-B14F-4D97-AF65-F5344CB8AC3E}">
        <p14:creationId xmlns:p14="http://schemas.microsoft.com/office/powerpoint/2010/main" val="21508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anim calcmode="lin" valueType="num">
                                      <p:cBhvr>
                                        <p:cTn id="13" dur="500" fill="hold"/>
                                        <p:tgtEl>
                                          <p:spTgt spid="70"/>
                                        </p:tgtEl>
                                        <p:attrNameLst>
                                          <p:attrName>ppt_x</p:attrName>
                                        </p:attrNameLst>
                                      </p:cBhvr>
                                      <p:tavLst>
                                        <p:tav tm="0">
                                          <p:val>
                                            <p:strVal val="#ppt_x"/>
                                          </p:val>
                                        </p:tav>
                                        <p:tav tm="100000">
                                          <p:val>
                                            <p:strVal val="#ppt_x"/>
                                          </p:val>
                                        </p:tav>
                                      </p:tavLst>
                                    </p:anim>
                                    <p:anim calcmode="lin" valueType="num">
                                      <p:cBhvr>
                                        <p:cTn id="14" dur="500" fill="hold"/>
                                        <p:tgtEl>
                                          <p:spTgt spid="7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outVertical)">
                                      <p:cBhvr>
                                        <p:cTn id="18" dur="500"/>
                                        <p:tgtEl>
                                          <p:spTgt spid="50"/>
                                        </p:tgtEl>
                                      </p:cBhvr>
                                    </p:animEffect>
                                  </p:childTnLst>
                                </p:cTn>
                              </p:par>
                            </p:childTnLst>
                          </p:cTn>
                        </p:par>
                        <p:par>
                          <p:cTn id="19" fill="hold">
                            <p:stCondLst>
                              <p:cond delay="1000"/>
                            </p:stCondLst>
                            <p:childTnLst>
                              <p:par>
                                <p:cTn id="20" presetID="26" presetClass="emph" presetSubtype="0" fill="hold" grpId="1" nodeType="afterEffect">
                                  <p:stCondLst>
                                    <p:cond delay="0"/>
                                  </p:stCondLst>
                                  <p:childTnLst>
                                    <p:animEffect transition="out" filter="fade">
                                      <p:cBhvr>
                                        <p:cTn id="21" dur="500" tmFilter="0, 0; .2, .5; .8, .5; 1, 0"/>
                                        <p:tgtEl>
                                          <p:spTgt spid="50"/>
                                        </p:tgtEl>
                                      </p:cBhvr>
                                    </p:animEffect>
                                    <p:animScale>
                                      <p:cBhvr>
                                        <p:cTn id="22" dur="250" autoRev="1" fill="hold"/>
                                        <p:tgtEl>
                                          <p:spTgt spid="50"/>
                                        </p:tgtEl>
                                      </p:cBhvr>
                                      <p:by x="105000" y="105000"/>
                                    </p:animScale>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par>
                          <p:cTn id="27" fill="hold">
                            <p:stCondLst>
                              <p:cond delay="2000"/>
                            </p:stCondLst>
                            <p:childTnLst>
                              <p:par>
                                <p:cTn id="28" presetID="16" presetClass="entr" presetSubtype="37"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barn(outVertical)">
                                      <p:cBhvr>
                                        <p:cTn id="30" dur="500"/>
                                        <p:tgtEl>
                                          <p:spTgt spid="55"/>
                                        </p:tgtEl>
                                      </p:cBhvr>
                                    </p:animEffect>
                                  </p:childTnLst>
                                </p:cTn>
                              </p:par>
                            </p:childTnLst>
                          </p:cTn>
                        </p:par>
                        <p:par>
                          <p:cTn id="31" fill="hold">
                            <p:stCondLst>
                              <p:cond delay="2500"/>
                            </p:stCondLst>
                            <p:childTnLst>
                              <p:par>
                                <p:cTn id="32" presetID="26" presetClass="emph" presetSubtype="0" fill="hold" grpId="1" nodeType="afterEffect">
                                  <p:stCondLst>
                                    <p:cond delay="0"/>
                                  </p:stCondLst>
                                  <p:childTnLst>
                                    <p:animEffect transition="out" filter="fade">
                                      <p:cBhvr>
                                        <p:cTn id="33" dur="500" tmFilter="0, 0; .2, .5; .8, .5; 1, 0"/>
                                        <p:tgtEl>
                                          <p:spTgt spid="55"/>
                                        </p:tgtEl>
                                      </p:cBhvr>
                                    </p:animEffect>
                                    <p:animScale>
                                      <p:cBhvr>
                                        <p:cTn id="34" dur="250" autoRev="1" fill="hold"/>
                                        <p:tgtEl>
                                          <p:spTgt spid="55"/>
                                        </p:tgtEl>
                                      </p:cBhvr>
                                      <p:by x="105000" y="105000"/>
                                    </p:animScale>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childTnLst>
                          </p:cTn>
                        </p:par>
                        <p:par>
                          <p:cTn id="39" fill="hold">
                            <p:stCondLst>
                              <p:cond delay="3500"/>
                            </p:stCondLst>
                            <p:childTnLst>
                              <p:par>
                                <p:cTn id="40" presetID="16" presetClass="entr" presetSubtype="37"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arn(outVertical)">
                                      <p:cBhvr>
                                        <p:cTn id="42" dur="500"/>
                                        <p:tgtEl>
                                          <p:spTgt spid="60"/>
                                        </p:tgtEl>
                                      </p:cBhvr>
                                    </p:animEffect>
                                  </p:childTnLst>
                                </p:cTn>
                              </p:par>
                            </p:childTnLst>
                          </p:cTn>
                        </p:par>
                        <p:par>
                          <p:cTn id="43" fill="hold">
                            <p:stCondLst>
                              <p:cond delay="4000"/>
                            </p:stCondLst>
                            <p:childTnLst>
                              <p:par>
                                <p:cTn id="44" presetID="26" presetClass="emph" presetSubtype="0" fill="hold" grpId="1" nodeType="afterEffect">
                                  <p:stCondLst>
                                    <p:cond delay="0"/>
                                  </p:stCondLst>
                                  <p:childTnLst>
                                    <p:animEffect transition="out" filter="fade">
                                      <p:cBhvr>
                                        <p:cTn id="45" dur="500" tmFilter="0, 0; .2, .5; .8, .5; 1, 0"/>
                                        <p:tgtEl>
                                          <p:spTgt spid="60"/>
                                        </p:tgtEl>
                                      </p:cBhvr>
                                    </p:animEffect>
                                    <p:animScale>
                                      <p:cBhvr>
                                        <p:cTn id="46" dur="250" autoRev="1" fill="hold"/>
                                        <p:tgtEl>
                                          <p:spTgt spid="60"/>
                                        </p:tgtEl>
                                      </p:cBhvr>
                                      <p:by x="105000" y="105000"/>
                                    </p:animScale>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left)">
                                      <p:cBhvr>
                                        <p:cTn id="50" dur="500"/>
                                        <p:tgtEl>
                                          <p:spTgt spid="61"/>
                                        </p:tgtEl>
                                      </p:cBhvr>
                                    </p:animEffect>
                                  </p:childTnLst>
                                </p:cTn>
                              </p:par>
                            </p:childTnLst>
                          </p:cTn>
                        </p:par>
                        <p:par>
                          <p:cTn id="51" fill="hold">
                            <p:stCondLst>
                              <p:cond delay="5000"/>
                            </p:stCondLst>
                            <p:childTnLst>
                              <p:par>
                                <p:cTn id="52" presetID="16" presetClass="entr" presetSubtype="37" fill="hold" grpId="0"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barn(outVertical)">
                                      <p:cBhvr>
                                        <p:cTn id="54" dur="500"/>
                                        <p:tgtEl>
                                          <p:spTgt spid="65"/>
                                        </p:tgtEl>
                                      </p:cBhvr>
                                    </p:animEffect>
                                  </p:childTnLst>
                                </p:cTn>
                              </p:par>
                            </p:childTnLst>
                          </p:cTn>
                        </p:par>
                        <p:par>
                          <p:cTn id="55" fill="hold">
                            <p:stCondLst>
                              <p:cond delay="5500"/>
                            </p:stCondLst>
                            <p:childTnLst>
                              <p:par>
                                <p:cTn id="56" presetID="26" presetClass="emph" presetSubtype="0" fill="hold" grpId="1" nodeType="afterEffect">
                                  <p:stCondLst>
                                    <p:cond delay="0"/>
                                  </p:stCondLst>
                                  <p:childTnLst>
                                    <p:animEffect transition="out" filter="fade">
                                      <p:cBhvr>
                                        <p:cTn id="57" dur="500" tmFilter="0, 0; .2, .5; .8, .5; 1, 0"/>
                                        <p:tgtEl>
                                          <p:spTgt spid="65"/>
                                        </p:tgtEl>
                                      </p:cBhvr>
                                    </p:animEffect>
                                    <p:animScale>
                                      <p:cBhvr>
                                        <p:cTn id="58" dur="250" autoRev="1" fill="hold"/>
                                        <p:tgtEl>
                                          <p:spTgt spid="65"/>
                                        </p:tgtEl>
                                      </p:cBhvr>
                                      <p:by x="105000" y="105000"/>
                                    </p:animScale>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left)">
                                      <p:cBhvr>
                                        <p:cTn id="6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5" grpId="0" animBg="1"/>
      <p:bldP spid="55" grpId="1" animBg="1"/>
      <p:bldP spid="60" grpId="0" animBg="1"/>
      <p:bldP spid="60" grpId="1" animBg="1"/>
      <p:bldP spid="65" grpId="0" animBg="1"/>
      <p:bldP spid="65" grpId="1" animBg="1"/>
      <p:bldP spid="70"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2023/4/28</a:t>
            </a:fld>
            <a:endParaRPr lang="zh-CN" altLang="en-US" dirty="0"/>
          </a:p>
        </p:txBody>
      </p:sp>
      <p:pic>
        <p:nvPicPr>
          <p:cNvPr id="8" name="图片 7">
            <a:extLst>
              <a:ext uri="{FF2B5EF4-FFF2-40B4-BE49-F238E27FC236}">
                <a16:creationId xmlns:a16="http://schemas.microsoft.com/office/drawing/2014/main" xmlns="" id="{9DE3D818-B6B2-4206-98F9-6C05988C8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667001" y="-2667001"/>
            <a:ext cx="6858000" cy="12192002"/>
          </a:xfrm>
          <a:prstGeom prst="rect">
            <a:avLst/>
          </a:prstGeom>
        </p:spPr>
      </p:pic>
      <p:pic>
        <p:nvPicPr>
          <p:cNvPr id="11" name="图片 10">
            <a:extLst>
              <a:ext uri="{FF2B5EF4-FFF2-40B4-BE49-F238E27FC236}">
                <a16:creationId xmlns:a16="http://schemas.microsoft.com/office/drawing/2014/main" xmlns="" id="{8F0BE3DF-E906-459F-8F58-9AF31A5008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2557424" y="-1906387"/>
            <a:ext cx="8821889" cy="11756116"/>
          </a:xfrm>
          <a:prstGeom prst="rect">
            <a:avLst/>
          </a:prstGeom>
        </p:spPr>
      </p:pic>
      <p:pic>
        <p:nvPicPr>
          <p:cNvPr id="14" name="图片 13">
            <a:extLst>
              <a:ext uri="{FF2B5EF4-FFF2-40B4-BE49-F238E27FC236}">
                <a16:creationId xmlns:a16="http://schemas.microsoft.com/office/drawing/2014/main" xmlns="" id="{C7D1D68C-3845-4D4A-AF1B-BC902021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32" name="Freeform 6">
            <a:extLst>
              <a:ext uri="{FF2B5EF4-FFF2-40B4-BE49-F238E27FC236}">
                <a16:creationId xmlns:a16="http://schemas.microsoft.com/office/drawing/2014/main" xmlns="" id="{DF8E3A32-2EB9-4155-A613-B7CD33EAC443}"/>
              </a:ext>
            </a:extLst>
          </p:cNvPr>
          <p:cNvSpPr>
            <a:spLocks/>
          </p:cNvSpPr>
          <p:nvPr userDrawn="1"/>
        </p:nvSpPr>
        <p:spPr bwMode="auto">
          <a:xfrm>
            <a:off x="10317223" y="4831977"/>
            <a:ext cx="2726425" cy="1388895"/>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pic>
        <p:nvPicPr>
          <p:cNvPr id="12" name="图片 11">
            <a:extLst>
              <a:ext uri="{FF2B5EF4-FFF2-40B4-BE49-F238E27FC236}">
                <a16:creationId xmlns:a16="http://schemas.microsoft.com/office/drawing/2014/main" xmlns="" id="{609240A1-7577-41C2-A8ED-4EB887F0E8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66342" y="2693554"/>
            <a:ext cx="4169747" cy="4164445"/>
          </a:xfrm>
          <a:prstGeom prst="rect">
            <a:avLst/>
          </a:prstGeom>
        </p:spPr>
      </p:pic>
      <p:grpSp>
        <p:nvGrpSpPr>
          <p:cNvPr id="19" name="Group 4">
            <a:extLst>
              <a:ext uri="{FF2B5EF4-FFF2-40B4-BE49-F238E27FC236}">
                <a16:creationId xmlns:a16="http://schemas.microsoft.com/office/drawing/2014/main" xmlns="" id="{26D6118C-43E6-4300-8AFF-30D15D9B4C77}"/>
              </a:ext>
            </a:extLst>
          </p:cNvPr>
          <p:cNvGrpSpPr>
            <a:grpSpLocks noChangeAspect="1"/>
          </p:cNvGrpSpPr>
          <p:nvPr userDrawn="1"/>
        </p:nvGrpSpPr>
        <p:grpSpPr bwMode="auto">
          <a:xfrm>
            <a:off x="1617664" y="607274"/>
            <a:ext cx="3268101" cy="1660796"/>
            <a:chOff x="1523" y="-452"/>
            <a:chExt cx="3727" cy="1894"/>
          </a:xfrm>
        </p:grpSpPr>
        <p:sp>
          <p:nvSpPr>
            <p:cNvPr id="20" name="AutoShape 3">
              <a:extLst>
                <a:ext uri="{FF2B5EF4-FFF2-40B4-BE49-F238E27FC236}">
                  <a16:creationId xmlns:a16="http://schemas.microsoft.com/office/drawing/2014/main" xmlns="" id="{A13AF09C-394E-43F1-8126-F7CE92F774E8}"/>
                </a:ext>
              </a:extLst>
            </p:cNvPr>
            <p:cNvSpPr>
              <a:spLocks noChangeAspect="1" noChangeArrowheads="1" noTextEdit="1"/>
            </p:cNvSpPr>
            <p:nvPr userDrawn="1"/>
          </p:nvSpPr>
          <p:spPr bwMode="auto">
            <a:xfrm>
              <a:off x="1523" y="295"/>
              <a:ext cx="1885"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6">
              <a:extLst>
                <a:ext uri="{FF2B5EF4-FFF2-40B4-BE49-F238E27FC236}">
                  <a16:creationId xmlns:a16="http://schemas.microsoft.com/office/drawing/2014/main" xmlns="" id="{23BD0E64-FD57-4D97-B046-60489D8046E3}"/>
                </a:ext>
              </a:extLst>
            </p:cNvPr>
            <p:cNvSpPr>
              <a:spLocks/>
            </p:cNvSpPr>
            <p:nvPr userDrawn="1"/>
          </p:nvSpPr>
          <p:spPr bwMode="auto">
            <a:xfrm>
              <a:off x="3549" y="-452"/>
              <a:ext cx="1701" cy="899"/>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23" name="Group 9">
            <a:extLst>
              <a:ext uri="{FF2B5EF4-FFF2-40B4-BE49-F238E27FC236}">
                <a16:creationId xmlns:a16="http://schemas.microsoft.com/office/drawing/2014/main" xmlns="" id="{117E0541-174C-4B23-9982-A139A879BEBE}"/>
              </a:ext>
            </a:extLst>
          </p:cNvPr>
          <p:cNvGrpSpPr>
            <a:grpSpLocks noChangeAspect="1"/>
          </p:cNvGrpSpPr>
          <p:nvPr userDrawn="1"/>
        </p:nvGrpSpPr>
        <p:grpSpPr bwMode="auto">
          <a:xfrm>
            <a:off x="9851922" y="317362"/>
            <a:ext cx="2052921" cy="1461717"/>
            <a:chOff x="899" y="525"/>
            <a:chExt cx="2205" cy="1570"/>
          </a:xfrm>
        </p:grpSpPr>
        <p:sp>
          <p:nvSpPr>
            <p:cNvPr id="24" name="AutoShape 8">
              <a:extLst>
                <a:ext uri="{FF2B5EF4-FFF2-40B4-BE49-F238E27FC236}">
                  <a16:creationId xmlns:a16="http://schemas.microsoft.com/office/drawing/2014/main" xmlns="" id="{43C1E9F5-8A52-40A9-B51C-743F4E9E0619}"/>
                </a:ext>
              </a:extLst>
            </p:cNvPr>
            <p:cNvSpPr>
              <a:spLocks noChangeAspect="1" noChangeArrowheads="1" noTextEdit="1"/>
            </p:cNvSpPr>
            <p:nvPr userDrawn="1"/>
          </p:nvSpPr>
          <p:spPr bwMode="auto">
            <a:xfrm>
              <a:off x="899" y="525"/>
              <a:ext cx="2205"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1">
              <a:extLst>
                <a:ext uri="{FF2B5EF4-FFF2-40B4-BE49-F238E27FC236}">
                  <a16:creationId xmlns:a16="http://schemas.microsoft.com/office/drawing/2014/main" xmlns="" id="{6D895CB4-C9AF-49F5-BACE-DAB235B93D95}"/>
                </a:ext>
              </a:extLst>
            </p:cNvPr>
            <p:cNvSpPr>
              <a:spLocks/>
            </p:cNvSpPr>
            <p:nvPr userDrawn="1"/>
          </p:nvSpPr>
          <p:spPr bwMode="auto">
            <a:xfrm>
              <a:off x="899" y="557"/>
              <a:ext cx="2021" cy="1069"/>
            </a:xfrm>
            <a:custGeom>
              <a:avLst/>
              <a:gdLst>
                <a:gd name="T0" fmla="*/ 850 w 1743"/>
                <a:gd name="T1" fmla="*/ 922 h 923"/>
                <a:gd name="T2" fmla="*/ 443 w 1743"/>
                <a:gd name="T3" fmla="*/ 922 h 923"/>
                <a:gd name="T4" fmla="*/ 139 w 1743"/>
                <a:gd name="T5" fmla="*/ 922 h 923"/>
                <a:gd name="T6" fmla="*/ 8 w 1743"/>
                <a:gd name="T7" fmla="*/ 821 h 923"/>
                <a:gd name="T8" fmla="*/ 0 w 1743"/>
                <a:gd name="T9" fmla="*/ 745 h 923"/>
                <a:gd name="T10" fmla="*/ 48 w 1743"/>
                <a:gd name="T11" fmla="*/ 579 h 923"/>
                <a:gd name="T12" fmla="*/ 148 w 1743"/>
                <a:gd name="T13" fmla="*/ 481 h 923"/>
                <a:gd name="T14" fmla="*/ 293 w 1743"/>
                <a:gd name="T15" fmla="*/ 427 h 923"/>
                <a:gd name="T16" fmla="*/ 402 w 1743"/>
                <a:gd name="T17" fmla="*/ 410 h 923"/>
                <a:gd name="T18" fmla="*/ 410 w 1743"/>
                <a:gd name="T19" fmla="*/ 402 h 923"/>
                <a:gd name="T20" fmla="*/ 570 w 1743"/>
                <a:gd name="T21" fmla="*/ 109 h 923"/>
                <a:gd name="T22" fmla="*/ 750 w 1743"/>
                <a:gd name="T23" fmla="*/ 13 h 923"/>
                <a:gd name="T24" fmla="*/ 881 w 1743"/>
                <a:gd name="T25" fmla="*/ 3 h 923"/>
                <a:gd name="T26" fmla="*/ 1031 w 1743"/>
                <a:gd name="T27" fmla="*/ 38 h 923"/>
                <a:gd name="T28" fmla="*/ 1198 w 1743"/>
                <a:gd name="T29" fmla="*/ 182 h 923"/>
                <a:gd name="T30" fmla="*/ 1223 w 1743"/>
                <a:gd name="T31" fmla="*/ 221 h 923"/>
                <a:gd name="T32" fmla="*/ 1232 w 1743"/>
                <a:gd name="T33" fmla="*/ 225 h 923"/>
                <a:gd name="T34" fmla="*/ 1338 w 1743"/>
                <a:gd name="T35" fmla="*/ 220 h 923"/>
                <a:gd name="T36" fmla="*/ 1456 w 1743"/>
                <a:gd name="T37" fmla="*/ 264 h 923"/>
                <a:gd name="T38" fmla="*/ 1517 w 1743"/>
                <a:gd name="T39" fmla="*/ 397 h 923"/>
                <a:gd name="T40" fmla="*/ 1510 w 1743"/>
                <a:gd name="T41" fmla="*/ 507 h 923"/>
                <a:gd name="T42" fmla="*/ 1515 w 1743"/>
                <a:gd name="T43" fmla="*/ 517 h 923"/>
                <a:gd name="T44" fmla="*/ 1569 w 1743"/>
                <a:gd name="T45" fmla="*/ 538 h 923"/>
                <a:gd name="T46" fmla="*/ 1670 w 1743"/>
                <a:gd name="T47" fmla="*/ 588 h 923"/>
                <a:gd name="T48" fmla="*/ 1738 w 1743"/>
                <a:gd name="T49" fmla="*/ 720 h 923"/>
                <a:gd name="T50" fmla="*/ 1736 w 1743"/>
                <a:gd name="T51" fmla="*/ 808 h 923"/>
                <a:gd name="T52" fmla="*/ 1664 w 1743"/>
                <a:gd name="T53" fmla="*/ 899 h 923"/>
                <a:gd name="T54" fmla="*/ 1550 w 1743"/>
                <a:gd name="T55" fmla="*/ 922 h 923"/>
                <a:gd name="T56" fmla="*/ 1110 w 1743"/>
                <a:gd name="T57" fmla="*/ 922 h 923"/>
                <a:gd name="T58" fmla="*/ 850 w 1743"/>
                <a:gd name="T59" fmla="*/ 922 h 923"/>
                <a:gd name="T60" fmla="*/ 850 w 1743"/>
                <a:gd name="T61" fmla="*/ 92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3" h="923">
                  <a:moveTo>
                    <a:pt x="850" y="922"/>
                  </a:moveTo>
                  <a:cubicBezTo>
                    <a:pt x="714" y="922"/>
                    <a:pt x="579" y="923"/>
                    <a:pt x="443" y="922"/>
                  </a:cubicBezTo>
                  <a:cubicBezTo>
                    <a:pt x="341" y="922"/>
                    <a:pt x="240" y="922"/>
                    <a:pt x="139" y="922"/>
                  </a:cubicBezTo>
                  <a:cubicBezTo>
                    <a:pt x="80" y="921"/>
                    <a:pt x="26" y="880"/>
                    <a:pt x="8" y="821"/>
                  </a:cubicBezTo>
                  <a:cubicBezTo>
                    <a:pt x="1" y="797"/>
                    <a:pt x="0" y="771"/>
                    <a:pt x="0" y="745"/>
                  </a:cubicBezTo>
                  <a:cubicBezTo>
                    <a:pt x="2" y="685"/>
                    <a:pt x="17" y="629"/>
                    <a:pt x="48" y="579"/>
                  </a:cubicBezTo>
                  <a:cubicBezTo>
                    <a:pt x="74" y="537"/>
                    <a:pt x="108" y="506"/>
                    <a:pt x="148" y="481"/>
                  </a:cubicBezTo>
                  <a:cubicBezTo>
                    <a:pt x="193" y="453"/>
                    <a:pt x="242" y="437"/>
                    <a:pt x="293" y="427"/>
                  </a:cubicBezTo>
                  <a:cubicBezTo>
                    <a:pt x="329" y="420"/>
                    <a:pt x="366" y="415"/>
                    <a:pt x="402" y="410"/>
                  </a:cubicBezTo>
                  <a:cubicBezTo>
                    <a:pt x="408" y="409"/>
                    <a:pt x="409" y="407"/>
                    <a:pt x="410" y="402"/>
                  </a:cubicBezTo>
                  <a:cubicBezTo>
                    <a:pt x="432" y="285"/>
                    <a:pt x="485" y="188"/>
                    <a:pt x="570" y="109"/>
                  </a:cubicBezTo>
                  <a:cubicBezTo>
                    <a:pt x="622" y="62"/>
                    <a:pt x="682" y="29"/>
                    <a:pt x="750" y="13"/>
                  </a:cubicBezTo>
                  <a:cubicBezTo>
                    <a:pt x="793" y="2"/>
                    <a:pt x="837" y="0"/>
                    <a:pt x="881" y="3"/>
                  </a:cubicBezTo>
                  <a:cubicBezTo>
                    <a:pt x="933" y="5"/>
                    <a:pt x="983" y="16"/>
                    <a:pt x="1031" y="38"/>
                  </a:cubicBezTo>
                  <a:cubicBezTo>
                    <a:pt x="1100" y="69"/>
                    <a:pt x="1155" y="118"/>
                    <a:pt x="1198" y="182"/>
                  </a:cubicBezTo>
                  <a:cubicBezTo>
                    <a:pt x="1206" y="195"/>
                    <a:pt x="1215" y="208"/>
                    <a:pt x="1223" y="221"/>
                  </a:cubicBezTo>
                  <a:cubicBezTo>
                    <a:pt x="1225" y="225"/>
                    <a:pt x="1228" y="226"/>
                    <a:pt x="1232" y="225"/>
                  </a:cubicBezTo>
                  <a:cubicBezTo>
                    <a:pt x="1267" y="221"/>
                    <a:pt x="1302" y="217"/>
                    <a:pt x="1338" y="220"/>
                  </a:cubicBezTo>
                  <a:cubicBezTo>
                    <a:pt x="1381" y="223"/>
                    <a:pt x="1421" y="235"/>
                    <a:pt x="1456" y="264"/>
                  </a:cubicBezTo>
                  <a:cubicBezTo>
                    <a:pt x="1496" y="299"/>
                    <a:pt x="1515" y="343"/>
                    <a:pt x="1517" y="397"/>
                  </a:cubicBezTo>
                  <a:cubicBezTo>
                    <a:pt x="1519" y="434"/>
                    <a:pt x="1515" y="470"/>
                    <a:pt x="1510" y="507"/>
                  </a:cubicBezTo>
                  <a:cubicBezTo>
                    <a:pt x="1510" y="512"/>
                    <a:pt x="1512" y="515"/>
                    <a:pt x="1515" y="517"/>
                  </a:cubicBezTo>
                  <a:cubicBezTo>
                    <a:pt x="1532" y="528"/>
                    <a:pt x="1550" y="534"/>
                    <a:pt x="1569" y="538"/>
                  </a:cubicBezTo>
                  <a:cubicBezTo>
                    <a:pt x="1607" y="546"/>
                    <a:pt x="1641" y="561"/>
                    <a:pt x="1670" y="588"/>
                  </a:cubicBezTo>
                  <a:cubicBezTo>
                    <a:pt x="1709" y="623"/>
                    <a:pt x="1730" y="668"/>
                    <a:pt x="1738" y="720"/>
                  </a:cubicBezTo>
                  <a:cubicBezTo>
                    <a:pt x="1743" y="750"/>
                    <a:pt x="1741" y="779"/>
                    <a:pt x="1736" y="808"/>
                  </a:cubicBezTo>
                  <a:cubicBezTo>
                    <a:pt x="1727" y="852"/>
                    <a:pt x="1701" y="880"/>
                    <a:pt x="1664" y="899"/>
                  </a:cubicBezTo>
                  <a:cubicBezTo>
                    <a:pt x="1628" y="917"/>
                    <a:pt x="1590" y="922"/>
                    <a:pt x="1550" y="922"/>
                  </a:cubicBezTo>
                  <a:cubicBezTo>
                    <a:pt x="1403" y="922"/>
                    <a:pt x="1257" y="922"/>
                    <a:pt x="1110" y="922"/>
                  </a:cubicBezTo>
                  <a:cubicBezTo>
                    <a:pt x="1023" y="922"/>
                    <a:pt x="937" y="922"/>
                    <a:pt x="850" y="922"/>
                  </a:cubicBezTo>
                  <a:cubicBezTo>
                    <a:pt x="850" y="922"/>
                    <a:pt x="850" y="922"/>
                    <a:pt x="850" y="9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5">
              <a:extLst>
                <a:ext uri="{FF2B5EF4-FFF2-40B4-BE49-F238E27FC236}">
                  <a16:creationId xmlns:a16="http://schemas.microsoft.com/office/drawing/2014/main" xmlns="" id="{F96EE456-0EAD-4A28-86AC-81E3D0725CDD}"/>
                </a:ext>
              </a:extLst>
            </p:cNvPr>
            <p:cNvSpPr>
              <a:spLocks/>
            </p:cNvSpPr>
            <p:nvPr userDrawn="1"/>
          </p:nvSpPr>
          <p:spPr bwMode="auto">
            <a:xfrm>
              <a:off x="1734" y="1290"/>
              <a:ext cx="1236" cy="654"/>
            </a:xfrm>
            <a:custGeom>
              <a:avLst/>
              <a:gdLst>
                <a:gd name="T0" fmla="*/ 520 w 1066"/>
                <a:gd name="T1" fmla="*/ 564 h 565"/>
                <a:gd name="T2" fmla="*/ 271 w 1066"/>
                <a:gd name="T3" fmla="*/ 564 h 565"/>
                <a:gd name="T4" fmla="*/ 85 w 1066"/>
                <a:gd name="T5" fmla="*/ 564 h 565"/>
                <a:gd name="T6" fmla="*/ 5 w 1066"/>
                <a:gd name="T7" fmla="*/ 503 h 565"/>
                <a:gd name="T8" fmla="*/ 0 w 1066"/>
                <a:gd name="T9" fmla="*/ 456 h 565"/>
                <a:gd name="T10" fmla="*/ 29 w 1066"/>
                <a:gd name="T11" fmla="*/ 354 h 565"/>
                <a:gd name="T12" fmla="*/ 90 w 1066"/>
                <a:gd name="T13" fmla="*/ 294 h 565"/>
                <a:gd name="T14" fmla="*/ 179 w 1066"/>
                <a:gd name="T15" fmla="*/ 261 h 565"/>
                <a:gd name="T16" fmla="*/ 246 w 1066"/>
                <a:gd name="T17" fmla="*/ 251 h 565"/>
                <a:gd name="T18" fmla="*/ 251 w 1066"/>
                <a:gd name="T19" fmla="*/ 246 h 565"/>
                <a:gd name="T20" fmla="*/ 349 w 1066"/>
                <a:gd name="T21" fmla="*/ 67 h 565"/>
                <a:gd name="T22" fmla="*/ 459 w 1066"/>
                <a:gd name="T23" fmla="*/ 7 h 565"/>
                <a:gd name="T24" fmla="*/ 539 w 1066"/>
                <a:gd name="T25" fmla="*/ 1 h 565"/>
                <a:gd name="T26" fmla="*/ 631 w 1066"/>
                <a:gd name="T27" fmla="*/ 23 h 565"/>
                <a:gd name="T28" fmla="*/ 733 w 1066"/>
                <a:gd name="T29" fmla="*/ 111 h 565"/>
                <a:gd name="T30" fmla="*/ 748 w 1066"/>
                <a:gd name="T31" fmla="*/ 135 h 565"/>
                <a:gd name="T32" fmla="*/ 754 w 1066"/>
                <a:gd name="T33" fmla="*/ 138 h 565"/>
                <a:gd name="T34" fmla="*/ 819 w 1066"/>
                <a:gd name="T35" fmla="*/ 135 h 565"/>
                <a:gd name="T36" fmla="*/ 891 w 1066"/>
                <a:gd name="T37" fmla="*/ 162 h 565"/>
                <a:gd name="T38" fmla="*/ 928 w 1066"/>
                <a:gd name="T39" fmla="*/ 243 h 565"/>
                <a:gd name="T40" fmla="*/ 924 w 1066"/>
                <a:gd name="T41" fmla="*/ 310 h 565"/>
                <a:gd name="T42" fmla="*/ 927 w 1066"/>
                <a:gd name="T43" fmla="*/ 316 h 565"/>
                <a:gd name="T44" fmla="*/ 960 w 1066"/>
                <a:gd name="T45" fmla="*/ 329 h 565"/>
                <a:gd name="T46" fmla="*/ 1022 w 1066"/>
                <a:gd name="T47" fmla="*/ 359 h 565"/>
                <a:gd name="T48" fmla="*/ 1064 w 1066"/>
                <a:gd name="T49" fmla="*/ 441 h 565"/>
                <a:gd name="T50" fmla="*/ 1062 w 1066"/>
                <a:gd name="T51" fmla="*/ 494 h 565"/>
                <a:gd name="T52" fmla="*/ 1019 w 1066"/>
                <a:gd name="T53" fmla="*/ 550 h 565"/>
                <a:gd name="T54" fmla="*/ 949 w 1066"/>
                <a:gd name="T55" fmla="*/ 564 h 565"/>
                <a:gd name="T56" fmla="*/ 679 w 1066"/>
                <a:gd name="T57" fmla="*/ 564 h 565"/>
                <a:gd name="T58" fmla="*/ 520 w 1066"/>
                <a:gd name="T59" fmla="*/ 56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6" h="565">
                  <a:moveTo>
                    <a:pt x="520" y="564"/>
                  </a:moveTo>
                  <a:cubicBezTo>
                    <a:pt x="437" y="564"/>
                    <a:pt x="354" y="565"/>
                    <a:pt x="271" y="564"/>
                  </a:cubicBezTo>
                  <a:cubicBezTo>
                    <a:pt x="209" y="564"/>
                    <a:pt x="147" y="564"/>
                    <a:pt x="85" y="564"/>
                  </a:cubicBezTo>
                  <a:cubicBezTo>
                    <a:pt x="49" y="564"/>
                    <a:pt x="15" y="538"/>
                    <a:pt x="5" y="503"/>
                  </a:cubicBezTo>
                  <a:cubicBezTo>
                    <a:pt x="0" y="487"/>
                    <a:pt x="0" y="472"/>
                    <a:pt x="0" y="456"/>
                  </a:cubicBezTo>
                  <a:cubicBezTo>
                    <a:pt x="1" y="419"/>
                    <a:pt x="10" y="385"/>
                    <a:pt x="29" y="354"/>
                  </a:cubicBezTo>
                  <a:cubicBezTo>
                    <a:pt x="45" y="328"/>
                    <a:pt x="66" y="310"/>
                    <a:pt x="90" y="294"/>
                  </a:cubicBezTo>
                  <a:cubicBezTo>
                    <a:pt x="118" y="277"/>
                    <a:pt x="148" y="267"/>
                    <a:pt x="179" y="261"/>
                  </a:cubicBezTo>
                  <a:cubicBezTo>
                    <a:pt x="201" y="257"/>
                    <a:pt x="224" y="254"/>
                    <a:pt x="246" y="251"/>
                  </a:cubicBezTo>
                  <a:cubicBezTo>
                    <a:pt x="249" y="250"/>
                    <a:pt x="250" y="249"/>
                    <a:pt x="251" y="246"/>
                  </a:cubicBezTo>
                  <a:cubicBezTo>
                    <a:pt x="264" y="174"/>
                    <a:pt x="297" y="115"/>
                    <a:pt x="349" y="67"/>
                  </a:cubicBezTo>
                  <a:cubicBezTo>
                    <a:pt x="381" y="37"/>
                    <a:pt x="417" y="17"/>
                    <a:pt x="459" y="7"/>
                  </a:cubicBezTo>
                  <a:cubicBezTo>
                    <a:pt x="485" y="1"/>
                    <a:pt x="512" y="0"/>
                    <a:pt x="539" y="1"/>
                  </a:cubicBezTo>
                  <a:cubicBezTo>
                    <a:pt x="571" y="3"/>
                    <a:pt x="602" y="9"/>
                    <a:pt x="631" y="23"/>
                  </a:cubicBezTo>
                  <a:cubicBezTo>
                    <a:pt x="673" y="42"/>
                    <a:pt x="706" y="72"/>
                    <a:pt x="733" y="111"/>
                  </a:cubicBezTo>
                  <a:cubicBezTo>
                    <a:pt x="738" y="119"/>
                    <a:pt x="743" y="127"/>
                    <a:pt x="748" y="135"/>
                  </a:cubicBezTo>
                  <a:cubicBezTo>
                    <a:pt x="750" y="138"/>
                    <a:pt x="751" y="138"/>
                    <a:pt x="754" y="138"/>
                  </a:cubicBezTo>
                  <a:cubicBezTo>
                    <a:pt x="775" y="135"/>
                    <a:pt x="797" y="133"/>
                    <a:pt x="819" y="135"/>
                  </a:cubicBezTo>
                  <a:cubicBezTo>
                    <a:pt x="845" y="137"/>
                    <a:pt x="870" y="144"/>
                    <a:pt x="891" y="162"/>
                  </a:cubicBezTo>
                  <a:cubicBezTo>
                    <a:pt x="915" y="183"/>
                    <a:pt x="927" y="210"/>
                    <a:pt x="928" y="243"/>
                  </a:cubicBezTo>
                  <a:cubicBezTo>
                    <a:pt x="929" y="265"/>
                    <a:pt x="927" y="288"/>
                    <a:pt x="924" y="310"/>
                  </a:cubicBezTo>
                  <a:cubicBezTo>
                    <a:pt x="924" y="313"/>
                    <a:pt x="925" y="315"/>
                    <a:pt x="927" y="316"/>
                  </a:cubicBezTo>
                  <a:cubicBezTo>
                    <a:pt x="937" y="323"/>
                    <a:pt x="949" y="327"/>
                    <a:pt x="960" y="329"/>
                  </a:cubicBezTo>
                  <a:cubicBezTo>
                    <a:pt x="983" y="334"/>
                    <a:pt x="1004" y="343"/>
                    <a:pt x="1022" y="359"/>
                  </a:cubicBezTo>
                  <a:cubicBezTo>
                    <a:pt x="1046" y="381"/>
                    <a:pt x="1059" y="409"/>
                    <a:pt x="1064" y="441"/>
                  </a:cubicBezTo>
                  <a:cubicBezTo>
                    <a:pt x="1066" y="459"/>
                    <a:pt x="1066" y="476"/>
                    <a:pt x="1062" y="494"/>
                  </a:cubicBezTo>
                  <a:cubicBezTo>
                    <a:pt x="1057" y="521"/>
                    <a:pt x="1041" y="538"/>
                    <a:pt x="1019" y="550"/>
                  </a:cubicBezTo>
                  <a:cubicBezTo>
                    <a:pt x="996" y="561"/>
                    <a:pt x="973" y="564"/>
                    <a:pt x="949" y="564"/>
                  </a:cubicBezTo>
                  <a:cubicBezTo>
                    <a:pt x="859" y="564"/>
                    <a:pt x="769" y="564"/>
                    <a:pt x="679" y="564"/>
                  </a:cubicBezTo>
                  <a:cubicBezTo>
                    <a:pt x="626" y="564"/>
                    <a:pt x="573" y="564"/>
                    <a:pt x="520" y="5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251476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A8FED933-C614-4B55-BC3C-995CECB41E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207100" y="991947"/>
            <a:ext cx="7084633" cy="5100739"/>
          </a:xfrm>
          <a:prstGeom prst="rect">
            <a:avLst/>
          </a:prstGeom>
        </p:spPr>
      </p:pic>
      <p:pic>
        <p:nvPicPr>
          <p:cNvPr id="9" name="图片 8">
            <a:extLst>
              <a:ext uri="{FF2B5EF4-FFF2-40B4-BE49-F238E27FC236}">
                <a16:creationId xmlns:a16="http://schemas.microsoft.com/office/drawing/2014/main" xmlns="" id="{9CEB92F3-2B3C-40AD-AC28-676A39C816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6424416" y="1328951"/>
            <a:ext cx="7748783" cy="4076767"/>
          </a:xfrm>
          <a:prstGeom prst="rect">
            <a:avLst/>
          </a:prstGeom>
        </p:spPr>
      </p:pic>
      <p:grpSp>
        <p:nvGrpSpPr>
          <p:cNvPr id="66" name="组合 65">
            <a:extLst>
              <a:ext uri="{FF2B5EF4-FFF2-40B4-BE49-F238E27FC236}">
                <a16:creationId xmlns:a16="http://schemas.microsoft.com/office/drawing/2014/main" xmlns="" id="{049972B0-82E0-43B0-9B4F-4F84FFB84810}"/>
              </a:ext>
            </a:extLst>
          </p:cNvPr>
          <p:cNvGrpSpPr/>
          <p:nvPr userDrawn="1"/>
        </p:nvGrpSpPr>
        <p:grpSpPr>
          <a:xfrm>
            <a:off x="1418726" y="571674"/>
            <a:ext cx="9352385" cy="6121961"/>
            <a:chOff x="1418726" y="571674"/>
            <a:chExt cx="9352385" cy="6121961"/>
          </a:xfrm>
        </p:grpSpPr>
        <p:sp>
          <p:nvSpPr>
            <p:cNvPr id="41" name="Freeform 33">
              <a:extLst>
                <a:ext uri="{FF2B5EF4-FFF2-40B4-BE49-F238E27FC236}">
                  <a16:creationId xmlns:a16="http://schemas.microsoft.com/office/drawing/2014/main" xmlns="" id="{FC9ACDB8-5C90-4B63-B39D-A895A175C97D}"/>
                </a:ext>
              </a:extLst>
            </p:cNvPr>
            <p:cNvSpPr>
              <a:spLocks/>
            </p:cNvSpPr>
            <p:nvPr userDrawn="1"/>
          </p:nvSpPr>
          <p:spPr bwMode="auto">
            <a:xfrm rot="16521349">
              <a:off x="9572288" y="966330"/>
              <a:ext cx="831517" cy="976157"/>
            </a:xfrm>
            <a:custGeom>
              <a:avLst/>
              <a:gdLst>
                <a:gd name="T0" fmla="*/ 0 w 918"/>
                <a:gd name="T1" fmla="*/ 1012 h 1012"/>
                <a:gd name="T2" fmla="*/ 1 w 918"/>
                <a:gd name="T3" fmla="*/ 956 h 1012"/>
                <a:gd name="T4" fmla="*/ 503 w 918"/>
                <a:gd name="T5" fmla="*/ 542 h 1012"/>
                <a:gd name="T6" fmla="*/ 918 w 918"/>
                <a:gd name="T7" fmla="*/ 0 h 1012"/>
                <a:gd name="T8" fmla="*/ 917 w 918"/>
                <a:gd name="T9" fmla="*/ 94 h 1012"/>
                <a:gd name="T10" fmla="*/ 535 w 918"/>
                <a:gd name="T11" fmla="*/ 574 h 1012"/>
                <a:gd name="T12" fmla="*/ 0 w 918"/>
                <a:gd name="T13" fmla="*/ 1012 h 1012"/>
              </a:gdLst>
              <a:ahLst/>
              <a:cxnLst>
                <a:cxn ang="0">
                  <a:pos x="T0" y="T1"/>
                </a:cxn>
                <a:cxn ang="0">
                  <a:pos x="T2" y="T3"/>
                </a:cxn>
                <a:cxn ang="0">
                  <a:pos x="T4" y="T5"/>
                </a:cxn>
                <a:cxn ang="0">
                  <a:pos x="T6" y="T7"/>
                </a:cxn>
                <a:cxn ang="0">
                  <a:pos x="T8" y="T9"/>
                </a:cxn>
                <a:cxn ang="0">
                  <a:pos x="T10" y="T11"/>
                </a:cxn>
                <a:cxn ang="0">
                  <a:pos x="T12" y="T13"/>
                </a:cxn>
              </a:cxnLst>
              <a:rect l="0" t="0" r="r" b="b"/>
              <a:pathLst>
                <a:path w="918" h="1012">
                  <a:moveTo>
                    <a:pt x="0" y="1012"/>
                  </a:moveTo>
                  <a:cubicBezTo>
                    <a:pt x="1" y="956"/>
                    <a:pt x="1" y="956"/>
                    <a:pt x="1" y="956"/>
                  </a:cubicBezTo>
                  <a:cubicBezTo>
                    <a:pt x="193" y="828"/>
                    <a:pt x="360" y="689"/>
                    <a:pt x="503" y="542"/>
                  </a:cubicBezTo>
                  <a:cubicBezTo>
                    <a:pt x="672" y="370"/>
                    <a:pt x="809" y="188"/>
                    <a:pt x="918" y="0"/>
                  </a:cubicBezTo>
                  <a:cubicBezTo>
                    <a:pt x="917" y="94"/>
                    <a:pt x="917" y="94"/>
                    <a:pt x="917" y="94"/>
                  </a:cubicBezTo>
                  <a:cubicBezTo>
                    <a:pt x="812" y="259"/>
                    <a:pt x="686" y="420"/>
                    <a:pt x="535" y="574"/>
                  </a:cubicBezTo>
                  <a:cubicBezTo>
                    <a:pt x="382" y="729"/>
                    <a:pt x="205" y="877"/>
                    <a:pt x="0" y="1012"/>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42" name="Freeform 34">
              <a:extLst>
                <a:ext uri="{FF2B5EF4-FFF2-40B4-BE49-F238E27FC236}">
                  <a16:creationId xmlns:a16="http://schemas.microsoft.com/office/drawing/2014/main" xmlns="" id="{C7F4B91B-D671-4948-B27E-7A4031DE5FE0}"/>
                </a:ext>
              </a:extLst>
            </p:cNvPr>
            <p:cNvSpPr>
              <a:spLocks/>
            </p:cNvSpPr>
            <p:nvPr userDrawn="1"/>
          </p:nvSpPr>
          <p:spPr bwMode="auto">
            <a:xfrm rot="16521349">
              <a:off x="10230905" y="2046535"/>
              <a:ext cx="659617" cy="420794"/>
            </a:xfrm>
            <a:custGeom>
              <a:avLst/>
              <a:gdLst>
                <a:gd name="T0" fmla="*/ 729 w 729"/>
                <a:gd name="T1" fmla="*/ 0 h 436"/>
                <a:gd name="T2" fmla="*/ 728 w 729"/>
                <a:gd name="T3" fmla="*/ 56 h 436"/>
                <a:gd name="T4" fmla="*/ 0 w 729"/>
                <a:gd name="T5" fmla="*/ 436 h 436"/>
                <a:gd name="T6" fmla="*/ 1 w 729"/>
                <a:gd name="T7" fmla="*/ 378 h 436"/>
                <a:gd name="T8" fmla="*/ 729 w 729"/>
                <a:gd name="T9" fmla="*/ 0 h 436"/>
              </a:gdLst>
              <a:ahLst/>
              <a:cxnLst>
                <a:cxn ang="0">
                  <a:pos x="T0" y="T1"/>
                </a:cxn>
                <a:cxn ang="0">
                  <a:pos x="T2" y="T3"/>
                </a:cxn>
                <a:cxn ang="0">
                  <a:pos x="T4" y="T5"/>
                </a:cxn>
                <a:cxn ang="0">
                  <a:pos x="T6" y="T7"/>
                </a:cxn>
                <a:cxn ang="0">
                  <a:pos x="T8" y="T9"/>
                </a:cxn>
              </a:cxnLst>
              <a:rect l="0" t="0" r="r" b="b"/>
              <a:pathLst>
                <a:path w="729" h="436">
                  <a:moveTo>
                    <a:pt x="729" y="0"/>
                  </a:moveTo>
                  <a:cubicBezTo>
                    <a:pt x="728" y="56"/>
                    <a:pt x="728" y="56"/>
                    <a:pt x="728" y="56"/>
                  </a:cubicBezTo>
                  <a:cubicBezTo>
                    <a:pt x="515" y="197"/>
                    <a:pt x="274" y="325"/>
                    <a:pt x="0" y="436"/>
                  </a:cubicBezTo>
                  <a:cubicBezTo>
                    <a:pt x="1" y="378"/>
                    <a:pt x="1" y="378"/>
                    <a:pt x="1" y="378"/>
                  </a:cubicBezTo>
                  <a:cubicBezTo>
                    <a:pt x="276" y="268"/>
                    <a:pt x="518" y="140"/>
                    <a:pt x="729" y="0"/>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43" name="Freeform 35">
              <a:extLst>
                <a:ext uri="{FF2B5EF4-FFF2-40B4-BE49-F238E27FC236}">
                  <a16:creationId xmlns:a16="http://schemas.microsoft.com/office/drawing/2014/main" xmlns="" id="{8DDE71CF-8541-4D2C-9AC7-11E8DD024ED8}"/>
                </a:ext>
              </a:extLst>
            </p:cNvPr>
            <p:cNvSpPr>
              <a:spLocks/>
            </p:cNvSpPr>
            <p:nvPr userDrawn="1"/>
          </p:nvSpPr>
          <p:spPr bwMode="auto">
            <a:xfrm rot="16521349">
              <a:off x="10627446" y="2651359"/>
              <a:ext cx="165904" cy="68352"/>
            </a:xfrm>
            <a:custGeom>
              <a:avLst/>
              <a:gdLst>
                <a:gd name="T0" fmla="*/ 184 w 184"/>
                <a:gd name="T1" fmla="*/ 0 h 71"/>
                <a:gd name="T2" fmla="*/ 183 w 184"/>
                <a:gd name="T3" fmla="*/ 58 h 71"/>
                <a:gd name="T4" fmla="*/ 151 w 184"/>
                <a:gd name="T5" fmla="*/ 71 h 71"/>
                <a:gd name="T6" fmla="*/ 0 w 184"/>
                <a:gd name="T7" fmla="*/ 69 h 71"/>
                <a:gd name="T8" fmla="*/ 184 w 184"/>
                <a:gd name="T9" fmla="*/ 0 h 71"/>
              </a:gdLst>
              <a:ahLst/>
              <a:cxnLst>
                <a:cxn ang="0">
                  <a:pos x="T0" y="T1"/>
                </a:cxn>
                <a:cxn ang="0">
                  <a:pos x="T2" y="T3"/>
                </a:cxn>
                <a:cxn ang="0">
                  <a:pos x="T4" y="T5"/>
                </a:cxn>
                <a:cxn ang="0">
                  <a:pos x="T6" y="T7"/>
                </a:cxn>
                <a:cxn ang="0">
                  <a:pos x="T8" y="T9"/>
                </a:cxn>
              </a:cxnLst>
              <a:rect l="0" t="0" r="r" b="b"/>
              <a:pathLst>
                <a:path w="184" h="71">
                  <a:moveTo>
                    <a:pt x="184" y="0"/>
                  </a:moveTo>
                  <a:cubicBezTo>
                    <a:pt x="183" y="58"/>
                    <a:pt x="183" y="58"/>
                    <a:pt x="183" y="58"/>
                  </a:cubicBezTo>
                  <a:cubicBezTo>
                    <a:pt x="172" y="62"/>
                    <a:pt x="162" y="67"/>
                    <a:pt x="151" y="71"/>
                  </a:cubicBezTo>
                  <a:cubicBezTo>
                    <a:pt x="0" y="69"/>
                    <a:pt x="0" y="69"/>
                    <a:pt x="0" y="69"/>
                  </a:cubicBezTo>
                  <a:cubicBezTo>
                    <a:pt x="63" y="47"/>
                    <a:pt x="124" y="24"/>
                    <a:pt x="184" y="0"/>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4" name="Freeform 46">
              <a:extLst>
                <a:ext uri="{FF2B5EF4-FFF2-40B4-BE49-F238E27FC236}">
                  <a16:creationId xmlns:a16="http://schemas.microsoft.com/office/drawing/2014/main" xmlns="" id="{A3000F87-5464-4A5C-B7EF-ECDC3667DFCA}"/>
                </a:ext>
              </a:extLst>
            </p:cNvPr>
            <p:cNvSpPr>
              <a:spLocks/>
            </p:cNvSpPr>
            <p:nvPr userDrawn="1"/>
          </p:nvSpPr>
          <p:spPr bwMode="auto">
            <a:xfrm rot="16521349">
              <a:off x="5561192" y="550638"/>
              <a:ext cx="737571" cy="779644"/>
            </a:xfrm>
            <a:custGeom>
              <a:avLst/>
              <a:gdLst>
                <a:gd name="T0" fmla="*/ 7 w 815"/>
                <a:gd name="T1" fmla="*/ 0 h 805"/>
                <a:gd name="T2" fmla="*/ 307 w 815"/>
                <a:gd name="T3" fmla="*/ 130 h 805"/>
                <a:gd name="T4" fmla="*/ 815 w 815"/>
                <a:gd name="T5" fmla="*/ 653 h 805"/>
                <a:gd name="T6" fmla="*/ 802 w 815"/>
                <a:gd name="T7" fmla="*/ 805 h 805"/>
                <a:gd name="T8" fmla="*/ 250 w 815"/>
                <a:gd name="T9" fmla="*/ 188 h 805"/>
                <a:gd name="T10" fmla="*/ 0 w 815"/>
                <a:gd name="T11" fmla="*/ 75 h 805"/>
                <a:gd name="T12" fmla="*/ 7 w 815"/>
                <a:gd name="T13" fmla="*/ 0 h 805"/>
              </a:gdLst>
              <a:ahLst/>
              <a:cxnLst>
                <a:cxn ang="0">
                  <a:pos x="T0" y="T1"/>
                </a:cxn>
                <a:cxn ang="0">
                  <a:pos x="T2" y="T3"/>
                </a:cxn>
                <a:cxn ang="0">
                  <a:pos x="T4" y="T5"/>
                </a:cxn>
                <a:cxn ang="0">
                  <a:pos x="T6" y="T7"/>
                </a:cxn>
                <a:cxn ang="0">
                  <a:pos x="T8" y="T9"/>
                </a:cxn>
                <a:cxn ang="0">
                  <a:pos x="T10" y="T11"/>
                </a:cxn>
                <a:cxn ang="0">
                  <a:pos x="T12" y="T13"/>
                </a:cxn>
              </a:cxnLst>
              <a:rect l="0" t="0" r="r" b="b"/>
              <a:pathLst>
                <a:path w="815" h="805">
                  <a:moveTo>
                    <a:pt x="7" y="0"/>
                  </a:moveTo>
                  <a:cubicBezTo>
                    <a:pt x="107" y="31"/>
                    <a:pt x="208" y="73"/>
                    <a:pt x="307" y="130"/>
                  </a:cubicBezTo>
                  <a:cubicBezTo>
                    <a:pt x="497" y="241"/>
                    <a:pt x="677" y="406"/>
                    <a:pt x="815" y="653"/>
                  </a:cubicBezTo>
                  <a:cubicBezTo>
                    <a:pt x="802" y="805"/>
                    <a:pt x="802" y="805"/>
                    <a:pt x="802" y="805"/>
                  </a:cubicBezTo>
                  <a:cubicBezTo>
                    <a:pt x="661" y="505"/>
                    <a:pt x="462" y="312"/>
                    <a:pt x="250" y="188"/>
                  </a:cubicBezTo>
                  <a:cubicBezTo>
                    <a:pt x="168" y="141"/>
                    <a:pt x="84" y="104"/>
                    <a:pt x="0" y="75"/>
                  </a:cubicBezTo>
                  <a:lnTo>
                    <a:pt x="7" y="0"/>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5" name="Freeform 47">
              <a:extLst>
                <a:ext uri="{FF2B5EF4-FFF2-40B4-BE49-F238E27FC236}">
                  <a16:creationId xmlns:a16="http://schemas.microsoft.com/office/drawing/2014/main" xmlns="" id="{BB97FD71-E492-4A45-991F-54DF839FA54F}"/>
                </a:ext>
              </a:extLst>
            </p:cNvPr>
            <p:cNvSpPr>
              <a:spLocks/>
            </p:cNvSpPr>
            <p:nvPr userDrawn="1"/>
          </p:nvSpPr>
          <p:spPr bwMode="auto">
            <a:xfrm rot="16521349">
              <a:off x="4759353" y="309962"/>
              <a:ext cx="705590" cy="2529036"/>
            </a:xfrm>
            <a:custGeom>
              <a:avLst/>
              <a:gdLst>
                <a:gd name="T0" fmla="*/ 225 w 780"/>
                <a:gd name="T1" fmla="*/ 0 h 2617"/>
                <a:gd name="T2" fmla="*/ 731 w 780"/>
                <a:gd name="T3" fmla="*/ 1500 h 2617"/>
                <a:gd name="T4" fmla="*/ 702 w 780"/>
                <a:gd name="T5" fmla="*/ 1668 h 2617"/>
                <a:gd name="T6" fmla="*/ 770 w 780"/>
                <a:gd name="T7" fmla="*/ 1688 h 2617"/>
                <a:gd name="T8" fmla="*/ 763 w 780"/>
                <a:gd name="T9" fmla="*/ 1763 h 2617"/>
                <a:gd name="T10" fmla="*/ 685 w 780"/>
                <a:gd name="T11" fmla="*/ 1739 h 2617"/>
                <a:gd name="T12" fmla="*/ 326 w 780"/>
                <a:gd name="T13" fmla="*/ 2392 h 2617"/>
                <a:gd name="T14" fmla="*/ 308 w 780"/>
                <a:gd name="T15" fmla="*/ 2411 h 2617"/>
                <a:gd name="T16" fmla="*/ 0 w 780"/>
                <a:gd name="T17" fmla="*/ 2617 h 2617"/>
                <a:gd name="T18" fmla="*/ 5 w 780"/>
                <a:gd name="T19" fmla="*/ 2561 h 2617"/>
                <a:gd name="T20" fmla="*/ 272 w 780"/>
                <a:gd name="T21" fmla="*/ 2388 h 2617"/>
                <a:gd name="T22" fmla="*/ 287 w 780"/>
                <a:gd name="T23" fmla="*/ 2372 h 2617"/>
                <a:gd name="T24" fmla="*/ 628 w 780"/>
                <a:gd name="T25" fmla="*/ 1723 h 2617"/>
                <a:gd name="T26" fmla="*/ 81 w 780"/>
                <a:gd name="T27" fmla="*/ 1673 h 2617"/>
                <a:gd name="T28" fmla="*/ 86 w 780"/>
                <a:gd name="T29" fmla="*/ 1613 h 2617"/>
                <a:gd name="T30" fmla="*/ 644 w 780"/>
                <a:gd name="T31" fmla="*/ 1654 h 2617"/>
                <a:gd name="T32" fmla="*/ 663 w 780"/>
                <a:gd name="T33" fmla="*/ 1532 h 2617"/>
                <a:gd name="T34" fmla="*/ 215 w 780"/>
                <a:gd name="T35" fmla="*/ 122 h 2617"/>
                <a:gd name="T36" fmla="*/ 225 w 780"/>
                <a:gd name="T37" fmla="*/ 0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0" h="2617">
                  <a:moveTo>
                    <a:pt x="225" y="0"/>
                  </a:moveTo>
                  <a:cubicBezTo>
                    <a:pt x="680" y="574"/>
                    <a:pt x="780" y="1090"/>
                    <a:pt x="731" y="1500"/>
                  </a:cubicBezTo>
                  <a:cubicBezTo>
                    <a:pt x="725" y="1558"/>
                    <a:pt x="715" y="1615"/>
                    <a:pt x="702" y="1668"/>
                  </a:cubicBezTo>
                  <a:cubicBezTo>
                    <a:pt x="725" y="1674"/>
                    <a:pt x="747" y="1681"/>
                    <a:pt x="770" y="1688"/>
                  </a:cubicBezTo>
                  <a:cubicBezTo>
                    <a:pt x="763" y="1763"/>
                    <a:pt x="763" y="1763"/>
                    <a:pt x="763" y="1763"/>
                  </a:cubicBezTo>
                  <a:cubicBezTo>
                    <a:pt x="737" y="1754"/>
                    <a:pt x="711" y="1746"/>
                    <a:pt x="685" y="1739"/>
                  </a:cubicBezTo>
                  <a:cubicBezTo>
                    <a:pt x="600" y="2045"/>
                    <a:pt x="440" y="2273"/>
                    <a:pt x="326" y="2392"/>
                  </a:cubicBezTo>
                  <a:cubicBezTo>
                    <a:pt x="320" y="2399"/>
                    <a:pt x="314" y="2405"/>
                    <a:pt x="308" y="2411"/>
                  </a:cubicBezTo>
                  <a:cubicBezTo>
                    <a:pt x="199" y="2518"/>
                    <a:pt x="96" y="2584"/>
                    <a:pt x="0" y="2617"/>
                  </a:cubicBezTo>
                  <a:cubicBezTo>
                    <a:pt x="5" y="2561"/>
                    <a:pt x="5" y="2561"/>
                    <a:pt x="5" y="2561"/>
                  </a:cubicBezTo>
                  <a:cubicBezTo>
                    <a:pt x="88" y="2535"/>
                    <a:pt x="178" y="2480"/>
                    <a:pt x="272" y="2388"/>
                  </a:cubicBezTo>
                  <a:cubicBezTo>
                    <a:pt x="276" y="2383"/>
                    <a:pt x="282" y="2377"/>
                    <a:pt x="287" y="2372"/>
                  </a:cubicBezTo>
                  <a:cubicBezTo>
                    <a:pt x="396" y="2257"/>
                    <a:pt x="552" y="2032"/>
                    <a:pt x="628" y="1723"/>
                  </a:cubicBezTo>
                  <a:cubicBezTo>
                    <a:pt x="422" y="1672"/>
                    <a:pt x="226" y="1667"/>
                    <a:pt x="81" y="1673"/>
                  </a:cubicBezTo>
                  <a:cubicBezTo>
                    <a:pt x="86" y="1613"/>
                    <a:pt x="86" y="1613"/>
                    <a:pt x="86" y="1613"/>
                  </a:cubicBezTo>
                  <a:cubicBezTo>
                    <a:pt x="230" y="1604"/>
                    <a:pt x="430" y="1606"/>
                    <a:pt x="644" y="1654"/>
                  </a:cubicBezTo>
                  <a:cubicBezTo>
                    <a:pt x="652" y="1615"/>
                    <a:pt x="658" y="1574"/>
                    <a:pt x="663" y="1532"/>
                  </a:cubicBezTo>
                  <a:cubicBezTo>
                    <a:pt x="709" y="1146"/>
                    <a:pt x="620" y="662"/>
                    <a:pt x="215" y="122"/>
                  </a:cubicBezTo>
                  <a:lnTo>
                    <a:pt x="225" y="0"/>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6" name="Freeform 48">
              <a:extLst>
                <a:ext uri="{FF2B5EF4-FFF2-40B4-BE49-F238E27FC236}">
                  <a16:creationId xmlns:a16="http://schemas.microsoft.com/office/drawing/2014/main" xmlns="" id="{F0460235-932B-4B20-ACF9-B499C1BC9A4F}"/>
                </a:ext>
              </a:extLst>
            </p:cNvPr>
            <p:cNvSpPr>
              <a:spLocks/>
            </p:cNvSpPr>
            <p:nvPr userDrawn="1"/>
          </p:nvSpPr>
          <p:spPr bwMode="auto">
            <a:xfrm rot="16521349">
              <a:off x="8110845" y="4847436"/>
              <a:ext cx="583661" cy="192241"/>
            </a:xfrm>
            <a:custGeom>
              <a:avLst/>
              <a:gdLst>
                <a:gd name="T0" fmla="*/ 624 w 643"/>
                <a:gd name="T1" fmla="*/ 133 h 199"/>
                <a:gd name="T2" fmla="*/ 632 w 643"/>
                <a:gd name="T3" fmla="*/ 163 h 199"/>
                <a:gd name="T4" fmla="*/ 584 w 643"/>
                <a:gd name="T5" fmla="*/ 195 h 199"/>
                <a:gd name="T6" fmla="*/ 0 w 643"/>
                <a:gd name="T7" fmla="*/ 79 h 199"/>
                <a:gd name="T8" fmla="*/ 7 w 643"/>
                <a:gd name="T9" fmla="*/ 0 h 199"/>
                <a:gd name="T10" fmla="*/ 624 w 643"/>
                <a:gd name="T11" fmla="*/ 133 h 199"/>
              </a:gdLst>
              <a:ahLst/>
              <a:cxnLst>
                <a:cxn ang="0">
                  <a:pos x="T0" y="T1"/>
                </a:cxn>
                <a:cxn ang="0">
                  <a:pos x="T2" y="T3"/>
                </a:cxn>
                <a:cxn ang="0">
                  <a:pos x="T4" y="T5"/>
                </a:cxn>
                <a:cxn ang="0">
                  <a:pos x="T6" y="T7"/>
                </a:cxn>
                <a:cxn ang="0">
                  <a:pos x="T8" y="T9"/>
                </a:cxn>
                <a:cxn ang="0">
                  <a:pos x="T10" y="T11"/>
                </a:cxn>
              </a:cxnLst>
              <a:rect l="0" t="0" r="r" b="b"/>
              <a:pathLst>
                <a:path w="643" h="199">
                  <a:moveTo>
                    <a:pt x="624" y="133"/>
                  </a:moveTo>
                  <a:cubicBezTo>
                    <a:pt x="639" y="132"/>
                    <a:pt x="643" y="146"/>
                    <a:pt x="632" y="163"/>
                  </a:cubicBezTo>
                  <a:cubicBezTo>
                    <a:pt x="621" y="180"/>
                    <a:pt x="600" y="195"/>
                    <a:pt x="584" y="195"/>
                  </a:cubicBezTo>
                  <a:cubicBezTo>
                    <a:pt x="401" y="199"/>
                    <a:pt x="201" y="158"/>
                    <a:pt x="0" y="79"/>
                  </a:cubicBezTo>
                  <a:cubicBezTo>
                    <a:pt x="7" y="0"/>
                    <a:pt x="7" y="0"/>
                    <a:pt x="7" y="0"/>
                  </a:cubicBezTo>
                  <a:cubicBezTo>
                    <a:pt x="219" y="89"/>
                    <a:pt x="432" y="137"/>
                    <a:pt x="624" y="133"/>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7" name="Freeform 49">
              <a:extLst>
                <a:ext uri="{FF2B5EF4-FFF2-40B4-BE49-F238E27FC236}">
                  <a16:creationId xmlns:a16="http://schemas.microsoft.com/office/drawing/2014/main" xmlns="" id="{F5A0A8AF-DBE4-4857-9678-410ECF7E956E}"/>
                </a:ext>
              </a:extLst>
            </p:cNvPr>
            <p:cNvSpPr>
              <a:spLocks/>
            </p:cNvSpPr>
            <p:nvPr userDrawn="1"/>
          </p:nvSpPr>
          <p:spPr bwMode="auto">
            <a:xfrm rot="16521349">
              <a:off x="1318010" y="1743271"/>
              <a:ext cx="2754399" cy="2274851"/>
            </a:xfrm>
            <a:custGeom>
              <a:avLst/>
              <a:gdLst>
                <a:gd name="T0" fmla="*/ 5 w 3038"/>
                <a:gd name="T1" fmla="*/ 1589 h 2355"/>
                <a:gd name="T2" fmla="*/ 290 w 3038"/>
                <a:gd name="T3" fmla="*/ 1310 h 2355"/>
                <a:gd name="T4" fmla="*/ 43 w 3038"/>
                <a:gd name="T5" fmla="*/ 1152 h 2355"/>
                <a:gd name="T6" fmla="*/ 51 w 3038"/>
                <a:gd name="T7" fmla="*/ 1052 h 2355"/>
                <a:gd name="T8" fmla="*/ 330 w 3038"/>
                <a:gd name="T9" fmla="*/ 1242 h 2355"/>
                <a:gd name="T10" fmla="*/ 492 w 3038"/>
                <a:gd name="T11" fmla="*/ 736 h 2355"/>
                <a:gd name="T12" fmla="*/ 332 w 3038"/>
                <a:gd name="T13" fmla="*/ 140 h 2355"/>
                <a:gd name="T14" fmla="*/ 136 w 3038"/>
                <a:gd name="T15" fmla="*/ 64 h 2355"/>
                <a:gd name="T16" fmla="*/ 142 w 3038"/>
                <a:gd name="T17" fmla="*/ 0 h 2355"/>
                <a:gd name="T18" fmla="*/ 392 w 3038"/>
                <a:gd name="T19" fmla="*/ 83 h 2355"/>
                <a:gd name="T20" fmla="*/ 560 w 3038"/>
                <a:gd name="T21" fmla="*/ 706 h 2355"/>
                <a:gd name="T22" fmla="*/ 379 w 3038"/>
                <a:gd name="T23" fmla="*/ 1266 h 2355"/>
                <a:gd name="T24" fmla="*/ 1374 w 3038"/>
                <a:gd name="T25" fmla="*/ 1485 h 2355"/>
                <a:gd name="T26" fmla="*/ 2934 w 3038"/>
                <a:gd name="T27" fmla="*/ 2108 h 2355"/>
                <a:gd name="T28" fmla="*/ 3000 w 3038"/>
                <a:gd name="T29" fmla="*/ 2186 h 2355"/>
                <a:gd name="T30" fmla="*/ 3038 w 3038"/>
                <a:gd name="T31" fmla="*/ 2233 h 2355"/>
                <a:gd name="T32" fmla="*/ 3028 w 3038"/>
                <a:gd name="T33" fmla="*/ 2355 h 2355"/>
                <a:gd name="T34" fmla="*/ 2937 w 3038"/>
                <a:gd name="T35" fmla="*/ 2239 h 2355"/>
                <a:gd name="T36" fmla="*/ 2871 w 3038"/>
                <a:gd name="T37" fmla="*/ 2162 h 2355"/>
                <a:gd name="T38" fmla="*/ 1328 w 3038"/>
                <a:gd name="T39" fmla="*/ 1547 h 2355"/>
                <a:gd name="T40" fmla="*/ 338 w 3038"/>
                <a:gd name="T41" fmla="*/ 1333 h 2355"/>
                <a:gd name="T42" fmla="*/ 0 w 3038"/>
                <a:gd name="T43" fmla="*/ 1650 h 2355"/>
                <a:gd name="T44" fmla="*/ 5 w 3038"/>
                <a:gd name="T45" fmla="*/ 1589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8" h="2355">
                  <a:moveTo>
                    <a:pt x="5" y="1589"/>
                  </a:moveTo>
                  <a:cubicBezTo>
                    <a:pt x="114" y="1521"/>
                    <a:pt x="210" y="1432"/>
                    <a:pt x="290" y="1310"/>
                  </a:cubicBezTo>
                  <a:cubicBezTo>
                    <a:pt x="204" y="1267"/>
                    <a:pt x="122" y="1215"/>
                    <a:pt x="43" y="1152"/>
                  </a:cubicBezTo>
                  <a:cubicBezTo>
                    <a:pt x="51" y="1052"/>
                    <a:pt x="51" y="1052"/>
                    <a:pt x="51" y="1052"/>
                  </a:cubicBezTo>
                  <a:cubicBezTo>
                    <a:pt x="139" y="1130"/>
                    <a:pt x="233" y="1192"/>
                    <a:pt x="330" y="1242"/>
                  </a:cubicBezTo>
                  <a:cubicBezTo>
                    <a:pt x="402" y="1111"/>
                    <a:pt x="457" y="946"/>
                    <a:pt x="492" y="736"/>
                  </a:cubicBezTo>
                  <a:cubicBezTo>
                    <a:pt x="542" y="428"/>
                    <a:pt x="461" y="237"/>
                    <a:pt x="332" y="140"/>
                  </a:cubicBezTo>
                  <a:cubicBezTo>
                    <a:pt x="274" y="96"/>
                    <a:pt x="206" y="71"/>
                    <a:pt x="136" y="64"/>
                  </a:cubicBezTo>
                  <a:cubicBezTo>
                    <a:pt x="142" y="0"/>
                    <a:pt x="142" y="0"/>
                    <a:pt x="142" y="0"/>
                  </a:cubicBezTo>
                  <a:cubicBezTo>
                    <a:pt x="232" y="2"/>
                    <a:pt x="319" y="28"/>
                    <a:pt x="392" y="83"/>
                  </a:cubicBezTo>
                  <a:cubicBezTo>
                    <a:pt x="527" y="184"/>
                    <a:pt x="612" y="384"/>
                    <a:pt x="560" y="706"/>
                  </a:cubicBezTo>
                  <a:cubicBezTo>
                    <a:pt x="521" y="940"/>
                    <a:pt x="459" y="1122"/>
                    <a:pt x="379" y="1266"/>
                  </a:cubicBezTo>
                  <a:cubicBezTo>
                    <a:pt x="684" y="1410"/>
                    <a:pt x="1027" y="1447"/>
                    <a:pt x="1374" y="1485"/>
                  </a:cubicBezTo>
                  <a:cubicBezTo>
                    <a:pt x="1932" y="1546"/>
                    <a:pt x="2499" y="1609"/>
                    <a:pt x="2934" y="2108"/>
                  </a:cubicBezTo>
                  <a:cubicBezTo>
                    <a:pt x="2956" y="2133"/>
                    <a:pt x="2978" y="2159"/>
                    <a:pt x="3000" y="2186"/>
                  </a:cubicBezTo>
                  <a:cubicBezTo>
                    <a:pt x="3013" y="2202"/>
                    <a:pt x="3026" y="2218"/>
                    <a:pt x="3038" y="2233"/>
                  </a:cubicBezTo>
                  <a:cubicBezTo>
                    <a:pt x="3028" y="2355"/>
                    <a:pt x="3028" y="2355"/>
                    <a:pt x="3028" y="2355"/>
                  </a:cubicBezTo>
                  <a:cubicBezTo>
                    <a:pt x="2999" y="2317"/>
                    <a:pt x="2969" y="2278"/>
                    <a:pt x="2937" y="2239"/>
                  </a:cubicBezTo>
                  <a:cubicBezTo>
                    <a:pt x="2916" y="2214"/>
                    <a:pt x="2894" y="2189"/>
                    <a:pt x="2871" y="2162"/>
                  </a:cubicBezTo>
                  <a:cubicBezTo>
                    <a:pt x="2442" y="1669"/>
                    <a:pt x="1881" y="1608"/>
                    <a:pt x="1328" y="1547"/>
                  </a:cubicBezTo>
                  <a:cubicBezTo>
                    <a:pt x="984" y="1510"/>
                    <a:pt x="643" y="1472"/>
                    <a:pt x="338" y="1333"/>
                  </a:cubicBezTo>
                  <a:cubicBezTo>
                    <a:pt x="244" y="1475"/>
                    <a:pt x="129" y="1575"/>
                    <a:pt x="0" y="1650"/>
                  </a:cubicBezTo>
                  <a:lnTo>
                    <a:pt x="5" y="1589"/>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8" name="Freeform 50">
              <a:extLst>
                <a:ext uri="{FF2B5EF4-FFF2-40B4-BE49-F238E27FC236}">
                  <a16:creationId xmlns:a16="http://schemas.microsoft.com/office/drawing/2014/main" xmlns="" id="{7F477304-1237-4C34-BD39-638BA0E112CF}"/>
                </a:ext>
              </a:extLst>
            </p:cNvPr>
            <p:cNvSpPr>
              <a:spLocks/>
            </p:cNvSpPr>
            <p:nvPr userDrawn="1"/>
          </p:nvSpPr>
          <p:spPr bwMode="auto">
            <a:xfrm rot="16521349">
              <a:off x="5546414" y="1724071"/>
              <a:ext cx="613643" cy="1008197"/>
            </a:xfrm>
            <a:custGeom>
              <a:avLst/>
              <a:gdLst>
                <a:gd name="T0" fmla="*/ 590 w 676"/>
                <a:gd name="T1" fmla="*/ 1004 h 1044"/>
                <a:gd name="T2" fmla="*/ 283 w 676"/>
                <a:gd name="T3" fmla="*/ 1000 h 1044"/>
                <a:gd name="T4" fmla="*/ 50 w 676"/>
                <a:gd name="T5" fmla="*/ 744 h 1044"/>
                <a:gd name="T6" fmla="*/ 45 w 676"/>
                <a:gd name="T7" fmla="*/ 375 h 1044"/>
                <a:gd name="T8" fmla="*/ 606 w 676"/>
                <a:gd name="T9" fmla="*/ 5 h 1044"/>
                <a:gd name="T10" fmla="*/ 676 w 676"/>
                <a:gd name="T11" fmla="*/ 0 h 1044"/>
                <a:gd name="T12" fmla="*/ 671 w 676"/>
                <a:gd name="T13" fmla="*/ 60 h 1044"/>
                <a:gd name="T14" fmla="*/ 571 w 676"/>
                <a:gd name="T15" fmla="*/ 67 h 1044"/>
                <a:gd name="T16" fmla="*/ 110 w 676"/>
                <a:gd name="T17" fmla="*/ 357 h 1044"/>
                <a:gd name="T18" fmla="*/ 117 w 676"/>
                <a:gd name="T19" fmla="*/ 697 h 1044"/>
                <a:gd name="T20" fmla="*/ 338 w 676"/>
                <a:gd name="T21" fmla="*/ 940 h 1044"/>
                <a:gd name="T22" fmla="*/ 595 w 676"/>
                <a:gd name="T23" fmla="*/ 948 h 1044"/>
                <a:gd name="T24" fmla="*/ 590 w 676"/>
                <a:gd name="T25" fmla="*/ 1004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6" h="1044">
                  <a:moveTo>
                    <a:pt x="590" y="1004"/>
                  </a:moveTo>
                  <a:cubicBezTo>
                    <a:pt x="475" y="1044"/>
                    <a:pt x="370" y="1037"/>
                    <a:pt x="283" y="1000"/>
                  </a:cubicBezTo>
                  <a:cubicBezTo>
                    <a:pt x="175" y="953"/>
                    <a:pt x="93" y="857"/>
                    <a:pt x="50" y="744"/>
                  </a:cubicBezTo>
                  <a:cubicBezTo>
                    <a:pt x="6" y="630"/>
                    <a:pt x="0" y="497"/>
                    <a:pt x="45" y="375"/>
                  </a:cubicBezTo>
                  <a:cubicBezTo>
                    <a:pt x="114" y="190"/>
                    <a:pt x="289" y="34"/>
                    <a:pt x="606" y="5"/>
                  </a:cubicBezTo>
                  <a:cubicBezTo>
                    <a:pt x="628" y="3"/>
                    <a:pt x="651" y="1"/>
                    <a:pt x="676" y="0"/>
                  </a:cubicBezTo>
                  <a:cubicBezTo>
                    <a:pt x="671" y="60"/>
                    <a:pt x="671" y="60"/>
                    <a:pt x="671" y="60"/>
                  </a:cubicBezTo>
                  <a:cubicBezTo>
                    <a:pt x="634" y="62"/>
                    <a:pt x="601" y="64"/>
                    <a:pt x="571" y="67"/>
                  </a:cubicBezTo>
                  <a:cubicBezTo>
                    <a:pt x="306" y="91"/>
                    <a:pt x="163" y="213"/>
                    <a:pt x="110" y="357"/>
                  </a:cubicBezTo>
                  <a:cubicBezTo>
                    <a:pt x="69" y="466"/>
                    <a:pt x="75" y="589"/>
                    <a:pt x="117" y="697"/>
                  </a:cubicBezTo>
                  <a:cubicBezTo>
                    <a:pt x="158" y="805"/>
                    <a:pt x="236" y="896"/>
                    <a:pt x="338" y="940"/>
                  </a:cubicBezTo>
                  <a:cubicBezTo>
                    <a:pt x="412" y="972"/>
                    <a:pt x="499" y="979"/>
                    <a:pt x="595" y="948"/>
                  </a:cubicBezTo>
                  <a:lnTo>
                    <a:pt x="590" y="100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9" name="Freeform 51">
              <a:extLst>
                <a:ext uri="{FF2B5EF4-FFF2-40B4-BE49-F238E27FC236}">
                  <a16:creationId xmlns:a16="http://schemas.microsoft.com/office/drawing/2014/main" xmlns="" id="{E916CF7D-1A55-41B0-8453-D26FC4753D23}"/>
                </a:ext>
              </a:extLst>
            </p:cNvPr>
            <p:cNvSpPr>
              <a:spLocks/>
            </p:cNvSpPr>
            <p:nvPr userDrawn="1"/>
          </p:nvSpPr>
          <p:spPr bwMode="auto">
            <a:xfrm rot="16521349">
              <a:off x="7663805" y="5253289"/>
              <a:ext cx="719582" cy="602355"/>
            </a:xfrm>
            <a:custGeom>
              <a:avLst/>
              <a:gdLst>
                <a:gd name="T0" fmla="*/ 786 w 793"/>
                <a:gd name="T1" fmla="*/ 622 h 622"/>
                <a:gd name="T2" fmla="*/ 239 w 793"/>
                <a:gd name="T3" fmla="*/ 314 h 622"/>
                <a:gd name="T4" fmla="*/ 0 w 793"/>
                <a:gd name="T5" fmla="*/ 108 h 622"/>
                <a:gd name="T6" fmla="*/ 9 w 793"/>
                <a:gd name="T7" fmla="*/ 0 h 622"/>
                <a:gd name="T8" fmla="*/ 299 w 793"/>
                <a:gd name="T9" fmla="*/ 257 h 622"/>
                <a:gd name="T10" fmla="*/ 793 w 793"/>
                <a:gd name="T11" fmla="*/ 543 h 622"/>
                <a:gd name="T12" fmla="*/ 786 w 793"/>
                <a:gd name="T13" fmla="*/ 622 h 622"/>
              </a:gdLst>
              <a:ahLst/>
              <a:cxnLst>
                <a:cxn ang="0">
                  <a:pos x="T0" y="T1"/>
                </a:cxn>
                <a:cxn ang="0">
                  <a:pos x="T2" y="T3"/>
                </a:cxn>
                <a:cxn ang="0">
                  <a:pos x="T4" y="T5"/>
                </a:cxn>
                <a:cxn ang="0">
                  <a:pos x="T6" y="T7"/>
                </a:cxn>
                <a:cxn ang="0">
                  <a:pos x="T8" y="T9"/>
                </a:cxn>
                <a:cxn ang="0">
                  <a:pos x="T10" y="T11"/>
                </a:cxn>
                <a:cxn ang="0">
                  <a:pos x="T12" y="T13"/>
                </a:cxn>
              </a:cxnLst>
              <a:rect l="0" t="0" r="r" b="b"/>
              <a:pathLst>
                <a:path w="793" h="622">
                  <a:moveTo>
                    <a:pt x="786" y="622"/>
                  </a:moveTo>
                  <a:cubicBezTo>
                    <a:pt x="599" y="549"/>
                    <a:pt x="412" y="444"/>
                    <a:pt x="239" y="314"/>
                  </a:cubicBezTo>
                  <a:cubicBezTo>
                    <a:pt x="155" y="251"/>
                    <a:pt x="75" y="182"/>
                    <a:pt x="0" y="108"/>
                  </a:cubicBezTo>
                  <a:cubicBezTo>
                    <a:pt x="9" y="0"/>
                    <a:pt x="9" y="0"/>
                    <a:pt x="9" y="0"/>
                  </a:cubicBezTo>
                  <a:cubicBezTo>
                    <a:pt x="98" y="94"/>
                    <a:pt x="196" y="180"/>
                    <a:pt x="299" y="257"/>
                  </a:cubicBezTo>
                  <a:cubicBezTo>
                    <a:pt x="456" y="375"/>
                    <a:pt x="624" y="472"/>
                    <a:pt x="793" y="543"/>
                  </a:cubicBezTo>
                  <a:lnTo>
                    <a:pt x="786" y="622"/>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0" name="Freeform 52">
              <a:extLst>
                <a:ext uri="{FF2B5EF4-FFF2-40B4-BE49-F238E27FC236}">
                  <a16:creationId xmlns:a16="http://schemas.microsoft.com/office/drawing/2014/main" xmlns="" id="{FE06CFB0-5314-4677-AB3B-F70F01FEDD23}"/>
                </a:ext>
              </a:extLst>
            </p:cNvPr>
            <p:cNvSpPr>
              <a:spLocks/>
            </p:cNvSpPr>
            <p:nvPr userDrawn="1"/>
          </p:nvSpPr>
          <p:spPr bwMode="auto">
            <a:xfrm rot="16521349">
              <a:off x="2700384" y="4523017"/>
              <a:ext cx="779547" cy="326810"/>
            </a:xfrm>
            <a:custGeom>
              <a:avLst/>
              <a:gdLst>
                <a:gd name="T0" fmla="*/ 4 w 859"/>
                <a:gd name="T1" fmla="*/ 284 h 338"/>
                <a:gd name="T2" fmla="*/ 218 w 859"/>
                <a:gd name="T3" fmla="*/ 229 h 338"/>
                <a:gd name="T4" fmla="*/ 859 w 859"/>
                <a:gd name="T5" fmla="*/ 0 h 338"/>
                <a:gd name="T6" fmla="*/ 854 w 859"/>
                <a:gd name="T7" fmla="*/ 61 h 338"/>
                <a:gd name="T8" fmla="*/ 193 w 859"/>
                <a:gd name="T9" fmla="*/ 289 h 338"/>
                <a:gd name="T10" fmla="*/ 0 w 859"/>
                <a:gd name="T11" fmla="*/ 338 h 338"/>
                <a:gd name="T12" fmla="*/ 4 w 859"/>
                <a:gd name="T13" fmla="*/ 284 h 338"/>
              </a:gdLst>
              <a:ahLst/>
              <a:cxnLst>
                <a:cxn ang="0">
                  <a:pos x="T0" y="T1"/>
                </a:cxn>
                <a:cxn ang="0">
                  <a:pos x="T2" y="T3"/>
                </a:cxn>
                <a:cxn ang="0">
                  <a:pos x="T4" y="T5"/>
                </a:cxn>
                <a:cxn ang="0">
                  <a:pos x="T6" y="T7"/>
                </a:cxn>
                <a:cxn ang="0">
                  <a:pos x="T8" y="T9"/>
                </a:cxn>
                <a:cxn ang="0">
                  <a:pos x="T10" y="T11"/>
                </a:cxn>
                <a:cxn ang="0">
                  <a:pos x="T12" y="T13"/>
                </a:cxn>
              </a:cxnLst>
              <a:rect l="0" t="0" r="r" b="b"/>
              <a:pathLst>
                <a:path w="859" h="338">
                  <a:moveTo>
                    <a:pt x="4" y="284"/>
                  </a:moveTo>
                  <a:cubicBezTo>
                    <a:pt x="76" y="264"/>
                    <a:pt x="148" y="246"/>
                    <a:pt x="218" y="229"/>
                  </a:cubicBezTo>
                  <a:cubicBezTo>
                    <a:pt x="451" y="172"/>
                    <a:pt x="673" y="117"/>
                    <a:pt x="859" y="0"/>
                  </a:cubicBezTo>
                  <a:cubicBezTo>
                    <a:pt x="854" y="61"/>
                    <a:pt x="854" y="61"/>
                    <a:pt x="854" y="61"/>
                  </a:cubicBezTo>
                  <a:cubicBezTo>
                    <a:pt x="659" y="174"/>
                    <a:pt x="432" y="230"/>
                    <a:pt x="193" y="289"/>
                  </a:cubicBezTo>
                  <a:cubicBezTo>
                    <a:pt x="129" y="305"/>
                    <a:pt x="65" y="321"/>
                    <a:pt x="0" y="338"/>
                  </a:cubicBezTo>
                  <a:lnTo>
                    <a:pt x="4" y="28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1" name="Freeform 53">
              <a:extLst>
                <a:ext uri="{FF2B5EF4-FFF2-40B4-BE49-F238E27FC236}">
                  <a16:creationId xmlns:a16="http://schemas.microsoft.com/office/drawing/2014/main" xmlns="" id="{D46B75EC-89E0-469D-9406-062767CDEA70}"/>
                </a:ext>
              </a:extLst>
            </p:cNvPr>
            <p:cNvSpPr>
              <a:spLocks/>
            </p:cNvSpPr>
            <p:nvPr userDrawn="1"/>
          </p:nvSpPr>
          <p:spPr bwMode="auto">
            <a:xfrm rot="16521349">
              <a:off x="1729368" y="3756477"/>
              <a:ext cx="493713" cy="1114997"/>
            </a:xfrm>
            <a:custGeom>
              <a:avLst/>
              <a:gdLst>
                <a:gd name="T0" fmla="*/ 446 w 545"/>
                <a:gd name="T1" fmla="*/ 1154 h 1154"/>
                <a:gd name="T2" fmla="*/ 371 w 545"/>
                <a:gd name="T3" fmla="*/ 1090 h 1154"/>
                <a:gd name="T4" fmla="*/ 29 w 545"/>
                <a:gd name="T5" fmla="*/ 406 h 1154"/>
                <a:gd name="T6" fmla="*/ 350 w 545"/>
                <a:gd name="T7" fmla="*/ 36 h 1154"/>
                <a:gd name="T8" fmla="*/ 545 w 545"/>
                <a:gd name="T9" fmla="*/ 2 h 1154"/>
                <a:gd name="T10" fmla="*/ 539 w 545"/>
                <a:gd name="T11" fmla="*/ 66 h 1154"/>
                <a:gd name="T12" fmla="*/ 335 w 545"/>
                <a:gd name="T13" fmla="*/ 93 h 1154"/>
                <a:gd name="T14" fmla="*/ 97 w 545"/>
                <a:gd name="T15" fmla="*/ 376 h 1154"/>
                <a:gd name="T16" fmla="*/ 433 w 545"/>
                <a:gd name="T17" fmla="*/ 1035 h 1154"/>
                <a:gd name="T18" fmla="*/ 454 w 545"/>
                <a:gd name="T19" fmla="*/ 1054 h 1154"/>
                <a:gd name="T20" fmla="*/ 446 w 545"/>
                <a:gd name="T21"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5" h="1154">
                  <a:moveTo>
                    <a:pt x="446" y="1154"/>
                  </a:moveTo>
                  <a:cubicBezTo>
                    <a:pt x="421" y="1134"/>
                    <a:pt x="396" y="1113"/>
                    <a:pt x="371" y="1090"/>
                  </a:cubicBezTo>
                  <a:cubicBezTo>
                    <a:pt x="83" y="825"/>
                    <a:pt x="0" y="588"/>
                    <a:pt x="29" y="406"/>
                  </a:cubicBezTo>
                  <a:cubicBezTo>
                    <a:pt x="58" y="226"/>
                    <a:pt x="190" y="96"/>
                    <a:pt x="350" y="36"/>
                  </a:cubicBezTo>
                  <a:cubicBezTo>
                    <a:pt x="412" y="12"/>
                    <a:pt x="479" y="0"/>
                    <a:pt x="545" y="2"/>
                  </a:cubicBezTo>
                  <a:cubicBezTo>
                    <a:pt x="539" y="66"/>
                    <a:pt x="539" y="66"/>
                    <a:pt x="539" y="66"/>
                  </a:cubicBezTo>
                  <a:cubicBezTo>
                    <a:pt x="471" y="59"/>
                    <a:pt x="400" y="68"/>
                    <a:pt x="335" y="93"/>
                  </a:cubicBezTo>
                  <a:cubicBezTo>
                    <a:pt x="217" y="137"/>
                    <a:pt x="120" y="237"/>
                    <a:pt x="97" y="376"/>
                  </a:cubicBezTo>
                  <a:cubicBezTo>
                    <a:pt x="70" y="548"/>
                    <a:pt x="152" y="776"/>
                    <a:pt x="433" y="1035"/>
                  </a:cubicBezTo>
                  <a:cubicBezTo>
                    <a:pt x="440" y="1041"/>
                    <a:pt x="447" y="1048"/>
                    <a:pt x="454" y="1054"/>
                  </a:cubicBezTo>
                  <a:lnTo>
                    <a:pt x="446" y="115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2" name="Freeform 54">
              <a:extLst>
                <a:ext uri="{FF2B5EF4-FFF2-40B4-BE49-F238E27FC236}">
                  <a16:creationId xmlns:a16="http://schemas.microsoft.com/office/drawing/2014/main" xmlns="" id="{090F2DF7-3A4C-4A34-8EA8-1EE0CCB7ECC6}"/>
                </a:ext>
              </a:extLst>
            </p:cNvPr>
            <p:cNvSpPr>
              <a:spLocks/>
            </p:cNvSpPr>
            <p:nvPr userDrawn="1"/>
          </p:nvSpPr>
          <p:spPr bwMode="auto">
            <a:xfrm rot="16521349">
              <a:off x="5651380" y="4838475"/>
              <a:ext cx="601650" cy="929165"/>
            </a:xfrm>
            <a:custGeom>
              <a:avLst/>
              <a:gdLst>
                <a:gd name="T0" fmla="*/ 79 w 665"/>
                <a:gd name="T1" fmla="*/ 43 h 961"/>
                <a:gd name="T2" fmla="*/ 393 w 665"/>
                <a:gd name="T3" fmla="*/ 43 h 961"/>
                <a:gd name="T4" fmla="*/ 624 w 665"/>
                <a:gd name="T5" fmla="*/ 291 h 961"/>
                <a:gd name="T6" fmla="*/ 596 w 665"/>
                <a:gd name="T7" fmla="*/ 649 h 961"/>
                <a:gd name="T8" fmla="*/ 0 w 665"/>
                <a:gd name="T9" fmla="*/ 961 h 961"/>
                <a:gd name="T10" fmla="*/ 5 w 665"/>
                <a:gd name="T11" fmla="*/ 901 h 961"/>
                <a:gd name="T12" fmla="*/ 537 w 665"/>
                <a:gd name="T13" fmla="*/ 656 h 961"/>
                <a:gd name="T14" fmla="*/ 557 w 665"/>
                <a:gd name="T15" fmla="*/ 338 h 961"/>
                <a:gd name="T16" fmla="*/ 338 w 665"/>
                <a:gd name="T17" fmla="*/ 103 h 961"/>
                <a:gd name="T18" fmla="*/ 74 w 665"/>
                <a:gd name="T19" fmla="*/ 98 h 961"/>
                <a:gd name="T20" fmla="*/ 79 w 665"/>
                <a:gd name="T21" fmla="*/ 43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 h="961">
                  <a:moveTo>
                    <a:pt x="79" y="43"/>
                  </a:moveTo>
                  <a:cubicBezTo>
                    <a:pt x="196" y="0"/>
                    <a:pt x="303" y="6"/>
                    <a:pt x="393" y="43"/>
                  </a:cubicBezTo>
                  <a:cubicBezTo>
                    <a:pt x="502" y="89"/>
                    <a:pt x="585" y="182"/>
                    <a:pt x="624" y="291"/>
                  </a:cubicBezTo>
                  <a:cubicBezTo>
                    <a:pt x="665" y="403"/>
                    <a:pt x="661" y="533"/>
                    <a:pt x="596" y="649"/>
                  </a:cubicBezTo>
                  <a:cubicBezTo>
                    <a:pt x="509" y="805"/>
                    <a:pt x="321" y="933"/>
                    <a:pt x="0" y="961"/>
                  </a:cubicBezTo>
                  <a:cubicBezTo>
                    <a:pt x="5" y="901"/>
                    <a:pt x="5" y="901"/>
                    <a:pt x="5" y="901"/>
                  </a:cubicBezTo>
                  <a:cubicBezTo>
                    <a:pt x="302" y="883"/>
                    <a:pt x="467" y="780"/>
                    <a:pt x="537" y="656"/>
                  </a:cubicBezTo>
                  <a:cubicBezTo>
                    <a:pt x="593" y="556"/>
                    <a:pt x="594" y="440"/>
                    <a:pt x="557" y="338"/>
                  </a:cubicBezTo>
                  <a:cubicBezTo>
                    <a:pt x="519" y="234"/>
                    <a:pt x="441" y="146"/>
                    <a:pt x="338" y="103"/>
                  </a:cubicBezTo>
                  <a:cubicBezTo>
                    <a:pt x="262" y="71"/>
                    <a:pt x="171" y="65"/>
                    <a:pt x="74" y="98"/>
                  </a:cubicBezTo>
                  <a:lnTo>
                    <a:pt x="79" y="43"/>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3" name="Freeform 55">
              <a:extLst>
                <a:ext uri="{FF2B5EF4-FFF2-40B4-BE49-F238E27FC236}">
                  <a16:creationId xmlns:a16="http://schemas.microsoft.com/office/drawing/2014/main" xmlns="" id="{76EF9F12-1A83-4ACE-B2A4-1F8A44DF2991}"/>
                </a:ext>
              </a:extLst>
            </p:cNvPr>
            <p:cNvSpPr>
              <a:spLocks/>
            </p:cNvSpPr>
            <p:nvPr userDrawn="1"/>
          </p:nvSpPr>
          <p:spPr bwMode="auto">
            <a:xfrm rot="16521349">
              <a:off x="4732846" y="3651837"/>
              <a:ext cx="1397188" cy="4686407"/>
            </a:xfrm>
            <a:custGeom>
              <a:avLst/>
              <a:gdLst>
                <a:gd name="T0" fmla="*/ 1125 w 1542"/>
                <a:gd name="T1" fmla="*/ 4851 h 4851"/>
                <a:gd name="T2" fmla="*/ 733 w 1542"/>
                <a:gd name="T3" fmla="*/ 4327 h 4851"/>
                <a:gd name="T4" fmla="*/ 603 w 1542"/>
                <a:gd name="T5" fmla="*/ 3405 h 4851"/>
                <a:gd name="T6" fmla="*/ 648 w 1542"/>
                <a:gd name="T7" fmla="*/ 3252 h 4851"/>
                <a:gd name="T8" fmla="*/ 366 w 1542"/>
                <a:gd name="T9" fmla="*/ 3015 h 4851"/>
                <a:gd name="T10" fmla="*/ 96 w 1542"/>
                <a:gd name="T11" fmla="*/ 2535 h 4851"/>
                <a:gd name="T12" fmla="*/ 1 w 1542"/>
                <a:gd name="T13" fmla="*/ 1937 h 4851"/>
                <a:gd name="T14" fmla="*/ 614 w 1542"/>
                <a:gd name="T15" fmla="*/ 505 h 4851"/>
                <a:gd name="T16" fmla="*/ 1542 w 1542"/>
                <a:gd name="T17" fmla="*/ 0 h 4851"/>
                <a:gd name="T18" fmla="*/ 1538 w 1542"/>
                <a:gd name="T19" fmla="*/ 54 h 4851"/>
                <a:gd name="T20" fmla="*/ 652 w 1542"/>
                <a:gd name="T21" fmla="*/ 526 h 4851"/>
                <a:gd name="T22" fmla="*/ 70 w 1542"/>
                <a:gd name="T23" fmla="*/ 1901 h 4851"/>
                <a:gd name="T24" fmla="*/ 163 w 1542"/>
                <a:gd name="T25" fmla="*/ 2488 h 4851"/>
                <a:gd name="T26" fmla="*/ 429 w 1542"/>
                <a:gd name="T27" fmla="*/ 2961 h 4851"/>
                <a:gd name="T28" fmla="*/ 678 w 1542"/>
                <a:gd name="T29" fmla="*/ 3177 h 4851"/>
                <a:gd name="T30" fmla="*/ 1040 w 1542"/>
                <a:gd name="T31" fmla="*/ 2656 h 4851"/>
                <a:gd name="T32" fmla="*/ 1331 w 1542"/>
                <a:gd name="T33" fmla="*/ 2457 h 4851"/>
                <a:gd name="T34" fmla="*/ 1326 w 1542"/>
                <a:gd name="T35" fmla="*/ 2512 h 4851"/>
                <a:gd name="T36" fmla="*/ 1077 w 1542"/>
                <a:gd name="T37" fmla="*/ 2678 h 4851"/>
                <a:gd name="T38" fmla="*/ 724 w 1542"/>
                <a:gd name="T39" fmla="*/ 3204 h 4851"/>
                <a:gd name="T40" fmla="*/ 1170 w 1542"/>
                <a:gd name="T41" fmla="*/ 3318 h 4851"/>
                <a:gd name="T42" fmla="*/ 1257 w 1542"/>
                <a:gd name="T43" fmla="*/ 3315 h 4851"/>
                <a:gd name="T44" fmla="*/ 1252 w 1542"/>
                <a:gd name="T45" fmla="*/ 3375 h 4851"/>
                <a:gd name="T46" fmla="*/ 1130 w 1542"/>
                <a:gd name="T47" fmla="*/ 3381 h 4851"/>
                <a:gd name="T48" fmla="*/ 697 w 1542"/>
                <a:gd name="T49" fmla="*/ 3279 h 4851"/>
                <a:gd name="T50" fmla="*/ 670 w 1542"/>
                <a:gd name="T51" fmla="*/ 3378 h 4851"/>
                <a:gd name="T52" fmla="*/ 799 w 1542"/>
                <a:gd name="T53" fmla="*/ 4278 h 4851"/>
                <a:gd name="T54" fmla="*/ 1134 w 1542"/>
                <a:gd name="T55" fmla="*/ 4743 h 4851"/>
                <a:gd name="T56" fmla="*/ 1125 w 1542"/>
                <a:gd name="T57" fmla="*/ 4851 h 4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2" h="4851">
                  <a:moveTo>
                    <a:pt x="1125" y="4851"/>
                  </a:moveTo>
                  <a:cubicBezTo>
                    <a:pt x="967" y="4696"/>
                    <a:pt x="831" y="4519"/>
                    <a:pt x="733" y="4327"/>
                  </a:cubicBezTo>
                  <a:cubicBezTo>
                    <a:pt x="589" y="4043"/>
                    <a:pt x="528" y="3727"/>
                    <a:pt x="603" y="3405"/>
                  </a:cubicBezTo>
                  <a:cubicBezTo>
                    <a:pt x="614" y="3354"/>
                    <a:pt x="629" y="3303"/>
                    <a:pt x="648" y="3252"/>
                  </a:cubicBezTo>
                  <a:cubicBezTo>
                    <a:pt x="544" y="3191"/>
                    <a:pt x="449" y="3111"/>
                    <a:pt x="366" y="3015"/>
                  </a:cubicBezTo>
                  <a:cubicBezTo>
                    <a:pt x="251" y="2881"/>
                    <a:pt x="159" y="2718"/>
                    <a:pt x="96" y="2535"/>
                  </a:cubicBezTo>
                  <a:cubicBezTo>
                    <a:pt x="33" y="2351"/>
                    <a:pt x="0" y="2149"/>
                    <a:pt x="1" y="1937"/>
                  </a:cubicBezTo>
                  <a:cubicBezTo>
                    <a:pt x="5" y="1464"/>
                    <a:pt x="186" y="947"/>
                    <a:pt x="614" y="505"/>
                  </a:cubicBezTo>
                  <a:cubicBezTo>
                    <a:pt x="901" y="207"/>
                    <a:pt x="1226" y="85"/>
                    <a:pt x="1542" y="0"/>
                  </a:cubicBezTo>
                  <a:cubicBezTo>
                    <a:pt x="1538" y="54"/>
                    <a:pt x="1538" y="54"/>
                    <a:pt x="1538" y="54"/>
                  </a:cubicBezTo>
                  <a:cubicBezTo>
                    <a:pt x="1232" y="136"/>
                    <a:pt x="919" y="250"/>
                    <a:pt x="652" y="526"/>
                  </a:cubicBezTo>
                  <a:cubicBezTo>
                    <a:pt x="246" y="946"/>
                    <a:pt x="74" y="1443"/>
                    <a:pt x="70" y="1901"/>
                  </a:cubicBezTo>
                  <a:cubicBezTo>
                    <a:pt x="68" y="2109"/>
                    <a:pt x="102" y="2308"/>
                    <a:pt x="163" y="2488"/>
                  </a:cubicBezTo>
                  <a:cubicBezTo>
                    <a:pt x="225" y="2668"/>
                    <a:pt x="316" y="2830"/>
                    <a:pt x="429" y="2961"/>
                  </a:cubicBezTo>
                  <a:cubicBezTo>
                    <a:pt x="503" y="3047"/>
                    <a:pt x="587" y="3120"/>
                    <a:pt x="678" y="3177"/>
                  </a:cubicBezTo>
                  <a:cubicBezTo>
                    <a:pt x="753" y="3002"/>
                    <a:pt x="871" y="2827"/>
                    <a:pt x="1040" y="2656"/>
                  </a:cubicBezTo>
                  <a:cubicBezTo>
                    <a:pt x="1140" y="2554"/>
                    <a:pt x="1238" y="2490"/>
                    <a:pt x="1331" y="2457"/>
                  </a:cubicBezTo>
                  <a:cubicBezTo>
                    <a:pt x="1326" y="2512"/>
                    <a:pt x="1326" y="2512"/>
                    <a:pt x="1326" y="2512"/>
                  </a:cubicBezTo>
                  <a:cubicBezTo>
                    <a:pt x="1246" y="2538"/>
                    <a:pt x="1162" y="2591"/>
                    <a:pt x="1077" y="2678"/>
                  </a:cubicBezTo>
                  <a:cubicBezTo>
                    <a:pt x="908" y="2850"/>
                    <a:pt x="794" y="3027"/>
                    <a:pt x="724" y="3204"/>
                  </a:cubicBezTo>
                  <a:cubicBezTo>
                    <a:pt x="859" y="3279"/>
                    <a:pt x="1009" y="3320"/>
                    <a:pt x="1170" y="3318"/>
                  </a:cubicBezTo>
                  <a:cubicBezTo>
                    <a:pt x="1200" y="3318"/>
                    <a:pt x="1229" y="3317"/>
                    <a:pt x="1257" y="3315"/>
                  </a:cubicBezTo>
                  <a:cubicBezTo>
                    <a:pt x="1252" y="3375"/>
                    <a:pt x="1252" y="3375"/>
                    <a:pt x="1252" y="3375"/>
                  </a:cubicBezTo>
                  <a:cubicBezTo>
                    <a:pt x="1213" y="3379"/>
                    <a:pt x="1173" y="3380"/>
                    <a:pt x="1130" y="3381"/>
                  </a:cubicBezTo>
                  <a:cubicBezTo>
                    <a:pt x="975" y="3382"/>
                    <a:pt x="829" y="3345"/>
                    <a:pt x="697" y="3279"/>
                  </a:cubicBezTo>
                  <a:cubicBezTo>
                    <a:pt x="687" y="3312"/>
                    <a:pt x="678" y="3345"/>
                    <a:pt x="670" y="3378"/>
                  </a:cubicBezTo>
                  <a:cubicBezTo>
                    <a:pt x="598" y="3691"/>
                    <a:pt x="658" y="3999"/>
                    <a:pt x="799" y="4278"/>
                  </a:cubicBezTo>
                  <a:cubicBezTo>
                    <a:pt x="885" y="4445"/>
                    <a:pt x="1000" y="4602"/>
                    <a:pt x="1134" y="4743"/>
                  </a:cubicBezTo>
                  <a:lnTo>
                    <a:pt x="1125" y="4851"/>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65" name="组合 64">
            <a:extLst>
              <a:ext uri="{FF2B5EF4-FFF2-40B4-BE49-F238E27FC236}">
                <a16:creationId xmlns:a16="http://schemas.microsoft.com/office/drawing/2014/main" xmlns="" id="{B8461CB7-6E2B-4E1C-AD8E-2A795C9A9B84}"/>
              </a:ext>
            </a:extLst>
          </p:cNvPr>
          <p:cNvGrpSpPr/>
          <p:nvPr userDrawn="1"/>
        </p:nvGrpSpPr>
        <p:grpSpPr>
          <a:xfrm>
            <a:off x="7907717" y="824754"/>
            <a:ext cx="1778377" cy="4625393"/>
            <a:chOff x="8226779" y="1626507"/>
            <a:chExt cx="1063400" cy="2765805"/>
          </a:xfrm>
        </p:grpSpPr>
        <p:sp>
          <p:nvSpPr>
            <p:cNvPr id="14" name="Freeform 6">
              <a:extLst>
                <a:ext uri="{FF2B5EF4-FFF2-40B4-BE49-F238E27FC236}">
                  <a16:creationId xmlns:a16="http://schemas.microsoft.com/office/drawing/2014/main" xmlns="" id="{54C4ABEB-6AFB-403B-9893-659D13B2A5AC}"/>
                </a:ext>
              </a:extLst>
            </p:cNvPr>
            <p:cNvSpPr>
              <a:spLocks/>
            </p:cNvSpPr>
            <p:nvPr userDrawn="1"/>
          </p:nvSpPr>
          <p:spPr bwMode="auto">
            <a:xfrm rot="16521349">
              <a:off x="8347123" y="3718527"/>
              <a:ext cx="719582" cy="627987"/>
            </a:xfrm>
            <a:custGeom>
              <a:avLst/>
              <a:gdLst>
                <a:gd name="T0" fmla="*/ 779 w 793"/>
                <a:gd name="T1" fmla="*/ 276 h 650"/>
                <a:gd name="T2" fmla="*/ 352 w 793"/>
                <a:gd name="T3" fmla="*/ 128 h 650"/>
                <a:gd name="T4" fmla="*/ 0 w 793"/>
                <a:gd name="T5" fmla="*/ 160 h 650"/>
                <a:gd name="T6" fmla="*/ 779 w 793"/>
                <a:gd name="T7" fmla="*/ 276 h 650"/>
              </a:gdLst>
              <a:ahLst/>
              <a:cxnLst>
                <a:cxn ang="0">
                  <a:pos x="T0" y="T1"/>
                </a:cxn>
                <a:cxn ang="0">
                  <a:pos x="T2" y="T3"/>
                </a:cxn>
                <a:cxn ang="0">
                  <a:pos x="T4" y="T5"/>
                </a:cxn>
                <a:cxn ang="0">
                  <a:pos x="T6" y="T7"/>
                </a:cxn>
              </a:cxnLst>
              <a:rect l="0" t="0" r="r" b="b"/>
              <a:pathLst>
                <a:path w="793" h="650">
                  <a:moveTo>
                    <a:pt x="779" y="276"/>
                  </a:moveTo>
                  <a:cubicBezTo>
                    <a:pt x="793" y="80"/>
                    <a:pt x="503" y="0"/>
                    <a:pt x="352" y="128"/>
                  </a:cubicBezTo>
                  <a:cubicBezTo>
                    <a:pt x="266" y="201"/>
                    <a:pt x="154" y="267"/>
                    <a:pt x="0" y="160"/>
                  </a:cubicBezTo>
                  <a:cubicBezTo>
                    <a:pt x="291" y="650"/>
                    <a:pt x="763" y="495"/>
                    <a:pt x="779" y="276"/>
                  </a:cubicBezTo>
                  <a:close/>
                </a:path>
              </a:pathLst>
            </a:custGeom>
            <a:solidFill>
              <a:srgbClr val="D97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5" name="Freeform 7">
              <a:extLst>
                <a:ext uri="{FF2B5EF4-FFF2-40B4-BE49-F238E27FC236}">
                  <a16:creationId xmlns:a16="http://schemas.microsoft.com/office/drawing/2014/main" xmlns="" id="{0A7802AC-E96C-483C-8B02-9B401B7620EA}"/>
                </a:ext>
              </a:extLst>
            </p:cNvPr>
            <p:cNvSpPr>
              <a:spLocks/>
            </p:cNvSpPr>
            <p:nvPr userDrawn="1"/>
          </p:nvSpPr>
          <p:spPr bwMode="auto">
            <a:xfrm rot="16521349">
              <a:off x="8492455" y="3710312"/>
              <a:ext cx="449739" cy="399434"/>
            </a:xfrm>
            <a:custGeom>
              <a:avLst/>
              <a:gdLst>
                <a:gd name="T0" fmla="*/ 483 w 495"/>
                <a:gd name="T1" fmla="*/ 140 h 414"/>
                <a:gd name="T2" fmla="*/ 210 w 495"/>
                <a:gd name="T3" fmla="*/ 92 h 414"/>
                <a:gd name="T4" fmla="*/ 0 w 495"/>
                <a:gd name="T5" fmla="*/ 147 h 414"/>
                <a:gd name="T6" fmla="*/ 483 w 495"/>
                <a:gd name="T7" fmla="*/ 140 h 414"/>
              </a:gdLst>
              <a:ahLst/>
              <a:cxnLst>
                <a:cxn ang="0">
                  <a:pos x="T0" y="T1"/>
                </a:cxn>
                <a:cxn ang="0">
                  <a:pos x="T2" y="T3"/>
                </a:cxn>
                <a:cxn ang="0">
                  <a:pos x="T4" y="T5"/>
                </a:cxn>
                <a:cxn ang="0">
                  <a:pos x="T6" y="T7"/>
                </a:cxn>
              </a:cxnLst>
              <a:rect l="0" t="0" r="r" b="b"/>
              <a:pathLst>
                <a:path w="495" h="414">
                  <a:moveTo>
                    <a:pt x="483" y="140"/>
                  </a:moveTo>
                  <a:cubicBezTo>
                    <a:pt x="472" y="19"/>
                    <a:pt x="288" y="0"/>
                    <a:pt x="210" y="92"/>
                  </a:cubicBezTo>
                  <a:cubicBezTo>
                    <a:pt x="165" y="145"/>
                    <a:pt x="103" y="196"/>
                    <a:pt x="0" y="147"/>
                  </a:cubicBezTo>
                  <a:cubicBezTo>
                    <a:pt x="224" y="414"/>
                    <a:pt x="495" y="273"/>
                    <a:pt x="483" y="140"/>
                  </a:cubicBezTo>
                  <a:close/>
                </a:path>
              </a:pathLst>
            </a:custGeom>
            <a:solidFill>
              <a:srgbClr val="DAA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6" name="Freeform 8">
              <a:extLst>
                <a:ext uri="{FF2B5EF4-FFF2-40B4-BE49-F238E27FC236}">
                  <a16:creationId xmlns:a16="http://schemas.microsoft.com/office/drawing/2014/main" xmlns="" id="{D3ADBD63-D5A8-4B4B-AEBD-EC6C4C99673A}"/>
                </a:ext>
              </a:extLst>
            </p:cNvPr>
            <p:cNvSpPr>
              <a:spLocks/>
            </p:cNvSpPr>
            <p:nvPr userDrawn="1"/>
          </p:nvSpPr>
          <p:spPr bwMode="auto">
            <a:xfrm rot="16521349">
              <a:off x="8526224" y="3444570"/>
              <a:ext cx="369785" cy="170881"/>
            </a:xfrm>
            <a:custGeom>
              <a:avLst/>
              <a:gdLst>
                <a:gd name="T0" fmla="*/ 10 w 185"/>
                <a:gd name="T1" fmla="*/ 0 h 80"/>
                <a:gd name="T2" fmla="*/ 0 w 185"/>
                <a:gd name="T3" fmla="*/ 80 h 80"/>
                <a:gd name="T4" fmla="*/ 181 w 185"/>
                <a:gd name="T5" fmla="*/ 80 h 80"/>
                <a:gd name="T6" fmla="*/ 185 w 185"/>
                <a:gd name="T7" fmla="*/ 41 h 80"/>
                <a:gd name="T8" fmla="*/ 10 w 185"/>
                <a:gd name="T9" fmla="*/ 0 h 80"/>
              </a:gdLst>
              <a:ahLst/>
              <a:cxnLst>
                <a:cxn ang="0">
                  <a:pos x="T0" y="T1"/>
                </a:cxn>
                <a:cxn ang="0">
                  <a:pos x="T2" y="T3"/>
                </a:cxn>
                <a:cxn ang="0">
                  <a:pos x="T4" y="T5"/>
                </a:cxn>
                <a:cxn ang="0">
                  <a:pos x="T6" y="T7"/>
                </a:cxn>
                <a:cxn ang="0">
                  <a:pos x="T8" y="T9"/>
                </a:cxn>
              </a:cxnLst>
              <a:rect l="0" t="0" r="r" b="b"/>
              <a:pathLst>
                <a:path w="185" h="80">
                  <a:moveTo>
                    <a:pt x="10" y="0"/>
                  </a:moveTo>
                  <a:lnTo>
                    <a:pt x="0" y="80"/>
                  </a:lnTo>
                  <a:lnTo>
                    <a:pt x="181" y="80"/>
                  </a:lnTo>
                  <a:lnTo>
                    <a:pt x="185" y="41"/>
                  </a:lnTo>
                  <a:lnTo>
                    <a:pt x="10" y="0"/>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7" name="Freeform 9">
              <a:extLst>
                <a:ext uri="{FF2B5EF4-FFF2-40B4-BE49-F238E27FC236}">
                  <a16:creationId xmlns:a16="http://schemas.microsoft.com/office/drawing/2014/main" xmlns="" id="{543E3C10-6EC0-4335-9691-594EF4EDD2FE}"/>
                </a:ext>
              </a:extLst>
            </p:cNvPr>
            <p:cNvSpPr>
              <a:spLocks/>
            </p:cNvSpPr>
            <p:nvPr userDrawn="1"/>
          </p:nvSpPr>
          <p:spPr bwMode="auto">
            <a:xfrm rot="16521349">
              <a:off x="8752118" y="3328672"/>
              <a:ext cx="603649" cy="320402"/>
            </a:xfrm>
            <a:custGeom>
              <a:avLst/>
              <a:gdLst>
                <a:gd name="T0" fmla="*/ 302 w 302"/>
                <a:gd name="T1" fmla="*/ 32 h 150"/>
                <a:gd name="T2" fmla="*/ 17 w 302"/>
                <a:gd name="T3" fmla="*/ 0 h 150"/>
                <a:gd name="T4" fmla="*/ 0 w 302"/>
                <a:gd name="T5" fmla="*/ 150 h 150"/>
                <a:gd name="T6" fmla="*/ 302 w 302"/>
                <a:gd name="T7" fmla="*/ 32 h 150"/>
              </a:gdLst>
              <a:ahLst/>
              <a:cxnLst>
                <a:cxn ang="0">
                  <a:pos x="T0" y="T1"/>
                </a:cxn>
                <a:cxn ang="0">
                  <a:pos x="T2" y="T3"/>
                </a:cxn>
                <a:cxn ang="0">
                  <a:pos x="T4" y="T5"/>
                </a:cxn>
                <a:cxn ang="0">
                  <a:pos x="T6" y="T7"/>
                </a:cxn>
              </a:cxnLst>
              <a:rect l="0" t="0" r="r" b="b"/>
              <a:pathLst>
                <a:path w="302" h="150">
                  <a:moveTo>
                    <a:pt x="302" y="32"/>
                  </a:moveTo>
                  <a:lnTo>
                    <a:pt x="17" y="0"/>
                  </a:lnTo>
                  <a:lnTo>
                    <a:pt x="0" y="150"/>
                  </a:lnTo>
                  <a:lnTo>
                    <a:pt x="302" y="32"/>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8" name="Freeform 10">
              <a:extLst>
                <a:ext uri="{FF2B5EF4-FFF2-40B4-BE49-F238E27FC236}">
                  <a16:creationId xmlns:a16="http://schemas.microsoft.com/office/drawing/2014/main" xmlns="" id="{1640C056-9CAD-4FED-BD25-FD2AC076E6CE}"/>
                </a:ext>
              </a:extLst>
            </p:cNvPr>
            <p:cNvSpPr>
              <a:spLocks/>
            </p:cNvSpPr>
            <p:nvPr userDrawn="1"/>
          </p:nvSpPr>
          <p:spPr bwMode="auto">
            <a:xfrm rot="16521349">
              <a:off x="8138389" y="3177992"/>
              <a:ext cx="567670" cy="390890"/>
            </a:xfrm>
            <a:custGeom>
              <a:avLst/>
              <a:gdLst>
                <a:gd name="T0" fmla="*/ 284 w 284"/>
                <a:gd name="T1" fmla="*/ 183 h 183"/>
                <a:gd name="T2" fmla="*/ 0 w 284"/>
                <a:gd name="T3" fmla="*/ 151 h 183"/>
                <a:gd name="T4" fmla="*/ 17 w 284"/>
                <a:gd name="T5" fmla="*/ 0 h 183"/>
                <a:gd name="T6" fmla="*/ 284 w 284"/>
                <a:gd name="T7" fmla="*/ 183 h 183"/>
              </a:gdLst>
              <a:ahLst/>
              <a:cxnLst>
                <a:cxn ang="0">
                  <a:pos x="T0" y="T1"/>
                </a:cxn>
                <a:cxn ang="0">
                  <a:pos x="T2" y="T3"/>
                </a:cxn>
                <a:cxn ang="0">
                  <a:pos x="T4" y="T5"/>
                </a:cxn>
                <a:cxn ang="0">
                  <a:pos x="T6" y="T7"/>
                </a:cxn>
              </a:cxnLst>
              <a:rect l="0" t="0" r="r" b="b"/>
              <a:pathLst>
                <a:path w="284" h="183">
                  <a:moveTo>
                    <a:pt x="284" y="183"/>
                  </a:moveTo>
                  <a:lnTo>
                    <a:pt x="0" y="151"/>
                  </a:lnTo>
                  <a:lnTo>
                    <a:pt x="17" y="0"/>
                  </a:lnTo>
                  <a:lnTo>
                    <a:pt x="284" y="183"/>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9" name="Freeform 11">
              <a:extLst>
                <a:ext uri="{FF2B5EF4-FFF2-40B4-BE49-F238E27FC236}">
                  <a16:creationId xmlns:a16="http://schemas.microsoft.com/office/drawing/2014/main" xmlns="" id="{62CD5086-2988-4B12-9989-4D0796BB02B5}"/>
                </a:ext>
              </a:extLst>
            </p:cNvPr>
            <p:cNvSpPr>
              <a:spLocks/>
            </p:cNvSpPr>
            <p:nvPr userDrawn="1"/>
          </p:nvSpPr>
          <p:spPr bwMode="auto">
            <a:xfrm rot="16521349">
              <a:off x="8166776" y="3233310"/>
              <a:ext cx="589657" cy="309722"/>
            </a:xfrm>
            <a:custGeom>
              <a:avLst/>
              <a:gdLst>
                <a:gd name="T0" fmla="*/ 284 w 284"/>
                <a:gd name="T1" fmla="*/ 145 h 145"/>
                <a:gd name="T2" fmla="*/ 0 w 284"/>
                <a:gd name="T3" fmla="*/ 113 h 145"/>
                <a:gd name="T4" fmla="*/ 29 w 284"/>
                <a:gd name="T5" fmla="*/ 0 h 145"/>
                <a:gd name="T6" fmla="*/ 284 w 284"/>
                <a:gd name="T7" fmla="*/ 145 h 145"/>
              </a:gdLst>
              <a:ahLst/>
              <a:cxnLst>
                <a:cxn ang="0">
                  <a:pos x="T0" y="T1"/>
                </a:cxn>
                <a:cxn ang="0">
                  <a:pos x="T2" y="T3"/>
                </a:cxn>
                <a:cxn ang="0">
                  <a:pos x="T4" y="T5"/>
                </a:cxn>
                <a:cxn ang="0">
                  <a:pos x="T6" y="T7"/>
                </a:cxn>
              </a:cxnLst>
              <a:rect l="0" t="0" r="r" b="b"/>
              <a:pathLst>
                <a:path w="284" h="145">
                  <a:moveTo>
                    <a:pt x="284" y="145"/>
                  </a:moveTo>
                  <a:lnTo>
                    <a:pt x="0" y="113"/>
                  </a:lnTo>
                  <a:lnTo>
                    <a:pt x="29" y="0"/>
                  </a:lnTo>
                  <a:lnTo>
                    <a:pt x="284" y="145"/>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0" name="Freeform 12">
              <a:extLst>
                <a:ext uri="{FF2B5EF4-FFF2-40B4-BE49-F238E27FC236}">
                  <a16:creationId xmlns:a16="http://schemas.microsoft.com/office/drawing/2014/main" xmlns="" id="{F15E2CEC-89D7-430D-B234-13120D6E72A8}"/>
                </a:ext>
              </a:extLst>
            </p:cNvPr>
            <p:cNvSpPr>
              <a:spLocks/>
            </p:cNvSpPr>
            <p:nvPr userDrawn="1"/>
          </p:nvSpPr>
          <p:spPr bwMode="auto">
            <a:xfrm rot="16521349">
              <a:off x="8767716" y="3372141"/>
              <a:ext cx="627635" cy="262729"/>
            </a:xfrm>
            <a:custGeom>
              <a:avLst/>
              <a:gdLst>
                <a:gd name="T0" fmla="*/ 302 w 302"/>
                <a:gd name="T1" fmla="*/ 5 h 123"/>
                <a:gd name="T2" fmla="*/ 35 w 302"/>
                <a:gd name="T3" fmla="*/ 0 h 123"/>
                <a:gd name="T4" fmla="*/ 0 w 302"/>
                <a:gd name="T5" fmla="*/ 123 h 123"/>
                <a:gd name="T6" fmla="*/ 302 w 302"/>
                <a:gd name="T7" fmla="*/ 5 h 123"/>
              </a:gdLst>
              <a:ahLst/>
              <a:cxnLst>
                <a:cxn ang="0">
                  <a:pos x="T0" y="T1"/>
                </a:cxn>
                <a:cxn ang="0">
                  <a:pos x="T2" y="T3"/>
                </a:cxn>
                <a:cxn ang="0">
                  <a:pos x="T4" y="T5"/>
                </a:cxn>
                <a:cxn ang="0">
                  <a:pos x="T6" y="T7"/>
                </a:cxn>
              </a:cxnLst>
              <a:rect l="0" t="0" r="r" b="b"/>
              <a:pathLst>
                <a:path w="302" h="123">
                  <a:moveTo>
                    <a:pt x="302" y="5"/>
                  </a:moveTo>
                  <a:lnTo>
                    <a:pt x="35" y="0"/>
                  </a:lnTo>
                  <a:lnTo>
                    <a:pt x="0" y="123"/>
                  </a:lnTo>
                  <a:lnTo>
                    <a:pt x="302" y="5"/>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13">
              <a:extLst>
                <a:ext uri="{FF2B5EF4-FFF2-40B4-BE49-F238E27FC236}">
                  <a16:creationId xmlns:a16="http://schemas.microsoft.com/office/drawing/2014/main" xmlns="" id="{224D2C46-6251-4978-AE73-D6CE38C4102D}"/>
                </a:ext>
              </a:extLst>
            </p:cNvPr>
            <p:cNvSpPr>
              <a:spLocks/>
            </p:cNvSpPr>
            <p:nvPr userDrawn="1"/>
          </p:nvSpPr>
          <p:spPr bwMode="auto">
            <a:xfrm rot="16521349">
              <a:off x="8551744" y="3472595"/>
              <a:ext cx="369785" cy="119617"/>
            </a:xfrm>
            <a:custGeom>
              <a:avLst/>
              <a:gdLst>
                <a:gd name="T0" fmla="*/ 26 w 185"/>
                <a:gd name="T1" fmla="*/ 0 h 56"/>
                <a:gd name="T2" fmla="*/ 0 w 185"/>
                <a:gd name="T3" fmla="*/ 56 h 56"/>
                <a:gd name="T4" fmla="*/ 181 w 185"/>
                <a:gd name="T5" fmla="*/ 56 h 56"/>
                <a:gd name="T6" fmla="*/ 185 w 185"/>
                <a:gd name="T7" fmla="*/ 17 h 56"/>
                <a:gd name="T8" fmla="*/ 26 w 185"/>
                <a:gd name="T9" fmla="*/ 0 h 56"/>
              </a:gdLst>
              <a:ahLst/>
              <a:cxnLst>
                <a:cxn ang="0">
                  <a:pos x="T0" y="T1"/>
                </a:cxn>
                <a:cxn ang="0">
                  <a:pos x="T2" y="T3"/>
                </a:cxn>
                <a:cxn ang="0">
                  <a:pos x="T4" y="T5"/>
                </a:cxn>
                <a:cxn ang="0">
                  <a:pos x="T6" y="T7"/>
                </a:cxn>
                <a:cxn ang="0">
                  <a:pos x="T8" y="T9"/>
                </a:cxn>
              </a:cxnLst>
              <a:rect l="0" t="0" r="r" b="b"/>
              <a:pathLst>
                <a:path w="185" h="56">
                  <a:moveTo>
                    <a:pt x="26" y="0"/>
                  </a:moveTo>
                  <a:lnTo>
                    <a:pt x="0" y="56"/>
                  </a:lnTo>
                  <a:lnTo>
                    <a:pt x="181" y="56"/>
                  </a:lnTo>
                  <a:lnTo>
                    <a:pt x="185" y="17"/>
                  </a:lnTo>
                  <a:lnTo>
                    <a:pt x="26" y="0"/>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2" name="Freeform 14">
              <a:extLst>
                <a:ext uri="{FF2B5EF4-FFF2-40B4-BE49-F238E27FC236}">
                  <a16:creationId xmlns:a16="http://schemas.microsoft.com/office/drawing/2014/main" xmlns="" id="{3A8DF3D5-BB7E-46BE-83B1-B118A13D14F6}"/>
                </a:ext>
              </a:extLst>
            </p:cNvPr>
            <p:cNvSpPr>
              <a:spLocks/>
            </p:cNvSpPr>
            <p:nvPr userDrawn="1"/>
          </p:nvSpPr>
          <p:spPr bwMode="auto">
            <a:xfrm rot="16521349">
              <a:off x="7885039" y="2322171"/>
              <a:ext cx="2042812" cy="651483"/>
            </a:xfrm>
            <a:custGeom>
              <a:avLst/>
              <a:gdLst>
                <a:gd name="T0" fmla="*/ 1488 w 2170"/>
                <a:gd name="T1" fmla="*/ 655 h 673"/>
                <a:gd name="T2" fmla="*/ 1488 w 2170"/>
                <a:gd name="T3" fmla="*/ 655 h 673"/>
                <a:gd name="T4" fmla="*/ 12 w 2170"/>
                <a:gd name="T5" fmla="*/ 484 h 673"/>
                <a:gd name="T6" fmla="*/ 12 w 2170"/>
                <a:gd name="T7" fmla="*/ 483 h 673"/>
                <a:gd name="T8" fmla="*/ 12 w 2170"/>
                <a:gd name="T9" fmla="*/ 483 h 673"/>
                <a:gd name="T10" fmla="*/ 10 w 2170"/>
                <a:gd name="T11" fmla="*/ 238 h 673"/>
                <a:gd name="T12" fmla="*/ 68 w 2170"/>
                <a:gd name="T13" fmla="*/ 0 h 673"/>
                <a:gd name="T14" fmla="*/ 1526 w 2170"/>
                <a:gd name="T15" fmla="*/ 169 h 673"/>
                <a:gd name="T16" fmla="*/ 1544 w 2170"/>
                <a:gd name="T17" fmla="*/ 171 h 673"/>
                <a:gd name="T18" fmla="*/ 2170 w 2170"/>
                <a:gd name="T19" fmla="*/ 488 h 673"/>
                <a:gd name="T20" fmla="*/ 1488 w 2170"/>
                <a:gd name="T21" fmla="*/ 655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0" h="673">
                  <a:moveTo>
                    <a:pt x="1488" y="655"/>
                  </a:moveTo>
                  <a:cubicBezTo>
                    <a:pt x="1488" y="655"/>
                    <a:pt x="1488" y="655"/>
                    <a:pt x="1488" y="655"/>
                  </a:cubicBezTo>
                  <a:cubicBezTo>
                    <a:pt x="12" y="484"/>
                    <a:pt x="12" y="484"/>
                    <a:pt x="12" y="484"/>
                  </a:cubicBezTo>
                  <a:cubicBezTo>
                    <a:pt x="12" y="483"/>
                    <a:pt x="12" y="483"/>
                    <a:pt x="12" y="483"/>
                  </a:cubicBezTo>
                  <a:cubicBezTo>
                    <a:pt x="12" y="483"/>
                    <a:pt x="12" y="483"/>
                    <a:pt x="12" y="483"/>
                  </a:cubicBezTo>
                  <a:cubicBezTo>
                    <a:pt x="1" y="405"/>
                    <a:pt x="0" y="323"/>
                    <a:pt x="10" y="238"/>
                  </a:cubicBezTo>
                  <a:cubicBezTo>
                    <a:pt x="19" y="153"/>
                    <a:pt x="39" y="73"/>
                    <a:pt x="68" y="0"/>
                  </a:cubicBezTo>
                  <a:cubicBezTo>
                    <a:pt x="1526" y="169"/>
                    <a:pt x="1526" y="169"/>
                    <a:pt x="1526" y="169"/>
                  </a:cubicBezTo>
                  <a:cubicBezTo>
                    <a:pt x="1532" y="169"/>
                    <a:pt x="1538" y="170"/>
                    <a:pt x="1544" y="171"/>
                  </a:cubicBezTo>
                  <a:cubicBezTo>
                    <a:pt x="1720" y="194"/>
                    <a:pt x="1988" y="360"/>
                    <a:pt x="2170" y="488"/>
                  </a:cubicBezTo>
                  <a:cubicBezTo>
                    <a:pt x="1963" y="572"/>
                    <a:pt x="1665" y="673"/>
                    <a:pt x="1488" y="655"/>
                  </a:cubicBezTo>
                  <a:close/>
                </a:path>
              </a:pathLst>
            </a:custGeom>
            <a:solidFill>
              <a:srgbClr val="F6D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3" name="Freeform 15">
              <a:extLst>
                <a:ext uri="{FF2B5EF4-FFF2-40B4-BE49-F238E27FC236}">
                  <a16:creationId xmlns:a16="http://schemas.microsoft.com/office/drawing/2014/main" xmlns="" id="{3D1D39C1-E9A9-4D85-8D31-697403408BBD}"/>
                </a:ext>
              </a:extLst>
            </p:cNvPr>
            <p:cNvSpPr>
              <a:spLocks/>
            </p:cNvSpPr>
            <p:nvPr userDrawn="1"/>
          </p:nvSpPr>
          <p:spPr bwMode="auto">
            <a:xfrm rot="16521349">
              <a:off x="8809147" y="2326102"/>
              <a:ext cx="305822" cy="326810"/>
            </a:xfrm>
            <a:custGeom>
              <a:avLst/>
              <a:gdLst>
                <a:gd name="T0" fmla="*/ 61 w 338"/>
                <a:gd name="T1" fmla="*/ 278 h 338"/>
                <a:gd name="T2" fmla="*/ 278 w 338"/>
                <a:gd name="T3" fmla="*/ 277 h 338"/>
                <a:gd name="T4" fmla="*/ 277 w 338"/>
                <a:gd name="T5" fmla="*/ 59 h 338"/>
                <a:gd name="T6" fmla="*/ 60 w 338"/>
                <a:gd name="T7" fmla="*/ 60 h 338"/>
                <a:gd name="T8" fmla="*/ 61 w 338"/>
                <a:gd name="T9" fmla="*/ 278 h 338"/>
              </a:gdLst>
              <a:ahLst/>
              <a:cxnLst>
                <a:cxn ang="0">
                  <a:pos x="T0" y="T1"/>
                </a:cxn>
                <a:cxn ang="0">
                  <a:pos x="T2" y="T3"/>
                </a:cxn>
                <a:cxn ang="0">
                  <a:pos x="T4" y="T5"/>
                </a:cxn>
                <a:cxn ang="0">
                  <a:pos x="T6" y="T7"/>
                </a:cxn>
                <a:cxn ang="0">
                  <a:pos x="T8" y="T9"/>
                </a:cxn>
              </a:cxnLst>
              <a:rect l="0" t="0" r="r" b="b"/>
              <a:pathLst>
                <a:path w="338" h="338">
                  <a:moveTo>
                    <a:pt x="61" y="278"/>
                  </a:moveTo>
                  <a:cubicBezTo>
                    <a:pt x="121" y="338"/>
                    <a:pt x="219" y="337"/>
                    <a:pt x="278" y="277"/>
                  </a:cubicBezTo>
                  <a:cubicBezTo>
                    <a:pt x="338" y="217"/>
                    <a:pt x="338" y="119"/>
                    <a:pt x="277" y="59"/>
                  </a:cubicBezTo>
                  <a:cubicBezTo>
                    <a:pt x="217" y="0"/>
                    <a:pt x="119" y="0"/>
                    <a:pt x="60" y="60"/>
                  </a:cubicBezTo>
                  <a:cubicBezTo>
                    <a:pt x="0" y="121"/>
                    <a:pt x="1" y="218"/>
                    <a:pt x="61"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4" name="Freeform 16">
              <a:extLst>
                <a:ext uri="{FF2B5EF4-FFF2-40B4-BE49-F238E27FC236}">
                  <a16:creationId xmlns:a16="http://schemas.microsoft.com/office/drawing/2014/main" xmlns="" id="{A38F8BE7-DF85-4116-A177-4B317C78131C}"/>
                </a:ext>
              </a:extLst>
            </p:cNvPr>
            <p:cNvSpPr>
              <a:spLocks/>
            </p:cNvSpPr>
            <p:nvPr userDrawn="1"/>
          </p:nvSpPr>
          <p:spPr bwMode="auto">
            <a:xfrm rot="16521349">
              <a:off x="8721482" y="2724487"/>
              <a:ext cx="305822" cy="324674"/>
            </a:xfrm>
            <a:custGeom>
              <a:avLst/>
              <a:gdLst>
                <a:gd name="T0" fmla="*/ 61 w 339"/>
                <a:gd name="T1" fmla="*/ 278 h 338"/>
                <a:gd name="T2" fmla="*/ 279 w 339"/>
                <a:gd name="T3" fmla="*/ 277 h 338"/>
                <a:gd name="T4" fmla="*/ 278 w 339"/>
                <a:gd name="T5" fmla="*/ 59 h 338"/>
                <a:gd name="T6" fmla="*/ 60 w 339"/>
                <a:gd name="T7" fmla="*/ 61 h 338"/>
                <a:gd name="T8" fmla="*/ 61 w 339"/>
                <a:gd name="T9" fmla="*/ 278 h 338"/>
              </a:gdLst>
              <a:ahLst/>
              <a:cxnLst>
                <a:cxn ang="0">
                  <a:pos x="T0" y="T1"/>
                </a:cxn>
                <a:cxn ang="0">
                  <a:pos x="T2" y="T3"/>
                </a:cxn>
                <a:cxn ang="0">
                  <a:pos x="T4" y="T5"/>
                </a:cxn>
                <a:cxn ang="0">
                  <a:pos x="T6" y="T7"/>
                </a:cxn>
                <a:cxn ang="0">
                  <a:pos x="T8" y="T9"/>
                </a:cxn>
              </a:cxnLst>
              <a:rect l="0" t="0" r="r" b="b"/>
              <a:pathLst>
                <a:path w="339" h="338">
                  <a:moveTo>
                    <a:pt x="61" y="278"/>
                  </a:moveTo>
                  <a:cubicBezTo>
                    <a:pt x="122" y="338"/>
                    <a:pt x="219" y="337"/>
                    <a:pt x="279" y="277"/>
                  </a:cubicBezTo>
                  <a:cubicBezTo>
                    <a:pt x="339" y="217"/>
                    <a:pt x="338" y="119"/>
                    <a:pt x="278" y="59"/>
                  </a:cubicBezTo>
                  <a:cubicBezTo>
                    <a:pt x="217" y="0"/>
                    <a:pt x="120" y="0"/>
                    <a:pt x="60" y="61"/>
                  </a:cubicBezTo>
                  <a:cubicBezTo>
                    <a:pt x="0" y="121"/>
                    <a:pt x="1" y="219"/>
                    <a:pt x="61"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7">
              <a:extLst>
                <a:ext uri="{FF2B5EF4-FFF2-40B4-BE49-F238E27FC236}">
                  <a16:creationId xmlns:a16="http://schemas.microsoft.com/office/drawing/2014/main" xmlns="" id="{2A2AE78E-0370-4ED0-B981-4AF744DDB1ED}"/>
                </a:ext>
              </a:extLst>
            </p:cNvPr>
            <p:cNvSpPr>
              <a:spLocks/>
            </p:cNvSpPr>
            <p:nvPr userDrawn="1"/>
          </p:nvSpPr>
          <p:spPr bwMode="auto">
            <a:xfrm rot="16521349">
              <a:off x="8318538" y="2718897"/>
              <a:ext cx="1549099" cy="224281"/>
            </a:xfrm>
            <a:custGeom>
              <a:avLst/>
              <a:gdLst>
                <a:gd name="T0" fmla="*/ 1442 w 1710"/>
                <a:gd name="T1" fmla="*/ 167 h 231"/>
                <a:gd name="T2" fmla="*/ 1442 w 1710"/>
                <a:gd name="T3" fmla="*/ 167 h 231"/>
                <a:gd name="T4" fmla="*/ 0 w 1710"/>
                <a:gd name="T5" fmla="*/ 0 h 231"/>
                <a:gd name="T6" fmla="*/ 6 w 1710"/>
                <a:gd name="T7" fmla="*/ 53 h 231"/>
                <a:gd name="T8" fmla="*/ 1463 w 1710"/>
                <a:gd name="T9" fmla="*/ 222 h 231"/>
                <a:gd name="T10" fmla="*/ 1482 w 1710"/>
                <a:gd name="T11" fmla="*/ 224 h 231"/>
                <a:gd name="T12" fmla="*/ 1710 w 1710"/>
                <a:gd name="T13" fmla="*/ 204 h 231"/>
                <a:gd name="T14" fmla="*/ 1442 w 1710"/>
                <a:gd name="T15" fmla="*/ 167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0" h="231">
                  <a:moveTo>
                    <a:pt x="1442" y="167"/>
                  </a:moveTo>
                  <a:cubicBezTo>
                    <a:pt x="1442" y="167"/>
                    <a:pt x="1442" y="167"/>
                    <a:pt x="1442" y="167"/>
                  </a:cubicBezTo>
                  <a:cubicBezTo>
                    <a:pt x="0" y="0"/>
                    <a:pt x="0" y="0"/>
                    <a:pt x="0" y="0"/>
                  </a:cubicBezTo>
                  <a:cubicBezTo>
                    <a:pt x="1" y="18"/>
                    <a:pt x="3" y="36"/>
                    <a:pt x="6" y="53"/>
                  </a:cubicBezTo>
                  <a:cubicBezTo>
                    <a:pt x="1463" y="222"/>
                    <a:pt x="1463" y="222"/>
                    <a:pt x="1463" y="222"/>
                  </a:cubicBezTo>
                  <a:cubicBezTo>
                    <a:pt x="1469" y="223"/>
                    <a:pt x="1476" y="224"/>
                    <a:pt x="1482" y="224"/>
                  </a:cubicBezTo>
                  <a:cubicBezTo>
                    <a:pt x="1546" y="231"/>
                    <a:pt x="1625" y="222"/>
                    <a:pt x="1710" y="204"/>
                  </a:cubicBezTo>
                  <a:cubicBezTo>
                    <a:pt x="1635" y="193"/>
                    <a:pt x="1545" y="181"/>
                    <a:pt x="1442" y="167"/>
                  </a:cubicBezTo>
                  <a:close/>
                </a:path>
              </a:pathLst>
            </a:custGeom>
            <a:solidFill>
              <a:srgbClr val="D9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8">
              <a:extLst>
                <a:ext uri="{FF2B5EF4-FFF2-40B4-BE49-F238E27FC236}">
                  <a16:creationId xmlns:a16="http://schemas.microsoft.com/office/drawing/2014/main" xmlns="" id="{8F85D489-EFA6-4A9A-AF52-83FFCB53DFB2}"/>
                </a:ext>
              </a:extLst>
            </p:cNvPr>
            <p:cNvSpPr>
              <a:spLocks/>
            </p:cNvSpPr>
            <p:nvPr userDrawn="1"/>
          </p:nvSpPr>
          <p:spPr bwMode="auto">
            <a:xfrm rot="16521349">
              <a:off x="7911976" y="2634380"/>
              <a:ext cx="1551098" cy="234961"/>
            </a:xfrm>
            <a:custGeom>
              <a:avLst/>
              <a:gdLst>
                <a:gd name="T0" fmla="*/ 1442 w 1712"/>
                <a:gd name="T1" fmla="*/ 217 h 243"/>
                <a:gd name="T2" fmla="*/ 1442 w 1712"/>
                <a:gd name="T3" fmla="*/ 217 h 243"/>
                <a:gd name="T4" fmla="*/ 0 w 1712"/>
                <a:gd name="T5" fmla="*/ 50 h 243"/>
                <a:gd name="T6" fmla="*/ 18 w 1712"/>
                <a:gd name="T7" fmla="*/ 0 h 243"/>
                <a:gd name="T8" fmla="*/ 1476 w 1712"/>
                <a:gd name="T9" fmla="*/ 169 h 243"/>
                <a:gd name="T10" fmla="*/ 1494 w 1712"/>
                <a:gd name="T11" fmla="*/ 171 h 243"/>
                <a:gd name="T12" fmla="*/ 1712 w 1712"/>
                <a:gd name="T13" fmla="*/ 243 h 243"/>
                <a:gd name="T14" fmla="*/ 1442 w 1712"/>
                <a:gd name="T15" fmla="*/ 217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2" h="243">
                  <a:moveTo>
                    <a:pt x="1442" y="217"/>
                  </a:moveTo>
                  <a:cubicBezTo>
                    <a:pt x="1442" y="217"/>
                    <a:pt x="1442" y="217"/>
                    <a:pt x="1442" y="217"/>
                  </a:cubicBezTo>
                  <a:cubicBezTo>
                    <a:pt x="0" y="50"/>
                    <a:pt x="0" y="50"/>
                    <a:pt x="0" y="50"/>
                  </a:cubicBezTo>
                  <a:cubicBezTo>
                    <a:pt x="5" y="33"/>
                    <a:pt x="11" y="16"/>
                    <a:pt x="18" y="0"/>
                  </a:cubicBezTo>
                  <a:cubicBezTo>
                    <a:pt x="1476" y="169"/>
                    <a:pt x="1476" y="169"/>
                    <a:pt x="1476" y="169"/>
                  </a:cubicBezTo>
                  <a:cubicBezTo>
                    <a:pt x="1482" y="169"/>
                    <a:pt x="1488" y="170"/>
                    <a:pt x="1494" y="171"/>
                  </a:cubicBezTo>
                  <a:cubicBezTo>
                    <a:pt x="1557" y="179"/>
                    <a:pt x="1633" y="206"/>
                    <a:pt x="1712" y="243"/>
                  </a:cubicBezTo>
                  <a:cubicBezTo>
                    <a:pt x="1636" y="236"/>
                    <a:pt x="1546" y="228"/>
                    <a:pt x="1442"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7" name="Freeform 19">
              <a:extLst>
                <a:ext uri="{FF2B5EF4-FFF2-40B4-BE49-F238E27FC236}">
                  <a16:creationId xmlns:a16="http://schemas.microsoft.com/office/drawing/2014/main" xmlns="" id="{6A452174-59A8-4FD5-9CF9-2FDC7697E6DD}"/>
                </a:ext>
              </a:extLst>
            </p:cNvPr>
            <p:cNvSpPr>
              <a:spLocks/>
            </p:cNvSpPr>
            <p:nvPr userDrawn="1"/>
          </p:nvSpPr>
          <p:spPr bwMode="auto">
            <a:xfrm rot="16521349">
              <a:off x="8748259" y="1704837"/>
              <a:ext cx="609646" cy="474194"/>
            </a:xfrm>
            <a:custGeom>
              <a:avLst/>
              <a:gdLst>
                <a:gd name="T0" fmla="*/ 68 w 674"/>
                <a:gd name="T1" fmla="*/ 0 h 492"/>
                <a:gd name="T2" fmla="*/ 674 w 674"/>
                <a:gd name="T3" fmla="*/ 314 h 492"/>
                <a:gd name="T4" fmla="*/ 12 w 674"/>
                <a:gd name="T5" fmla="*/ 483 h 492"/>
                <a:gd name="T6" fmla="*/ 12 w 674"/>
                <a:gd name="T7" fmla="*/ 483 h 492"/>
                <a:gd name="T8" fmla="*/ 10 w 674"/>
                <a:gd name="T9" fmla="*/ 238 h 492"/>
                <a:gd name="T10" fmla="*/ 68 w 674"/>
                <a:gd name="T11" fmla="*/ 0 h 492"/>
              </a:gdLst>
              <a:ahLst/>
              <a:cxnLst>
                <a:cxn ang="0">
                  <a:pos x="T0" y="T1"/>
                </a:cxn>
                <a:cxn ang="0">
                  <a:pos x="T2" y="T3"/>
                </a:cxn>
                <a:cxn ang="0">
                  <a:pos x="T4" y="T5"/>
                </a:cxn>
                <a:cxn ang="0">
                  <a:pos x="T6" y="T7"/>
                </a:cxn>
                <a:cxn ang="0">
                  <a:pos x="T8" y="T9"/>
                </a:cxn>
                <a:cxn ang="0">
                  <a:pos x="T10" y="T11"/>
                </a:cxn>
              </a:cxnLst>
              <a:rect l="0" t="0" r="r" b="b"/>
              <a:pathLst>
                <a:path w="674" h="492">
                  <a:moveTo>
                    <a:pt x="68" y="0"/>
                  </a:moveTo>
                  <a:cubicBezTo>
                    <a:pt x="244" y="32"/>
                    <a:pt x="498" y="191"/>
                    <a:pt x="674" y="314"/>
                  </a:cubicBezTo>
                  <a:cubicBezTo>
                    <a:pt x="475" y="395"/>
                    <a:pt x="191" y="492"/>
                    <a:pt x="12" y="483"/>
                  </a:cubicBezTo>
                  <a:cubicBezTo>
                    <a:pt x="12" y="483"/>
                    <a:pt x="12" y="483"/>
                    <a:pt x="12" y="483"/>
                  </a:cubicBezTo>
                  <a:cubicBezTo>
                    <a:pt x="1" y="405"/>
                    <a:pt x="0" y="323"/>
                    <a:pt x="10" y="238"/>
                  </a:cubicBezTo>
                  <a:cubicBezTo>
                    <a:pt x="20" y="153"/>
                    <a:pt x="40" y="73"/>
                    <a:pt x="68" y="0"/>
                  </a:cubicBez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8" name="Freeform 20">
              <a:extLst>
                <a:ext uri="{FF2B5EF4-FFF2-40B4-BE49-F238E27FC236}">
                  <a16:creationId xmlns:a16="http://schemas.microsoft.com/office/drawing/2014/main" xmlns="" id="{1E341DAE-F442-40C8-9B45-1929796627EF}"/>
                </a:ext>
              </a:extLst>
            </p:cNvPr>
            <p:cNvSpPr>
              <a:spLocks/>
            </p:cNvSpPr>
            <p:nvPr userDrawn="1"/>
          </p:nvSpPr>
          <p:spPr bwMode="auto">
            <a:xfrm rot="16521349">
              <a:off x="8900189" y="1869482"/>
              <a:ext cx="605648" cy="173017"/>
            </a:xfrm>
            <a:custGeom>
              <a:avLst/>
              <a:gdLst>
                <a:gd name="T0" fmla="*/ 668 w 669"/>
                <a:gd name="T1" fmla="*/ 0 h 179"/>
                <a:gd name="T2" fmla="*/ 668 w 669"/>
                <a:gd name="T3" fmla="*/ 0 h 179"/>
                <a:gd name="T4" fmla="*/ 669 w 669"/>
                <a:gd name="T5" fmla="*/ 2 h 179"/>
                <a:gd name="T6" fmla="*/ 9 w 669"/>
                <a:gd name="T7" fmla="*/ 170 h 179"/>
                <a:gd name="T8" fmla="*/ 9 w 669"/>
                <a:gd name="T9" fmla="*/ 170 h 179"/>
                <a:gd name="T10" fmla="*/ 0 w 669"/>
                <a:gd name="T11" fmla="*/ 39 h 179"/>
                <a:gd name="T12" fmla="*/ 668 w 669"/>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669" h="179">
                  <a:moveTo>
                    <a:pt x="668" y="0"/>
                  </a:moveTo>
                  <a:cubicBezTo>
                    <a:pt x="668" y="0"/>
                    <a:pt x="668" y="0"/>
                    <a:pt x="668" y="0"/>
                  </a:cubicBezTo>
                  <a:cubicBezTo>
                    <a:pt x="669" y="2"/>
                    <a:pt x="669" y="2"/>
                    <a:pt x="669" y="2"/>
                  </a:cubicBezTo>
                  <a:cubicBezTo>
                    <a:pt x="470" y="83"/>
                    <a:pt x="187" y="179"/>
                    <a:pt x="9" y="170"/>
                  </a:cubicBezTo>
                  <a:cubicBezTo>
                    <a:pt x="9" y="170"/>
                    <a:pt x="9" y="170"/>
                    <a:pt x="9" y="170"/>
                  </a:cubicBezTo>
                  <a:cubicBezTo>
                    <a:pt x="3" y="128"/>
                    <a:pt x="0" y="84"/>
                    <a:pt x="0" y="39"/>
                  </a:cubicBezTo>
                  <a:lnTo>
                    <a:pt x="668" y="0"/>
                  </a:lnTo>
                  <a:close/>
                </a:path>
              </a:pathLst>
            </a:custGeom>
            <a:solidFill>
              <a:srgbClr val="75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9" name="Freeform 21">
              <a:extLst>
                <a:ext uri="{FF2B5EF4-FFF2-40B4-BE49-F238E27FC236}">
                  <a16:creationId xmlns:a16="http://schemas.microsoft.com/office/drawing/2014/main" xmlns="" id="{374C5B32-0420-4222-990B-33E71FC16F3B}"/>
                </a:ext>
              </a:extLst>
            </p:cNvPr>
            <p:cNvSpPr>
              <a:spLocks/>
            </p:cNvSpPr>
            <p:nvPr userDrawn="1"/>
          </p:nvSpPr>
          <p:spPr bwMode="auto">
            <a:xfrm rot="16521349">
              <a:off x="8633444" y="3124717"/>
              <a:ext cx="305822" cy="326810"/>
            </a:xfrm>
            <a:custGeom>
              <a:avLst/>
              <a:gdLst>
                <a:gd name="T0" fmla="*/ 60 w 338"/>
                <a:gd name="T1" fmla="*/ 278 h 338"/>
                <a:gd name="T2" fmla="*/ 278 w 338"/>
                <a:gd name="T3" fmla="*/ 277 h 338"/>
                <a:gd name="T4" fmla="*/ 277 w 338"/>
                <a:gd name="T5" fmla="*/ 59 h 338"/>
                <a:gd name="T6" fmla="*/ 59 w 338"/>
                <a:gd name="T7" fmla="*/ 60 h 338"/>
                <a:gd name="T8" fmla="*/ 60 w 338"/>
                <a:gd name="T9" fmla="*/ 278 h 338"/>
              </a:gdLst>
              <a:ahLst/>
              <a:cxnLst>
                <a:cxn ang="0">
                  <a:pos x="T0" y="T1"/>
                </a:cxn>
                <a:cxn ang="0">
                  <a:pos x="T2" y="T3"/>
                </a:cxn>
                <a:cxn ang="0">
                  <a:pos x="T4" y="T5"/>
                </a:cxn>
                <a:cxn ang="0">
                  <a:pos x="T6" y="T7"/>
                </a:cxn>
                <a:cxn ang="0">
                  <a:pos x="T8" y="T9"/>
                </a:cxn>
              </a:cxnLst>
              <a:rect l="0" t="0" r="r" b="b"/>
              <a:pathLst>
                <a:path w="338" h="338">
                  <a:moveTo>
                    <a:pt x="60" y="278"/>
                  </a:moveTo>
                  <a:cubicBezTo>
                    <a:pt x="121" y="338"/>
                    <a:pt x="218" y="337"/>
                    <a:pt x="278" y="277"/>
                  </a:cubicBezTo>
                  <a:cubicBezTo>
                    <a:pt x="338" y="217"/>
                    <a:pt x="337" y="119"/>
                    <a:pt x="277" y="59"/>
                  </a:cubicBezTo>
                  <a:cubicBezTo>
                    <a:pt x="217" y="0"/>
                    <a:pt x="119" y="0"/>
                    <a:pt x="59" y="60"/>
                  </a:cubicBezTo>
                  <a:cubicBezTo>
                    <a:pt x="0" y="121"/>
                    <a:pt x="0" y="218"/>
                    <a:pt x="60"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0" name="Freeform 22">
              <a:extLst>
                <a:ext uri="{FF2B5EF4-FFF2-40B4-BE49-F238E27FC236}">
                  <a16:creationId xmlns:a16="http://schemas.microsoft.com/office/drawing/2014/main" xmlns="" id="{BD8DB175-738B-4810-964C-BACC2B1B57CA}"/>
                </a:ext>
              </a:extLst>
            </p:cNvPr>
            <p:cNvSpPr>
              <a:spLocks/>
            </p:cNvSpPr>
            <p:nvPr userDrawn="1"/>
          </p:nvSpPr>
          <p:spPr bwMode="auto">
            <a:xfrm rot="16521349">
              <a:off x="8669266" y="3165128"/>
              <a:ext cx="231865" cy="247777"/>
            </a:xfrm>
            <a:custGeom>
              <a:avLst/>
              <a:gdLst>
                <a:gd name="T0" fmla="*/ 47 w 257"/>
                <a:gd name="T1" fmla="*/ 212 h 257"/>
                <a:gd name="T2" fmla="*/ 212 w 257"/>
                <a:gd name="T3" fmla="*/ 211 h 257"/>
                <a:gd name="T4" fmla="*/ 211 w 257"/>
                <a:gd name="T5" fmla="*/ 46 h 257"/>
                <a:gd name="T6" fmla="*/ 46 w 257"/>
                <a:gd name="T7" fmla="*/ 46 h 257"/>
                <a:gd name="T8" fmla="*/ 47 w 257"/>
                <a:gd name="T9" fmla="*/ 212 h 257"/>
              </a:gdLst>
              <a:ahLst/>
              <a:cxnLst>
                <a:cxn ang="0">
                  <a:pos x="T0" y="T1"/>
                </a:cxn>
                <a:cxn ang="0">
                  <a:pos x="T2" y="T3"/>
                </a:cxn>
                <a:cxn ang="0">
                  <a:pos x="T4" y="T5"/>
                </a:cxn>
                <a:cxn ang="0">
                  <a:pos x="T6" y="T7"/>
                </a:cxn>
                <a:cxn ang="0">
                  <a:pos x="T8" y="T9"/>
                </a:cxn>
              </a:cxnLst>
              <a:rect l="0" t="0" r="r" b="b"/>
              <a:pathLst>
                <a:path w="257" h="257">
                  <a:moveTo>
                    <a:pt x="47" y="212"/>
                  </a:moveTo>
                  <a:cubicBezTo>
                    <a:pt x="92" y="257"/>
                    <a:pt x="166" y="256"/>
                    <a:pt x="212" y="211"/>
                  </a:cubicBezTo>
                  <a:cubicBezTo>
                    <a:pt x="257" y="165"/>
                    <a:pt x="257" y="91"/>
                    <a:pt x="211" y="46"/>
                  </a:cubicBezTo>
                  <a:cubicBezTo>
                    <a:pt x="165" y="0"/>
                    <a:pt x="91" y="1"/>
                    <a:pt x="46" y="46"/>
                  </a:cubicBezTo>
                  <a:cubicBezTo>
                    <a:pt x="0" y="92"/>
                    <a:pt x="1" y="166"/>
                    <a:pt x="47"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1" name="Freeform 23">
              <a:extLst>
                <a:ext uri="{FF2B5EF4-FFF2-40B4-BE49-F238E27FC236}">
                  <a16:creationId xmlns:a16="http://schemas.microsoft.com/office/drawing/2014/main" xmlns="" id="{2E9EA38E-31A9-4F7A-A27C-DDB0660A2D2F}"/>
                </a:ext>
              </a:extLst>
            </p:cNvPr>
            <p:cNvSpPr>
              <a:spLocks/>
            </p:cNvSpPr>
            <p:nvPr userDrawn="1"/>
          </p:nvSpPr>
          <p:spPr bwMode="auto">
            <a:xfrm rot="16521349">
              <a:off x="8757461" y="2762935"/>
              <a:ext cx="233864" cy="247777"/>
            </a:xfrm>
            <a:custGeom>
              <a:avLst/>
              <a:gdLst>
                <a:gd name="T0" fmla="*/ 46 w 257"/>
                <a:gd name="T1" fmla="*/ 211 h 256"/>
                <a:gd name="T2" fmla="*/ 212 w 257"/>
                <a:gd name="T3" fmla="*/ 210 h 256"/>
                <a:gd name="T4" fmla="*/ 211 w 257"/>
                <a:gd name="T5" fmla="*/ 45 h 256"/>
                <a:gd name="T6" fmla="*/ 45 w 257"/>
                <a:gd name="T7" fmla="*/ 46 h 256"/>
                <a:gd name="T8" fmla="*/ 46 w 257"/>
                <a:gd name="T9" fmla="*/ 211 h 256"/>
              </a:gdLst>
              <a:ahLst/>
              <a:cxnLst>
                <a:cxn ang="0">
                  <a:pos x="T0" y="T1"/>
                </a:cxn>
                <a:cxn ang="0">
                  <a:pos x="T2" y="T3"/>
                </a:cxn>
                <a:cxn ang="0">
                  <a:pos x="T4" y="T5"/>
                </a:cxn>
                <a:cxn ang="0">
                  <a:pos x="T6" y="T7"/>
                </a:cxn>
                <a:cxn ang="0">
                  <a:pos x="T8" y="T9"/>
                </a:cxn>
              </a:cxnLst>
              <a:rect l="0" t="0" r="r" b="b"/>
              <a:pathLst>
                <a:path w="257" h="256">
                  <a:moveTo>
                    <a:pt x="46" y="211"/>
                  </a:moveTo>
                  <a:cubicBezTo>
                    <a:pt x="92" y="256"/>
                    <a:pt x="166" y="256"/>
                    <a:pt x="212" y="210"/>
                  </a:cubicBezTo>
                  <a:cubicBezTo>
                    <a:pt x="257" y="164"/>
                    <a:pt x="256" y="90"/>
                    <a:pt x="211" y="45"/>
                  </a:cubicBezTo>
                  <a:cubicBezTo>
                    <a:pt x="165" y="0"/>
                    <a:pt x="91" y="0"/>
                    <a:pt x="45" y="46"/>
                  </a:cubicBezTo>
                  <a:cubicBezTo>
                    <a:pt x="0" y="91"/>
                    <a:pt x="1" y="166"/>
                    <a:pt x="46" y="211"/>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2" name="Freeform 24">
              <a:extLst>
                <a:ext uri="{FF2B5EF4-FFF2-40B4-BE49-F238E27FC236}">
                  <a16:creationId xmlns:a16="http://schemas.microsoft.com/office/drawing/2014/main" xmlns="" id="{1A51A1DE-DD11-4F54-859F-A27426FCB2B2}"/>
                </a:ext>
              </a:extLst>
            </p:cNvPr>
            <p:cNvSpPr>
              <a:spLocks/>
            </p:cNvSpPr>
            <p:nvPr userDrawn="1"/>
          </p:nvSpPr>
          <p:spPr bwMode="auto">
            <a:xfrm rot="16521349">
              <a:off x="8844968" y="2366514"/>
              <a:ext cx="231865" cy="247777"/>
            </a:xfrm>
            <a:custGeom>
              <a:avLst/>
              <a:gdLst>
                <a:gd name="T0" fmla="*/ 46 w 256"/>
                <a:gd name="T1" fmla="*/ 212 h 257"/>
                <a:gd name="T2" fmla="*/ 211 w 256"/>
                <a:gd name="T3" fmla="*/ 211 h 257"/>
                <a:gd name="T4" fmla="*/ 210 w 256"/>
                <a:gd name="T5" fmla="*/ 46 h 257"/>
                <a:gd name="T6" fmla="*/ 45 w 256"/>
                <a:gd name="T7" fmla="*/ 46 h 257"/>
                <a:gd name="T8" fmla="*/ 46 w 256"/>
                <a:gd name="T9" fmla="*/ 212 h 257"/>
              </a:gdLst>
              <a:ahLst/>
              <a:cxnLst>
                <a:cxn ang="0">
                  <a:pos x="T0" y="T1"/>
                </a:cxn>
                <a:cxn ang="0">
                  <a:pos x="T2" y="T3"/>
                </a:cxn>
                <a:cxn ang="0">
                  <a:pos x="T4" y="T5"/>
                </a:cxn>
                <a:cxn ang="0">
                  <a:pos x="T6" y="T7"/>
                </a:cxn>
                <a:cxn ang="0">
                  <a:pos x="T8" y="T9"/>
                </a:cxn>
              </a:cxnLst>
              <a:rect l="0" t="0" r="r" b="b"/>
              <a:pathLst>
                <a:path w="256" h="257">
                  <a:moveTo>
                    <a:pt x="46" y="212"/>
                  </a:moveTo>
                  <a:cubicBezTo>
                    <a:pt x="92" y="257"/>
                    <a:pt x="166" y="256"/>
                    <a:pt x="211" y="211"/>
                  </a:cubicBezTo>
                  <a:cubicBezTo>
                    <a:pt x="256" y="165"/>
                    <a:pt x="256" y="91"/>
                    <a:pt x="210" y="46"/>
                  </a:cubicBezTo>
                  <a:cubicBezTo>
                    <a:pt x="164" y="0"/>
                    <a:pt x="90" y="1"/>
                    <a:pt x="45" y="46"/>
                  </a:cubicBezTo>
                  <a:cubicBezTo>
                    <a:pt x="0" y="92"/>
                    <a:pt x="0" y="166"/>
                    <a:pt x="46"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3" name="Freeform 25">
              <a:extLst>
                <a:ext uri="{FF2B5EF4-FFF2-40B4-BE49-F238E27FC236}">
                  <a16:creationId xmlns:a16="http://schemas.microsoft.com/office/drawing/2014/main" xmlns="" id="{6F8E6ADC-AAF3-4909-A0F2-18F9345E6CDB}"/>
                </a:ext>
              </a:extLst>
            </p:cNvPr>
            <p:cNvSpPr>
              <a:spLocks/>
            </p:cNvSpPr>
            <p:nvPr userDrawn="1"/>
          </p:nvSpPr>
          <p:spPr bwMode="auto">
            <a:xfrm rot="16521349">
              <a:off x="8767399" y="1734400"/>
              <a:ext cx="609646" cy="418658"/>
            </a:xfrm>
            <a:custGeom>
              <a:avLst/>
              <a:gdLst>
                <a:gd name="T0" fmla="*/ 51 w 674"/>
                <a:gd name="T1" fmla="*/ 0 h 434"/>
                <a:gd name="T2" fmla="*/ 674 w 674"/>
                <a:gd name="T3" fmla="*/ 265 h 434"/>
                <a:gd name="T4" fmla="*/ 6 w 674"/>
                <a:gd name="T5" fmla="*/ 382 h 434"/>
                <a:gd name="T6" fmla="*/ 12 w 674"/>
                <a:gd name="T7" fmla="*/ 434 h 434"/>
                <a:gd name="T8" fmla="*/ 10 w 674"/>
                <a:gd name="T9" fmla="*/ 189 h 434"/>
                <a:gd name="T10" fmla="*/ 51 w 674"/>
                <a:gd name="T11" fmla="*/ 0 h 434"/>
              </a:gdLst>
              <a:ahLst/>
              <a:cxnLst>
                <a:cxn ang="0">
                  <a:pos x="T0" y="T1"/>
                </a:cxn>
                <a:cxn ang="0">
                  <a:pos x="T2" y="T3"/>
                </a:cxn>
                <a:cxn ang="0">
                  <a:pos x="T4" y="T5"/>
                </a:cxn>
                <a:cxn ang="0">
                  <a:pos x="T6" y="T7"/>
                </a:cxn>
                <a:cxn ang="0">
                  <a:pos x="T8" y="T9"/>
                </a:cxn>
                <a:cxn ang="0">
                  <a:pos x="T10" y="T11"/>
                </a:cxn>
              </a:cxnLst>
              <a:rect l="0" t="0" r="r" b="b"/>
              <a:pathLst>
                <a:path w="674" h="434">
                  <a:moveTo>
                    <a:pt x="51" y="0"/>
                  </a:moveTo>
                  <a:cubicBezTo>
                    <a:pt x="227" y="32"/>
                    <a:pt x="498" y="142"/>
                    <a:pt x="674" y="265"/>
                  </a:cubicBezTo>
                  <a:cubicBezTo>
                    <a:pt x="475" y="346"/>
                    <a:pt x="185" y="391"/>
                    <a:pt x="6" y="382"/>
                  </a:cubicBezTo>
                  <a:cubicBezTo>
                    <a:pt x="12" y="434"/>
                    <a:pt x="12" y="434"/>
                    <a:pt x="12" y="434"/>
                  </a:cubicBezTo>
                  <a:cubicBezTo>
                    <a:pt x="1" y="356"/>
                    <a:pt x="0" y="274"/>
                    <a:pt x="10" y="189"/>
                  </a:cubicBezTo>
                  <a:cubicBezTo>
                    <a:pt x="20" y="104"/>
                    <a:pt x="23" y="72"/>
                    <a:pt x="51" y="0"/>
                  </a:cubicBez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4" name="Freeform 26">
              <a:extLst>
                <a:ext uri="{FF2B5EF4-FFF2-40B4-BE49-F238E27FC236}">
                  <a16:creationId xmlns:a16="http://schemas.microsoft.com/office/drawing/2014/main" xmlns="" id="{BDF63CEE-5A3E-4DF6-96AD-ECEFE80258A4}"/>
                </a:ext>
              </a:extLst>
            </p:cNvPr>
            <p:cNvSpPr>
              <a:spLocks/>
            </p:cNvSpPr>
            <p:nvPr userDrawn="1"/>
          </p:nvSpPr>
          <p:spPr bwMode="auto">
            <a:xfrm rot="16521349">
              <a:off x="8667249" y="3228128"/>
              <a:ext cx="165904" cy="113209"/>
            </a:xfrm>
            <a:custGeom>
              <a:avLst/>
              <a:gdLst>
                <a:gd name="T0" fmla="*/ 152 w 183"/>
                <a:gd name="T1" fmla="*/ 34 h 119"/>
                <a:gd name="T2" fmla="*/ 175 w 183"/>
                <a:gd name="T3" fmla="*/ 119 h 119"/>
                <a:gd name="T4" fmla="*/ 150 w 183"/>
                <a:gd name="T5" fmla="*/ 69 h 119"/>
                <a:gd name="T6" fmla="*/ 26 w 183"/>
                <a:gd name="T7" fmla="*/ 70 h 119"/>
                <a:gd name="T8" fmla="*/ 4 w 183"/>
                <a:gd name="T9" fmla="*/ 109 h 119"/>
                <a:gd name="T10" fmla="*/ 28 w 183"/>
                <a:gd name="T11" fmla="*/ 35 h 119"/>
                <a:gd name="T12" fmla="*/ 152 w 183"/>
                <a:gd name="T13" fmla="*/ 34 h 119"/>
              </a:gdLst>
              <a:ahLst/>
              <a:cxnLst>
                <a:cxn ang="0">
                  <a:pos x="T0" y="T1"/>
                </a:cxn>
                <a:cxn ang="0">
                  <a:pos x="T2" y="T3"/>
                </a:cxn>
                <a:cxn ang="0">
                  <a:pos x="T4" y="T5"/>
                </a:cxn>
                <a:cxn ang="0">
                  <a:pos x="T6" y="T7"/>
                </a:cxn>
                <a:cxn ang="0">
                  <a:pos x="T8" y="T9"/>
                </a:cxn>
                <a:cxn ang="0">
                  <a:pos x="T10" y="T11"/>
                </a:cxn>
                <a:cxn ang="0">
                  <a:pos x="T12" y="T13"/>
                </a:cxn>
              </a:cxnLst>
              <a:rect l="0" t="0" r="r" b="b"/>
              <a:pathLst>
                <a:path w="183" h="119">
                  <a:moveTo>
                    <a:pt x="152" y="34"/>
                  </a:moveTo>
                  <a:cubicBezTo>
                    <a:pt x="176" y="57"/>
                    <a:pt x="183" y="90"/>
                    <a:pt x="175" y="119"/>
                  </a:cubicBezTo>
                  <a:cubicBezTo>
                    <a:pt x="173" y="101"/>
                    <a:pt x="164" y="83"/>
                    <a:pt x="150" y="69"/>
                  </a:cubicBezTo>
                  <a:cubicBezTo>
                    <a:pt x="116" y="35"/>
                    <a:pt x="60" y="35"/>
                    <a:pt x="26" y="70"/>
                  </a:cubicBezTo>
                  <a:cubicBezTo>
                    <a:pt x="15" y="81"/>
                    <a:pt x="8" y="94"/>
                    <a:pt x="4" y="109"/>
                  </a:cubicBezTo>
                  <a:cubicBezTo>
                    <a:pt x="0" y="83"/>
                    <a:pt x="8" y="55"/>
                    <a:pt x="28" y="35"/>
                  </a:cubicBezTo>
                  <a:cubicBezTo>
                    <a:pt x="62" y="0"/>
                    <a:pt x="118"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5" name="Freeform 27">
              <a:extLst>
                <a:ext uri="{FF2B5EF4-FFF2-40B4-BE49-F238E27FC236}">
                  <a16:creationId xmlns:a16="http://schemas.microsoft.com/office/drawing/2014/main" xmlns="" id="{7E9E5F1C-7195-40F7-8403-CBE8E136E657}"/>
                </a:ext>
              </a:extLst>
            </p:cNvPr>
            <p:cNvSpPr>
              <a:spLocks/>
            </p:cNvSpPr>
            <p:nvPr userDrawn="1"/>
          </p:nvSpPr>
          <p:spPr bwMode="auto">
            <a:xfrm rot="16521349">
              <a:off x="8757461" y="2762935"/>
              <a:ext cx="233864" cy="247777"/>
            </a:xfrm>
            <a:custGeom>
              <a:avLst/>
              <a:gdLst>
                <a:gd name="T0" fmla="*/ 46 w 257"/>
                <a:gd name="T1" fmla="*/ 211 h 256"/>
                <a:gd name="T2" fmla="*/ 212 w 257"/>
                <a:gd name="T3" fmla="*/ 210 h 256"/>
                <a:gd name="T4" fmla="*/ 211 w 257"/>
                <a:gd name="T5" fmla="*/ 45 h 256"/>
                <a:gd name="T6" fmla="*/ 45 w 257"/>
                <a:gd name="T7" fmla="*/ 46 h 256"/>
                <a:gd name="T8" fmla="*/ 46 w 257"/>
                <a:gd name="T9" fmla="*/ 211 h 256"/>
              </a:gdLst>
              <a:ahLst/>
              <a:cxnLst>
                <a:cxn ang="0">
                  <a:pos x="T0" y="T1"/>
                </a:cxn>
                <a:cxn ang="0">
                  <a:pos x="T2" y="T3"/>
                </a:cxn>
                <a:cxn ang="0">
                  <a:pos x="T4" y="T5"/>
                </a:cxn>
                <a:cxn ang="0">
                  <a:pos x="T6" y="T7"/>
                </a:cxn>
                <a:cxn ang="0">
                  <a:pos x="T8" y="T9"/>
                </a:cxn>
              </a:cxnLst>
              <a:rect l="0" t="0" r="r" b="b"/>
              <a:pathLst>
                <a:path w="257" h="256">
                  <a:moveTo>
                    <a:pt x="46" y="211"/>
                  </a:moveTo>
                  <a:cubicBezTo>
                    <a:pt x="92" y="256"/>
                    <a:pt x="166" y="256"/>
                    <a:pt x="212" y="210"/>
                  </a:cubicBezTo>
                  <a:cubicBezTo>
                    <a:pt x="257" y="164"/>
                    <a:pt x="256" y="90"/>
                    <a:pt x="211" y="45"/>
                  </a:cubicBezTo>
                  <a:cubicBezTo>
                    <a:pt x="165" y="0"/>
                    <a:pt x="91" y="0"/>
                    <a:pt x="45" y="46"/>
                  </a:cubicBezTo>
                  <a:cubicBezTo>
                    <a:pt x="0" y="91"/>
                    <a:pt x="1" y="166"/>
                    <a:pt x="46" y="211"/>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6" name="Freeform 28">
              <a:extLst>
                <a:ext uri="{FF2B5EF4-FFF2-40B4-BE49-F238E27FC236}">
                  <a16:creationId xmlns:a16="http://schemas.microsoft.com/office/drawing/2014/main" xmlns="" id="{7070E16E-AB08-4A17-9271-C95B1462E132}"/>
                </a:ext>
              </a:extLst>
            </p:cNvPr>
            <p:cNvSpPr>
              <a:spLocks/>
            </p:cNvSpPr>
            <p:nvPr userDrawn="1"/>
          </p:nvSpPr>
          <p:spPr bwMode="auto">
            <a:xfrm rot="16521349">
              <a:off x="8755287" y="2825762"/>
              <a:ext cx="165904" cy="115345"/>
            </a:xfrm>
            <a:custGeom>
              <a:avLst/>
              <a:gdLst>
                <a:gd name="T0" fmla="*/ 152 w 183"/>
                <a:gd name="T1" fmla="*/ 34 h 120"/>
                <a:gd name="T2" fmla="*/ 175 w 183"/>
                <a:gd name="T3" fmla="*/ 120 h 120"/>
                <a:gd name="T4" fmla="*/ 150 w 183"/>
                <a:gd name="T5" fmla="*/ 69 h 120"/>
                <a:gd name="T6" fmla="*/ 26 w 183"/>
                <a:gd name="T7" fmla="*/ 70 h 120"/>
                <a:gd name="T8" fmla="*/ 4 w 183"/>
                <a:gd name="T9" fmla="*/ 109 h 120"/>
                <a:gd name="T10" fmla="*/ 28 w 183"/>
                <a:gd name="T11" fmla="*/ 35 h 120"/>
                <a:gd name="T12" fmla="*/ 152 w 183"/>
                <a:gd name="T13" fmla="*/ 34 h 120"/>
              </a:gdLst>
              <a:ahLst/>
              <a:cxnLst>
                <a:cxn ang="0">
                  <a:pos x="T0" y="T1"/>
                </a:cxn>
                <a:cxn ang="0">
                  <a:pos x="T2" y="T3"/>
                </a:cxn>
                <a:cxn ang="0">
                  <a:pos x="T4" y="T5"/>
                </a:cxn>
                <a:cxn ang="0">
                  <a:pos x="T6" y="T7"/>
                </a:cxn>
                <a:cxn ang="0">
                  <a:pos x="T8" y="T9"/>
                </a:cxn>
                <a:cxn ang="0">
                  <a:pos x="T10" y="T11"/>
                </a:cxn>
                <a:cxn ang="0">
                  <a:pos x="T12" y="T13"/>
                </a:cxn>
              </a:cxnLst>
              <a:rect l="0" t="0" r="r" b="b"/>
              <a:pathLst>
                <a:path w="183" h="120">
                  <a:moveTo>
                    <a:pt x="152" y="34"/>
                  </a:moveTo>
                  <a:cubicBezTo>
                    <a:pt x="175" y="57"/>
                    <a:pt x="183" y="90"/>
                    <a:pt x="175" y="120"/>
                  </a:cubicBezTo>
                  <a:cubicBezTo>
                    <a:pt x="173" y="101"/>
                    <a:pt x="164" y="83"/>
                    <a:pt x="150" y="69"/>
                  </a:cubicBezTo>
                  <a:cubicBezTo>
                    <a:pt x="116" y="35"/>
                    <a:pt x="60" y="36"/>
                    <a:pt x="26" y="70"/>
                  </a:cubicBezTo>
                  <a:cubicBezTo>
                    <a:pt x="15" y="81"/>
                    <a:pt x="7" y="95"/>
                    <a:pt x="4" y="109"/>
                  </a:cubicBezTo>
                  <a:cubicBezTo>
                    <a:pt x="0" y="83"/>
                    <a:pt x="8" y="55"/>
                    <a:pt x="28" y="35"/>
                  </a:cubicBezTo>
                  <a:cubicBezTo>
                    <a:pt x="62" y="1"/>
                    <a:pt x="118"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7" name="Freeform 29">
              <a:extLst>
                <a:ext uri="{FF2B5EF4-FFF2-40B4-BE49-F238E27FC236}">
                  <a16:creationId xmlns:a16="http://schemas.microsoft.com/office/drawing/2014/main" xmlns="" id="{E1E5FBF5-E840-4174-8B94-CD06AAFFFDBA}"/>
                </a:ext>
              </a:extLst>
            </p:cNvPr>
            <p:cNvSpPr>
              <a:spLocks/>
            </p:cNvSpPr>
            <p:nvPr userDrawn="1"/>
          </p:nvSpPr>
          <p:spPr bwMode="auto">
            <a:xfrm rot="16521349">
              <a:off x="8844968" y="2366514"/>
              <a:ext cx="231865" cy="247777"/>
            </a:xfrm>
            <a:custGeom>
              <a:avLst/>
              <a:gdLst>
                <a:gd name="T0" fmla="*/ 46 w 256"/>
                <a:gd name="T1" fmla="*/ 212 h 257"/>
                <a:gd name="T2" fmla="*/ 211 w 256"/>
                <a:gd name="T3" fmla="*/ 211 h 257"/>
                <a:gd name="T4" fmla="*/ 210 w 256"/>
                <a:gd name="T5" fmla="*/ 46 h 257"/>
                <a:gd name="T6" fmla="*/ 45 w 256"/>
                <a:gd name="T7" fmla="*/ 46 h 257"/>
                <a:gd name="T8" fmla="*/ 46 w 256"/>
                <a:gd name="T9" fmla="*/ 212 h 257"/>
              </a:gdLst>
              <a:ahLst/>
              <a:cxnLst>
                <a:cxn ang="0">
                  <a:pos x="T0" y="T1"/>
                </a:cxn>
                <a:cxn ang="0">
                  <a:pos x="T2" y="T3"/>
                </a:cxn>
                <a:cxn ang="0">
                  <a:pos x="T4" y="T5"/>
                </a:cxn>
                <a:cxn ang="0">
                  <a:pos x="T6" y="T7"/>
                </a:cxn>
                <a:cxn ang="0">
                  <a:pos x="T8" y="T9"/>
                </a:cxn>
              </a:cxnLst>
              <a:rect l="0" t="0" r="r" b="b"/>
              <a:pathLst>
                <a:path w="256" h="257">
                  <a:moveTo>
                    <a:pt x="46" y="212"/>
                  </a:moveTo>
                  <a:cubicBezTo>
                    <a:pt x="92" y="257"/>
                    <a:pt x="166" y="256"/>
                    <a:pt x="211" y="211"/>
                  </a:cubicBezTo>
                  <a:cubicBezTo>
                    <a:pt x="256" y="165"/>
                    <a:pt x="256" y="91"/>
                    <a:pt x="210" y="46"/>
                  </a:cubicBezTo>
                  <a:cubicBezTo>
                    <a:pt x="164" y="0"/>
                    <a:pt x="90" y="1"/>
                    <a:pt x="45" y="46"/>
                  </a:cubicBezTo>
                  <a:cubicBezTo>
                    <a:pt x="0" y="92"/>
                    <a:pt x="0" y="166"/>
                    <a:pt x="46"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8" name="Freeform 30">
              <a:extLst>
                <a:ext uri="{FF2B5EF4-FFF2-40B4-BE49-F238E27FC236}">
                  <a16:creationId xmlns:a16="http://schemas.microsoft.com/office/drawing/2014/main" xmlns="" id="{EE7A0DD7-E053-49F0-AA87-1A39DA5F1B96}"/>
                </a:ext>
              </a:extLst>
            </p:cNvPr>
            <p:cNvSpPr>
              <a:spLocks/>
            </p:cNvSpPr>
            <p:nvPr userDrawn="1"/>
          </p:nvSpPr>
          <p:spPr bwMode="auto">
            <a:xfrm rot="16521349">
              <a:off x="8845108" y="2427550"/>
              <a:ext cx="163905" cy="115345"/>
            </a:xfrm>
            <a:custGeom>
              <a:avLst/>
              <a:gdLst>
                <a:gd name="T0" fmla="*/ 152 w 183"/>
                <a:gd name="T1" fmla="*/ 34 h 119"/>
                <a:gd name="T2" fmla="*/ 175 w 183"/>
                <a:gd name="T3" fmla="*/ 119 h 119"/>
                <a:gd name="T4" fmla="*/ 150 w 183"/>
                <a:gd name="T5" fmla="*/ 69 h 119"/>
                <a:gd name="T6" fmla="*/ 26 w 183"/>
                <a:gd name="T7" fmla="*/ 70 h 119"/>
                <a:gd name="T8" fmla="*/ 3 w 183"/>
                <a:gd name="T9" fmla="*/ 109 h 119"/>
                <a:gd name="T10" fmla="*/ 28 w 183"/>
                <a:gd name="T11" fmla="*/ 35 h 119"/>
                <a:gd name="T12" fmla="*/ 152 w 183"/>
                <a:gd name="T13" fmla="*/ 34 h 119"/>
              </a:gdLst>
              <a:ahLst/>
              <a:cxnLst>
                <a:cxn ang="0">
                  <a:pos x="T0" y="T1"/>
                </a:cxn>
                <a:cxn ang="0">
                  <a:pos x="T2" y="T3"/>
                </a:cxn>
                <a:cxn ang="0">
                  <a:pos x="T4" y="T5"/>
                </a:cxn>
                <a:cxn ang="0">
                  <a:pos x="T6" y="T7"/>
                </a:cxn>
                <a:cxn ang="0">
                  <a:pos x="T8" y="T9"/>
                </a:cxn>
                <a:cxn ang="0">
                  <a:pos x="T10" y="T11"/>
                </a:cxn>
                <a:cxn ang="0">
                  <a:pos x="T12" y="T13"/>
                </a:cxn>
              </a:cxnLst>
              <a:rect l="0" t="0" r="r" b="b"/>
              <a:pathLst>
                <a:path w="183" h="119">
                  <a:moveTo>
                    <a:pt x="152" y="34"/>
                  </a:moveTo>
                  <a:cubicBezTo>
                    <a:pt x="175" y="57"/>
                    <a:pt x="183" y="90"/>
                    <a:pt x="175" y="119"/>
                  </a:cubicBezTo>
                  <a:cubicBezTo>
                    <a:pt x="172" y="101"/>
                    <a:pt x="164" y="83"/>
                    <a:pt x="150" y="69"/>
                  </a:cubicBezTo>
                  <a:cubicBezTo>
                    <a:pt x="115" y="35"/>
                    <a:pt x="60" y="35"/>
                    <a:pt x="26" y="70"/>
                  </a:cubicBezTo>
                  <a:cubicBezTo>
                    <a:pt x="14" y="81"/>
                    <a:pt x="7" y="94"/>
                    <a:pt x="3" y="109"/>
                  </a:cubicBezTo>
                  <a:cubicBezTo>
                    <a:pt x="0" y="83"/>
                    <a:pt x="8" y="55"/>
                    <a:pt x="28" y="35"/>
                  </a:cubicBezTo>
                  <a:cubicBezTo>
                    <a:pt x="62" y="0"/>
                    <a:pt x="117"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801995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arn(outVertical)">
                                      <p:cBhvr>
                                        <p:cTn id="15" dur="750"/>
                                        <p:tgtEl>
                                          <p:spTgt spid="66"/>
                                        </p:tgtEl>
                                      </p:cBhvr>
                                    </p:animEffect>
                                  </p:childTnLst>
                                </p:cTn>
                              </p:par>
                              <p:par>
                                <p:cTn id="16" presetID="2" presetClass="entr" presetSubtype="4"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ppt_x"/>
                                          </p:val>
                                        </p:tav>
                                        <p:tav tm="100000">
                                          <p:val>
                                            <p:strVal val="#ppt_x"/>
                                          </p:val>
                                        </p:tav>
                                      </p:tavLst>
                                    </p:anim>
                                    <p:anim calcmode="lin" valueType="num">
                                      <p:cBhvr additive="base">
                                        <p:cTn id="19" dur="75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xmlns=""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3866775" y="6245738"/>
            <a:ext cx="3734962" cy="1053072"/>
          </a:xfrm>
          <a:prstGeom prst="rect">
            <a:avLst/>
          </a:prstGeom>
        </p:spPr>
      </p:pic>
      <p:pic>
        <p:nvPicPr>
          <p:cNvPr id="163" name="图片 162">
            <a:extLst>
              <a:ext uri="{FF2B5EF4-FFF2-40B4-BE49-F238E27FC236}">
                <a16:creationId xmlns:a16="http://schemas.microsoft.com/office/drawing/2014/main" xmlns="" id="{7B54F261-B4F7-4E32-BC5F-F86A840C0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1357" y="2706451"/>
            <a:ext cx="1430643" cy="1427399"/>
          </a:xfrm>
          <a:prstGeom prst="rect">
            <a:avLst/>
          </a:prstGeom>
        </p:spPr>
      </p:pic>
      <p:pic>
        <p:nvPicPr>
          <p:cNvPr id="165" name="图片 164">
            <a:extLst>
              <a:ext uri="{FF2B5EF4-FFF2-40B4-BE49-F238E27FC236}">
                <a16:creationId xmlns:a16="http://schemas.microsoft.com/office/drawing/2014/main" xmlns=""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3571" y="170730"/>
            <a:ext cx="2196463" cy="953939"/>
          </a:xfrm>
          <a:prstGeom prst="rect">
            <a:avLst/>
          </a:prstGeom>
        </p:spPr>
      </p:pic>
      <p:pic>
        <p:nvPicPr>
          <p:cNvPr id="166" name="图片 165">
            <a:extLst>
              <a:ext uri="{FF2B5EF4-FFF2-40B4-BE49-F238E27FC236}">
                <a16:creationId xmlns:a16="http://schemas.microsoft.com/office/drawing/2014/main" xmlns="" id="{971A4AAD-077B-4EB5-A65A-7038BFD516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4375" y="2925770"/>
            <a:ext cx="2973091" cy="1902086"/>
          </a:xfrm>
          <a:prstGeom prst="rect">
            <a:avLst/>
          </a:prstGeom>
        </p:spPr>
      </p:pic>
      <p:pic>
        <p:nvPicPr>
          <p:cNvPr id="167" name="图片 166">
            <a:extLst>
              <a:ext uri="{FF2B5EF4-FFF2-40B4-BE49-F238E27FC236}">
                <a16:creationId xmlns:a16="http://schemas.microsoft.com/office/drawing/2014/main" xmlns="" id="{B6ED1B52-A5E3-413E-BEA4-844DC42068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775" y="5281330"/>
            <a:ext cx="1360682" cy="1357596"/>
          </a:xfrm>
          <a:prstGeom prst="rect">
            <a:avLst/>
          </a:prstGeom>
        </p:spPr>
      </p:pic>
      <p:pic>
        <p:nvPicPr>
          <p:cNvPr id="171" name="图片 170">
            <a:extLst>
              <a:ext uri="{FF2B5EF4-FFF2-40B4-BE49-F238E27FC236}">
                <a16:creationId xmlns:a16="http://schemas.microsoft.com/office/drawing/2014/main" xmlns="" id="{DD97F44C-B021-471E-8742-1BCB5C1EC95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8687064">
            <a:off x="10156126" y="5964528"/>
            <a:ext cx="1981432" cy="1038862"/>
          </a:xfrm>
          <a:prstGeom prst="rect">
            <a:avLst/>
          </a:prstGeom>
        </p:spPr>
      </p:pic>
      <p:pic>
        <p:nvPicPr>
          <p:cNvPr id="172" name="图片 171">
            <a:extLst>
              <a:ext uri="{FF2B5EF4-FFF2-40B4-BE49-F238E27FC236}">
                <a16:creationId xmlns:a16="http://schemas.microsoft.com/office/drawing/2014/main" xmlns="" id="{54D7A022-25A4-4F0A-B1E1-EC465F800217}"/>
              </a:ext>
            </a:extLst>
          </p:cNvPr>
          <p:cNvPicPr>
            <a:picLocks noChangeAspect="1"/>
          </p:cNvPicPr>
          <p:nvPr userDrawn="1"/>
        </p:nvPicPr>
        <p:blipFill>
          <a:blip r:embed="rId8"/>
          <a:stretch>
            <a:fillRect/>
          </a:stretch>
        </p:blipFill>
        <p:spPr>
          <a:xfrm rot="20705900">
            <a:off x="679273" y="634236"/>
            <a:ext cx="2038587" cy="1056313"/>
          </a:xfrm>
          <a:prstGeom prst="rect">
            <a:avLst/>
          </a:prstGeom>
        </p:spPr>
      </p:pic>
      <p:pic>
        <p:nvPicPr>
          <p:cNvPr id="177" name="图片 176">
            <a:extLst>
              <a:ext uri="{FF2B5EF4-FFF2-40B4-BE49-F238E27FC236}">
                <a16:creationId xmlns:a16="http://schemas.microsoft.com/office/drawing/2014/main" xmlns="" id="{CB1785CB-B867-4B49-81FF-19529BED4C9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8489583" y="6452093"/>
            <a:ext cx="762311" cy="811813"/>
          </a:xfrm>
          <a:prstGeom prst="rect">
            <a:avLst/>
          </a:prstGeom>
        </p:spPr>
      </p:pic>
      <p:pic>
        <p:nvPicPr>
          <p:cNvPr id="178" name="图片 177">
            <a:extLst>
              <a:ext uri="{FF2B5EF4-FFF2-40B4-BE49-F238E27FC236}">
                <a16:creationId xmlns:a16="http://schemas.microsoft.com/office/drawing/2014/main" xmlns="" id="{76844AC0-8F06-4F29-89D1-AD619CFF2F51}"/>
              </a:ext>
            </a:extLst>
          </p:cNvPr>
          <p:cNvPicPr>
            <a:picLocks noChangeAspect="1"/>
          </p:cNvPicPr>
          <p:nvPr userDrawn="1"/>
        </p:nvPicPr>
        <p:blipFill>
          <a:blip r:embed="rId10"/>
          <a:stretch>
            <a:fillRect/>
          </a:stretch>
        </p:blipFill>
        <p:spPr>
          <a:xfrm rot="20320268">
            <a:off x="10690242" y="622572"/>
            <a:ext cx="748105" cy="1790300"/>
          </a:xfrm>
          <a:prstGeom prst="rect">
            <a:avLst/>
          </a:prstGeom>
        </p:spPr>
      </p:pic>
      <p:pic>
        <p:nvPicPr>
          <p:cNvPr id="179" name="图片 178">
            <a:extLst>
              <a:ext uri="{FF2B5EF4-FFF2-40B4-BE49-F238E27FC236}">
                <a16:creationId xmlns:a16="http://schemas.microsoft.com/office/drawing/2014/main" xmlns="" id="{7A7FC94C-4B5B-44D2-8D29-1ED716B41E5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864431" y="5923650"/>
            <a:ext cx="923526" cy="777111"/>
          </a:xfrm>
          <a:prstGeom prst="rect">
            <a:avLst/>
          </a:prstGeom>
        </p:spPr>
      </p:pic>
      <p:pic>
        <p:nvPicPr>
          <p:cNvPr id="180" name="图片 179">
            <a:extLst>
              <a:ext uri="{FF2B5EF4-FFF2-40B4-BE49-F238E27FC236}">
                <a16:creationId xmlns:a16="http://schemas.microsoft.com/office/drawing/2014/main" xmlns="" id="{9C50F556-7178-4B62-9DEE-31A00D0B86D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62712" y="4694505"/>
            <a:ext cx="445346" cy="470695"/>
          </a:xfrm>
          <a:prstGeom prst="rect">
            <a:avLst/>
          </a:prstGeom>
        </p:spPr>
      </p:pic>
      <p:pic>
        <p:nvPicPr>
          <p:cNvPr id="181" name="图片 180">
            <a:extLst>
              <a:ext uri="{FF2B5EF4-FFF2-40B4-BE49-F238E27FC236}">
                <a16:creationId xmlns:a16="http://schemas.microsoft.com/office/drawing/2014/main" xmlns=""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213075">
            <a:off x="8692103" y="5605171"/>
            <a:ext cx="3734962" cy="1077850"/>
          </a:xfrm>
          <a:prstGeom prst="rect">
            <a:avLst/>
          </a:prstGeom>
        </p:spPr>
      </p:pic>
      <p:pic>
        <p:nvPicPr>
          <p:cNvPr id="182" name="图片 181">
            <a:extLst>
              <a:ext uri="{FF2B5EF4-FFF2-40B4-BE49-F238E27FC236}">
                <a16:creationId xmlns:a16="http://schemas.microsoft.com/office/drawing/2014/main" xmlns="" id="{9BDD9C59-BB00-4093-90DC-28FDE373C45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373569" y="-151322"/>
            <a:ext cx="858597" cy="722476"/>
          </a:xfrm>
          <a:prstGeom prst="rect">
            <a:avLst/>
          </a:prstGeom>
        </p:spPr>
      </p:pic>
      <p:pic>
        <p:nvPicPr>
          <p:cNvPr id="183" name="图片 182">
            <a:extLst>
              <a:ext uri="{FF2B5EF4-FFF2-40B4-BE49-F238E27FC236}">
                <a16:creationId xmlns:a16="http://schemas.microsoft.com/office/drawing/2014/main" xmlns="" id="{A71B7D4D-1F5F-4C88-9BA9-A50E9F1B3C1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967019" y="190320"/>
            <a:ext cx="1005532" cy="797344"/>
          </a:xfrm>
          <a:prstGeom prst="rect">
            <a:avLst/>
          </a:prstGeom>
        </p:spPr>
      </p:pic>
      <p:pic>
        <p:nvPicPr>
          <p:cNvPr id="185" name="图片 184">
            <a:extLst>
              <a:ext uri="{FF2B5EF4-FFF2-40B4-BE49-F238E27FC236}">
                <a16:creationId xmlns:a16="http://schemas.microsoft.com/office/drawing/2014/main" xmlns="" id="{E1ABACD8-D10A-44A9-8CFF-589DCA9C79B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381436"/>
            <a:ext cx="858597" cy="722476"/>
          </a:xfrm>
          <a:prstGeom prst="rect">
            <a:avLst/>
          </a:prstGeom>
        </p:spPr>
      </p:pic>
      <p:pic>
        <p:nvPicPr>
          <p:cNvPr id="186" name="图片 185">
            <a:extLst>
              <a:ext uri="{FF2B5EF4-FFF2-40B4-BE49-F238E27FC236}">
                <a16:creationId xmlns:a16="http://schemas.microsoft.com/office/drawing/2014/main" xmlns="" id="{5494A3A7-185F-4AD7-BFF8-DFA97DD0B3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143414" y="2201805"/>
            <a:ext cx="762311" cy="811813"/>
          </a:xfrm>
          <a:prstGeom prst="rect">
            <a:avLst/>
          </a:prstGeom>
        </p:spPr>
      </p:pic>
      <p:pic>
        <p:nvPicPr>
          <p:cNvPr id="21" name="图片 20">
            <a:extLst>
              <a:ext uri="{FF2B5EF4-FFF2-40B4-BE49-F238E27FC236}">
                <a16:creationId xmlns:a16="http://schemas.microsoft.com/office/drawing/2014/main" xmlns="" id="{E5DAD34E-D531-4307-87E1-1738BCF1CA9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389410" y="6078962"/>
            <a:ext cx="793193" cy="791395"/>
          </a:xfrm>
          <a:prstGeom prst="rect">
            <a:avLst/>
          </a:prstGeom>
        </p:spPr>
      </p:pic>
      <p:sp>
        <p:nvSpPr>
          <p:cNvPr id="19" name="矩形 18">
            <a:extLst>
              <a:ext uri="{FF2B5EF4-FFF2-40B4-BE49-F238E27FC236}">
                <a16:creationId xmlns:a16="http://schemas.microsoft.com/office/drawing/2014/main" xmlns="" id="{8FED09F7-20B1-4F5D-92A1-A42D725C85F2}"/>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351736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1000" fill="hold"/>
                                        <p:tgtEl>
                                          <p:spTgt spid="163"/>
                                        </p:tgtEl>
                                        <p:attrNameLst>
                                          <p:attrName>ppt_w</p:attrName>
                                        </p:attrNameLst>
                                      </p:cBhvr>
                                      <p:tavLst>
                                        <p:tav tm="0">
                                          <p:val>
                                            <p:fltVal val="0"/>
                                          </p:val>
                                        </p:tav>
                                        <p:tav tm="100000">
                                          <p:val>
                                            <p:strVal val="#ppt_w"/>
                                          </p:val>
                                        </p:tav>
                                      </p:tavLst>
                                    </p:anim>
                                    <p:anim calcmode="lin" valueType="num">
                                      <p:cBhvr>
                                        <p:cTn id="8" dur="1000" fill="hold"/>
                                        <p:tgtEl>
                                          <p:spTgt spid="163"/>
                                        </p:tgtEl>
                                        <p:attrNameLst>
                                          <p:attrName>ppt_h</p:attrName>
                                        </p:attrNameLst>
                                      </p:cBhvr>
                                      <p:tavLst>
                                        <p:tav tm="0">
                                          <p:val>
                                            <p:fltVal val="0"/>
                                          </p:val>
                                        </p:tav>
                                        <p:tav tm="100000">
                                          <p:val>
                                            <p:strVal val="#ppt_h"/>
                                          </p:val>
                                        </p:tav>
                                      </p:tavLst>
                                    </p:anim>
                                    <p:anim calcmode="lin" valueType="num">
                                      <p:cBhvr>
                                        <p:cTn id="9" dur="1000" fill="hold"/>
                                        <p:tgtEl>
                                          <p:spTgt spid="163"/>
                                        </p:tgtEl>
                                        <p:attrNameLst>
                                          <p:attrName>style.rotation</p:attrName>
                                        </p:attrNameLst>
                                      </p:cBhvr>
                                      <p:tavLst>
                                        <p:tav tm="0">
                                          <p:val>
                                            <p:fltVal val="90"/>
                                          </p:val>
                                        </p:tav>
                                        <p:tav tm="100000">
                                          <p:val>
                                            <p:fltVal val="0"/>
                                          </p:val>
                                        </p:tav>
                                      </p:tavLst>
                                    </p:anim>
                                    <p:animEffect transition="in" filter="fade">
                                      <p:cBhvr>
                                        <p:cTn id="10" dur="1000"/>
                                        <p:tgtEl>
                                          <p:spTgt spid="163"/>
                                        </p:tgtEl>
                                      </p:cBhvr>
                                    </p:animEffect>
                                  </p:childTnLst>
                                </p:cTn>
                              </p:par>
                              <p:par>
                                <p:cTn id="11" presetID="3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anim calcmode="lin" valueType="num">
                                      <p:cBhvr>
                                        <p:cTn id="13" dur="1000" fill="hold"/>
                                        <p:tgtEl>
                                          <p:spTgt spid="167"/>
                                        </p:tgtEl>
                                        <p:attrNameLst>
                                          <p:attrName>ppt_w</p:attrName>
                                        </p:attrNameLst>
                                      </p:cBhvr>
                                      <p:tavLst>
                                        <p:tav tm="0">
                                          <p:val>
                                            <p:fltVal val="0"/>
                                          </p:val>
                                        </p:tav>
                                        <p:tav tm="100000">
                                          <p:val>
                                            <p:strVal val="#ppt_w"/>
                                          </p:val>
                                        </p:tav>
                                      </p:tavLst>
                                    </p:anim>
                                    <p:anim calcmode="lin" valueType="num">
                                      <p:cBhvr>
                                        <p:cTn id="14" dur="1000" fill="hold"/>
                                        <p:tgtEl>
                                          <p:spTgt spid="167"/>
                                        </p:tgtEl>
                                        <p:attrNameLst>
                                          <p:attrName>ppt_h</p:attrName>
                                        </p:attrNameLst>
                                      </p:cBhvr>
                                      <p:tavLst>
                                        <p:tav tm="0">
                                          <p:val>
                                            <p:fltVal val="0"/>
                                          </p:val>
                                        </p:tav>
                                        <p:tav tm="100000">
                                          <p:val>
                                            <p:strVal val="#ppt_h"/>
                                          </p:val>
                                        </p:tav>
                                      </p:tavLst>
                                    </p:anim>
                                    <p:anim calcmode="lin" valueType="num">
                                      <p:cBhvr>
                                        <p:cTn id="15" dur="1000" fill="hold"/>
                                        <p:tgtEl>
                                          <p:spTgt spid="167"/>
                                        </p:tgtEl>
                                        <p:attrNameLst>
                                          <p:attrName>style.rotation</p:attrName>
                                        </p:attrNameLst>
                                      </p:cBhvr>
                                      <p:tavLst>
                                        <p:tav tm="0">
                                          <p:val>
                                            <p:fltVal val="90"/>
                                          </p:val>
                                        </p:tav>
                                        <p:tav tm="100000">
                                          <p:val>
                                            <p:fltVal val="0"/>
                                          </p:val>
                                        </p:tav>
                                      </p:tavLst>
                                    </p:anim>
                                    <p:animEffect transition="in" filter="fade">
                                      <p:cBhvr>
                                        <p:cTn id="16" dur="1000"/>
                                        <p:tgtEl>
                                          <p:spTgt spid="167"/>
                                        </p:tgtEl>
                                      </p:cBhvr>
                                    </p:animEffect>
                                  </p:childTnLst>
                                </p:cTn>
                              </p:par>
                              <p:par>
                                <p:cTn id="17" presetID="31"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p:cTn id="19" dur="1000" fill="hold"/>
                                        <p:tgtEl>
                                          <p:spTgt spid="166"/>
                                        </p:tgtEl>
                                        <p:attrNameLst>
                                          <p:attrName>ppt_w</p:attrName>
                                        </p:attrNameLst>
                                      </p:cBhvr>
                                      <p:tavLst>
                                        <p:tav tm="0">
                                          <p:val>
                                            <p:fltVal val="0"/>
                                          </p:val>
                                        </p:tav>
                                        <p:tav tm="100000">
                                          <p:val>
                                            <p:strVal val="#ppt_w"/>
                                          </p:val>
                                        </p:tav>
                                      </p:tavLst>
                                    </p:anim>
                                    <p:anim calcmode="lin" valueType="num">
                                      <p:cBhvr>
                                        <p:cTn id="20" dur="1000" fill="hold"/>
                                        <p:tgtEl>
                                          <p:spTgt spid="166"/>
                                        </p:tgtEl>
                                        <p:attrNameLst>
                                          <p:attrName>ppt_h</p:attrName>
                                        </p:attrNameLst>
                                      </p:cBhvr>
                                      <p:tavLst>
                                        <p:tav tm="0">
                                          <p:val>
                                            <p:fltVal val="0"/>
                                          </p:val>
                                        </p:tav>
                                        <p:tav tm="100000">
                                          <p:val>
                                            <p:strVal val="#ppt_h"/>
                                          </p:val>
                                        </p:tav>
                                      </p:tavLst>
                                    </p:anim>
                                    <p:anim calcmode="lin" valueType="num">
                                      <p:cBhvr>
                                        <p:cTn id="21" dur="1000" fill="hold"/>
                                        <p:tgtEl>
                                          <p:spTgt spid="166"/>
                                        </p:tgtEl>
                                        <p:attrNameLst>
                                          <p:attrName>style.rotation</p:attrName>
                                        </p:attrNameLst>
                                      </p:cBhvr>
                                      <p:tavLst>
                                        <p:tav tm="0">
                                          <p:val>
                                            <p:fltVal val="90"/>
                                          </p:val>
                                        </p:tav>
                                        <p:tav tm="100000">
                                          <p:val>
                                            <p:fltVal val="0"/>
                                          </p:val>
                                        </p:tav>
                                      </p:tavLst>
                                    </p:anim>
                                    <p:animEffect transition="in" filter="fade">
                                      <p:cBhvr>
                                        <p:cTn id="22" dur="1000"/>
                                        <p:tgtEl>
                                          <p:spTgt spid="166"/>
                                        </p:tgtEl>
                                      </p:cBhvr>
                                    </p:animEffect>
                                  </p:childTnLst>
                                </p:cTn>
                              </p:par>
                              <p:par>
                                <p:cTn id="23" presetID="31" presetClass="entr" presetSubtype="0" fill="hold" nodeType="withEffect">
                                  <p:stCondLst>
                                    <p:cond delay="0"/>
                                  </p:stCondLst>
                                  <p:childTnLst>
                                    <p:set>
                                      <p:cBhvr>
                                        <p:cTn id="24" dur="1" fill="hold">
                                          <p:stCondLst>
                                            <p:cond delay="0"/>
                                          </p:stCondLst>
                                        </p:cTn>
                                        <p:tgtEl>
                                          <p:spTgt spid="171"/>
                                        </p:tgtEl>
                                        <p:attrNameLst>
                                          <p:attrName>style.visibility</p:attrName>
                                        </p:attrNameLst>
                                      </p:cBhvr>
                                      <p:to>
                                        <p:strVal val="visible"/>
                                      </p:to>
                                    </p:set>
                                    <p:anim calcmode="lin" valueType="num">
                                      <p:cBhvr>
                                        <p:cTn id="25" dur="1000" fill="hold"/>
                                        <p:tgtEl>
                                          <p:spTgt spid="171"/>
                                        </p:tgtEl>
                                        <p:attrNameLst>
                                          <p:attrName>ppt_w</p:attrName>
                                        </p:attrNameLst>
                                      </p:cBhvr>
                                      <p:tavLst>
                                        <p:tav tm="0">
                                          <p:val>
                                            <p:fltVal val="0"/>
                                          </p:val>
                                        </p:tav>
                                        <p:tav tm="100000">
                                          <p:val>
                                            <p:strVal val="#ppt_w"/>
                                          </p:val>
                                        </p:tav>
                                      </p:tavLst>
                                    </p:anim>
                                    <p:anim calcmode="lin" valueType="num">
                                      <p:cBhvr>
                                        <p:cTn id="26" dur="1000" fill="hold"/>
                                        <p:tgtEl>
                                          <p:spTgt spid="171"/>
                                        </p:tgtEl>
                                        <p:attrNameLst>
                                          <p:attrName>ppt_h</p:attrName>
                                        </p:attrNameLst>
                                      </p:cBhvr>
                                      <p:tavLst>
                                        <p:tav tm="0">
                                          <p:val>
                                            <p:fltVal val="0"/>
                                          </p:val>
                                        </p:tav>
                                        <p:tav tm="100000">
                                          <p:val>
                                            <p:strVal val="#ppt_h"/>
                                          </p:val>
                                        </p:tav>
                                      </p:tavLst>
                                    </p:anim>
                                    <p:anim calcmode="lin" valueType="num">
                                      <p:cBhvr>
                                        <p:cTn id="27" dur="1000" fill="hold"/>
                                        <p:tgtEl>
                                          <p:spTgt spid="171"/>
                                        </p:tgtEl>
                                        <p:attrNameLst>
                                          <p:attrName>style.rotation</p:attrName>
                                        </p:attrNameLst>
                                      </p:cBhvr>
                                      <p:tavLst>
                                        <p:tav tm="0">
                                          <p:val>
                                            <p:fltVal val="90"/>
                                          </p:val>
                                        </p:tav>
                                        <p:tav tm="100000">
                                          <p:val>
                                            <p:fltVal val="0"/>
                                          </p:val>
                                        </p:tav>
                                      </p:tavLst>
                                    </p:anim>
                                    <p:animEffect transition="in" filter="fade">
                                      <p:cBhvr>
                                        <p:cTn id="28" dur="1000"/>
                                        <p:tgtEl>
                                          <p:spTgt spid="171"/>
                                        </p:tgtEl>
                                      </p:cBhvr>
                                    </p:animEffect>
                                  </p:childTnLst>
                                </p:cTn>
                              </p:par>
                              <p:par>
                                <p:cTn id="29" presetID="3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anim calcmode="lin" valueType="num">
                                      <p:cBhvr>
                                        <p:cTn id="31" dur="1000" fill="hold"/>
                                        <p:tgtEl>
                                          <p:spTgt spid="172"/>
                                        </p:tgtEl>
                                        <p:attrNameLst>
                                          <p:attrName>ppt_w</p:attrName>
                                        </p:attrNameLst>
                                      </p:cBhvr>
                                      <p:tavLst>
                                        <p:tav tm="0">
                                          <p:val>
                                            <p:fltVal val="0"/>
                                          </p:val>
                                        </p:tav>
                                        <p:tav tm="100000">
                                          <p:val>
                                            <p:strVal val="#ppt_w"/>
                                          </p:val>
                                        </p:tav>
                                      </p:tavLst>
                                    </p:anim>
                                    <p:anim calcmode="lin" valueType="num">
                                      <p:cBhvr>
                                        <p:cTn id="32" dur="1000" fill="hold"/>
                                        <p:tgtEl>
                                          <p:spTgt spid="172"/>
                                        </p:tgtEl>
                                        <p:attrNameLst>
                                          <p:attrName>ppt_h</p:attrName>
                                        </p:attrNameLst>
                                      </p:cBhvr>
                                      <p:tavLst>
                                        <p:tav tm="0">
                                          <p:val>
                                            <p:fltVal val="0"/>
                                          </p:val>
                                        </p:tav>
                                        <p:tav tm="100000">
                                          <p:val>
                                            <p:strVal val="#ppt_h"/>
                                          </p:val>
                                        </p:tav>
                                      </p:tavLst>
                                    </p:anim>
                                    <p:anim calcmode="lin" valueType="num">
                                      <p:cBhvr>
                                        <p:cTn id="33" dur="1000" fill="hold"/>
                                        <p:tgtEl>
                                          <p:spTgt spid="172"/>
                                        </p:tgtEl>
                                        <p:attrNameLst>
                                          <p:attrName>style.rotation</p:attrName>
                                        </p:attrNameLst>
                                      </p:cBhvr>
                                      <p:tavLst>
                                        <p:tav tm="0">
                                          <p:val>
                                            <p:fltVal val="90"/>
                                          </p:val>
                                        </p:tav>
                                        <p:tav tm="100000">
                                          <p:val>
                                            <p:fltVal val="0"/>
                                          </p:val>
                                        </p:tav>
                                      </p:tavLst>
                                    </p:anim>
                                    <p:animEffect transition="in" filter="fade">
                                      <p:cBhvr>
                                        <p:cTn id="34" dur="1000"/>
                                        <p:tgtEl>
                                          <p:spTgt spid="172"/>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185"/>
                                        </p:tgtEl>
                                        <p:attrNameLst>
                                          <p:attrName>style.visibility</p:attrName>
                                        </p:attrNameLst>
                                      </p:cBhvr>
                                      <p:to>
                                        <p:strVal val="visible"/>
                                      </p:to>
                                    </p:set>
                                    <p:animEffect transition="in" filter="fade">
                                      <p:cBhvr>
                                        <p:cTn id="69" dur="500"/>
                                        <p:tgtEl>
                                          <p:spTgt spid="185"/>
                                        </p:tgtEl>
                                      </p:cBhvr>
                                    </p:animEffect>
                                  </p:childTnLst>
                                </p:cTn>
                              </p:par>
                              <p:par>
                                <p:cTn id="70" presetID="10" presetClass="entr" presetSubtype="0" fill="hold" nodeType="with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fade">
                                      <p:cBhvr>
                                        <p:cTn id="72" dur="500"/>
                                        <p:tgtEl>
                                          <p:spTgt spid="186"/>
                                        </p:tgtEl>
                                      </p:cBhvr>
                                    </p:animEffect>
                                  </p:childTnLst>
                                </p:cTn>
                              </p:par>
                              <p:par>
                                <p:cTn id="73" presetID="3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 calcmode="lin" valueType="num">
                                      <p:cBhvr>
                                        <p:cTn id="77" dur="1000" fill="hold"/>
                                        <p:tgtEl>
                                          <p:spTgt spid="21"/>
                                        </p:tgtEl>
                                        <p:attrNameLst>
                                          <p:attrName>style.rotation</p:attrName>
                                        </p:attrNameLst>
                                      </p:cBhvr>
                                      <p:tavLst>
                                        <p:tav tm="0">
                                          <p:val>
                                            <p:fltVal val="90"/>
                                          </p:val>
                                        </p:tav>
                                        <p:tav tm="100000">
                                          <p:val>
                                            <p:fltVal val="0"/>
                                          </p:val>
                                        </p:tav>
                                      </p:tavLst>
                                    </p:anim>
                                    <p:animEffect transition="in" filter="fade">
                                      <p:cBhvr>
                                        <p:cTn id="78" dur="1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outVertical)">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4910E8C5-4CE9-4593-B1A6-561FCACD85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761" y="3973799"/>
            <a:ext cx="7444944" cy="2698956"/>
          </a:xfrm>
          <a:prstGeom prst="rect">
            <a:avLst/>
          </a:prstGeom>
        </p:spPr>
      </p:pic>
      <p:grpSp>
        <p:nvGrpSpPr>
          <p:cNvPr id="12" name="Group 97">
            <a:extLst>
              <a:ext uri="{FF2B5EF4-FFF2-40B4-BE49-F238E27FC236}">
                <a16:creationId xmlns:a16="http://schemas.microsoft.com/office/drawing/2014/main" xmlns="" id="{912E5D3F-08B7-486C-AF83-4A34D4D23413}"/>
              </a:ext>
            </a:extLst>
          </p:cNvPr>
          <p:cNvGrpSpPr>
            <a:grpSpLocks noChangeAspect="1"/>
          </p:cNvGrpSpPr>
          <p:nvPr userDrawn="1"/>
        </p:nvGrpSpPr>
        <p:grpSpPr bwMode="auto">
          <a:xfrm>
            <a:off x="226521" y="343300"/>
            <a:ext cx="1788490" cy="1784350"/>
            <a:chOff x="100" y="412"/>
            <a:chExt cx="1296" cy="1293"/>
          </a:xfrm>
        </p:grpSpPr>
        <p:sp>
          <p:nvSpPr>
            <p:cNvPr id="13" name="AutoShape 96">
              <a:extLst>
                <a:ext uri="{FF2B5EF4-FFF2-40B4-BE49-F238E27FC236}">
                  <a16:creationId xmlns:a16="http://schemas.microsoft.com/office/drawing/2014/main" xmlns="" id="{5C54BBB4-50FF-4496-8259-4FF827ADD043}"/>
                </a:ext>
              </a:extLst>
            </p:cNvPr>
            <p:cNvSpPr>
              <a:spLocks noChangeAspect="1" noChangeArrowheads="1" noTextEdit="1"/>
            </p:cNvSpPr>
            <p:nvPr userDrawn="1"/>
          </p:nvSpPr>
          <p:spPr bwMode="auto">
            <a:xfrm>
              <a:off x="100" y="412"/>
              <a:ext cx="1296" cy="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5" name="Oval 99">
              <a:extLst>
                <a:ext uri="{FF2B5EF4-FFF2-40B4-BE49-F238E27FC236}">
                  <a16:creationId xmlns:a16="http://schemas.microsoft.com/office/drawing/2014/main" xmlns="" id="{49F3C228-09F7-4C7E-9FC7-B4596252FEEF}"/>
                </a:ext>
              </a:extLst>
            </p:cNvPr>
            <p:cNvSpPr>
              <a:spLocks noChangeArrowheads="1"/>
            </p:cNvSpPr>
            <p:nvPr userDrawn="1"/>
          </p:nvSpPr>
          <p:spPr bwMode="auto">
            <a:xfrm>
              <a:off x="273" y="584"/>
              <a:ext cx="950" cy="949"/>
            </a:xfrm>
            <a:prstGeom prst="ellipse">
              <a:avLst/>
            </a:prstGeom>
            <a:solidFill>
              <a:srgbClr val="FEF8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6" name="Oval 100">
              <a:extLst>
                <a:ext uri="{FF2B5EF4-FFF2-40B4-BE49-F238E27FC236}">
                  <a16:creationId xmlns:a16="http://schemas.microsoft.com/office/drawing/2014/main" xmlns="" id="{8D29C709-5074-4115-A1A4-C845001FDF8C}"/>
                </a:ext>
              </a:extLst>
            </p:cNvPr>
            <p:cNvSpPr>
              <a:spLocks noChangeArrowheads="1"/>
            </p:cNvSpPr>
            <p:nvPr userDrawn="1"/>
          </p:nvSpPr>
          <p:spPr bwMode="auto">
            <a:xfrm>
              <a:off x="333" y="645"/>
              <a:ext cx="830" cy="827"/>
            </a:xfrm>
            <a:prstGeom prst="ellipse">
              <a:avLst/>
            </a:prstGeom>
            <a:solidFill>
              <a:srgbClr val="F4E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7" name="Oval 101">
              <a:extLst>
                <a:ext uri="{FF2B5EF4-FFF2-40B4-BE49-F238E27FC236}">
                  <a16:creationId xmlns:a16="http://schemas.microsoft.com/office/drawing/2014/main" xmlns="" id="{FB71DDEA-45C9-440E-8E57-968242A52D26}"/>
                </a:ext>
              </a:extLst>
            </p:cNvPr>
            <p:cNvSpPr>
              <a:spLocks noChangeArrowheads="1"/>
            </p:cNvSpPr>
            <p:nvPr userDrawn="1"/>
          </p:nvSpPr>
          <p:spPr bwMode="auto">
            <a:xfrm>
              <a:off x="383" y="694"/>
              <a:ext cx="730" cy="729"/>
            </a:xfrm>
            <a:prstGeom prst="ellipse">
              <a:avLst/>
            </a:pr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8" name="Freeform 102">
              <a:extLst>
                <a:ext uri="{FF2B5EF4-FFF2-40B4-BE49-F238E27FC236}">
                  <a16:creationId xmlns:a16="http://schemas.microsoft.com/office/drawing/2014/main" xmlns="" id="{072519D3-BA3F-494B-AE99-97950C8AC545}"/>
                </a:ext>
              </a:extLst>
            </p:cNvPr>
            <p:cNvSpPr>
              <a:spLocks/>
            </p:cNvSpPr>
            <p:nvPr userDrawn="1"/>
          </p:nvSpPr>
          <p:spPr bwMode="auto">
            <a:xfrm>
              <a:off x="602" y="952"/>
              <a:ext cx="451" cy="325"/>
            </a:xfrm>
            <a:custGeom>
              <a:avLst/>
              <a:gdLst>
                <a:gd name="T0" fmla="*/ 504 w 691"/>
                <a:gd name="T1" fmla="*/ 501 h 501"/>
                <a:gd name="T2" fmla="*/ 580 w 691"/>
                <a:gd name="T3" fmla="*/ 0 h 501"/>
                <a:gd name="T4" fmla="*/ 0 w 691"/>
                <a:gd name="T5" fmla="*/ 295 h 501"/>
                <a:gd name="T6" fmla="*/ 159 w 691"/>
                <a:gd name="T7" fmla="*/ 444 h 501"/>
                <a:gd name="T8" fmla="*/ 504 w 691"/>
                <a:gd name="T9" fmla="*/ 501 h 501"/>
              </a:gdLst>
              <a:ahLst/>
              <a:cxnLst>
                <a:cxn ang="0">
                  <a:pos x="T0" y="T1"/>
                </a:cxn>
                <a:cxn ang="0">
                  <a:pos x="T2" y="T3"/>
                </a:cxn>
                <a:cxn ang="0">
                  <a:pos x="T4" y="T5"/>
                </a:cxn>
                <a:cxn ang="0">
                  <a:pos x="T6" y="T7"/>
                </a:cxn>
                <a:cxn ang="0">
                  <a:pos x="T8" y="T9"/>
                </a:cxn>
              </a:cxnLst>
              <a:rect l="0" t="0" r="r" b="b"/>
              <a:pathLst>
                <a:path w="691" h="501">
                  <a:moveTo>
                    <a:pt x="504" y="501"/>
                  </a:moveTo>
                  <a:cubicBezTo>
                    <a:pt x="691" y="358"/>
                    <a:pt x="580" y="0"/>
                    <a:pt x="580" y="0"/>
                  </a:cubicBezTo>
                  <a:cubicBezTo>
                    <a:pt x="458" y="84"/>
                    <a:pt x="0" y="295"/>
                    <a:pt x="0" y="295"/>
                  </a:cubicBezTo>
                  <a:cubicBezTo>
                    <a:pt x="0" y="295"/>
                    <a:pt x="67" y="375"/>
                    <a:pt x="159" y="444"/>
                  </a:cubicBezTo>
                  <a:cubicBezTo>
                    <a:pt x="247" y="412"/>
                    <a:pt x="387" y="390"/>
                    <a:pt x="504" y="501"/>
                  </a:cubicBezTo>
                  <a:close/>
                </a:path>
              </a:pathLst>
            </a:custGeom>
            <a:solidFill>
              <a:srgbClr val="811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9" name="Freeform 103">
              <a:extLst>
                <a:ext uri="{FF2B5EF4-FFF2-40B4-BE49-F238E27FC236}">
                  <a16:creationId xmlns:a16="http://schemas.microsoft.com/office/drawing/2014/main" xmlns="" id="{4CA8BAD6-CA52-41D6-B81D-2EDF548B0EC7}"/>
                </a:ext>
              </a:extLst>
            </p:cNvPr>
            <p:cNvSpPr>
              <a:spLocks/>
            </p:cNvSpPr>
            <p:nvPr userDrawn="1"/>
          </p:nvSpPr>
          <p:spPr bwMode="auto">
            <a:xfrm>
              <a:off x="706" y="1205"/>
              <a:ext cx="225" cy="124"/>
            </a:xfrm>
            <a:custGeom>
              <a:avLst/>
              <a:gdLst>
                <a:gd name="T0" fmla="*/ 334 w 345"/>
                <a:gd name="T1" fmla="*/ 119 h 191"/>
                <a:gd name="T2" fmla="*/ 345 w 345"/>
                <a:gd name="T3" fmla="*/ 111 h 191"/>
                <a:gd name="T4" fmla="*/ 0 w 345"/>
                <a:gd name="T5" fmla="*/ 54 h 191"/>
                <a:gd name="T6" fmla="*/ 334 w 345"/>
                <a:gd name="T7" fmla="*/ 119 h 191"/>
              </a:gdLst>
              <a:ahLst/>
              <a:cxnLst>
                <a:cxn ang="0">
                  <a:pos x="T0" y="T1"/>
                </a:cxn>
                <a:cxn ang="0">
                  <a:pos x="T2" y="T3"/>
                </a:cxn>
                <a:cxn ang="0">
                  <a:pos x="T4" y="T5"/>
                </a:cxn>
                <a:cxn ang="0">
                  <a:pos x="T6" y="T7"/>
                </a:cxn>
              </a:cxnLst>
              <a:rect l="0" t="0" r="r" b="b"/>
              <a:pathLst>
                <a:path w="345" h="191">
                  <a:moveTo>
                    <a:pt x="334" y="119"/>
                  </a:moveTo>
                  <a:cubicBezTo>
                    <a:pt x="338" y="117"/>
                    <a:pt x="342" y="114"/>
                    <a:pt x="345" y="111"/>
                  </a:cubicBezTo>
                  <a:cubicBezTo>
                    <a:pt x="228" y="0"/>
                    <a:pt x="88" y="22"/>
                    <a:pt x="0" y="54"/>
                  </a:cubicBezTo>
                  <a:cubicBezTo>
                    <a:pt x="99" y="130"/>
                    <a:pt x="229" y="191"/>
                    <a:pt x="334" y="119"/>
                  </a:cubicBezTo>
                  <a:close/>
                </a:path>
              </a:pathLst>
            </a:custGeom>
            <a:solidFill>
              <a:srgbClr val="EC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0" name="Freeform 104">
              <a:extLst>
                <a:ext uri="{FF2B5EF4-FFF2-40B4-BE49-F238E27FC236}">
                  <a16:creationId xmlns:a16="http://schemas.microsoft.com/office/drawing/2014/main" xmlns="" id="{D30E8271-C75C-492D-AC9C-A481AE85458D}"/>
                </a:ext>
              </a:extLst>
            </p:cNvPr>
            <p:cNvSpPr>
              <a:spLocks/>
            </p:cNvSpPr>
            <p:nvPr userDrawn="1"/>
          </p:nvSpPr>
          <p:spPr bwMode="auto">
            <a:xfrm>
              <a:off x="634" y="942"/>
              <a:ext cx="64" cy="101"/>
            </a:xfrm>
            <a:custGeom>
              <a:avLst/>
              <a:gdLst>
                <a:gd name="T0" fmla="*/ 83 w 98"/>
                <a:gd name="T1" fmla="*/ 65 h 155"/>
                <a:gd name="T2" fmla="*/ 76 w 98"/>
                <a:gd name="T3" fmla="*/ 148 h 155"/>
                <a:gd name="T4" fmla="*/ 14 w 98"/>
                <a:gd name="T5" fmla="*/ 91 h 155"/>
                <a:gd name="T6" fmla="*/ 22 w 98"/>
                <a:gd name="T7" fmla="*/ 7 h 155"/>
                <a:gd name="T8" fmla="*/ 83 w 98"/>
                <a:gd name="T9" fmla="*/ 65 h 155"/>
              </a:gdLst>
              <a:ahLst/>
              <a:cxnLst>
                <a:cxn ang="0">
                  <a:pos x="T0" y="T1"/>
                </a:cxn>
                <a:cxn ang="0">
                  <a:pos x="T2" y="T3"/>
                </a:cxn>
                <a:cxn ang="0">
                  <a:pos x="T4" y="T5"/>
                </a:cxn>
                <a:cxn ang="0">
                  <a:pos x="T6" y="T7"/>
                </a:cxn>
                <a:cxn ang="0">
                  <a:pos x="T8" y="T9"/>
                </a:cxn>
              </a:cxnLst>
              <a:rect l="0" t="0" r="r" b="b"/>
              <a:pathLst>
                <a:path w="98" h="155">
                  <a:moveTo>
                    <a:pt x="83" y="65"/>
                  </a:moveTo>
                  <a:cubicBezTo>
                    <a:pt x="98" y="103"/>
                    <a:pt x="95" y="141"/>
                    <a:pt x="76" y="148"/>
                  </a:cubicBezTo>
                  <a:cubicBezTo>
                    <a:pt x="57" y="155"/>
                    <a:pt x="29" y="130"/>
                    <a:pt x="14" y="91"/>
                  </a:cubicBezTo>
                  <a:cubicBezTo>
                    <a:pt x="0" y="52"/>
                    <a:pt x="3" y="15"/>
                    <a:pt x="22" y="7"/>
                  </a:cubicBezTo>
                  <a:cubicBezTo>
                    <a:pt x="41" y="0"/>
                    <a:pt x="68" y="26"/>
                    <a:pt x="83" y="6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105">
              <a:extLst>
                <a:ext uri="{FF2B5EF4-FFF2-40B4-BE49-F238E27FC236}">
                  <a16:creationId xmlns:a16="http://schemas.microsoft.com/office/drawing/2014/main" xmlns="" id="{13AB6510-1B1D-4B21-893C-06F2A2C11425}"/>
                </a:ext>
              </a:extLst>
            </p:cNvPr>
            <p:cNvSpPr>
              <a:spLocks/>
            </p:cNvSpPr>
            <p:nvPr userDrawn="1"/>
          </p:nvSpPr>
          <p:spPr bwMode="auto">
            <a:xfrm>
              <a:off x="825" y="855"/>
              <a:ext cx="63" cy="101"/>
            </a:xfrm>
            <a:custGeom>
              <a:avLst/>
              <a:gdLst>
                <a:gd name="T0" fmla="*/ 84 w 98"/>
                <a:gd name="T1" fmla="*/ 65 h 155"/>
                <a:gd name="T2" fmla="*/ 76 w 98"/>
                <a:gd name="T3" fmla="*/ 148 h 155"/>
                <a:gd name="T4" fmla="*/ 15 w 98"/>
                <a:gd name="T5" fmla="*/ 91 h 155"/>
                <a:gd name="T6" fmla="*/ 22 w 98"/>
                <a:gd name="T7" fmla="*/ 7 h 155"/>
                <a:gd name="T8" fmla="*/ 84 w 98"/>
                <a:gd name="T9" fmla="*/ 65 h 155"/>
              </a:gdLst>
              <a:ahLst/>
              <a:cxnLst>
                <a:cxn ang="0">
                  <a:pos x="T0" y="T1"/>
                </a:cxn>
                <a:cxn ang="0">
                  <a:pos x="T2" y="T3"/>
                </a:cxn>
                <a:cxn ang="0">
                  <a:pos x="T4" y="T5"/>
                </a:cxn>
                <a:cxn ang="0">
                  <a:pos x="T6" y="T7"/>
                </a:cxn>
                <a:cxn ang="0">
                  <a:pos x="T8" y="T9"/>
                </a:cxn>
              </a:cxnLst>
              <a:rect l="0" t="0" r="r" b="b"/>
              <a:pathLst>
                <a:path w="98" h="155">
                  <a:moveTo>
                    <a:pt x="84" y="65"/>
                  </a:moveTo>
                  <a:cubicBezTo>
                    <a:pt x="98" y="103"/>
                    <a:pt x="95" y="141"/>
                    <a:pt x="76" y="148"/>
                  </a:cubicBezTo>
                  <a:cubicBezTo>
                    <a:pt x="57" y="155"/>
                    <a:pt x="30" y="130"/>
                    <a:pt x="15" y="91"/>
                  </a:cubicBezTo>
                  <a:cubicBezTo>
                    <a:pt x="0" y="52"/>
                    <a:pt x="3" y="15"/>
                    <a:pt x="22" y="7"/>
                  </a:cubicBezTo>
                  <a:cubicBezTo>
                    <a:pt x="41" y="0"/>
                    <a:pt x="69" y="26"/>
                    <a:pt x="84" y="6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2" name="Freeform 106">
              <a:extLst>
                <a:ext uri="{FF2B5EF4-FFF2-40B4-BE49-F238E27FC236}">
                  <a16:creationId xmlns:a16="http://schemas.microsoft.com/office/drawing/2014/main" xmlns="" id="{A6C542C5-81AC-4F82-BCFB-3BA8C60DE3DF}"/>
                </a:ext>
              </a:extLst>
            </p:cNvPr>
            <p:cNvSpPr>
              <a:spLocks/>
            </p:cNvSpPr>
            <p:nvPr userDrawn="1"/>
          </p:nvSpPr>
          <p:spPr bwMode="auto">
            <a:xfrm>
              <a:off x="706" y="424"/>
              <a:ext cx="96" cy="178"/>
            </a:xfrm>
            <a:custGeom>
              <a:avLst/>
              <a:gdLst>
                <a:gd name="T0" fmla="*/ 0 w 96"/>
                <a:gd name="T1" fmla="*/ 178 h 178"/>
                <a:gd name="T2" fmla="*/ 42 w 96"/>
                <a:gd name="T3" fmla="*/ 0 h 178"/>
                <a:gd name="T4" fmla="*/ 96 w 96"/>
                <a:gd name="T5" fmla="*/ 178 h 178"/>
                <a:gd name="T6" fmla="*/ 0 w 96"/>
                <a:gd name="T7" fmla="*/ 178 h 178"/>
              </a:gdLst>
              <a:ahLst/>
              <a:cxnLst>
                <a:cxn ang="0">
                  <a:pos x="T0" y="T1"/>
                </a:cxn>
                <a:cxn ang="0">
                  <a:pos x="T2" y="T3"/>
                </a:cxn>
                <a:cxn ang="0">
                  <a:pos x="T4" y="T5"/>
                </a:cxn>
                <a:cxn ang="0">
                  <a:pos x="T6" y="T7"/>
                </a:cxn>
              </a:cxnLst>
              <a:rect l="0" t="0" r="r" b="b"/>
              <a:pathLst>
                <a:path w="96" h="178">
                  <a:moveTo>
                    <a:pt x="0" y="178"/>
                  </a:moveTo>
                  <a:lnTo>
                    <a:pt x="42" y="0"/>
                  </a:lnTo>
                  <a:lnTo>
                    <a:pt x="96" y="178"/>
                  </a:lnTo>
                  <a:lnTo>
                    <a:pt x="0" y="178"/>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3" name="Freeform 107">
              <a:extLst>
                <a:ext uri="{FF2B5EF4-FFF2-40B4-BE49-F238E27FC236}">
                  <a16:creationId xmlns:a16="http://schemas.microsoft.com/office/drawing/2014/main" xmlns="" id="{4EAD3CEE-1D89-45A4-BDD4-23AE6C6B0E6C}"/>
                </a:ext>
              </a:extLst>
            </p:cNvPr>
            <p:cNvSpPr>
              <a:spLocks/>
            </p:cNvSpPr>
            <p:nvPr userDrawn="1"/>
          </p:nvSpPr>
          <p:spPr bwMode="auto">
            <a:xfrm>
              <a:off x="299" y="610"/>
              <a:ext cx="164" cy="156"/>
            </a:xfrm>
            <a:custGeom>
              <a:avLst/>
              <a:gdLst>
                <a:gd name="T0" fmla="*/ 95 w 164"/>
                <a:gd name="T1" fmla="*/ 156 h 156"/>
                <a:gd name="T2" fmla="*/ 0 w 164"/>
                <a:gd name="T3" fmla="*/ 0 h 156"/>
                <a:gd name="T4" fmla="*/ 164 w 164"/>
                <a:gd name="T5" fmla="*/ 87 h 156"/>
                <a:gd name="T6" fmla="*/ 95 w 164"/>
                <a:gd name="T7" fmla="*/ 156 h 156"/>
              </a:gdLst>
              <a:ahLst/>
              <a:cxnLst>
                <a:cxn ang="0">
                  <a:pos x="T0" y="T1"/>
                </a:cxn>
                <a:cxn ang="0">
                  <a:pos x="T2" y="T3"/>
                </a:cxn>
                <a:cxn ang="0">
                  <a:pos x="T4" y="T5"/>
                </a:cxn>
                <a:cxn ang="0">
                  <a:pos x="T6" y="T7"/>
                </a:cxn>
              </a:cxnLst>
              <a:rect l="0" t="0" r="r" b="b"/>
              <a:pathLst>
                <a:path w="164" h="156">
                  <a:moveTo>
                    <a:pt x="95" y="156"/>
                  </a:moveTo>
                  <a:lnTo>
                    <a:pt x="0" y="0"/>
                  </a:lnTo>
                  <a:lnTo>
                    <a:pt x="164" y="87"/>
                  </a:lnTo>
                  <a:lnTo>
                    <a:pt x="95" y="15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4" name="Freeform 108">
              <a:extLst>
                <a:ext uri="{FF2B5EF4-FFF2-40B4-BE49-F238E27FC236}">
                  <a16:creationId xmlns:a16="http://schemas.microsoft.com/office/drawing/2014/main" xmlns="" id="{023CBB10-EA37-4B2D-A438-8D5DAECF9952}"/>
                </a:ext>
              </a:extLst>
            </p:cNvPr>
            <p:cNvSpPr>
              <a:spLocks/>
            </p:cNvSpPr>
            <p:nvPr userDrawn="1"/>
          </p:nvSpPr>
          <p:spPr bwMode="auto">
            <a:xfrm>
              <a:off x="112" y="1004"/>
              <a:ext cx="179" cy="96"/>
            </a:xfrm>
            <a:custGeom>
              <a:avLst/>
              <a:gdLst>
                <a:gd name="T0" fmla="*/ 179 w 179"/>
                <a:gd name="T1" fmla="*/ 96 h 96"/>
                <a:gd name="T2" fmla="*/ 0 w 179"/>
                <a:gd name="T3" fmla="*/ 54 h 96"/>
                <a:gd name="T4" fmla="*/ 179 w 179"/>
                <a:gd name="T5" fmla="*/ 0 h 96"/>
                <a:gd name="T6" fmla="*/ 179 w 179"/>
                <a:gd name="T7" fmla="*/ 96 h 96"/>
              </a:gdLst>
              <a:ahLst/>
              <a:cxnLst>
                <a:cxn ang="0">
                  <a:pos x="T0" y="T1"/>
                </a:cxn>
                <a:cxn ang="0">
                  <a:pos x="T2" y="T3"/>
                </a:cxn>
                <a:cxn ang="0">
                  <a:pos x="T4" y="T5"/>
                </a:cxn>
                <a:cxn ang="0">
                  <a:pos x="T6" y="T7"/>
                </a:cxn>
              </a:cxnLst>
              <a:rect l="0" t="0" r="r" b="b"/>
              <a:pathLst>
                <a:path w="179" h="96">
                  <a:moveTo>
                    <a:pt x="179" y="96"/>
                  </a:moveTo>
                  <a:lnTo>
                    <a:pt x="0" y="54"/>
                  </a:lnTo>
                  <a:lnTo>
                    <a:pt x="179" y="0"/>
                  </a:lnTo>
                  <a:lnTo>
                    <a:pt x="179" y="9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09">
              <a:extLst>
                <a:ext uri="{FF2B5EF4-FFF2-40B4-BE49-F238E27FC236}">
                  <a16:creationId xmlns:a16="http://schemas.microsoft.com/office/drawing/2014/main" xmlns="" id="{AA177446-D6EE-4093-9B61-9F6E442AFD0F}"/>
                </a:ext>
              </a:extLst>
            </p:cNvPr>
            <p:cNvSpPr>
              <a:spLocks/>
            </p:cNvSpPr>
            <p:nvPr userDrawn="1"/>
          </p:nvSpPr>
          <p:spPr bwMode="auto">
            <a:xfrm>
              <a:off x="299" y="1343"/>
              <a:ext cx="155" cy="164"/>
            </a:xfrm>
            <a:custGeom>
              <a:avLst/>
              <a:gdLst>
                <a:gd name="T0" fmla="*/ 155 w 155"/>
                <a:gd name="T1" fmla="*/ 67 h 164"/>
                <a:gd name="T2" fmla="*/ 0 w 155"/>
                <a:gd name="T3" fmla="*/ 164 h 164"/>
                <a:gd name="T4" fmla="*/ 88 w 155"/>
                <a:gd name="T5" fmla="*/ 0 h 164"/>
                <a:gd name="T6" fmla="*/ 155 w 155"/>
                <a:gd name="T7" fmla="*/ 67 h 164"/>
              </a:gdLst>
              <a:ahLst/>
              <a:cxnLst>
                <a:cxn ang="0">
                  <a:pos x="T0" y="T1"/>
                </a:cxn>
                <a:cxn ang="0">
                  <a:pos x="T2" y="T3"/>
                </a:cxn>
                <a:cxn ang="0">
                  <a:pos x="T4" y="T5"/>
                </a:cxn>
                <a:cxn ang="0">
                  <a:pos x="T6" y="T7"/>
                </a:cxn>
              </a:cxnLst>
              <a:rect l="0" t="0" r="r" b="b"/>
              <a:pathLst>
                <a:path w="155" h="164">
                  <a:moveTo>
                    <a:pt x="155" y="67"/>
                  </a:moveTo>
                  <a:lnTo>
                    <a:pt x="0" y="164"/>
                  </a:lnTo>
                  <a:lnTo>
                    <a:pt x="88" y="0"/>
                  </a:lnTo>
                  <a:lnTo>
                    <a:pt x="155" y="67"/>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10">
              <a:extLst>
                <a:ext uri="{FF2B5EF4-FFF2-40B4-BE49-F238E27FC236}">
                  <a16:creationId xmlns:a16="http://schemas.microsoft.com/office/drawing/2014/main" xmlns="" id="{872BCEB4-14C5-4C75-8EE8-B7FA6A5A3E63}"/>
                </a:ext>
              </a:extLst>
            </p:cNvPr>
            <p:cNvSpPr>
              <a:spLocks/>
            </p:cNvSpPr>
            <p:nvPr userDrawn="1"/>
          </p:nvSpPr>
          <p:spPr bwMode="auto">
            <a:xfrm>
              <a:off x="694" y="1514"/>
              <a:ext cx="96" cy="178"/>
            </a:xfrm>
            <a:custGeom>
              <a:avLst/>
              <a:gdLst>
                <a:gd name="T0" fmla="*/ 96 w 96"/>
                <a:gd name="T1" fmla="*/ 0 h 178"/>
                <a:gd name="T2" fmla="*/ 54 w 96"/>
                <a:gd name="T3" fmla="*/ 178 h 178"/>
                <a:gd name="T4" fmla="*/ 0 w 96"/>
                <a:gd name="T5" fmla="*/ 0 h 178"/>
                <a:gd name="T6" fmla="*/ 96 w 96"/>
                <a:gd name="T7" fmla="*/ 0 h 178"/>
              </a:gdLst>
              <a:ahLst/>
              <a:cxnLst>
                <a:cxn ang="0">
                  <a:pos x="T0" y="T1"/>
                </a:cxn>
                <a:cxn ang="0">
                  <a:pos x="T2" y="T3"/>
                </a:cxn>
                <a:cxn ang="0">
                  <a:pos x="T4" y="T5"/>
                </a:cxn>
                <a:cxn ang="0">
                  <a:pos x="T6" y="T7"/>
                </a:cxn>
              </a:cxnLst>
              <a:rect l="0" t="0" r="r" b="b"/>
              <a:pathLst>
                <a:path w="96" h="178">
                  <a:moveTo>
                    <a:pt x="96" y="0"/>
                  </a:moveTo>
                  <a:lnTo>
                    <a:pt x="54" y="178"/>
                  </a:lnTo>
                  <a:lnTo>
                    <a:pt x="0" y="0"/>
                  </a:lnTo>
                  <a:lnTo>
                    <a:pt x="96"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7" name="Freeform 111">
              <a:extLst>
                <a:ext uri="{FF2B5EF4-FFF2-40B4-BE49-F238E27FC236}">
                  <a16:creationId xmlns:a16="http://schemas.microsoft.com/office/drawing/2014/main" xmlns="" id="{7A8CC3FA-4BB4-4D64-915F-B9F36F35842E}"/>
                </a:ext>
              </a:extLst>
            </p:cNvPr>
            <p:cNvSpPr>
              <a:spLocks/>
            </p:cNvSpPr>
            <p:nvPr userDrawn="1"/>
          </p:nvSpPr>
          <p:spPr bwMode="auto">
            <a:xfrm>
              <a:off x="1033" y="1351"/>
              <a:ext cx="164" cy="156"/>
            </a:xfrm>
            <a:custGeom>
              <a:avLst/>
              <a:gdLst>
                <a:gd name="T0" fmla="*/ 68 w 164"/>
                <a:gd name="T1" fmla="*/ 0 h 156"/>
                <a:gd name="T2" fmla="*/ 164 w 164"/>
                <a:gd name="T3" fmla="*/ 156 h 156"/>
                <a:gd name="T4" fmla="*/ 0 w 164"/>
                <a:gd name="T5" fmla="*/ 68 h 156"/>
                <a:gd name="T6" fmla="*/ 68 w 164"/>
                <a:gd name="T7" fmla="*/ 0 h 156"/>
              </a:gdLst>
              <a:ahLst/>
              <a:cxnLst>
                <a:cxn ang="0">
                  <a:pos x="T0" y="T1"/>
                </a:cxn>
                <a:cxn ang="0">
                  <a:pos x="T2" y="T3"/>
                </a:cxn>
                <a:cxn ang="0">
                  <a:pos x="T4" y="T5"/>
                </a:cxn>
                <a:cxn ang="0">
                  <a:pos x="T6" y="T7"/>
                </a:cxn>
              </a:cxnLst>
              <a:rect l="0" t="0" r="r" b="b"/>
              <a:pathLst>
                <a:path w="164" h="156">
                  <a:moveTo>
                    <a:pt x="68" y="0"/>
                  </a:moveTo>
                  <a:lnTo>
                    <a:pt x="164" y="156"/>
                  </a:lnTo>
                  <a:lnTo>
                    <a:pt x="0" y="68"/>
                  </a:lnTo>
                  <a:lnTo>
                    <a:pt x="68"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8" name="Freeform 112">
              <a:extLst>
                <a:ext uri="{FF2B5EF4-FFF2-40B4-BE49-F238E27FC236}">
                  <a16:creationId xmlns:a16="http://schemas.microsoft.com/office/drawing/2014/main" xmlns="" id="{9282A059-D7A6-4B24-BFFC-2B4CB72AAFAC}"/>
                </a:ext>
              </a:extLst>
            </p:cNvPr>
            <p:cNvSpPr>
              <a:spLocks/>
            </p:cNvSpPr>
            <p:nvPr userDrawn="1"/>
          </p:nvSpPr>
          <p:spPr bwMode="auto">
            <a:xfrm>
              <a:off x="1205" y="1016"/>
              <a:ext cx="179" cy="96"/>
            </a:xfrm>
            <a:custGeom>
              <a:avLst/>
              <a:gdLst>
                <a:gd name="T0" fmla="*/ 0 w 179"/>
                <a:gd name="T1" fmla="*/ 0 h 96"/>
                <a:gd name="T2" fmla="*/ 179 w 179"/>
                <a:gd name="T3" fmla="*/ 42 h 96"/>
                <a:gd name="T4" fmla="*/ 0 w 179"/>
                <a:gd name="T5" fmla="*/ 96 h 96"/>
                <a:gd name="T6" fmla="*/ 0 w 179"/>
                <a:gd name="T7" fmla="*/ 0 h 96"/>
              </a:gdLst>
              <a:ahLst/>
              <a:cxnLst>
                <a:cxn ang="0">
                  <a:pos x="T0" y="T1"/>
                </a:cxn>
                <a:cxn ang="0">
                  <a:pos x="T2" y="T3"/>
                </a:cxn>
                <a:cxn ang="0">
                  <a:pos x="T4" y="T5"/>
                </a:cxn>
                <a:cxn ang="0">
                  <a:pos x="T6" y="T7"/>
                </a:cxn>
              </a:cxnLst>
              <a:rect l="0" t="0" r="r" b="b"/>
              <a:pathLst>
                <a:path w="179" h="96">
                  <a:moveTo>
                    <a:pt x="0" y="0"/>
                  </a:moveTo>
                  <a:lnTo>
                    <a:pt x="179" y="42"/>
                  </a:lnTo>
                  <a:lnTo>
                    <a:pt x="0" y="96"/>
                  </a:lnTo>
                  <a:lnTo>
                    <a:pt x="0"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9" name="Freeform 113">
              <a:extLst>
                <a:ext uri="{FF2B5EF4-FFF2-40B4-BE49-F238E27FC236}">
                  <a16:creationId xmlns:a16="http://schemas.microsoft.com/office/drawing/2014/main" xmlns="" id="{CE829155-E985-442E-9536-1D5774EE08DD}"/>
                </a:ext>
              </a:extLst>
            </p:cNvPr>
            <p:cNvSpPr>
              <a:spLocks/>
            </p:cNvSpPr>
            <p:nvPr userDrawn="1"/>
          </p:nvSpPr>
          <p:spPr bwMode="auto">
            <a:xfrm>
              <a:off x="1041" y="610"/>
              <a:ext cx="156" cy="163"/>
            </a:xfrm>
            <a:custGeom>
              <a:avLst/>
              <a:gdLst>
                <a:gd name="T0" fmla="*/ 0 w 156"/>
                <a:gd name="T1" fmla="*/ 96 h 163"/>
                <a:gd name="T2" fmla="*/ 156 w 156"/>
                <a:gd name="T3" fmla="*/ 0 h 163"/>
                <a:gd name="T4" fmla="*/ 68 w 156"/>
                <a:gd name="T5" fmla="*/ 163 h 163"/>
                <a:gd name="T6" fmla="*/ 0 w 156"/>
                <a:gd name="T7" fmla="*/ 96 h 163"/>
              </a:gdLst>
              <a:ahLst/>
              <a:cxnLst>
                <a:cxn ang="0">
                  <a:pos x="T0" y="T1"/>
                </a:cxn>
                <a:cxn ang="0">
                  <a:pos x="T2" y="T3"/>
                </a:cxn>
                <a:cxn ang="0">
                  <a:pos x="T4" y="T5"/>
                </a:cxn>
                <a:cxn ang="0">
                  <a:pos x="T6" y="T7"/>
                </a:cxn>
              </a:cxnLst>
              <a:rect l="0" t="0" r="r" b="b"/>
              <a:pathLst>
                <a:path w="156" h="163">
                  <a:moveTo>
                    <a:pt x="0" y="96"/>
                  </a:moveTo>
                  <a:lnTo>
                    <a:pt x="156" y="0"/>
                  </a:lnTo>
                  <a:lnTo>
                    <a:pt x="68" y="163"/>
                  </a:lnTo>
                  <a:lnTo>
                    <a:pt x="0" y="9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pic>
        <p:nvPicPr>
          <p:cNvPr id="30" name="图片 29">
            <a:extLst>
              <a:ext uri="{FF2B5EF4-FFF2-40B4-BE49-F238E27FC236}">
                <a16:creationId xmlns:a16="http://schemas.microsoft.com/office/drawing/2014/main" xmlns="" id="{FEBA0529-8DF2-44E5-BB86-93045B0206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4723" y="3625877"/>
            <a:ext cx="1690540" cy="1544881"/>
          </a:xfrm>
          <a:prstGeom prst="rect">
            <a:avLst/>
          </a:prstGeom>
        </p:spPr>
      </p:pic>
      <p:pic>
        <p:nvPicPr>
          <p:cNvPr id="31" name="图片 30">
            <a:extLst>
              <a:ext uri="{FF2B5EF4-FFF2-40B4-BE49-F238E27FC236}">
                <a16:creationId xmlns:a16="http://schemas.microsoft.com/office/drawing/2014/main" xmlns="" id="{5F48C1C5-A982-447E-B58B-94B764629845}"/>
              </a:ext>
            </a:extLst>
          </p:cNvPr>
          <p:cNvPicPr>
            <a:picLocks noChangeAspect="1"/>
          </p:cNvPicPr>
          <p:nvPr userDrawn="1"/>
        </p:nvPicPr>
        <p:blipFill>
          <a:blip r:embed="rId4"/>
          <a:stretch>
            <a:fillRect/>
          </a:stretch>
        </p:blipFill>
        <p:spPr>
          <a:xfrm>
            <a:off x="283082" y="5925750"/>
            <a:ext cx="622913" cy="621500"/>
          </a:xfrm>
          <a:prstGeom prst="rect">
            <a:avLst/>
          </a:prstGeom>
        </p:spPr>
      </p:pic>
      <p:pic>
        <p:nvPicPr>
          <p:cNvPr id="33" name="图片 32">
            <a:extLst>
              <a:ext uri="{FF2B5EF4-FFF2-40B4-BE49-F238E27FC236}">
                <a16:creationId xmlns:a16="http://schemas.microsoft.com/office/drawing/2014/main" xmlns="" id="{033F1254-F7CD-49F5-BA17-9F295E4D09A4}"/>
              </a:ext>
            </a:extLst>
          </p:cNvPr>
          <p:cNvPicPr>
            <a:picLocks noChangeAspect="1"/>
          </p:cNvPicPr>
          <p:nvPr userDrawn="1"/>
        </p:nvPicPr>
        <p:blipFill>
          <a:blip r:embed="rId5"/>
          <a:stretch>
            <a:fillRect/>
          </a:stretch>
        </p:blipFill>
        <p:spPr>
          <a:xfrm>
            <a:off x="9558925" y="712569"/>
            <a:ext cx="1653750" cy="1215500"/>
          </a:xfrm>
          <a:prstGeom prst="rect">
            <a:avLst/>
          </a:prstGeom>
        </p:spPr>
      </p:pic>
      <p:pic>
        <p:nvPicPr>
          <p:cNvPr id="34" name="图片 33">
            <a:extLst>
              <a:ext uri="{FF2B5EF4-FFF2-40B4-BE49-F238E27FC236}">
                <a16:creationId xmlns:a16="http://schemas.microsoft.com/office/drawing/2014/main" xmlns="" id="{3BCCF588-96F8-4DB4-92AF-02A3112284D1}"/>
              </a:ext>
            </a:extLst>
          </p:cNvPr>
          <p:cNvPicPr>
            <a:picLocks noChangeAspect="1"/>
          </p:cNvPicPr>
          <p:nvPr userDrawn="1"/>
        </p:nvPicPr>
        <p:blipFill>
          <a:blip r:embed="rId6"/>
          <a:stretch>
            <a:fillRect/>
          </a:stretch>
        </p:blipFill>
        <p:spPr>
          <a:xfrm>
            <a:off x="11251695" y="2451403"/>
            <a:ext cx="490613" cy="489500"/>
          </a:xfrm>
          <a:prstGeom prst="rect">
            <a:avLst/>
          </a:prstGeom>
        </p:spPr>
      </p:pic>
      <p:pic>
        <p:nvPicPr>
          <p:cNvPr id="37" name="图片 36">
            <a:extLst>
              <a:ext uri="{FF2B5EF4-FFF2-40B4-BE49-F238E27FC236}">
                <a16:creationId xmlns:a16="http://schemas.microsoft.com/office/drawing/2014/main" xmlns="" id="{1D2A4C04-13CE-40FB-BF6D-68AA7DE5837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012860" y="355827"/>
            <a:ext cx="793193" cy="791395"/>
          </a:xfrm>
          <a:prstGeom prst="rect">
            <a:avLst/>
          </a:prstGeom>
        </p:spPr>
      </p:pic>
      <p:pic>
        <p:nvPicPr>
          <p:cNvPr id="38" name="图片 37">
            <a:extLst>
              <a:ext uri="{FF2B5EF4-FFF2-40B4-BE49-F238E27FC236}">
                <a16:creationId xmlns:a16="http://schemas.microsoft.com/office/drawing/2014/main" xmlns="" id="{7C281DA0-215E-45C3-8D1D-D86E59F3C5DE}"/>
              </a:ext>
            </a:extLst>
          </p:cNvPr>
          <p:cNvPicPr>
            <a:picLocks noChangeAspect="1"/>
          </p:cNvPicPr>
          <p:nvPr userDrawn="1"/>
        </p:nvPicPr>
        <p:blipFill>
          <a:blip r:embed="rId8"/>
          <a:stretch>
            <a:fillRect/>
          </a:stretch>
        </p:blipFill>
        <p:spPr>
          <a:xfrm>
            <a:off x="10157091" y="6236500"/>
            <a:ext cx="744188" cy="621500"/>
          </a:xfrm>
          <a:prstGeom prst="rect">
            <a:avLst/>
          </a:prstGeom>
        </p:spPr>
      </p:pic>
      <p:pic>
        <p:nvPicPr>
          <p:cNvPr id="39" name="图片 38">
            <a:extLst>
              <a:ext uri="{FF2B5EF4-FFF2-40B4-BE49-F238E27FC236}">
                <a16:creationId xmlns:a16="http://schemas.microsoft.com/office/drawing/2014/main" xmlns="" id="{C9D579E6-9747-4D6D-AEE6-5204FF6C1CA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6200000">
            <a:off x="8743827" y="4062100"/>
            <a:ext cx="3734962" cy="1077850"/>
          </a:xfrm>
          <a:prstGeom prst="rect">
            <a:avLst/>
          </a:prstGeom>
        </p:spPr>
      </p:pic>
      <p:pic>
        <p:nvPicPr>
          <p:cNvPr id="40" name="图片 39">
            <a:extLst>
              <a:ext uri="{FF2B5EF4-FFF2-40B4-BE49-F238E27FC236}">
                <a16:creationId xmlns:a16="http://schemas.microsoft.com/office/drawing/2014/main" xmlns="" id="{3F94F288-60E8-4D28-9A85-6E056F0A546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027843" y="139683"/>
            <a:ext cx="858597" cy="722476"/>
          </a:xfrm>
          <a:prstGeom prst="rect">
            <a:avLst/>
          </a:prstGeom>
        </p:spPr>
      </p:pic>
      <p:pic>
        <p:nvPicPr>
          <p:cNvPr id="41" name="图片 40">
            <a:extLst>
              <a:ext uri="{FF2B5EF4-FFF2-40B4-BE49-F238E27FC236}">
                <a16:creationId xmlns:a16="http://schemas.microsoft.com/office/drawing/2014/main" xmlns="" id="{AB602572-A73B-4DAA-9C70-7A254267539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3998288">
            <a:off x="5525882" y="5778743"/>
            <a:ext cx="824086" cy="693436"/>
          </a:xfrm>
          <a:prstGeom prst="rect">
            <a:avLst/>
          </a:prstGeom>
        </p:spPr>
      </p:pic>
      <p:pic>
        <p:nvPicPr>
          <p:cNvPr id="42" name="图片 41">
            <a:extLst>
              <a:ext uri="{FF2B5EF4-FFF2-40B4-BE49-F238E27FC236}">
                <a16:creationId xmlns:a16="http://schemas.microsoft.com/office/drawing/2014/main" xmlns="" id="{00DAFCA6-F08F-4E72-B841-7E63E8DC939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8985052" y="-181327"/>
            <a:ext cx="623848" cy="1492939"/>
          </a:xfrm>
          <a:prstGeom prst="rect">
            <a:avLst/>
          </a:prstGeom>
        </p:spPr>
      </p:pic>
      <p:pic>
        <p:nvPicPr>
          <p:cNvPr id="43" name="图片 42">
            <a:extLst>
              <a:ext uri="{FF2B5EF4-FFF2-40B4-BE49-F238E27FC236}">
                <a16:creationId xmlns:a16="http://schemas.microsoft.com/office/drawing/2014/main" xmlns="" id="{6F655113-20E4-4EED-84C7-C333C7545F7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665805" y="3207330"/>
            <a:ext cx="623848" cy="1492939"/>
          </a:xfrm>
          <a:prstGeom prst="rect">
            <a:avLst/>
          </a:prstGeom>
        </p:spPr>
      </p:pic>
      <p:pic>
        <p:nvPicPr>
          <p:cNvPr id="44" name="图片 43">
            <a:extLst>
              <a:ext uri="{FF2B5EF4-FFF2-40B4-BE49-F238E27FC236}">
                <a16:creationId xmlns:a16="http://schemas.microsoft.com/office/drawing/2014/main" xmlns="" id="{D08E35A7-BC8D-4CC0-81FF-73ED213E987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11255434" y="5486108"/>
            <a:ext cx="762311" cy="811813"/>
          </a:xfrm>
          <a:prstGeom prst="rect">
            <a:avLst/>
          </a:prstGeom>
        </p:spPr>
      </p:pic>
      <p:pic>
        <p:nvPicPr>
          <p:cNvPr id="45" name="图片 44">
            <a:extLst>
              <a:ext uri="{FF2B5EF4-FFF2-40B4-BE49-F238E27FC236}">
                <a16:creationId xmlns:a16="http://schemas.microsoft.com/office/drawing/2014/main" xmlns="" id="{74B6BE5B-31E8-4525-AE3E-45FBEDFC3851}"/>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9247341" y="5737120"/>
            <a:ext cx="762311" cy="811813"/>
          </a:xfrm>
          <a:prstGeom prst="rect">
            <a:avLst/>
          </a:prstGeom>
        </p:spPr>
      </p:pic>
      <p:pic>
        <p:nvPicPr>
          <p:cNvPr id="46" name="图片 45">
            <a:extLst>
              <a:ext uri="{FF2B5EF4-FFF2-40B4-BE49-F238E27FC236}">
                <a16:creationId xmlns:a16="http://schemas.microsoft.com/office/drawing/2014/main" xmlns="" id="{BA73B798-6588-4560-A17F-A0997F6AE6F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333621" y="2198862"/>
            <a:ext cx="762311" cy="811813"/>
          </a:xfrm>
          <a:prstGeom prst="rect">
            <a:avLst/>
          </a:prstGeom>
        </p:spPr>
      </p:pic>
      <p:pic>
        <p:nvPicPr>
          <p:cNvPr id="47" name="图片 46">
            <a:extLst>
              <a:ext uri="{FF2B5EF4-FFF2-40B4-BE49-F238E27FC236}">
                <a16:creationId xmlns:a16="http://schemas.microsoft.com/office/drawing/2014/main" xmlns="" id="{3B0C6713-C14B-4EFC-B991-1C725E3B56E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flipV="1">
            <a:off x="51834" y="-45080"/>
            <a:ext cx="772350" cy="786564"/>
          </a:xfrm>
          <a:prstGeom prst="rect">
            <a:avLst/>
          </a:prstGeom>
        </p:spPr>
      </p:pic>
      <p:pic>
        <p:nvPicPr>
          <p:cNvPr id="48" name="图片 47">
            <a:extLst>
              <a:ext uri="{FF2B5EF4-FFF2-40B4-BE49-F238E27FC236}">
                <a16:creationId xmlns:a16="http://schemas.microsoft.com/office/drawing/2014/main" xmlns="" id="{921FC447-1C9C-4EB5-B4C3-E698700C850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1642958" y="5238480"/>
            <a:ext cx="623848" cy="1492939"/>
          </a:xfrm>
          <a:prstGeom prst="rect">
            <a:avLst/>
          </a:prstGeom>
        </p:spPr>
      </p:pic>
      <p:pic>
        <p:nvPicPr>
          <p:cNvPr id="49" name="图片 48">
            <a:extLst>
              <a:ext uri="{FF2B5EF4-FFF2-40B4-BE49-F238E27FC236}">
                <a16:creationId xmlns:a16="http://schemas.microsoft.com/office/drawing/2014/main" xmlns="" id="{B43A7E49-F507-4347-B631-B41044446A4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6200000">
            <a:off x="10124391" y="-456111"/>
            <a:ext cx="3734962" cy="1077850"/>
          </a:xfrm>
          <a:prstGeom prst="rect">
            <a:avLst/>
          </a:prstGeom>
        </p:spPr>
      </p:pic>
      <p:sp>
        <p:nvSpPr>
          <p:cNvPr id="50" name="矩形 49">
            <a:extLst>
              <a:ext uri="{FF2B5EF4-FFF2-40B4-BE49-F238E27FC236}">
                <a16:creationId xmlns:a16="http://schemas.microsoft.com/office/drawing/2014/main" xmlns="" id="{E241FDD6-8185-45BD-BE60-5CF6C11E6F81}"/>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3312825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style.rotation</p:attrName>
                                        </p:attrNameLst>
                                      </p:cBhvr>
                                      <p:tavLst>
                                        <p:tav tm="0">
                                          <p:val>
                                            <p:fltVal val="90"/>
                                          </p:val>
                                        </p:tav>
                                        <p:tav tm="100000">
                                          <p:val>
                                            <p:fltVal val="0"/>
                                          </p:val>
                                        </p:tav>
                                      </p:tavLst>
                                    </p:anim>
                                    <p:animEffect transition="in" filter="fade">
                                      <p:cBhvr>
                                        <p:cTn id="16" dur="1000"/>
                                        <p:tgtEl>
                                          <p:spTgt spid="31"/>
                                        </p:tgtEl>
                                      </p:cBhvr>
                                    </p:animEffect>
                                  </p:childTnLst>
                                </p:cTn>
                              </p:par>
                              <p:par>
                                <p:cTn id="17" presetID="3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par>
                                <p:cTn id="23" presetID="3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style.rotation</p:attrName>
                                        </p:attrNameLst>
                                      </p:cBhvr>
                                      <p:tavLst>
                                        <p:tav tm="0">
                                          <p:val>
                                            <p:fltVal val="90"/>
                                          </p:val>
                                        </p:tav>
                                        <p:tav tm="100000">
                                          <p:val>
                                            <p:fltVal val="0"/>
                                          </p:val>
                                        </p:tav>
                                      </p:tavLst>
                                    </p:anim>
                                    <p:animEffect transition="in" filter="fade">
                                      <p:cBhvr>
                                        <p:cTn id="28" dur="1000"/>
                                        <p:tgtEl>
                                          <p:spTgt spid="30"/>
                                        </p:tgtEl>
                                      </p:cBhvr>
                                    </p:animEffect>
                                  </p:childTnLst>
                                </p:cTn>
                              </p:par>
                              <p:par>
                                <p:cTn id="29" presetID="3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fltVal val="0"/>
                                          </p:val>
                                        </p:tav>
                                        <p:tav tm="100000">
                                          <p:val>
                                            <p:strVal val="#ppt_w"/>
                                          </p:val>
                                        </p:tav>
                                      </p:tavLst>
                                    </p:anim>
                                    <p:anim calcmode="lin" valueType="num">
                                      <p:cBhvr>
                                        <p:cTn id="32" dur="1000" fill="hold"/>
                                        <p:tgtEl>
                                          <p:spTgt spid="34"/>
                                        </p:tgtEl>
                                        <p:attrNameLst>
                                          <p:attrName>ppt_h</p:attrName>
                                        </p:attrNameLst>
                                      </p:cBhvr>
                                      <p:tavLst>
                                        <p:tav tm="0">
                                          <p:val>
                                            <p:fltVal val="0"/>
                                          </p:val>
                                        </p:tav>
                                        <p:tav tm="100000">
                                          <p:val>
                                            <p:strVal val="#ppt_h"/>
                                          </p:val>
                                        </p:tav>
                                      </p:tavLst>
                                    </p:anim>
                                    <p:anim calcmode="lin" valueType="num">
                                      <p:cBhvr>
                                        <p:cTn id="33" dur="1000" fill="hold"/>
                                        <p:tgtEl>
                                          <p:spTgt spid="34"/>
                                        </p:tgtEl>
                                        <p:attrNameLst>
                                          <p:attrName>style.rotation</p:attrName>
                                        </p:attrNameLst>
                                      </p:cBhvr>
                                      <p:tavLst>
                                        <p:tav tm="0">
                                          <p:val>
                                            <p:fltVal val="90"/>
                                          </p:val>
                                        </p:tav>
                                        <p:tav tm="100000">
                                          <p:val>
                                            <p:fltVal val="0"/>
                                          </p:val>
                                        </p:tav>
                                      </p:tavLst>
                                    </p:anim>
                                    <p:animEffect transition="in" filter="fade">
                                      <p:cBhvr>
                                        <p:cTn id="34" dur="1000"/>
                                        <p:tgtEl>
                                          <p:spTgt spid="34"/>
                                        </p:tgtEl>
                                      </p:cBhvr>
                                    </p:animEffect>
                                  </p:childTnLst>
                                </p:cTn>
                              </p:par>
                              <p:par>
                                <p:cTn id="35" presetID="3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1000" fill="hold"/>
                                        <p:tgtEl>
                                          <p:spTgt spid="33"/>
                                        </p:tgtEl>
                                        <p:attrNameLst>
                                          <p:attrName>ppt_w</p:attrName>
                                        </p:attrNameLst>
                                      </p:cBhvr>
                                      <p:tavLst>
                                        <p:tav tm="0">
                                          <p:val>
                                            <p:fltVal val="0"/>
                                          </p:val>
                                        </p:tav>
                                        <p:tav tm="100000">
                                          <p:val>
                                            <p:strVal val="#ppt_w"/>
                                          </p:val>
                                        </p:tav>
                                      </p:tavLst>
                                    </p:anim>
                                    <p:anim calcmode="lin" valueType="num">
                                      <p:cBhvr>
                                        <p:cTn id="38" dur="1000" fill="hold"/>
                                        <p:tgtEl>
                                          <p:spTgt spid="33"/>
                                        </p:tgtEl>
                                        <p:attrNameLst>
                                          <p:attrName>ppt_h</p:attrName>
                                        </p:attrNameLst>
                                      </p:cBhvr>
                                      <p:tavLst>
                                        <p:tav tm="0">
                                          <p:val>
                                            <p:fltVal val="0"/>
                                          </p:val>
                                        </p:tav>
                                        <p:tav tm="100000">
                                          <p:val>
                                            <p:strVal val="#ppt_h"/>
                                          </p:val>
                                        </p:tav>
                                      </p:tavLst>
                                    </p:anim>
                                    <p:anim calcmode="lin" valueType="num">
                                      <p:cBhvr>
                                        <p:cTn id="39" dur="1000" fill="hold"/>
                                        <p:tgtEl>
                                          <p:spTgt spid="33"/>
                                        </p:tgtEl>
                                        <p:attrNameLst>
                                          <p:attrName>style.rotation</p:attrName>
                                        </p:attrNameLst>
                                      </p:cBhvr>
                                      <p:tavLst>
                                        <p:tav tm="0">
                                          <p:val>
                                            <p:fltVal val="90"/>
                                          </p:val>
                                        </p:tav>
                                        <p:tav tm="100000">
                                          <p:val>
                                            <p:fltVal val="0"/>
                                          </p:val>
                                        </p:tav>
                                      </p:tavLst>
                                    </p:anim>
                                    <p:animEffect transition="in" filter="fade">
                                      <p:cBhvr>
                                        <p:cTn id="40" dur="1000"/>
                                        <p:tgtEl>
                                          <p:spTgt spid="33"/>
                                        </p:tgtEl>
                                      </p:cBhvr>
                                    </p:animEffect>
                                  </p:childTnLst>
                                </p:cTn>
                              </p:par>
                              <p:par>
                                <p:cTn id="41" presetID="3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fltVal val="0"/>
                                          </p:val>
                                        </p:tav>
                                        <p:tav tm="100000">
                                          <p:val>
                                            <p:strVal val="#ppt_w"/>
                                          </p:val>
                                        </p:tav>
                                      </p:tavLst>
                                    </p:anim>
                                    <p:anim calcmode="lin" valueType="num">
                                      <p:cBhvr>
                                        <p:cTn id="44" dur="1000" fill="hold"/>
                                        <p:tgtEl>
                                          <p:spTgt spid="37"/>
                                        </p:tgtEl>
                                        <p:attrNameLst>
                                          <p:attrName>ppt_h</p:attrName>
                                        </p:attrNameLst>
                                      </p:cBhvr>
                                      <p:tavLst>
                                        <p:tav tm="0">
                                          <p:val>
                                            <p:fltVal val="0"/>
                                          </p:val>
                                        </p:tav>
                                        <p:tav tm="100000">
                                          <p:val>
                                            <p:strVal val="#ppt_h"/>
                                          </p:val>
                                        </p:tav>
                                      </p:tavLst>
                                    </p:anim>
                                    <p:anim calcmode="lin" valueType="num">
                                      <p:cBhvr>
                                        <p:cTn id="45" dur="1000" fill="hold"/>
                                        <p:tgtEl>
                                          <p:spTgt spid="37"/>
                                        </p:tgtEl>
                                        <p:attrNameLst>
                                          <p:attrName>style.rotation</p:attrName>
                                        </p:attrNameLst>
                                      </p:cBhvr>
                                      <p:tavLst>
                                        <p:tav tm="0">
                                          <p:val>
                                            <p:fltVal val="90"/>
                                          </p:val>
                                        </p:tav>
                                        <p:tav tm="100000">
                                          <p:val>
                                            <p:fltVal val="0"/>
                                          </p:val>
                                        </p:tav>
                                      </p:tavLst>
                                    </p:anim>
                                    <p:animEffect transition="in" filter="fade">
                                      <p:cBhvr>
                                        <p:cTn id="46" dur="10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ppt_x"/>
                                          </p:val>
                                        </p:tav>
                                        <p:tav tm="100000">
                                          <p:val>
                                            <p:strVal val="#ppt_x"/>
                                          </p:val>
                                        </p:tav>
                                      </p:tavLst>
                                    </p:anim>
                                    <p:anim calcmode="lin" valueType="num">
                                      <p:cBhvr additive="base">
                                        <p:cTn id="5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par>
                                <p:cTn id="58" presetID="10"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par>
                                <p:cTn id="64" presetID="10"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par>
                                <p:cTn id="73" presetID="10"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par>
                                <p:cTn id="79" presetID="10"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par>
                                <p:cTn id="82" presetID="10" presetClass="entr" presetSubtype="0" fill="hold"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par>
                                <p:cTn id="85" presetID="10"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37"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barn(outVertical)">
                                      <p:cBhvr>
                                        <p:cTn id="9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xmlns="" id="{5F48C1C5-A982-447E-B58B-94B764629845}"/>
              </a:ext>
            </a:extLst>
          </p:cNvPr>
          <p:cNvPicPr>
            <a:picLocks noChangeAspect="1"/>
          </p:cNvPicPr>
          <p:nvPr userDrawn="1"/>
        </p:nvPicPr>
        <p:blipFill>
          <a:blip r:embed="rId2"/>
          <a:stretch>
            <a:fillRect/>
          </a:stretch>
        </p:blipFill>
        <p:spPr>
          <a:xfrm>
            <a:off x="10444041" y="6048241"/>
            <a:ext cx="622913" cy="621500"/>
          </a:xfrm>
          <a:prstGeom prst="rect">
            <a:avLst/>
          </a:prstGeom>
        </p:spPr>
      </p:pic>
      <p:pic>
        <p:nvPicPr>
          <p:cNvPr id="34" name="图片 33">
            <a:extLst>
              <a:ext uri="{FF2B5EF4-FFF2-40B4-BE49-F238E27FC236}">
                <a16:creationId xmlns:a16="http://schemas.microsoft.com/office/drawing/2014/main" xmlns="" id="{3BCCF588-96F8-4DB4-92AF-02A3112284D1}"/>
              </a:ext>
            </a:extLst>
          </p:cNvPr>
          <p:cNvPicPr>
            <a:picLocks noChangeAspect="1"/>
          </p:cNvPicPr>
          <p:nvPr userDrawn="1"/>
        </p:nvPicPr>
        <p:blipFill>
          <a:blip r:embed="rId3"/>
          <a:stretch>
            <a:fillRect/>
          </a:stretch>
        </p:blipFill>
        <p:spPr>
          <a:xfrm>
            <a:off x="7056798" y="6368500"/>
            <a:ext cx="490613" cy="489500"/>
          </a:xfrm>
          <a:prstGeom prst="rect">
            <a:avLst/>
          </a:prstGeom>
        </p:spPr>
      </p:pic>
      <p:pic>
        <p:nvPicPr>
          <p:cNvPr id="38" name="图片 37">
            <a:extLst>
              <a:ext uri="{FF2B5EF4-FFF2-40B4-BE49-F238E27FC236}">
                <a16:creationId xmlns:a16="http://schemas.microsoft.com/office/drawing/2014/main" xmlns="" id="{7C281DA0-215E-45C3-8D1D-D86E59F3C5DE}"/>
              </a:ext>
            </a:extLst>
          </p:cNvPr>
          <p:cNvPicPr>
            <a:picLocks noChangeAspect="1"/>
          </p:cNvPicPr>
          <p:nvPr userDrawn="1"/>
        </p:nvPicPr>
        <p:blipFill>
          <a:blip r:embed="rId4"/>
          <a:stretch>
            <a:fillRect/>
          </a:stretch>
        </p:blipFill>
        <p:spPr>
          <a:xfrm>
            <a:off x="138497" y="6236500"/>
            <a:ext cx="744188" cy="621500"/>
          </a:xfrm>
          <a:prstGeom prst="rect">
            <a:avLst/>
          </a:prstGeom>
        </p:spPr>
      </p:pic>
      <p:pic>
        <p:nvPicPr>
          <p:cNvPr id="39" name="图片 38">
            <a:extLst>
              <a:ext uri="{FF2B5EF4-FFF2-40B4-BE49-F238E27FC236}">
                <a16:creationId xmlns:a16="http://schemas.microsoft.com/office/drawing/2014/main" xmlns="" id="{C9D579E6-9747-4D6D-AEE6-5204FF6C1C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8532623" y="4121838"/>
            <a:ext cx="3734962" cy="1077850"/>
          </a:xfrm>
          <a:prstGeom prst="rect">
            <a:avLst/>
          </a:prstGeom>
        </p:spPr>
      </p:pic>
      <p:pic>
        <p:nvPicPr>
          <p:cNvPr id="40" name="图片 39">
            <a:extLst>
              <a:ext uri="{FF2B5EF4-FFF2-40B4-BE49-F238E27FC236}">
                <a16:creationId xmlns:a16="http://schemas.microsoft.com/office/drawing/2014/main" xmlns="" id="{3F94F288-60E8-4D28-9A85-6E056F0A54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97954" y="441469"/>
            <a:ext cx="858597" cy="722476"/>
          </a:xfrm>
          <a:prstGeom prst="rect">
            <a:avLst/>
          </a:prstGeom>
        </p:spPr>
      </p:pic>
      <p:pic>
        <p:nvPicPr>
          <p:cNvPr id="41" name="图片 40">
            <a:extLst>
              <a:ext uri="{FF2B5EF4-FFF2-40B4-BE49-F238E27FC236}">
                <a16:creationId xmlns:a16="http://schemas.microsoft.com/office/drawing/2014/main" xmlns="" id="{AB602572-A73B-4DAA-9C70-7A254267539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3998288">
            <a:off x="5458111" y="6089493"/>
            <a:ext cx="824086" cy="693436"/>
          </a:xfrm>
          <a:prstGeom prst="rect">
            <a:avLst/>
          </a:prstGeom>
        </p:spPr>
      </p:pic>
      <p:pic>
        <p:nvPicPr>
          <p:cNvPr id="42" name="图片 41">
            <a:extLst>
              <a:ext uri="{FF2B5EF4-FFF2-40B4-BE49-F238E27FC236}">
                <a16:creationId xmlns:a16="http://schemas.microsoft.com/office/drawing/2014/main" xmlns="" id="{00DAFCA6-F08F-4E72-B841-7E63E8DC939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845376">
            <a:off x="8917281" y="129423"/>
            <a:ext cx="623848" cy="1492939"/>
          </a:xfrm>
          <a:prstGeom prst="rect">
            <a:avLst/>
          </a:prstGeom>
        </p:spPr>
      </p:pic>
      <p:pic>
        <p:nvPicPr>
          <p:cNvPr id="43" name="图片 42">
            <a:extLst>
              <a:ext uri="{FF2B5EF4-FFF2-40B4-BE49-F238E27FC236}">
                <a16:creationId xmlns:a16="http://schemas.microsoft.com/office/drawing/2014/main" xmlns="" id="{6F655113-20E4-4EED-84C7-C333C7545F7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0478465">
            <a:off x="146272" y="3060882"/>
            <a:ext cx="623848" cy="1492939"/>
          </a:xfrm>
          <a:prstGeom prst="rect">
            <a:avLst/>
          </a:prstGeom>
        </p:spPr>
      </p:pic>
      <p:pic>
        <p:nvPicPr>
          <p:cNvPr id="44" name="图片 43">
            <a:extLst>
              <a:ext uri="{FF2B5EF4-FFF2-40B4-BE49-F238E27FC236}">
                <a16:creationId xmlns:a16="http://schemas.microsoft.com/office/drawing/2014/main" xmlns="" id="{D08E35A7-BC8D-4CC0-81FF-73ED213E987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11680721" y="2327517"/>
            <a:ext cx="762311" cy="811813"/>
          </a:xfrm>
          <a:prstGeom prst="rect">
            <a:avLst/>
          </a:prstGeom>
        </p:spPr>
      </p:pic>
      <p:pic>
        <p:nvPicPr>
          <p:cNvPr id="45" name="图片 44">
            <a:extLst>
              <a:ext uri="{FF2B5EF4-FFF2-40B4-BE49-F238E27FC236}">
                <a16:creationId xmlns:a16="http://schemas.microsoft.com/office/drawing/2014/main" xmlns="" id="{74B6BE5B-31E8-4525-AE3E-45FBEDFC385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8760471" y="6181219"/>
            <a:ext cx="762311" cy="811813"/>
          </a:xfrm>
          <a:prstGeom prst="rect">
            <a:avLst/>
          </a:prstGeom>
        </p:spPr>
      </p:pic>
      <p:pic>
        <p:nvPicPr>
          <p:cNvPr id="46" name="图片 45">
            <a:extLst>
              <a:ext uri="{FF2B5EF4-FFF2-40B4-BE49-F238E27FC236}">
                <a16:creationId xmlns:a16="http://schemas.microsoft.com/office/drawing/2014/main" xmlns="" id="{BA73B798-6588-4560-A17F-A0997F6AE6F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618276" y="2004787"/>
            <a:ext cx="762311" cy="811813"/>
          </a:xfrm>
          <a:prstGeom prst="rect">
            <a:avLst/>
          </a:prstGeom>
        </p:spPr>
      </p:pic>
      <p:pic>
        <p:nvPicPr>
          <p:cNvPr id="47" name="图片 46">
            <a:extLst>
              <a:ext uri="{FF2B5EF4-FFF2-40B4-BE49-F238E27FC236}">
                <a16:creationId xmlns:a16="http://schemas.microsoft.com/office/drawing/2014/main" xmlns="" id="{3B0C6713-C14B-4EFC-B991-1C725E3B56E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flipV="1">
            <a:off x="-15937" y="265670"/>
            <a:ext cx="772350" cy="786564"/>
          </a:xfrm>
          <a:prstGeom prst="rect">
            <a:avLst/>
          </a:prstGeom>
        </p:spPr>
      </p:pic>
      <p:pic>
        <p:nvPicPr>
          <p:cNvPr id="48" name="图片 47">
            <a:extLst>
              <a:ext uri="{FF2B5EF4-FFF2-40B4-BE49-F238E27FC236}">
                <a16:creationId xmlns:a16="http://schemas.microsoft.com/office/drawing/2014/main" xmlns="" id="{921FC447-1C9C-4EB5-B4C3-E698700C850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845376">
            <a:off x="1575187" y="5549230"/>
            <a:ext cx="623848" cy="1492939"/>
          </a:xfrm>
          <a:prstGeom prst="rect">
            <a:avLst/>
          </a:prstGeom>
        </p:spPr>
      </p:pic>
      <p:pic>
        <p:nvPicPr>
          <p:cNvPr id="49" name="图片 48">
            <a:extLst>
              <a:ext uri="{FF2B5EF4-FFF2-40B4-BE49-F238E27FC236}">
                <a16:creationId xmlns:a16="http://schemas.microsoft.com/office/drawing/2014/main" xmlns="" id="{B43A7E49-F507-4347-B631-B41044446A4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10056620" y="-145361"/>
            <a:ext cx="3734962" cy="1077850"/>
          </a:xfrm>
          <a:prstGeom prst="rect">
            <a:avLst/>
          </a:prstGeom>
        </p:spPr>
      </p:pic>
      <p:pic>
        <p:nvPicPr>
          <p:cNvPr id="50" name="图片 49">
            <a:extLst>
              <a:ext uri="{FF2B5EF4-FFF2-40B4-BE49-F238E27FC236}">
                <a16:creationId xmlns:a16="http://schemas.microsoft.com/office/drawing/2014/main" xmlns="" id="{0FAC6946-0B96-4FCC-9B96-02795EDD74C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1634015">
            <a:off x="10973360" y="6319591"/>
            <a:ext cx="866944" cy="923241"/>
          </a:xfrm>
          <a:prstGeom prst="rect">
            <a:avLst/>
          </a:prstGeom>
        </p:spPr>
      </p:pic>
    </p:spTree>
    <p:extLst>
      <p:ext uri="{BB962C8B-B14F-4D97-AF65-F5344CB8AC3E}">
        <p14:creationId xmlns:p14="http://schemas.microsoft.com/office/powerpoint/2010/main" val="1004962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xmlns=""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328556" y="3153649"/>
            <a:ext cx="3734962" cy="1077850"/>
          </a:xfrm>
          <a:prstGeom prst="rect">
            <a:avLst/>
          </a:prstGeom>
        </p:spPr>
      </p:pic>
      <p:pic>
        <p:nvPicPr>
          <p:cNvPr id="164" name="图片 163">
            <a:extLst>
              <a:ext uri="{FF2B5EF4-FFF2-40B4-BE49-F238E27FC236}">
                <a16:creationId xmlns:a16="http://schemas.microsoft.com/office/drawing/2014/main" xmlns="" id="{49CDE945-6BF2-481D-8F30-67121F62FF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0555" y="6032124"/>
            <a:ext cx="1304819" cy="676105"/>
          </a:xfrm>
          <a:prstGeom prst="rect">
            <a:avLst/>
          </a:prstGeom>
        </p:spPr>
      </p:pic>
      <p:pic>
        <p:nvPicPr>
          <p:cNvPr id="165" name="图片 164">
            <a:extLst>
              <a:ext uri="{FF2B5EF4-FFF2-40B4-BE49-F238E27FC236}">
                <a16:creationId xmlns:a16="http://schemas.microsoft.com/office/drawing/2014/main" xmlns=""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55804" y="5731600"/>
            <a:ext cx="2196463" cy="953939"/>
          </a:xfrm>
          <a:prstGeom prst="rect">
            <a:avLst/>
          </a:prstGeom>
        </p:spPr>
      </p:pic>
      <p:pic>
        <p:nvPicPr>
          <p:cNvPr id="169" name="图片 168">
            <a:extLst>
              <a:ext uri="{FF2B5EF4-FFF2-40B4-BE49-F238E27FC236}">
                <a16:creationId xmlns:a16="http://schemas.microsoft.com/office/drawing/2014/main" xmlns="" id="{34BC306E-DCCF-4BC0-841F-16A009681C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573738">
            <a:off x="9481536" y="331823"/>
            <a:ext cx="2072496" cy="1758364"/>
          </a:xfrm>
          <a:prstGeom prst="rect">
            <a:avLst/>
          </a:prstGeom>
        </p:spPr>
      </p:pic>
      <p:pic>
        <p:nvPicPr>
          <p:cNvPr id="171" name="图片 170">
            <a:extLst>
              <a:ext uri="{FF2B5EF4-FFF2-40B4-BE49-F238E27FC236}">
                <a16:creationId xmlns:a16="http://schemas.microsoft.com/office/drawing/2014/main" xmlns="" id="{DD97F44C-B021-471E-8742-1BCB5C1EC95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8687064">
            <a:off x="59466" y="378377"/>
            <a:ext cx="2164257" cy="1134717"/>
          </a:xfrm>
          <a:prstGeom prst="rect">
            <a:avLst/>
          </a:prstGeom>
        </p:spPr>
      </p:pic>
      <p:pic>
        <p:nvPicPr>
          <p:cNvPr id="177" name="图片 176">
            <a:extLst>
              <a:ext uri="{FF2B5EF4-FFF2-40B4-BE49-F238E27FC236}">
                <a16:creationId xmlns:a16="http://schemas.microsoft.com/office/drawing/2014/main" xmlns="" id="{CB1785CB-B867-4B49-81FF-19529BED4C9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4783687">
            <a:off x="8461008" y="5940294"/>
            <a:ext cx="762311" cy="811813"/>
          </a:xfrm>
          <a:prstGeom prst="rect">
            <a:avLst/>
          </a:prstGeom>
        </p:spPr>
      </p:pic>
      <p:pic>
        <p:nvPicPr>
          <p:cNvPr id="178" name="图片 177">
            <a:extLst>
              <a:ext uri="{FF2B5EF4-FFF2-40B4-BE49-F238E27FC236}">
                <a16:creationId xmlns:a16="http://schemas.microsoft.com/office/drawing/2014/main" xmlns="" id="{76844AC0-8F06-4F29-89D1-AD619CFF2F5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6845376">
            <a:off x="10889516" y="1734105"/>
            <a:ext cx="623848" cy="1492939"/>
          </a:xfrm>
          <a:prstGeom prst="rect">
            <a:avLst/>
          </a:prstGeom>
        </p:spPr>
      </p:pic>
      <p:pic>
        <p:nvPicPr>
          <p:cNvPr id="179" name="图片 178">
            <a:extLst>
              <a:ext uri="{FF2B5EF4-FFF2-40B4-BE49-F238E27FC236}">
                <a16:creationId xmlns:a16="http://schemas.microsoft.com/office/drawing/2014/main" xmlns="" id="{7A7FC94C-4B5B-44D2-8D29-1ED716B41E5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969206" y="5952225"/>
            <a:ext cx="923526" cy="777111"/>
          </a:xfrm>
          <a:prstGeom prst="rect">
            <a:avLst/>
          </a:prstGeom>
        </p:spPr>
      </p:pic>
      <p:pic>
        <p:nvPicPr>
          <p:cNvPr id="180" name="图片 179">
            <a:extLst>
              <a:ext uri="{FF2B5EF4-FFF2-40B4-BE49-F238E27FC236}">
                <a16:creationId xmlns:a16="http://schemas.microsoft.com/office/drawing/2014/main" xmlns="" id="{9C50F556-7178-4B62-9DEE-31A00D0B86D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782262" y="6275655"/>
            <a:ext cx="445346" cy="470695"/>
          </a:xfrm>
          <a:prstGeom prst="rect">
            <a:avLst/>
          </a:prstGeom>
        </p:spPr>
      </p:pic>
      <p:pic>
        <p:nvPicPr>
          <p:cNvPr id="181" name="图片 180">
            <a:extLst>
              <a:ext uri="{FF2B5EF4-FFF2-40B4-BE49-F238E27FC236}">
                <a16:creationId xmlns:a16="http://schemas.microsoft.com/office/drawing/2014/main" xmlns=""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9213732" y="5557544"/>
            <a:ext cx="3734962" cy="1077850"/>
          </a:xfrm>
          <a:prstGeom prst="rect">
            <a:avLst/>
          </a:prstGeom>
        </p:spPr>
      </p:pic>
      <p:pic>
        <p:nvPicPr>
          <p:cNvPr id="182" name="图片 181">
            <a:extLst>
              <a:ext uri="{FF2B5EF4-FFF2-40B4-BE49-F238E27FC236}">
                <a16:creationId xmlns:a16="http://schemas.microsoft.com/office/drawing/2014/main" xmlns="" id="{9BDD9C59-BB00-4093-90DC-28FDE373C45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631922" y="413971"/>
            <a:ext cx="858597" cy="722476"/>
          </a:xfrm>
          <a:prstGeom prst="rect">
            <a:avLst/>
          </a:prstGeom>
        </p:spPr>
      </p:pic>
      <p:pic>
        <p:nvPicPr>
          <p:cNvPr id="183" name="图片 182">
            <a:extLst>
              <a:ext uri="{FF2B5EF4-FFF2-40B4-BE49-F238E27FC236}">
                <a16:creationId xmlns:a16="http://schemas.microsoft.com/office/drawing/2014/main" xmlns="" id="{A71B7D4D-1F5F-4C88-9BA9-A50E9F1B3C1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9747819" y="276045"/>
            <a:ext cx="1005532" cy="797344"/>
          </a:xfrm>
          <a:prstGeom prst="rect">
            <a:avLst/>
          </a:prstGeom>
        </p:spPr>
      </p:pic>
      <p:pic>
        <p:nvPicPr>
          <p:cNvPr id="19" name="图片 18">
            <a:extLst>
              <a:ext uri="{FF2B5EF4-FFF2-40B4-BE49-F238E27FC236}">
                <a16:creationId xmlns:a16="http://schemas.microsoft.com/office/drawing/2014/main" xmlns="" id="{BE4CDBE4-C622-4AA1-B9C7-EBCE767D3B9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963836" y="5537492"/>
            <a:ext cx="1481900" cy="1474522"/>
          </a:xfrm>
          <a:prstGeom prst="rect">
            <a:avLst/>
          </a:prstGeom>
        </p:spPr>
      </p:pic>
      <p:pic>
        <p:nvPicPr>
          <p:cNvPr id="21" name="图片 20">
            <a:extLst>
              <a:ext uri="{FF2B5EF4-FFF2-40B4-BE49-F238E27FC236}">
                <a16:creationId xmlns:a16="http://schemas.microsoft.com/office/drawing/2014/main" xmlns="" id="{8807B3B9-A830-40F3-8115-59CC6FB0D15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rot="20949541">
            <a:off x="263373" y="4956866"/>
            <a:ext cx="1866300" cy="1492359"/>
          </a:xfrm>
          <a:prstGeom prst="rect">
            <a:avLst/>
          </a:prstGeom>
        </p:spPr>
      </p:pic>
      <p:pic>
        <p:nvPicPr>
          <p:cNvPr id="22" name="图片 21">
            <a:extLst>
              <a:ext uri="{FF2B5EF4-FFF2-40B4-BE49-F238E27FC236}">
                <a16:creationId xmlns:a16="http://schemas.microsoft.com/office/drawing/2014/main" xmlns="" id="{6603A7C9-F30C-427A-A666-CE627B909BF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6845376">
            <a:off x="403933" y="5744439"/>
            <a:ext cx="623848" cy="1492939"/>
          </a:xfrm>
          <a:prstGeom prst="rect">
            <a:avLst/>
          </a:prstGeom>
        </p:spPr>
      </p:pic>
      <p:pic>
        <p:nvPicPr>
          <p:cNvPr id="23" name="图片 22">
            <a:extLst>
              <a:ext uri="{FF2B5EF4-FFF2-40B4-BE49-F238E27FC236}">
                <a16:creationId xmlns:a16="http://schemas.microsoft.com/office/drawing/2014/main" xmlns="" id="{2CBA37ED-7516-423D-989F-F0A478A7F4C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20906102" flipV="1">
            <a:off x="5677087" y="6260142"/>
            <a:ext cx="623848" cy="1351314"/>
          </a:xfrm>
          <a:prstGeom prst="rect">
            <a:avLst/>
          </a:prstGeom>
        </p:spPr>
      </p:pic>
      <p:sp>
        <p:nvSpPr>
          <p:cNvPr id="18" name="矩形 17">
            <a:extLst>
              <a:ext uri="{FF2B5EF4-FFF2-40B4-BE49-F238E27FC236}">
                <a16:creationId xmlns:a16="http://schemas.microsoft.com/office/drawing/2014/main" xmlns="" id="{C0081F9A-7780-4289-AE96-7407AC6BEB19}"/>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2208882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p:cTn id="7" dur="1000" fill="hold"/>
                                        <p:tgtEl>
                                          <p:spTgt spid="165"/>
                                        </p:tgtEl>
                                        <p:attrNameLst>
                                          <p:attrName>ppt_w</p:attrName>
                                        </p:attrNameLst>
                                      </p:cBhvr>
                                      <p:tavLst>
                                        <p:tav tm="0">
                                          <p:val>
                                            <p:fltVal val="0"/>
                                          </p:val>
                                        </p:tav>
                                        <p:tav tm="100000">
                                          <p:val>
                                            <p:strVal val="#ppt_w"/>
                                          </p:val>
                                        </p:tav>
                                      </p:tavLst>
                                    </p:anim>
                                    <p:anim calcmode="lin" valueType="num">
                                      <p:cBhvr>
                                        <p:cTn id="8" dur="1000" fill="hold"/>
                                        <p:tgtEl>
                                          <p:spTgt spid="165"/>
                                        </p:tgtEl>
                                        <p:attrNameLst>
                                          <p:attrName>ppt_h</p:attrName>
                                        </p:attrNameLst>
                                      </p:cBhvr>
                                      <p:tavLst>
                                        <p:tav tm="0">
                                          <p:val>
                                            <p:fltVal val="0"/>
                                          </p:val>
                                        </p:tav>
                                        <p:tav tm="100000">
                                          <p:val>
                                            <p:strVal val="#ppt_h"/>
                                          </p:val>
                                        </p:tav>
                                      </p:tavLst>
                                    </p:anim>
                                    <p:anim calcmode="lin" valueType="num">
                                      <p:cBhvr>
                                        <p:cTn id="9" dur="1000" fill="hold"/>
                                        <p:tgtEl>
                                          <p:spTgt spid="165"/>
                                        </p:tgtEl>
                                        <p:attrNameLst>
                                          <p:attrName>style.rotation</p:attrName>
                                        </p:attrNameLst>
                                      </p:cBhvr>
                                      <p:tavLst>
                                        <p:tav tm="0">
                                          <p:val>
                                            <p:fltVal val="90"/>
                                          </p:val>
                                        </p:tav>
                                        <p:tav tm="100000">
                                          <p:val>
                                            <p:fltVal val="0"/>
                                          </p:val>
                                        </p:tav>
                                      </p:tavLst>
                                    </p:anim>
                                    <p:animEffect transition="in" filter="fade">
                                      <p:cBhvr>
                                        <p:cTn id="10" dur="1000"/>
                                        <p:tgtEl>
                                          <p:spTgt spid="165"/>
                                        </p:tgtEl>
                                      </p:cBhvr>
                                    </p:animEffect>
                                  </p:childTnLst>
                                </p:cTn>
                              </p:par>
                              <p:par>
                                <p:cTn id="11" presetID="31" presetClass="entr" presetSubtype="0" fill="hold" nodeType="with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p:cTn id="13" dur="1000" fill="hold"/>
                                        <p:tgtEl>
                                          <p:spTgt spid="169"/>
                                        </p:tgtEl>
                                        <p:attrNameLst>
                                          <p:attrName>ppt_w</p:attrName>
                                        </p:attrNameLst>
                                      </p:cBhvr>
                                      <p:tavLst>
                                        <p:tav tm="0">
                                          <p:val>
                                            <p:fltVal val="0"/>
                                          </p:val>
                                        </p:tav>
                                        <p:tav tm="100000">
                                          <p:val>
                                            <p:strVal val="#ppt_w"/>
                                          </p:val>
                                        </p:tav>
                                      </p:tavLst>
                                    </p:anim>
                                    <p:anim calcmode="lin" valueType="num">
                                      <p:cBhvr>
                                        <p:cTn id="14" dur="1000" fill="hold"/>
                                        <p:tgtEl>
                                          <p:spTgt spid="169"/>
                                        </p:tgtEl>
                                        <p:attrNameLst>
                                          <p:attrName>ppt_h</p:attrName>
                                        </p:attrNameLst>
                                      </p:cBhvr>
                                      <p:tavLst>
                                        <p:tav tm="0">
                                          <p:val>
                                            <p:fltVal val="0"/>
                                          </p:val>
                                        </p:tav>
                                        <p:tav tm="100000">
                                          <p:val>
                                            <p:strVal val="#ppt_h"/>
                                          </p:val>
                                        </p:tav>
                                      </p:tavLst>
                                    </p:anim>
                                    <p:anim calcmode="lin" valueType="num">
                                      <p:cBhvr>
                                        <p:cTn id="15" dur="1000" fill="hold"/>
                                        <p:tgtEl>
                                          <p:spTgt spid="169"/>
                                        </p:tgtEl>
                                        <p:attrNameLst>
                                          <p:attrName>style.rotation</p:attrName>
                                        </p:attrNameLst>
                                      </p:cBhvr>
                                      <p:tavLst>
                                        <p:tav tm="0">
                                          <p:val>
                                            <p:fltVal val="90"/>
                                          </p:val>
                                        </p:tav>
                                        <p:tav tm="100000">
                                          <p:val>
                                            <p:fltVal val="0"/>
                                          </p:val>
                                        </p:tav>
                                      </p:tavLst>
                                    </p:anim>
                                    <p:animEffect transition="in" filter="fade">
                                      <p:cBhvr>
                                        <p:cTn id="16" dur="1000"/>
                                        <p:tgtEl>
                                          <p:spTgt spid="169"/>
                                        </p:tgtEl>
                                      </p:cBhvr>
                                    </p:animEffect>
                                  </p:childTnLst>
                                </p:cTn>
                              </p:par>
                              <p:par>
                                <p:cTn id="17" presetID="3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par>
                                <p:cTn id="23" presetID="3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fltVal val="0"/>
                                          </p:val>
                                        </p:tav>
                                        <p:tav tm="100000">
                                          <p:val>
                                            <p:strVal val="#ppt_w"/>
                                          </p:val>
                                        </p:tav>
                                      </p:tavLst>
                                    </p:anim>
                                    <p:anim calcmode="lin" valueType="num">
                                      <p:cBhvr>
                                        <p:cTn id="26" dur="1000" fill="hold"/>
                                        <p:tgtEl>
                                          <p:spTgt spid="21"/>
                                        </p:tgtEl>
                                        <p:attrNameLst>
                                          <p:attrName>ppt_h</p:attrName>
                                        </p:attrNameLst>
                                      </p:cBhvr>
                                      <p:tavLst>
                                        <p:tav tm="0">
                                          <p:val>
                                            <p:fltVal val="0"/>
                                          </p:val>
                                        </p:tav>
                                        <p:tav tm="100000">
                                          <p:val>
                                            <p:strVal val="#ppt_h"/>
                                          </p:val>
                                        </p:tav>
                                      </p:tavLst>
                                    </p:anim>
                                    <p:anim calcmode="lin" valueType="num">
                                      <p:cBhvr>
                                        <p:cTn id="27" dur="1000" fill="hold"/>
                                        <p:tgtEl>
                                          <p:spTgt spid="21"/>
                                        </p:tgtEl>
                                        <p:attrNameLst>
                                          <p:attrName>style.rotation</p:attrName>
                                        </p:attrNameLst>
                                      </p:cBhvr>
                                      <p:tavLst>
                                        <p:tav tm="0">
                                          <p:val>
                                            <p:fltVal val="90"/>
                                          </p:val>
                                        </p:tav>
                                        <p:tav tm="100000">
                                          <p:val>
                                            <p:fltVal val="0"/>
                                          </p:val>
                                        </p:tav>
                                      </p:tavLst>
                                    </p:anim>
                                    <p:animEffect transition="in" filter="fade">
                                      <p:cBhvr>
                                        <p:cTn id="28" dur="1000"/>
                                        <p:tgtEl>
                                          <p:spTgt spid="21"/>
                                        </p:tgtEl>
                                      </p:cBhvr>
                                    </p:animEffect>
                                  </p:childTnLst>
                                </p:cTn>
                              </p:par>
                              <p:par>
                                <p:cTn id="29" presetID="31" presetClass="entr" presetSubtype="0" fill="hold"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p:cTn id="31" dur="1000" fill="hold"/>
                                        <p:tgtEl>
                                          <p:spTgt spid="171"/>
                                        </p:tgtEl>
                                        <p:attrNameLst>
                                          <p:attrName>ppt_w</p:attrName>
                                        </p:attrNameLst>
                                      </p:cBhvr>
                                      <p:tavLst>
                                        <p:tav tm="0">
                                          <p:val>
                                            <p:fltVal val="0"/>
                                          </p:val>
                                        </p:tav>
                                        <p:tav tm="100000">
                                          <p:val>
                                            <p:strVal val="#ppt_w"/>
                                          </p:val>
                                        </p:tav>
                                      </p:tavLst>
                                    </p:anim>
                                    <p:anim calcmode="lin" valueType="num">
                                      <p:cBhvr>
                                        <p:cTn id="32" dur="1000" fill="hold"/>
                                        <p:tgtEl>
                                          <p:spTgt spid="171"/>
                                        </p:tgtEl>
                                        <p:attrNameLst>
                                          <p:attrName>ppt_h</p:attrName>
                                        </p:attrNameLst>
                                      </p:cBhvr>
                                      <p:tavLst>
                                        <p:tav tm="0">
                                          <p:val>
                                            <p:fltVal val="0"/>
                                          </p:val>
                                        </p:tav>
                                        <p:tav tm="100000">
                                          <p:val>
                                            <p:strVal val="#ppt_h"/>
                                          </p:val>
                                        </p:tav>
                                      </p:tavLst>
                                    </p:anim>
                                    <p:anim calcmode="lin" valueType="num">
                                      <p:cBhvr>
                                        <p:cTn id="33" dur="1000" fill="hold"/>
                                        <p:tgtEl>
                                          <p:spTgt spid="171"/>
                                        </p:tgtEl>
                                        <p:attrNameLst>
                                          <p:attrName>style.rotation</p:attrName>
                                        </p:attrNameLst>
                                      </p:cBhvr>
                                      <p:tavLst>
                                        <p:tav tm="0">
                                          <p:val>
                                            <p:fltVal val="90"/>
                                          </p:val>
                                        </p:tav>
                                        <p:tav tm="100000">
                                          <p:val>
                                            <p:fltVal val="0"/>
                                          </p:val>
                                        </p:tav>
                                      </p:tavLst>
                                    </p:anim>
                                    <p:animEffect transition="in" filter="fade">
                                      <p:cBhvr>
                                        <p:cTn id="34" dur="1000"/>
                                        <p:tgtEl>
                                          <p:spTgt spid="171"/>
                                        </p:tgtEl>
                                      </p:cBhvr>
                                    </p:animEffect>
                                  </p:childTnLst>
                                </p:cTn>
                              </p:par>
                              <p:par>
                                <p:cTn id="35" presetID="31" presetClass="entr" presetSubtype="0" fill="hold" nodeType="withEffect">
                                  <p:stCondLst>
                                    <p:cond delay="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1000" fill="hold"/>
                                        <p:tgtEl>
                                          <p:spTgt spid="164"/>
                                        </p:tgtEl>
                                        <p:attrNameLst>
                                          <p:attrName>ppt_w</p:attrName>
                                        </p:attrNameLst>
                                      </p:cBhvr>
                                      <p:tavLst>
                                        <p:tav tm="0">
                                          <p:val>
                                            <p:fltVal val="0"/>
                                          </p:val>
                                        </p:tav>
                                        <p:tav tm="100000">
                                          <p:val>
                                            <p:strVal val="#ppt_w"/>
                                          </p:val>
                                        </p:tav>
                                      </p:tavLst>
                                    </p:anim>
                                    <p:anim calcmode="lin" valueType="num">
                                      <p:cBhvr>
                                        <p:cTn id="38" dur="1000" fill="hold"/>
                                        <p:tgtEl>
                                          <p:spTgt spid="164"/>
                                        </p:tgtEl>
                                        <p:attrNameLst>
                                          <p:attrName>ppt_h</p:attrName>
                                        </p:attrNameLst>
                                      </p:cBhvr>
                                      <p:tavLst>
                                        <p:tav tm="0">
                                          <p:val>
                                            <p:fltVal val="0"/>
                                          </p:val>
                                        </p:tav>
                                        <p:tav tm="100000">
                                          <p:val>
                                            <p:strVal val="#ppt_h"/>
                                          </p:val>
                                        </p:tav>
                                      </p:tavLst>
                                    </p:anim>
                                    <p:anim calcmode="lin" valueType="num">
                                      <p:cBhvr>
                                        <p:cTn id="39" dur="1000" fill="hold"/>
                                        <p:tgtEl>
                                          <p:spTgt spid="164"/>
                                        </p:tgtEl>
                                        <p:attrNameLst>
                                          <p:attrName>style.rotation</p:attrName>
                                        </p:attrNameLst>
                                      </p:cBhvr>
                                      <p:tavLst>
                                        <p:tav tm="0">
                                          <p:val>
                                            <p:fltVal val="90"/>
                                          </p:val>
                                        </p:tav>
                                        <p:tav tm="100000">
                                          <p:val>
                                            <p:fltVal val="0"/>
                                          </p:val>
                                        </p:tav>
                                      </p:tavLst>
                                    </p:anim>
                                    <p:animEffect transition="in" filter="fade">
                                      <p:cBhvr>
                                        <p:cTn id="40" dur="1000"/>
                                        <p:tgtEl>
                                          <p:spTgt spid="16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outVertical)">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C9CE71-C288-4305-B6AB-93D6BC707C6A}" type="datetimeFigureOut">
              <a:rPr lang="zh-CN" altLang="en-US" smtClean="0"/>
              <a:t>2023/4/28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651657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xmlns=""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3866775" y="6245738"/>
            <a:ext cx="3734962" cy="1053072"/>
          </a:xfrm>
          <a:prstGeom prst="rect">
            <a:avLst/>
          </a:prstGeom>
        </p:spPr>
      </p:pic>
      <p:pic>
        <p:nvPicPr>
          <p:cNvPr id="163" name="图片 162">
            <a:extLst>
              <a:ext uri="{FF2B5EF4-FFF2-40B4-BE49-F238E27FC236}">
                <a16:creationId xmlns:a16="http://schemas.microsoft.com/office/drawing/2014/main" xmlns="" id="{7B54F261-B4F7-4E32-BC5F-F86A840C0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1357" y="2706451"/>
            <a:ext cx="1430643" cy="1427399"/>
          </a:xfrm>
          <a:prstGeom prst="rect">
            <a:avLst/>
          </a:prstGeom>
        </p:spPr>
      </p:pic>
      <p:pic>
        <p:nvPicPr>
          <p:cNvPr id="165" name="图片 164">
            <a:extLst>
              <a:ext uri="{FF2B5EF4-FFF2-40B4-BE49-F238E27FC236}">
                <a16:creationId xmlns:a16="http://schemas.microsoft.com/office/drawing/2014/main" xmlns=""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3571" y="170730"/>
            <a:ext cx="2196463" cy="953939"/>
          </a:xfrm>
          <a:prstGeom prst="rect">
            <a:avLst/>
          </a:prstGeom>
        </p:spPr>
      </p:pic>
      <p:pic>
        <p:nvPicPr>
          <p:cNvPr id="166" name="图片 165">
            <a:extLst>
              <a:ext uri="{FF2B5EF4-FFF2-40B4-BE49-F238E27FC236}">
                <a16:creationId xmlns:a16="http://schemas.microsoft.com/office/drawing/2014/main" xmlns="" id="{971A4AAD-077B-4EB5-A65A-7038BFD516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4375" y="2925770"/>
            <a:ext cx="2973091" cy="1902086"/>
          </a:xfrm>
          <a:prstGeom prst="rect">
            <a:avLst/>
          </a:prstGeom>
        </p:spPr>
      </p:pic>
      <p:pic>
        <p:nvPicPr>
          <p:cNvPr id="167" name="图片 166">
            <a:extLst>
              <a:ext uri="{FF2B5EF4-FFF2-40B4-BE49-F238E27FC236}">
                <a16:creationId xmlns:a16="http://schemas.microsoft.com/office/drawing/2014/main" xmlns="" id="{B6ED1B52-A5E3-413E-BEA4-844DC42068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775" y="5281330"/>
            <a:ext cx="1360682" cy="1357596"/>
          </a:xfrm>
          <a:prstGeom prst="rect">
            <a:avLst/>
          </a:prstGeom>
        </p:spPr>
      </p:pic>
      <p:pic>
        <p:nvPicPr>
          <p:cNvPr id="171" name="图片 170">
            <a:extLst>
              <a:ext uri="{FF2B5EF4-FFF2-40B4-BE49-F238E27FC236}">
                <a16:creationId xmlns:a16="http://schemas.microsoft.com/office/drawing/2014/main" xmlns="" id="{DD97F44C-B021-471E-8742-1BCB5C1EC95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8687064">
            <a:off x="10156126" y="5964528"/>
            <a:ext cx="1981432" cy="1038862"/>
          </a:xfrm>
          <a:prstGeom prst="rect">
            <a:avLst/>
          </a:prstGeom>
        </p:spPr>
      </p:pic>
      <p:pic>
        <p:nvPicPr>
          <p:cNvPr id="172" name="图片 171">
            <a:extLst>
              <a:ext uri="{FF2B5EF4-FFF2-40B4-BE49-F238E27FC236}">
                <a16:creationId xmlns:a16="http://schemas.microsoft.com/office/drawing/2014/main" xmlns="" id="{54D7A022-25A4-4F0A-B1E1-EC465F800217}"/>
              </a:ext>
            </a:extLst>
          </p:cNvPr>
          <p:cNvPicPr>
            <a:picLocks noChangeAspect="1"/>
          </p:cNvPicPr>
          <p:nvPr userDrawn="1"/>
        </p:nvPicPr>
        <p:blipFill>
          <a:blip r:embed="rId8"/>
          <a:stretch>
            <a:fillRect/>
          </a:stretch>
        </p:blipFill>
        <p:spPr>
          <a:xfrm rot="20705900">
            <a:off x="679273" y="634236"/>
            <a:ext cx="2038587" cy="1056313"/>
          </a:xfrm>
          <a:prstGeom prst="rect">
            <a:avLst/>
          </a:prstGeom>
        </p:spPr>
      </p:pic>
      <p:pic>
        <p:nvPicPr>
          <p:cNvPr id="177" name="图片 176">
            <a:extLst>
              <a:ext uri="{FF2B5EF4-FFF2-40B4-BE49-F238E27FC236}">
                <a16:creationId xmlns:a16="http://schemas.microsoft.com/office/drawing/2014/main" xmlns="" id="{CB1785CB-B867-4B49-81FF-19529BED4C9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8489583" y="6452093"/>
            <a:ext cx="762311" cy="811813"/>
          </a:xfrm>
          <a:prstGeom prst="rect">
            <a:avLst/>
          </a:prstGeom>
        </p:spPr>
      </p:pic>
      <p:pic>
        <p:nvPicPr>
          <p:cNvPr id="178" name="图片 177">
            <a:extLst>
              <a:ext uri="{FF2B5EF4-FFF2-40B4-BE49-F238E27FC236}">
                <a16:creationId xmlns:a16="http://schemas.microsoft.com/office/drawing/2014/main" xmlns="" id="{76844AC0-8F06-4F29-89D1-AD619CFF2F51}"/>
              </a:ext>
            </a:extLst>
          </p:cNvPr>
          <p:cNvPicPr>
            <a:picLocks noChangeAspect="1"/>
          </p:cNvPicPr>
          <p:nvPr userDrawn="1"/>
        </p:nvPicPr>
        <p:blipFill>
          <a:blip r:embed="rId10"/>
          <a:stretch>
            <a:fillRect/>
          </a:stretch>
        </p:blipFill>
        <p:spPr>
          <a:xfrm rot="20320268">
            <a:off x="10690242" y="622572"/>
            <a:ext cx="748105" cy="1790300"/>
          </a:xfrm>
          <a:prstGeom prst="rect">
            <a:avLst/>
          </a:prstGeom>
        </p:spPr>
      </p:pic>
      <p:pic>
        <p:nvPicPr>
          <p:cNvPr id="179" name="图片 178">
            <a:extLst>
              <a:ext uri="{FF2B5EF4-FFF2-40B4-BE49-F238E27FC236}">
                <a16:creationId xmlns:a16="http://schemas.microsoft.com/office/drawing/2014/main" xmlns="" id="{7A7FC94C-4B5B-44D2-8D29-1ED716B41E5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864431" y="5923650"/>
            <a:ext cx="923526" cy="777111"/>
          </a:xfrm>
          <a:prstGeom prst="rect">
            <a:avLst/>
          </a:prstGeom>
        </p:spPr>
      </p:pic>
      <p:pic>
        <p:nvPicPr>
          <p:cNvPr id="180" name="图片 179">
            <a:extLst>
              <a:ext uri="{FF2B5EF4-FFF2-40B4-BE49-F238E27FC236}">
                <a16:creationId xmlns:a16="http://schemas.microsoft.com/office/drawing/2014/main" xmlns="" id="{9C50F556-7178-4B62-9DEE-31A00D0B86D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62712" y="4694505"/>
            <a:ext cx="445346" cy="470695"/>
          </a:xfrm>
          <a:prstGeom prst="rect">
            <a:avLst/>
          </a:prstGeom>
        </p:spPr>
      </p:pic>
      <p:pic>
        <p:nvPicPr>
          <p:cNvPr id="181" name="图片 180">
            <a:extLst>
              <a:ext uri="{FF2B5EF4-FFF2-40B4-BE49-F238E27FC236}">
                <a16:creationId xmlns:a16="http://schemas.microsoft.com/office/drawing/2014/main" xmlns=""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213075">
            <a:off x="8692103" y="5605171"/>
            <a:ext cx="3734962" cy="1077850"/>
          </a:xfrm>
          <a:prstGeom prst="rect">
            <a:avLst/>
          </a:prstGeom>
        </p:spPr>
      </p:pic>
      <p:pic>
        <p:nvPicPr>
          <p:cNvPr id="182" name="图片 181">
            <a:extLst>
              <a:ext uri="{FF2B5EF4-FFF2-40B4-BE49-F238E27FC236}">
                <a16:creationId xmlns:a16="http://schemas.microsoft.com/office/drawing/2014/main" xmlns="" id="{9BDD9C59-BB00-4093-90DC-28FDE373C45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373569" y="-151322"/>
            <a:ext cx="858597" cy="722476"/>
          </a:xfrm>
          <a:prstGeom prst="rect">
            <a:avLst/>
          </a:prstGeom>
        </p:spPr>
      </p:pic>
      <p:pic>
        <p:nvPicPr>
          <p:cNvPr id="183" name="图片 182">
            <a:extLst>
              <a:ext uri="{FF2B5EF4-FFF2-40B4-BE49-F238E27FC236}">
                <a16:creationId xmlns:a16="http://schemas.microsoft.com/office/drawing/2014/main" xmlns="" id="{A71B7D4D-1F5F-4C88-9BA9-A50E9F1B3C1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967019" y="190320"/>
            <a:ext cx="1005532" cy="797344"/>
          </a:xfrm>
          <a:prstGeom prst="rect">
            <a:avLst/>
          </a:prstGeom>
        </p:spPr>
      </p:pic>
      <p:pic>
        <p:nvPicPr>
          <p:cNvPr id="185" name="图片 184">
            <a:extLst>
              <a:ext uri="{FF2B5EF4-FFF2-40B4-BE49-F238E27FC236}">
                <a16:creationId xmlns:a16="http://schemas.microsoft.com/office/drawing/2014/main" xmlns="" id="{E1ABACD8-D10A-44A9-8CFF-589DCA9C79B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381436"/>
            <a:ext cx="858597" cy="722476"/>
          </a:xfrm>
          <a:prstGeom prst="rect">
            <a:avLst/>
          </a:prstGeom>
        </p:spPr>
      </p:pic>
      <p:pic>
        <p:nvPicPr>
          <p:cNvPr id="186" name="图片 185">
            <a:extLst>
              <a:ext uri="{FF2B5EF4-FFF2-40B4-BE49-F238E27FC236}">
                <a16:creationId xmlns:a16="http://schemas.microsoft.com/office/drawing/2014/main" xmlns="" id="{5494A3A7-185F-4AD7-BFF8-DFA97DD0B3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143414" y="2201805"/>
            <a:ext cx="762311" cy="811813"/>
          </a:xfrm>
          <a:prstGeom prst="rect">
            <a:avLst/>
          </a:prstGeom>
        </p:spPr>
      </p:pic>
      <p:pic>
        <p:nvPicPr>
          <p:cNvPr id="21" name="图片 20">
            <a:extLst>
              <a:ext uri="{FF2B5EF4-FFF2-40B4-BE49-F238E27FC236}">
                <a16:creationId xmlns:a16="http://schemas.microsoft.com/office/drawing/2014/main" xmlns="" id="{E5DAD34E-D531-4307-87E1-1738BCF1CA9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389410" y="6078962"/>
            <a:ext cx="793193" cy="791395"/>
          </a:xfrm>
          <a:prstGeom prst="rect">
            <a:avLst/>
          </a:prstGeom>
        </p:spPr>
      </p:pic>
      <p:sp>
        <p:nvSpPr>
          <p:cNvPr id="19" name="矩形 18">
            <a:extLst>
              <a:ext uri="{FF2B5EF4-FFF2-40B4-BE49-F238E27FC236}">
                <a16:creationId xmlns:a16="http://schemas.microsoft.com/office/drawing/2014/main" xmlns="" id="{124BA373-5EC5-494E-BDBB-C54D3C8312E2}"/>
              </a:ext>
            </a:extLst>
          </p:cNvPr>
          <p:cNvSpPr/>
          <p:nvPr userDrawn="1"/>
        </p:nvSpPr>
        <p:spPr>
          <a:xfrm>
            <a:off x="2537853" y="647700"/>
            <a:ext cx="6815697" cy="4982390"/>
          </a:xfrm>
          <a:prstGeom prst="rect">
            <a:avLst/>
          </a:prstGeom>
        </p:spPr>
        <p:txBody>
          <a:bodyPr wrap="square">
            <a:spAutoFit/>
          </a:bodyPr>
          <a:lstStyle/>
          <a:p>
            <a:pPr algn="ctr">
              <a:lnSpc>
                <a:spcPct val="240000"/>
              </a:lnSpc>
              <a:spcBef>
                <a:spcPts val="1700"/>
              </a:spcBef>
              <a:spcAft>
                <a:spcPts val="1650"/>
              </a:spcAft>
            </a:pPr>
            <a:r>
              <a:rPr lang="zh-CN" altLang="zh-CN" sz="4400" b="0" i="0" kern="2200" dirty="0">
                <a:solidFill>
                  <a:schemeClr val="bg1"/>
                </a:solidFill>
                <a:latin typeface="inpin heiti" charset="-122"/>
                <a:ea typeface="inpin heiti" charset="-122"/>
                <a:cs typeface="inpin heiti" charset="-122"/>
              </a:rPr>
              <a:t>版权说明</a:t>
            </a:r>
          </a:p>
          <a:p>
            <a:pPr algn="just">
              <a:spcAft>
                <a:spcPts val="0"/>
              </a:spcAft>
            </a:pPr>
            <a:r>
              <a:rPr lang="zh-CN" altLang="zh-CN" b="0" i="0" kern="100" dirty="0">
                <a:solidFill>
                  <a:schemeClr val="bg1"/>
                </a:solidFill>
                <a:latin typeface="inpin heiti" charset="-122"/>
                <a:ea typeface="inpin heiti" charset="-122"/>
                <a:cs typeface="inpin heiti" charset="-122"/>
              </a:rPr>
              <a:t>感谢您下载包图网平台上提供的</a:t>
            </a:r>
            <a:r>
              <a:rPr lang="en-US" altLang="zh-CN" b="0" i="0" kern="100" dirty="0">
                <a:solidFill>
                  <a:schemeClr val="bg1"/>
                </a:solidFill>
                <a:latin typeface="inpin heiti" charset="-122"/>
                <a:ea typeface="inpin heiti" charset="-122"/>
                <a:cs typeface="inpin heiti" charset="-122"/>
              </a:rPr>
              <a:t>PPT</a:t>
            </a:r>
            <a:r>
              <a:rPr lang="zh-CN" altLang="zh-CN" b="0" i="0" kern="100" dirty="0">
                <a:solidFill>
                  <a:schemeClr val="bg1"/>
                </a:solidFill>
                <a:latin typeface="inpin heiti" charset="-122"/>
                <a:ea typeface="inpin heiti" charset="-122"/>
                <a:cs typeface="inpin heiti" charset="-122"/>
              </a:rPr>
              <a:t>模板！包图网是正版商业图库，所有原创作品（含预览图）均受著作权法保护。</a:t>
            </a:r>
          </a:p>
          <a:p>
            <a:pPr algn="just">
              <a:spcAft>
                <a:spcPts val="0"/>
              </a:spcAft>
            </a:pPr>
            <a:r>
              <a:rPr lang="zh-CN" altLang="zh-CN" b="0" i="0" kern="100" dirty="0">
                <a:solidFill>
                  <a:schemeClr val="bg1"/>
                </a:solidFill>
                <a:latin typeface="inpin heiti" charset="-122"/>
                <a:ea typeface="inpin heiti" charset="-122"/>
                <a:cs typeface="inpin heiti" charset="-122"/>
              </a:rPr>
              <a:t>著作权及相关权利归包图网所有，未经许可任何人不得擅自使用，否则将依法要求承担高达人民币</a:t>
            </a:r>
            <a:r>
              <a:rPr lang="en-US" altLang="zh-CN" b="0" i="0" kern="100" dirty="0">
                <a:solidFill>
                  <a:schemeClr val="bg1"/>
                </a:solidFill>
                <a:latin typeface="inpin heiti" charset="-122"/>
                <a:ea typeface="inpin heiti" charset="-122"/>
                <a:cs typeface="inpin heiti" charset="-122"/>
              </a:rPr>
              <a:t>50</a:t>
            </a:r>
            <a:r>
              <a:rPr lang="zh-CN" altLang="zh-CN" b="0" i="0" kern="100" dirty="0">
                <a:solidFill>
                  <a:schemeClr val="bg1"/>
                </a:solidFill>
                <a:latin typeface="inpin heiti" charset="-122"/>
                <a:ea typeface="inpin heiti" charset="-122"/>
                <a:cs typeface="inpin heiti" charset="-122"/>
              </a:rPr>
              <a:t>万元的赔偿责任。</a:t>
            </a: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zh-CN" altLang="zh-CN" b="0" i="0" kern="100" dirty="0">
                <a:solidFill>
                  <a:schemeClr val="bg1"/>
                </a:solidFill>
                <a:latin typeface="inpin heiti" charset="-122"/>
                <a:ea typeface="inpin heiti" charset="-122"/>
                <a:cs typeface="inpin heiti" charset="-122"/>
              </a:rPr>
              <a:t>该模板内容仅供参考，您可以结合自身需求，在修改更新模板内容后投入使用。</a:t>
            </a:r>
          </a:p>
          <a:p>
            <a:pPr algn="just">
              <a:spcAft>
                <a:spcPts val="0"/>
              </a:spcAft>
            </a:pPr>
            <a:r>
              <a:rPr lang="zh-CN" altLang="zh-CN" b="0" i="0" kern="100" dirty="0">
                <a:solidFill>
                  <a:schemeClr val="bg1"/>
                </a:solidFill>
                <a:latin typeface="inpin heiti" charset="-122"/>
                <a:ea typeface="inpin heiti" charset="-122"/>
                <a:cs typeface="inpin heiti" charset="-122"/>
              </a:rPr>
              <a:t>有任何问题请随时联系网站客服沟通处理。</a:t>
            </a: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zh-CN" altLang="zh-CN" b="0" i="0" kern="100" dirty="0">
                <a:solidFill>
                  <a:schemeClr val="bg1"/>
                </a:solidFill>
                <a:latin typeface="inpin heiti" charset="-122"/>
                <a:ea typeface="inpin heiti" charset="-122"/>
                <a:cs typeface="inpin heiti" charset="-122"/>
              </a:rPr>
              <a:t>更多精品</a:t>
            </a:r>
            <a:r>
              <a:rPr lang="en-US" altLang="zh-CN" b="0" i="0" kern="100" dirty="0">
                <a:solidFill>
                  <a:schemeClr val="bg1"/>
                </a:solidFill>
                <a:latin typeface="inpin heiti" charset="-122"/>
                <a:ea typeface="inpin heiti" charset="-122"/>
                <a:cs typeface="inpin heiti" charset="-122"/>
              </a:rPr>
              <a:t>PPT</a:t>
            </a:r>
            <a:r>
              <a:rPr lang="zh-CN" altLang="zh-CN" b="0" i="0" kern="100" dirty="0">
                <a:solidFill>
                  <a:schemeClr val="bg1"/>
                </a:solidFill>
                <a:latin typeface="inpin heiti" charset="-122"/>
                <a:ea typeface="inpin heiti" charset="-122"/>
                <a:cs typeface="inpin heiti" charset="-122"/>
              </a:rPr>
              <a:t>模板：</a:t>
            </a:r>
            <a:r>
              <a:rPr lang="en-US" altLang="zh-CN" b="0" i="0" u="sng" kern="100" dirty="0">
                <a:solidFill>
                  <a:schemeClr val="bg1"/>
                </a:solidFill>
                <a:latin typeface="inpin heiti" charset="-122"/>
                <a:ea typeface="inpin heiti" charset="-122"/>
                <a:cs typeface="inpin heiti" charset="-122"/>
                <a:hlinkClick r:id="rId15">
                  <a:extLst>
                    <a:ext uri="{A12FA001-AC4F-418D-AE19-62706E023703}">
                      <ahyp:hlinkClr xmlns="" xmlns:ahyp="http://schemas.microsoft.com/office/drawing/2018/hyperlinkcolor" val="tx"/>
                    </a:ext>
                  </a:extLst>
                </a:hlinkClick>
              </a:rPr>
              <a:t>http://ibaotu.com/ppt/</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p:txBody>
      </p:sp>
    </p:spTree>
    <p:extLst>
      <p:ext uri="{BB962C8B-B14F-4D97-AF65-F5344CB8AC3E}">
        <p14:creationId xmlns:p14="http://schemas.microsoft.com/office/powerpoint/2010/main" val="3473769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1000" fill="hold"/>
                                        <p:tgtEl>
                                          <p:spTgt spid="163"/>
                                        </p:tgtEl>
                                        <p:attrNameLst>
                                          <p:attrName>ppt_w</p:attrName>
                                        </p:attrNameLst>
                                      </p:cBhvr>
                                      <p:tavLst>
                                        <p:tav tm="0">
                                          <p:val>
                                            <p:fltVal val="0"/>
                                          </p:val>
                                        </p:tav>
                                        <p:tav tm="100000">
                                          <p:val>
                                            <p:strVal val="#ppt_w"/>
                                          </p:val>
                                        </p:tav>
                                      </p:tavLst>
                                    </p:anim>
                                    <p:anim calcmode="lin" valueType="num">
                                      <p:cBhvr>
                                        <p:cTn id="8" dur="1000" fill="hold"/>
                                        <p:tgtEl>
                                          <p:spTgt spid="163"/>
                                        </p:tgtEl>
                                        <p:attrNameLst>
                                          <p:attrName>ppt_h</p:attrName>
                                        </p:attrNameLst>
                                      </p:cBhvr>
                                      <p:tavLst>
                                        <p:tav tm="0">
                                          <p:val>
                                            <p:fltVal val="0"/>
                                          </p:val>
                                        </p:tav>
                                        <p:tav tm="100000">
                                          <p:val>
                                            <p:strVal val="#ppt_h"/>
                                          </p:val>
                                        </p:tav>
                                      </p:tavLst>
                                    </p:anim>
                                    <p:anim calcmode="lin" valueType="num">
                                      <p:cBhvr>
                                        <p:cTn id="9" dur="1000" fill="hold"/>
                                        <p:tgtEl>
                                          <p:spTgt spid="163"/>
                                        </p:tgtEl>
                                        <p:attrNameLst>
                                          <p:attrName>style.rotation</p:attrName>
                                        </p:attrNameLst>
                                      </p:cBhvr>
                                      <p:tavLst>
                                        <p:tav tm="0">
                                          <p:val>
                                            <p:fltVal val="90"/>
                                          </p:val>
                                        </p:tav>
                                        <p:tav tm="100000">
                                          <p:val>
                                            <p:fltVal val="0"/>
                                          </p:val>
                                        </p:tav>
                                      </p:tavLst>
                                    </p:anim>
                                    <p:animEffect transition="in" filter="fade">
                                      <p:cBhvr>
                                        <p:cTn id="10" dur="1000"/>
                                        <p:tgtEl>
                                          <p:spTgt spid="163"/>
                                        </p:tgtEl>
                                      </p:cBhvr>
                                    </p:animEffect>
                                  </p:childTnLst>
                                </p:cTn>
                              </p:par>
                              <p:par>
                                <p:cTn id="11" presetID="3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anim calcmode="lin" valueType="num">
                                      <p:cBhvr>
                                        <p:cTn id="13" dur="1000" fill="hold"/>
                                        <p:tgtEl>
                                          <p:spTgt spid="167"/>
                                        </p:tgtEl>
                                        <p:attrNameLst>
                                          <p:attrName>ppt_w</p:attrName>
                                        </p:attrNameLst>
                                      </p:cBhvr>
                                      <p:tavLst>
                                        <p:tav tm="0">
                                          <p:val>
                                            <p:fltVal val="0"/>
                                          </p:val>
                                        </p:tav>
                                        <p:tav tm="100000">
                                          <p:val>
                                            <p:strVal val="#ppt_w"/>
                                          </p:val>
                                        </p:tav>
                                      </p:tavLst>
                                    </p:anim>
                                    <p:anim calcmode="lin" valueType="num">
                                      <p:cBhvr>
                                        <p:cTn id="14" dur="1000" fill="hold"/>
                                        <p:tgtEl>
                                          <p:spTgt spid="167"/>
                                        </p:tgtEl>
                                        <p:attrNameLst>
                                          <p:attrName>ppt_h</p:attrName>
                                        </p:attrNameLst>
                                      </p:cBhvr>
                                      <p:tavLst>
                                        <p:tav tm="0">
                                          <p:val>
                                            <p:fltVal val="0"/>
                                          </p:val>
                                        </p:tav>
                                        <p:tav tm="100000">
                                          <p:val>
                                            <p:strVal val="#ppt_h"/>
                                          </p:val>
                                        </p:tav>
                                      </p:tavLst>
                                    </p:anim>
                                    <p:anim calcmode="lin" valueType="num">
                                      <p:cBhvr>
                                        <p:cTn id="15" dur="1000" fill="hold"/>
                                        <p:tgtEl>
                                          <p:spTgt spid="167"/>
                                        </p:tgtEl>
                                        <p:attrNameLst>
                                          <p:attrName>style.rotation</p:attrName>
                                        </p:attrNameLst>
                                      </p:cBhvr>
                                      <p:tavLst>
                                        <p:tav tm="0">
                                          <p:val>
                                            <p:fltVal val="90"/>
                                          </p:val>
                                        </p:tav>
                                        <p:tav tm="100000">
                                          <p:val>
                                            <p:fltVal val="0"/>
                                          </p:val>
                                        </p:tav>
                                      </p:tavLst>
                                    </p:anim>
                                    <p:animEffect transition="in" filter="fade">
                                      <p:cBhvr>
                                        <p:cTn id="16" dur="1000"/>
                                        <p:tgtEl>
                                          <p:spTgt spid="167"/>
                                        </p:tgtEl>
                                      </p:cBhvr>
                                    </p:animEffect>
                                  </p:childTnLst>
                                </p:cTn>
                              </p:par>
                              <p:par>
                                <p:cTn id="17" presetID="31"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p:cTn id="19" dur="1000" fill="hold"/>
                                        <p:tgtEl>
                                          <p:spTgt spid="166"/>
                                        </p:tgtEl>
                                        <p:attrNameLst>
                                          <p:attrName>ppt_w</p:attrName>
                                        </p:attrNameLst>
                                      </p:cBhvr>
                                      <p:tavLst>
                                        <p:tav tm="0">
                                          <p:val>
                                            <p:fltVal val="0"/>
                                          </p:val>
                                        </p:tav>
                                        <p:tav tm="100000">
                                          <p:val>
                                            <p:strVal val="#ppt_w"/>
                                          </p:val>
                                        </p:tav>
                                      </p:tavLst>
                                    </p:anim>
                                    <p:anim calcmode="lin" valueType="num">
                                      <p:cBhvr>
                                        <p:cTn id="20" dur="1000" fill="hold"/>
                                        <p:tgtEl>
                                          <p:spTgt spid="166"/>
                                        </p:tgtEl>
                                        <p:attrNameLst>
                                          <p:attrName>ppt_h</p:attrName>
                                        </p:attrNameLst>
                                      </p:cBhvr>
                                      <p:tavLst>
                                        <p:tav tm="0">
                                          <p:val>
                                            <p:fltVal val="0"/>
                                          </p:val>
                                        </p:tav>
                                        <p:tav tm="100000">
                                          <p:val>
                                            <p:strVal val="#ppt_h"/>
                                          </p:val>
                                        </p:tav>
                                      </p:tavLst>
                                    </p:anim>
                                    <p:anim calcmode="lin" valueType="num">
                                      <p:cBhvr>
                                        <p:cTn id="21" dur="1000" fill="hold"/>
                                        <p:tgtEl>
                                          <p:spTgt spid="166"/>
                                        </p:tgtEl>
                                        <p:attrNameLst>
                                          <p:attrName>style.rotation</p:attrName>
                                        </p:attrNameLst>
                                      </p:cBhvr>
                                      <p:tavLst>
                                        <p:tav tm="0">
                                          <p:val>
                                            <p:fltVal val="90"/>
                                          </p:val>
                                        </p:tav>
                                        <p:tav tm="100000">
                                          <p:val>
                                            <p:fltVal val="0"/>
                                          </p:val>
                                        </p:tav>
                                      </p:tavLst>
                                    </p:anim>
                                    <p:animEffect transition="in" filter="fade">
                                      <p:cBhvr>
                                        <p:cTn id="22" dur="1000"/>
                                        <p:tgtEl>
                                          <p:spTgt spid="166"/>
                                        </p:tgtEl>
                                      </p:cBhvr>
                                    </p:animEffect>
                                  </p:childTnLst>
                                </p:cTn>
                              </p:par>
                              <p:par>
                                <p:cTn id="23" presetID="31" presetClass="entr" presetSubtype="0" fill="hold" nodeType="withEffect">
                                  <p:stCondLst>
                                    <p:cond delay="0"/>
                                  </p:stCondLst>
                                  <p:childTnLst>
                                    <p:set>
                                      <p:cBhvr>
                                        <p:cTn id="24" dur="1" fill="hold">
                                          <p:stCondLst>
                                            <p:cond delay="0"/>
                                          </p:stCondLst>
                                        </p:cTn>
                                        <p:tgtEl>
                                          <p:spTgt spid="171"/>
                                        </p:tgtEl>
                                        <p:attrNameLst>
                                          <p:attrName>style.visibility</p:attrName>
                                        </p:attrNameLst>
                                      </p:cBhvr>
                                      <p:to>
                                        <p:strVal val="visible"/>
                                      </p:to>
                                    </p:set>
                                    <p:anim calcmode="lin" valueType="num">
                                      <p:cBhvr>
                                        <p:cTn id="25" dur="1000" fill="hold"/>
                                        <p:tgtEl>
                                          <p:spTgt spid="171"/>
                                        </p:tgtEl>
                                        <p:attrNameLst>
                                          <p:attrName>ppt_w</p:attrName>
                                        </p:attrNameLst>
                                      </p:cBhvr>
                                      <p:tavLst>
                                        <p:tav tm="0">
                                          <p:val>
                                            <p:fltVal val="0"/>
                                          </p:val>
                                        </p:tav>
                                        <p:tav tm="100000">
                                          <p:val>
                                            <p:strVal val="#ppt_w"/>
                                          </p:val>
                                        </p:tav>
                                      </p:tavLst>
                                    </p:anim>
                                    <p:anim calcmode="lin" valueType="num">
                                      <p:cBhvr>
                                        <p:cTn id="26" dur="1000" fill="hold"/>
                                        <p:tgtEl>
                                          <p:spTgt spid="171"/>
                                        </p:tgtEl>
                                        <p:attrNameLst>
                                          <p:attrName>ppt_h</p:attrName>
                                        </p:attrNameLst>
                                      </p:cBhvr>
                                      <p:tavLst>
                                        <p:tav tm="0">
                                          <p:val>
                                            <p:fltVal val="0"/>
                                          </p:val>
                                        </p:tav>
                                        <p:tav tm="100000">
                                          <p:val>
                                            <p:strVal val="#ppt_h"/>
                                          </p:val>
                                        </p:tav>
                                      </p:tavLst>
                                    </p:anim>
                                    <p:anim calcmode="lin" valueType="num">
                                      <p:cBhvr>
                                        <p:cTn id="27" dur="1000" fill="hold"/>
                                        <p:tgtEl>
                                          <p:spTgt spid="171"/>
                                        </p:tgtEl>
                                        <p:attrNameLst>
                                          <p:attrName>style.rotation</p:attrName>
                                        </p:attrNameLst>
                                      </p:cBhvr>
                                      <p:tavLst>
                                        <p:tav tm="0">
                                          <p:val>
                                            <p:fltVal val="90"/>
                                          </p:val>
                                        </p:tav>
                                        <p:tav tm="100000">
                                          <p:val>
                                            <p:fltVal val="0"/>
                                          </p:val>
                                        </p:tav>
                                      </p:tavLst>
                                    </p:anim>
                                    <p:animEffect transition="in" filter="fade">
                                      <p:cBhvr>
                                        <p:cTn id="28" dur="1000"/>
                                        <p:tgtEl>
                                          <p:spTgt spid="171"/>
                                        </p:tgtEl>
                                      </p:cBhvr>
                                    </p:animEffect>
                                  </p:childTnLst>
                                </p:cTn>
                              </p:par>
                              <p:par>
                                <p:cTn id="29" presetID="3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anim calcmode="lin" valueType="num">
                                      <p:cBhvr>
                                        <p:cTn id="31" dur="1000" fill="hold"/>
                                        <p:tgtEl>
                                          <p:spTgt spid="172"/>
                                        </p:tgtEl>
                                        <p:attrNameLst>
                                          <p:attrName>ppt_w</p:attrName>
                                        </p:attrNameLst>
                                      </p:cBhvr>
                                      <p:tavLst>
                                        <p:tav tm="0">
                                          <p:val>
                                            <p:fltVal val="0"/>
                                          </p:val>
                                        </p:tav>
                                        <p:tav tm="100000">
                                          <p:val>
                                            <p:strVal val="#ppt_w"/>
                                          </p:val>
                                        </p:tav>
                                      </p:tavLst>
                                    </p:anim>
                                    <p:anim calcmode="lin" valueType="num">
                                      <p:cBhvr>
                                        <p:cTn id="32" dur="1000" fill="hold"/>
                                        <p:tgtEl>
                                          <p:spTgt spid="172"/>
                                        </p:tgtEl>
                                        <p:attrNameLst>
                                          <p:attrName>ppt_h</p:attrName>
                                        </p:attrNameLst>
                                      </p:cBhvr>
                                      <p:tavLst>
                                        <p:tav tm="0">
                                          <p:val>
                                            <p:fltVal val="0"/>
                                          </p:val>
                                        </p:tav>
                                        <p:tav tm="100000">
                                          <p:val>
                                            <p:strVal val="#ppt_h"/>
                                          </p:val>
                                        </p:tav>
                                      </p:tavLst>
                                    </p:anim>
                                    <p:anim calcmode="lin" valueType="num">
                                      <p:cBhvr>
                                        <p:cTn id="33" dur="1000" fill="hold"/>
                                        <p:tgtEl>
                                          <p:spTgt spid="172"/>
                                        </p:tgtEl>
                                        <p:attrNameLst>
                                          <p:attrName>style.rotation</p:attrName>
                                        </p:attrNameLst>
                                      </p:cBhvr>
                                      <p:tavLst>
                                        <p:tav tm="0">
                                          <p:val>
                                            <p:fltVal val="90"/>
                                          </p:val>
                                        </p:tav>
                                        <p:tav tm="100000">
                                          <p:val>
                                            <p:fltVal val="0"/>
                                          </p:val>
                                        </p:tav>
                                      </p:tavLst>
                                    </p:anim>
                                    <p:animEffect transition="in" filter="fade">
                                      <p:cBhvr>
                                        <p:cTn id="34" dur="1000"/>
                                        <p:tgtEl>
                                          <p:spTgt spid="172"/>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185"/>
                                        </p:tgtEl>
                                        <p:attrNameLst>
                                          <p:attrName>style.visibility</p:attrName>
                                        </p:attrNameLst>
                                      </p:cBhvr>
                                      <p:to>
                                        <p:strVal val="visible"/>
                                      </p:to>
                                    </p:set>
                                    <p:animEffect transition="in" filter="fade">
                                      <p:cBhvr>
                                        <p:cTn id="69" dur="500"/>
                                        <p:tgtEl>
                                          <p:spTgt spid="185"/>
                                        </p:tgtEl>
                                      </p:cBhvr>
                                    </p:animEffect>
                                  </p:childTnLst>
                                </p:cTn>
                              </p:par>
                              <p:par>
                                <p:cTn id="70" presetID="10" presetClass="entr" presetSubtype="0" fill="hold" nodeType="with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fade">
                                      <p:cBhvr>
                                        <p:cTn id="72" dur="500"/>
                                        <p:tgtEl>
                                          <p:spTgt spid="186"/>
                                        </p:tgtEl>
                                      </p:cBhvr>
                                    </p:animEffect>
                                  </p:childTnLst>
                                </p:cTn>
                              </p:par>
                              <p:par>
                                <p:cTn id="73" presetID="3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 calcmode="lin" valueType="num">
                                      <p:cBhvr>
                                        <p:cTn id="77" dur="1000" fill="hold"/>
                                        <p:tgtEl>
                                          <p:spTgt spid="21"/>
                                        </p:tgtEl>
                                        <p:attrNameLst>
                                          <p:attrName>style.rotation</p:attrName>
                                        </p:attrNameLst>
                                      </p:cBhvr>
                                      <p:tavLst>
                                        <p:tav tm="0">
                                          <p:val>
                                            <p:fltVal val="90"/>
                                          </p:val>
                                        </p:tav>
                                        <p:tav tm="100000">
                                          <p:val>
                                            <p:fltVal val="0"/>
                                          </p:val>
                                        </p:tav>
                                      </p:tavLst>
                                    </p:anim>
                                    <p:animEffect transition="in" filter="fade">
                                      <p:cBhvr>
                                        <p:cTn id="78" dur="1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outVertical)">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42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885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90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xmlns="" id="{F9041A26-A27F-4428-8CF1-EB9D06D094F4}"/>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2023/4/28</a:t>
            </a:fld>
            <a:endParaRPr lang="zh-CN" altLang="en-US" dirty="0"/>
          </a:p>
        </p:txBody>
      </p:sp>
      <p:sp>
        <p:nvSpPr>
          <p:cNvPr id="4" name="页脚占位符 3">
            <a:extLst>
              <a:ext uri="{FF2B5EF4-FFF2-40B4-BE49-F238E27FC236}">
                <a16:creationId xmlns:a16="http://schemas.microsoft.com/office/drawing/2014/main" xmlns="" id="{F476D420-4366-4852-8E20-130F27363F4D}"/>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5" name="灯片编号占位符 4">
            <a:extLst>
              <a:ext uri="{FF2B5EF4-FFF2-40B4-BE49-F238E27FC236}">
                <a16:creationId xmlns:a16="http://schemas.microsoft.com/office/drawing/2014/main" xmlns="" id="{03FBF905-33FF-40CF-8EF2-C808CE72F870}"/>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2850742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471B3F8F-BF54-4CA9-AE7A-84041F32AE32}"/>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2023/4/28</a:t>
            </a:fld>
            <a:endParaRPr lang="zh-CN" altLang="en-US" dirty="0"/>
          </a:p>
        </p:txBody>
      </p:sp>
      <p:sp>
        <p:nvSpPr>
          <p:cNvPr id="3" name="页脚占位符 2">
            <a:extLst>
              <a:ext uri="{FF2B5EF4-FFF2-40B4-BE49-F238E27FC236}">
                <a16:creationId xmlns:a16="http://schemas.microsoft.com/office/drawing/2014/main" xmlns="" id="{49AC2955-A582-41B6-9763-1A1544B2B0BB}"/>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4" name="灯片编号占位符 3">
            <a:extLst>
              <a:ext uri="{FF2B5EF4-FFF2-40B4-BE49-F238E27FC236}">
                <a16:creationId xmlns:a16="http://schemas.microsoft.com/office/drawing/2014/main" xmlns="" id="{504DA774-1115-491B-AECE-943E9AFA41EE}"/>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3061741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D043773-1278-48A5-AEE2-1A4780AFBC48}"/>
              </a:ext>
            </a:extLst>
          </p:cNvPr>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xmlns="" id="{2AC41097-099C-4F98-A30B-154A1759D765}"/>
              </a:ext>
            </a:extLst>
          </p:cNvPr>
          <p:cNvSpPr>
            <a:spLocks noGrp="1"/>
          </p:cNvSpPr>
          <p:nvPr>
            <p:ph idx="1"/>
          </p:nvPr>
        </p:nvSpPr>
        <p:spPr>
          <a:xfrm>
            <a:off x="5183188" y="987425"/>
            <a:ext cx="6172200" cy="4873625"/>
          </a:xfrm>
          <a:prstGeom prst="rect">
            <a:avLst/>
          </a:prstGeom>
        </p:spPr>
        <p:txBody>
          <a:bodyPr/>
          <a:lstStyle>
            <a:lvl1pPr>
              <a:defRPr sz="3200" b="0" i="0">
                <a:latin typeface="inpin heiti" charset="-122"/>
                <a:ea typeface="inpin heiti" charset="-122"/>
              </a:defRPr>
            </a:lvl1pPr>
            <a:lvl2pPr>
              <a:defRPr sz="2800" b="0" i="0">
                <a:latin typeface="inpin heiti" charset="-122"/>
                <a:ea typeface="inpin heiti" charset="-122"/>
              </a:defRPr>
            </a:lvl2pPr>
            <a:lvl3pPr>
              <a:defRPr sz="2400" b="0" i="0">
                <a:latin typeface="inpin heiti" charset="-122"/>
                <a:ea typeface="inpin heiti" charset="-122"/>
              </a:defRPr>
            </a:lvl3pPr>
            <a:lvl4pPr>
              <a:defRPr sz="2000" b="0" i="0">
                <a:latin typeface="inpin heiti" charset="-122"/>
                <a:ea typeface="inpin heiti" charset="-122"/>
              </a:defRPr>
            </a:lvl4pPr>
            <a:lvl5pPr>
              <a:defRPr sz="2000" b="0" i="0">
                <a:latin typeface="inpin heiti" charset="-122"/>
                <a:ea typeface="inpin heiti" charset="-122"/>
              </a:defRPr>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a:extLst>
              <a:ext uri="{FF2B5EF4-FFF2-40B4-BE49-F238E27FC236}">
                <a16:creationId xmlns:a16="http://schemas.microsoft.com/office/drawing/2014/main" xmlns="" id="{90FC1FFB-65CB-44C6-B6A0-B830E6DCF0D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xmlns="" id="{41A1E1B2-6BEA-4724-B6F7-9271FFC65AFE}"/>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2023/4/28</a:t>
            </a:fld>
            <a:endParaRPr lang="zh-CN" altLang="en-US" dirty="0"/>
          </a:p>
        </p:txBody>
      </p:sp>
      <p:sp>
        <p:nvSpPr>
          <p:cNvPr id="6" name="页脚占位符 5">
            <a:extLst>
              <a:ext uri="{FF2B5EF4-FFF2-40B4-BE49-F238E27FC236}">
                <a16:creationId xmlns:a16="http://schemas.microsoft.com/office/drawing/2014/main" xmlns="" id="{EB20E974-6A45-4B88-822B-383F3A72C234}"/>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a:extLst>
              <a:ext uri="{FF2B5EF4-FFF2-40B4-BE49-F238E27FC236}">
                <a16:creationId xmlns:a16="http://schemas.microsoft.com/office/drawing/2014/main" xmlns="" id="{EB46038B-7622-4865-94BC-9731705445D9}"/>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29520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75B904A-05F4-4EDC-9E66-719F7CA5AA89}"/>
              </a:ext>
            </a:extLst>
          </p:cNvPr>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xmlns="" id="{741762C5-7D1E-45D6-A43F-31D6DEE20B9B}"/>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xmlns="" id="{31A719FE-6723-48F3-8431-39617ED823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xmlns="" id="{C55C24EC-9D60-4934-BBE1-23B500890674}"/>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2023/4/28</a:t>
            </a:fld>
            <a:endParaRPr lang="zh-CN" altLang="en-US" dirty="0"/>
          </a:p>
        </p:txBody>
      </p:sp>
      <p:sp>
        <p:nvSpPr>
          <p:cNvPr id="6" name="页脚占位符 5">
            <a:extLst>
              <a:ext uri="{FF2B5EF4-FFF2-40B4-BE49-F238E27FC236}">
                <a16:creationId xmlns:a16="http://schemas.microsoft.com/office/drawing/2014/main" xmlns="" id="{27FB3F3E-DF2D-44AD-A97F-1B4502F79D4E}"/>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a:extLst>
              <a:ext uri="{FF2B5EF4-FFF2-40B4-BE49-F238E27FC236}">
                <a16:creationId xmlns:a16="http://schemas.microsoft.com/office/drawing/2014/main" xmlns="" id="{48551DFA-9235-4308-B0A7-7F271C7F6243}"/>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363573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EAF4425-6FA7-4562-8FDA-CBC1FB241310}"/>
              </a:ext>
            </a:extLst>
          </p:cNvPr>
          <p:cNvSpPr>
            <a:spLocks noGrp="1"/>
          </p:cNvSpPr>
          <p:nvPr>
            <p:ph type="title"/>
          </p:nvPr>
        </p:nvSpPr>
        <p:spPr>
          <a:xfrm>
            <a:off x="838200" y="365125"/>
            <a:ext cx="10515600" cy="1325563"/>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xmlns="" id="{2A3E70F0-F3E2-4C71-91CB-045E37734D14}"/>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AB64F71F-1D3F-4F73-9FBC-A9FB1DDD2626}"/>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2023/4/28</a:t>
            </a:fld>
            <a:endParaRPr lang="zh-CN" altLang="en-US" dirty="0"/>
          </a:p>
        </p:txBody>
      </p:sp>
      <p:sp>
        <p:nvSpPr>
          <p:cNvPr id="5" name="页脚占位符 4">
            <a:extLst>
              <a:ext uri="{FF2B5EF4-FFF2-40B4-BE49-F238E27FC236}">
                <a16:creationId xmlns:a16="http://schemas.microsoft.com/office/drawing/2014/main" xmlns="" id="{382D5F53-7CFB-49D9-A6AD-6A7B9896E3B2}"/>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xmlns="" id="{F47BE180-C807-499E-980B-2318BCDAEEF1}"/>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2553363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DF7B45E-7FC4-43CD-8AB3-2924EE815C74}"/>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xmlns="" id="{38337E88-711C-4471-9F2B-703B95FA1D5A}"/>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AEDB7F6E-2A9A-4070-A9C1-8024820AC21F}"/>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2023/4/28</a:t>
            </a:fld>
            <a:endParaRPr lang="zh-CN" altLang="en-US" dirty="0"/>
          </a:p>
        </p:txBody>
      </p:sp>
      <p:sp>
        <p:nvSpPr>
          <p:cNvPr id="5" name="页脚占位符 4">
            <a:extLst>
              <a:ext uri="{FF2B5EF4-FFF2-40B4-BE49-F238E27FC236}">
                <a16:creationId xmlns:a16="http://schemas.microsoft.com/office/drawing/2014/main" xmlns="" id="{1A3ACF4A-9855-455E-8EBD-8C7798229601}"/>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xmlns="" id="{7099442D-F321-4492-951D-891F43FB7EB2}"/>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265857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C9CE71-C288-4305-B6AB-93D6BC707C6A}" type="datetimeFigureOut">
              <a:rPr lang="zh-CN" altLang="en-US" smtClean="0"/>
              <a:t>2023/4/28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55970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C9CE71-C288-4305-B6AB-93D6BC707C6A}" type="datetimeFigureOut">
              <a:rPr lang="zh-CN" altLang="en-US" smtClean="0"/>
              <a:t>2023/4/28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62135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C9CE71-C288-4305-B6AB-93D6BC707C6A}" type="datetimeFigureOut">
              <a:rPr lang="zh-CN" altLang="en-US" smtClean="0"/>
              <a:t>2023/4/28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99653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stretch>
            <a:fillRect/>
          </a:stretch>
        </p:blipFill>
        <p:spPr>
          <a:xfrm rot="16200000">
            <a:off x="1695499" y="-2895601"/>
            <a:ext cx="8801001" cy="12192000"/>
          </a:xfrm>
          <a:prstGeom prst="rect">
            <a:avLst/>
          </a:prstGeom>
        </p:spPr>
      </p:pic>
      <p:pic>
        <p:nvPicPr>
          <p:cNvPr id="8" name="图片 7">
            <a:extLst>
              <a:ext uri="{FF2B5EF4-FFF2-40B4-BE49-F238E27FC236}">
                <a16:creationId xmlns:a16="http://schemas.microsoft.com/office/drawing/2014/main" xmlns="" id="{3CD2D2B4-C263-4DF2-9711-FC1EBFC5A4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990165" y="-2891117"/>
            <a:ext cx="8377518" cy="12815046"/>
          </a:xfrm>
          <a:prstGeom prst="rect">
            <a:avLst/>
          </a:prstGeom>
        </p:spPr>
      </p:pic>
    </p:spTree>
    <p:extLst>
      <p:ext uri="{BB962C8B-B14F-4D97-AF65-F5344CB8AC3E}">
        <p14:creationId xmlns:p14="http://schemas.microsoft.com/office/powerpoint/2010/main" val="2671122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9C9CE71-C288-4305-B6AB-93D6BC707C6A}" type="datetimeFigureOut">
              <a:rPr lang="zh-CN" altLang="en-US" smtClean="0"/>
              <a:t>2023/4/28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12694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1F3B"/>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9CE71-C288-4305-B6AB-93D6BC707C6A}" type="datetimeFigureOut">
              <a:rPr lang="zh-CN" altLang="en-US" smtClean="0"/>
              <a:t>2023/4/28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040FA-559C-4D0E-8174-A38CF1F1D5E9}"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pic>
        <p:nvPicPr>
          <p:cNvPr id="9" name="Picture 8" descr="A picture containing shape&#10;&#10;Description automatically generated">
            <a:extLst>
              <a:ext uri="{FF2B5EF4-FFF2-40B4-BE49-F238E27FC236}">
                <a16:creationId xmlns:a16="http://schemas.microsoft.com/office/drawing/2014/main" xmlns="" id="{13F238D6-08F9-2D93-2CB5-25C3EEA955E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47801" y="380999"/>
            <a:ext cx="1247775" cy="1247775"/>
          </a:xfrm>
          <a:prstGeom prst="rect">
            <a:avLst/>
          </a:prstGeom>
        </p:spPr>
      </p:pic>
    </p:spTree>
    <p:extLst>
      <p:ext uri="{BB962C8B-B14F-4D97-AF65-F5344CB8AC3E}">
        <p14:creationId xmlns:p14="http://schemas.microsoft.com/office/powerpoint/2010/main" val="2874705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7FEB154F-4D7C-1974-5C14-0DB6599ECA8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4/28/2023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9608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81F27"/>
        </a:solid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xmlns="" id="{96AB88DC-1557-4AA5-95E8-C33E1B9B2926}"/>
              </a:ext>
            </a:extLst>
          </p:cNvPr>
          <p:cNvSpPr txBox="1"/>
          <p:nvPr userDrawn="1"/>
        </p:nvSpPr>
        <p:spPr>
          <a:xfrm>
            <a:off x="1889185" y="1526875"/>
            <a:ext cx="7970807" cy="1569660"/>
          </a:xfrm>
          <a:prstGeom prst="rect">
            <a:avLst/>
          </a:prstGeom>
          <a:noFill/>
        </p:spPr>
        <p:txBody>
          <a:bodyPr wrap="square" rtlCol="0">
            <a:spAutoFit/>
          </a:bodyPr>
          <a:lstStyle/>
          <a:p>
            <a:r>
              <a:rPr lang="zh-CN" altLang="en-US" sz="9600" b="0" i="0" dirty="0">
                <a:solidFill>
                  <a:schemeClr val="tx1">
                    <a:alpha val="0"/>
                  </a:schemeClr>
                </a:solidFill>
                <a:latin typeface="inpin heiti" charset="-122"/>
                <a:ea typeface="inpin heiti" charset="-122"/>
              </a:rPr>
              <a:t>包图网</a:t>
            </a:r>
          </a:p>
        </p:txBody>
      </p:sp>
    </p:spTree>
    <p:extLst>
      <p:ext uri="{BB962C8B-B14F-4D97-AF65-F5344CB8AC3E}">
        <p14:creationId xmlns:p14="http://schemas.microsoft.com/office/powerpoint/2010/main" val="33793961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emf"/></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emf"/></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6.emf"/><Relationship Id="rId5" Type="http://schemas.microsoft.com/office/2007/relationships/hdphoto" Target="../media/hdphoto1.wdp"/><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6.emf"/><Relationship Id="rId5" Type="http://schemas.microsoft.com/office/2007/relationships/hdphoto" Target="../media/hdphoto1.wdp"/><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emf"/></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audio" Target="../media/audio1.wav"/><Relationship Id="rId1" Type="http://schemas.openxmlformats.org/officeDocument/2006/relationships/slideLayout" Target="../slideLayouts/slideLayout38.xml"/><Relationship Id="rId6" Type="http://schemas.openxmlformats.org/officeDocument/2006/relationships/image" Target="../media/image36.emf"/><Relationship Id="rId5" Type="http://schemas.microsoft.com/office/2007/relationships/hdphoto" Target="../media/hdphoto1.wdp"/><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30464"/>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2"/>
            <a:ext cx="1090863" cy="1090863"/>
          </a:xfrm>
          <a:prstGeom prst="rect">
            <a:avLst/>
          </a:prstGeom>
        </p:spPr>
      </p:pic>
      <p:sp>
        <p:nvSpPr>
          <p:cNvPr id="6" name="TextBox 5"/>
          <p:cNvSpPr txBox="1"/>
          <p:nvPr/>
        </p:nvSpPr>
        <p:spPr>
          <a:xfrm>
            <a:off x="3109336" y="253044"/>
            <a:ext cx="6593465" cy="553998"/>
          </a:xfrm>
          <a:prstGeom prst="rect">
            <a:avLst/>
          </a:prstGeom>
          <a:noFill/>
        </p:spPr>
        <p:txBody>
          <a:bodyPr wrap="square" rtlCol="0">
            <a:spAutoFit/>
          </a:bodyPr>
          <a:lstStyle/>
          <a:p>
            <a:pPr>
              <a:defRPr/>
            </a:pPr>
            <a:r>
              <a:rPr lang="en-US" sz="3000" b="1" dirty="0">
                <a:solidFill>
                  <a:srgbClr val="70AD47">
                    <a:lumMod val="75000"/>
                  </a:srgbClr>
                </a:solidFill>
                <a:latin typeface="Times New Roman" pitchFamily="18" charset="0"/>
                <a:cs typeface="Times New Roman" pitchFamily="18" charset="0"/>
              </a:rPr>
              <a:t>TRƯỜNG TIỂU HỌC PHÚC LỢI</a:t>
            </a:r>
            <a:endParaRPr lang="vi-VN" sz="3000" b="1" dirty="0">
              <a:solidFill>
                <a:srgbClr val="70AD47">
                  <a:lumMod val="75000"/>
                </a:srgbClr>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19C6FF74-A3CD-43E9-B936-B3D00B198B50}"/>
              </a:ext>
            </a:extLst>
          </p:cNvPr>
          <p:cNvSpPr txBox="1"/>
          <p:nvPr/>
        </p:nvSpPr>
        <p:spPr>
          <a:xfrm>
            <a:off x="3764527" y="1016340"/>
            <a:ext cx="4662945" cy="646331"/>
          </a:xfrm>
          <a:prstGeom prst="rect">
            <a:avLst/>
          </a:prstGeom>
          <a:noFill/>
        </p:spPr>
        <p:txBody>
          <a:bodyPr wrap="square" rtlCol="0">
            <a:spAutoFit/>
          </a:bodyPr>
          <a:lstStyle/>
          <a:p>
            <a:pPr algn="ctr">
              <a:defRPr/>
            </a:pPr>
            <a:r>
              <a:rPr lang="en-US" sz="3600" b="1" spc="-151" dirty="0">
                <a:solidFill>
                  <a:srgbClr val="135E98"/>
                </a:solidFill>
                <a:latin typeface="Times New Roman" pitchFamily="18" charset="0"/>
                <a:ea typeface="LNTH-Kids  Chinese Font 1" panose="02010600030101010101" pitchFamily="2" charset="-128"/>
                <a:cs typeface="Times New Roman" pitchFamily="18" charset="0"/>
              </a:rPr>
              <a:t>TUẦN </a:t>
            </a:r>
            <a:r>
              <a:rPr lang="en-US" sz="3600" b="1" spc="-151" dirty="0" smtClean="0">
                <a:solidFill>
                  <a:srgbClr val="135E98"/>
                </a:solidFill>
                <a:latin typeface="Times New Roman" pitchFamily="18" charset="0"/>
                <a:ea typeface="LNTH-Kids  Chinese Font 1" panose="02010600030101010101" pitchFamily="2" charset="-128"/>
                <a:cs typeface="Times New Roman" pitchFamily="18" charset="0"/>
              </a:rPr>
              <a:t>32</a:t>
            </a:r>
            <a:endParaRPr lang="en-US" sz="3600" b="1" spc="-151" dirty="0">
              <a:solidFill>
                <a:srgbClr val="135E98"/>
              </a:solidFill>
              <a:latin typeface="Times New Roman" pitchFamily="18" charset="0"/>
              <a:ea typeface="LNTH-Kids  Chinese Font 1" panose="02010600030101010101" pitchFamily="2" charset="-128"/>
              <a:cs typeface="Times New Roman" pitchFamily="18" charset="0"/>
            </a:endParaRPr>
          </a:p>
        </p:txBody>
      </p:sp>
      <p:sp>
        <p:nvSpPr>
          <p:cNvPr id="8" name="TextBox 7"/>
          <p:cNvSpPr txBox="1"/>
          <p:nvPr/>
        </p:nvSpPr>
        <p:spPr>
          <a:xfrm>
            <a:off x="214371" y="1652526"/>
            <a:ext cx="12100720" cy="1536318"/>
          </a:xfrm>
          <a:prstGeom prst="rect">
            <a:avLst/>
          </a:prstGeom>
          <a:noFill/>
        </p:spPr>
        <p:txBody>
          <a:bodyPr wrap="square" rtlCol="0">
            <a:spAutoFit/>
          </a:bodyPr>
          <a:lstStyle/>
          <a:p>
            <a:pPr algn="ctr">
              <a:defRPr/>
            </a:pPr>
            <a:r>
              <a:rPr lang="vi-VN" sz="4800" b="1" dirty="0">
                <a:solidFill>
                  <a:srgbClr val="002060"/>
                </a:solidFill>
                <a:latin typeface="Times New Roman" pitchFamily="18" charset="0"/>
                <a:ea typeface="Zilla Slab" pitchFamily="2" charset="0"/>
                <a:cs typeface="Times New Roman" pitchFamily="18" charset="0"/>
              </a:rPr>
              <a:t>Tự nhiên xã hội</a:t>
            </a:r>
            <a:endParaRPr lang="en-US" sz="4800" b="1" dirty="0">
              <a:solidFill>
                <a:srgbClr val="002060"/>
              </a:solidFill>
              <a:latin typeface="Times New Roman" pitchFamily="18" charset="0"/>
              <a:ea typeface="Zilla Slab" pitchFamily="2" charset="0"/>
              <a:cs typeface="Times New Roman" pitchFamily="18" charset="0"/>
            </a:endParaRPr>
          </a:p>
          <a:p>
            <a:pPr algn="ctr">
              <a:lnSpc>
                <a:spcPts val="5506"/>
              </a:lnSpc>
            </a:pPr>
            <a:r>
              <a:rPr lang="en-US" sz="4400" dirty="0" smtClean="0">
                <a:solidFill>
                  <a:srgbClr val="002060"/>
                </a:solidFill>
                <a:latin typeface="Nunito Bold Bold"/>
              </a:rPr>
              <a:t> </a:t>
            </a:r>
            <a:endParaRPr lang="en-US" sz="4400" dirty="0">
              <a:solidFill>
                <a:srgbClr val="002060"/>
              </a:solidFill>
              <a:latin typeface="Nunito Bold Bold"/>
            </a:endParaRPr>
          </a:p>
        </p:txBody>
      </p:sp>
      <p:sp>
        <p:nvSpPr>
          <p:cNvPr id="13" name="TextBox 12">
            <a:extLst>
              <a:ext uri="{FF2B5EF4-FFF2-40B4-BE49-F238E27FC236}">
                <a16:creationId xmlns:a16="http://schemas.microsoft.com/office/drawing/2014/main" xmlns="" id="{311DABA7-8CCB-2120-0442-E463E2E7537B}"/>
              </a:ext>
            </a:extLst>
          </p:cNvPr>
          <p:cNvSpPr txBox="1"/>
          <p:nvPr/>
        </p:nvSpPr>
        <p:spPr>
          <a:xfrm>
            <a:off x="4523508" y="4423414"/>
            <a:ext cx="2895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0"/>
                <a:solidFill>
                  <a:srgbClr val="7030A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a:t>
            </a:r>
            <a:r>
              <a:rPr kumimoji="0" lang="en-US" sz="3200" b="1" i="0" u="none" strike="noStrike" kern="1200" cap="none" spc="0" normalizeH="0" baseline="0" noProof="0" dirty="0" err="1">
                <a:ln w="0"/>
                <a:solidFill>
                  <a:srgbClr val="7030A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Tiết</a:t>
            </a:r>
            <a:r>
              <a:rPr kumimoji="0" lang="en-US" sz="3200" b="1" i="0" u="none" strike="noStrike" kern="1200" cap="none" spc="0" normalizeH="0" noProof="0" dirty="0">
                <a:ln w="0"/>
                <a:solidFill>
                  <a:srgbClr val="7030A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lang="en-US" sz="3200" b="1" dirty="0">
                <a:ln w="0"/>
                <a:solidFill>
                  <a:srgbClr val="7030A0"/>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2</a:t>
            </a:r>
            <a:r>
              <a:rPr kumimoji="0" lang="en-US" sz="3200" b="1" i="0" u="none" strike="noStrike" kern="1200" cap="none" spc="0" normalizeH="0" noProof="0" dirty="0" smtClean="0">
                <a:ln w="0"/>
                <a:solidFill>
                  <a:srgbClr val="7030A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w="0"/>
              <a:solidFill>
                <a:srgbClr val="7030A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xmlns="" id="{F57E0108-1A57-028D-FA61-909A55B05E83}"/>
              </a:ext>
            </a:extLst>
          </p:cNvPr>
          <p:cNvPicPr>
            <a:picLocks noChangeAspect="1"/>
          </p:cNvPicPr>
          <p:nvPr/>
        </p:nvPicPr>
        <p:blipFill>
          <a:blip r:embed="rId4"/>
          <a:stretch>
            <a:fillRect/>
          </a:stretch>
        </p:blipFill>
        <p:spPr>
          <a:xfrm>
            <a:off x="2142699" y="2509713"/>
            <a:ext cx="8352429" cy="2060627"/>
          </a:xfrm>
          <a:prstGeom prst="rect">
            <a:avLst/>
          </a:prstGeom>
        </p:spPr>
      </p:pic>
    </p:spTree>
    <p:extLst>
      <p:ext uri="{BB962C8B-B14F-4D97-AF65-F5344CB8AC3E}">
        <p14:creationId xmlns:p14="http://schemas.microsoft.com/office/powerpoint/2010/main" val="18396554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3" name="Picture 2">
            <a:extLst>
              <a:ext uri="{FF2B5EF4-FFF2-40B4-BE49-F238E27FC236}">
                <a16:creationId xmlns:a16="http://schemas.microsoft.com/office/drawing/2014/main" xmlns="" id="{1D72B18F-E18B-E91F-A068-F86680039339}"/>
              </a:ext>
            </a:extLst>
          </p:cNvPr>
          <p:cNvPicPr>
            <a:picLocks noChangeAspect="1"/>
          </p:cNvPicPr>
          <p:nvPr/>
        </p:nvPicPr>
        <p:blipFill>
          <a:blip r:embed="rId3"/>
          <a:stretch>
            <a:fillRect/>
          </a:stretch>
        </p:blipFill>
        <p:spPr>
          <a:xfrm>
            <a:off x="771525" y="1400175"/>
            <a:ext cx="11277600" cy="2819400"/>
          </a:xfrm>
          <a:prstGeom prst="rect">
            <a:avLst/>
          </a:prstGeom>
        </p:spPr>
      </p:pic>
      <p:sp>
        <p:nvSpPr>
          <p:cNvPr id="4" name="Rectangle 3"/>
          <p:cNvSpPr/>
          <p:nvPr/>
        </p:nvSpPr>
        <p:spPr>
          <a:xfrm>
            <a:off x="-2018469" y="89075"/>
            <a:ext cx="1860207" cy="1820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547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7" name="图片 6"/>
          <p:cNvPicPr>
            <a:picLocks noChangeAspect="1"/>
          </p:cNvPicPr>
          <p:nvPr/>
        </p:nvPicPr>
        <p:blipFill>
          <a:blip r:embed="rId4"/>
          <a:stretch>
            <a:fillRect/>
          </a:stretch>
        </p:blipFill>
        <p:spPr>
          <a:xfrm>
            <a:off x="2886720" y="1274342"/>
            <a:ext cx="2994164" cy="3778080"/>
          </a:xfrm>
          <a:prstGeom prst="rect">
            <a:avLst/>
          </a:prstGeom>
        </p:spPr>
      </p:pic>
      <p:pic>
        <p:nvPicPr>
          <p:cNvPr id="6" name="Picture 5">
            <a:extLst>
              <a:ext uri="{FF2B5EF4-FFF2-40B4-BE49-F238E27FC236}">
                <a16:creationId xmlns:a16="http://schemas.microsoft.com/office/drawing/2014/main" xmlns="" id="{B26583A3-4BF1-3DDE-0E44-3E8C2D89A2C8}"/>
              </a:ext>
            </a:extLst>
          </p:cNvPr>
          <p:cNvPicPr>
            <a:picLocks noChangeAspect="1"/>
          </p:cNvPicPr>
          <p:nvPr/>
        </p:nvPicPr>
        <p:blipFill>
          <a:blip r:embed="rId5"/>
          <a:stretch>
            <a:fillRect/>
          </a:stretch>
        </p:blipFill>
        <p:spPr>
          <a:xfrm>
            <a:off x="5024039" y="2016106"/>
            <a:ext cx="4791871" cy="3359187"/>
          </a:xfrm>
          <a:prstGeom prst="rect">
            <a:avLst/>
          </a:prstGeom>
        </p:spPr>
      </p:pic>
      <p:sp>
        <p:nvSpPr>
          <p:cNvPr id="5" name="Rectangle 4"/>
          <p:cNvSpPr/>
          <p:nvPr/>
        </p:nvSpPr>
        <p:spPr>
          <a:xfrm>
            <a:off x="-2018469" y="89075"/>
            <a:ext cx="1860207" cy="1820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51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667">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 name="Rectangle: Rounded Corners 26">
            <a:extLst>
              <a:ext uri="{FF2B5EF4-FFF2-40B4-BE49-F238E27FC236}">
                <a16:creationId xmlns:a16="http://schemas.microsoft.com/office/drawing/2014/main" xmlns="" id="{386885A7-F6F6-E9F9-F63C-591DAC248927}"/>
              </a:ext>
            </a:extLst>
          </p:cNvPr>
          <p:cNvSpPr/>
          <p:nvPr/>
        </p:nvSpPr>
        <p:spPr>
          <a:xfrm>
            <a:off x="2553970" y="372634"/>
            <a:ext cx="7615555" cy="683371"/>
          </a:xfrm>
          <a:custGeom>
            <a:avLst/>
            <a:gdLst>
              <a:gd name="connsiteX0" fmla="*/ 0 w 7615555"/>
              <a:gd name="connsiteY0" fmla="*/ 113897 h 683371"/>
              <a:gd name="connsiteX1" fmla="*/ 113897 w 7615555"/>
              <a:gd name="connsiteY1" fmla="*/ 0 h 683371"/>
              <a:gd name="connsiteX2" fmla="*/ 7501658 w 7615555"/>
              <a:gd name="connsiteY2" fmla="*/ 0 h 683371"/>
              <a:gd name="connsiteX3" fmla="*/ 7615555 w 7615555"/>
              <a:gd name="connsiteY3" fmla="*/ 113897 h 683371"/>
              <a:gd name="connsiteX4" fmla="*/ 7615555 w 7615555"/>
              <a:gd name="connsiteY4" fmla="*/ 569474 h 683371"/>
              <a:gd name="connsiteX5" fmla="*/ 7501658 w 7615555"/>
              <a:gd name="connsiteY5" fmla="*/ 683371 h 683371"/>
              <a:gd name="connsiteX6" fmla="*/ 113897 w 7615555"/>
              <a:gd name="connsiteY6" fmla="*/ 683371 h 683371"/>
              <a:gd name="connsiteX7" fmla="*/ 0 w 7615555"/>
              <a:gd name="connsiteY7" fmla="*/ 569474 h 683371"/>
              <a:gd name="connsiteX8" fmla="*/ 0 w 7615555"/>
              <a:gd name="connsiteY8" fmla="*/ 113897 h 68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5555" h="683371" fill="none" extrusionOk="0">
                <a:moveTo>
                  <a:pt x="0" y="113897"/>
                </a:moveTo>
                <a:cubicBezTo>
                  <a:pt x="-337" y="56991"/>
                  <a:pt x="51175" y="3272"/>
                  <a:pt x="113897" y="0"/>
                </a:cubicBezTo>
                <a:cubicBezTo>
                  <a:pt x="1290018" y="-123866"/>
                  <a:pt x="6445280" y="81108"/>
                  <a:pt x="7501658" y="0"/>
                </a:cubicBezTo>
                <a:cubicBezTo>
                  <a:pt x="7570801" y="-9587"/>
                  <a:pt x="7610662" y="51397"/>
                  <a:pt x="7615555" y="113897"/>
                </a:cubicBezTo>
                <a:cubicBezTo>
                  <a:pt x="7594638" y="204429"/>
                  <a:pt x="7583142" y="484737"/>
                  <a:pt x="7615555" y="569474"/>
                </a:cubicBezTo>
                <a:cubicBezTo>
                  <a:pt x="7619430" y="622088"/>
                  <a:pt x="7566721" y="687288"/>
                  <a:pt x="7501658" y="683371"/>
                </a:cubicBezTo>
                <a:cubicBezTo>
                  <a:pt x="6458963" y="665516"/>
                  <a:pt x="3680462" y="574027"/>
                  <a:pt x="113897" y="683371"/>
                </a:cubicBezTo>
                <a:cubicBezTo>
                  <a:pt x="52042" y="680757"/>
                  <a:pt x="5894" y="643383"/>
                  <a:pt x="0" y="569474"/>
                </a:cubicBezTo>
                <a:cubicBezTo>
                  <a:pt x="28771" y="439486"/>
                  <a:pt x="9100" y="304558"/>
                  <a:pt x="0" y="113897"/>
                </a:cubicBezTo>
                <a:close/>
              </a:path>
              <a:path w="7615555" h="683371" stroke="0" extrusionOk="0">
                <a:moveTo>
                  <a:pt x="0" y="113897"/>
                </a:moveTo>
                <a:cubicBezTo>
                  <a:pt x="10584" y="51617"/>
                  <a:pt x="50339" y="1300"/>
                  <a:pt x="113897" y="0"/>
                </a:cubicBezTo>
                <a:cubicBezTo>
                  <a:pt x="3307627" y="96512"/>
                  <a:pt x="5321751" y="-165548"/>
                  <a:pt x="7501658" y="0"/>
                </a:cubicBezTo>
                <a:cubicBezTo>
                  <a:pt x="7576108" y="290"/>
                  <a:pt x="7622817" y="52179"/>
                  <a:pt x="7615555" y="113897"/>
                </a:cubicBezTo>
                <a:cubicBezTo>
                  <a:pt x="7637388" y="236894"/>
                  <a:pt x="7588018" y="399597"/>
                  <a:pt x="7615555" y="569474"/>
                </a:cubicBezTo>
                <a:cubicBezTo>
                  <a:pt x="7617820" y="620203"/>
                  <a:pt x="7570544" y="680662"/>
                  <a:pt x="7501658" y="683371"/>
                </a:cubicBezTo>
                <a:cubicBezTo>
                  <a:pt x="4258753" y="845083"/>
                  <a:pt x="1994192" y="826993"/>
                  <a:pt x="113897" y="683371"/>
                </a:cubicBezTo>
                <a:cubicBezTo>
                  <a:pt x="53217" y="682197"/>
                  <a:pt x="7758" y="629044"/>
                  <a:pt x="0" y="569474"/>
                </a:cubicBezTo>
                <a:cubicBezTo>
                  <a:pt x="29599" y="489756"/>
                  <a:pt x="18009" y="205415"/>
                  <a:pt x="0" y="113897"/>
                </a:cubicBezTo>
                <a:close/>
              </a:path>
            </a:pathLst>
          </a:custGeom>
          <a:solidFill>
            <a:srgbClr val="FFFF99"/>
          </a:solidFill>
          <a:ln w="38100">
            <a:solidFill>
              <a:srgbClr val="795C41"/>
            </a:solidFill>
            <a:prstDash val="lgDash"/>
            <a:extLst>
              <a:ext uri="{C807C97D-BFC1-408E-A445-0C87EB9F89A2}">
                <ask:lineSketchStyleProps xmln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600" b="1" dirty="0">
                <a:solidFill>
                  <a:prstClr val="black"/>
                </a:solidFill>
                <a:latin typeface="Calibri" panose="020F0502020204030204" pitchFamily="34" charset="0"/>
                <a:cs typeface="Calibri" panose="020F0502020204030204" pitchFamily="34" charset="0"/>
              </a:rPr>
              <a:t>Thực hành với quả địa cầu.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descr="Icon&#10;&#10;Description automatically generated">
            <a:extLst>
              <a:ext uri="{FF2B5EF4-FFF2-40B4-BE49-F238E27FC236}">
                <a16:creationId xmlns:a16="http://schemas.microsoft.com/office/drawing/2014/main" xmlns="" id="{D5AA50C3-A2F5-6632-260E-F0212F3CFD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3325" y="1409700"/>
            <a:ext cx="4362450" cy="4362450"/>
          </a:xfrm>
          <a:prstGeom prst="rect">
            <a:avLst/>
          </a:prstGeom>
        </p:spPr>
      </p:pic>
      <p:sp>
        <p:nvSpPr>
          <p:cNvPr id="4" name="Rectangle: Rounded Corners 3">
            <a:extLst>
              <a:ext uri="{FF2B5EF4-FFF2-40B4-BE49-F238E27FC236}">
                <a16:creationId xmlns:a16="http://schemas.microsoft.com/office/drawing/2014/main" xmlns="" id="{FBDA8EF1-A416-9C46-6DD4-FCBAE257A171}"/>
              </a:ext>
            </a:extLst>
          </p:cNvPr>
          <p:cNvSpPr/>
          <p:nvPr/>
        </p:nvSpPr>
        <p:spPr>
          <a:xfrm>
            <a:off x="876299" y="1724025"/>
            <a:ext cx="6772275" cy="1085850"/>
          </a:xfrm>
          <a:custGeom>
            <a:avLst/>
            <a:gdLst>
              <a:gd name="connsiteX0" fmla="*/ 0 w 6772275"/>
              <a:gd name="connsiteY0" fmla="*/ 180979 h 1085850"/>
              <a:gd name="connsiteX1" fmla="*/ 180979 w 6772275"/>
              <a:gd name="connsiteY1" fmla="*/ 0 h 1085850"/>
              <a:gd name="connsiteX2" fmla="*/ 6591296 w 6772275"/>
              <a:gd name="connsiteY2" fmla="*/ 0 h 1085850"/>
              <a:gd name="connsiteX3" fmla="*/ 6772275 w 6772275"/>
              <a:gd name="connsiteY3" fmla="*/ 180979 h 1085850"/>
              <a:gd name="connsiteX4" fmla="*/ 6772275 w 6772275"/>
              <a:gd name="connsiteY4" fmla="*/ 904871 h 1085850"/>
              <a:gd name="connsiteX5" fmla="*/ 6591296 w 6772275"/>
              <a:gd name="connsiteY5" fmla="*/ 1085850 h 1085850"/>
              <a:gd name="connsiteX6" fmla="*/ 180979 w 6772275"/>
              <a:gd name="connsiteY6" fmla="*/ 1085850 h 1085850"/>
              <a:gd name="connsiteX7" fmla="*/ 0 w 6772275"/>
              <a:gd name="connsiteY7" fmla="*/ 904871 h 1085850"/>
              <a:gd name="connsiteX8" fmla="*/ 0 w 6772275"/>
              <a:gd name="connsiteY8" fmla="*/ 180979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2275" h="1085850" fill="none" extrusionOk="0">
                <a:moveTo>
                  <a:pt x="0" y="180979"/>
                </a:moveTo>
                <a:cubicBezTo>
                  <a:pt x="-508" y="90087"/>
                  <a:pt x="81160" y="2390"/>
                  <a:pt x="180979" y="0"/>
                </a:cubicBezTo>
                <a:cubicBezTo>
                  <a:pt x="1971383" y="-123866"/>
                  <a:pt x="5148779" y="81108"/>
                  <a:pt x="6591296" y="0"/>
                </a:cubicBezTo>
                <a:cubicBezTo>
                  <a:pt x="6692769" y="-2337"/>
                  <a:pt x="6769249" y="81277"/>
                  <a:pt x="6772275" y="180979"/>
                </a:cubicBezTo>
                <a:cubicBezTo>
                  <a:pt x="6817289" y="457308"/>
                  <a:pt x="6753618" y="679240"/>
                  <a:pt x="6772275" y="904871"/>
                </a:cubicBezTo>
                <a:cubicBezTo>
                  <a:pt x="6778304" y="988814"/>
                  <a:pt x="6697102" y="1096470"/>
                  <a:pt x="6591296" y="1085850"/>
                </a:cubicBezTo>
                <a:cubicBezTo>
                  <a:pt x="4270058" y="1067995"/>
                  <a:pt x="3289050" y="976506"/>
                  <a:pt x="180979" y="1085850"/>
                </a:cubicBezTo>
                <a:cubicBezTo>
                  <a:pt x="83228" y="1080363"/>
                  <a:pt x="7932" y="1019635"/>
                  <a:pt x="0" y="904871"/>
                </a:cubicBezTo>
                <a:cubicBezTo>
                  <a:pt x="-8682" y="789080"/>
                  <a:pt x="36518" y="370814"/>
                  <a:pt x="0" y="180979"/>
                </a:cubicBezTo>
                <a:close/>
              </a:path>
              <a:path w="6772275" h="1085850" stroke="0" extrusionOk="0">
                <a:moveTo>
                  <a:pt x="0" y="180979"/>
                </a:moveTo>
                <a:cubicBezTo>
                  <a:pt x="13778" y="81839"/>
                  <a:pt x="72799" y="16343"/>
                  <a:pt x="180979" y="0"/>
                </a:cubicBezTo>
                <a:cubicBezTo>
                  <a:pt x="3161491" y="96512"/>
                  <a:pt x="5879573" y="-165548"/>
                  <a:pt x="6591296" y="0"/>
                </a:cubicBezTo>
                <a:cubicBezTo>
                  <a:pt x="6705272" y="352"/>
                  <a:pt x="6777049" y="81807"/>
                  <a:pt x="6772275" y="180979"/>
                </a:cubicBezTo>
                <a:cubicBezTo>
                  <a:pt x="6794399" y="476323"/>
                  <a:pt x="6738869" y="689761"/>
                  <a:pt x="6772275" y="904871"/>
                </a:cubicBezTo>
                <a:cubicBezTo>
                  <a:pt x="6772699" y="1002544"/>
                  <a:pt x="6699798" y="1081979"/>
                  <a:pt x="6591296" y="1085850"/>
                </a:cubicBezTo>
                <a:cubicBezTo>
                  <a:pt x="5298235" y="1247562"/>
                  <a:pt x="2970996" y="1229472"/>
                  <a:pt x="180979" y="1085850"/>
                </a:cubicBezTo>
                <a:cubicBezTo>
                  <a:pt x="87878" y="1082233"/>
                  <a:pt x="2282" y="1003843"/>
                  <a:pt x="0" y="904871"/>
                </a:cubicBezTo>
                <a:cubicBezTo>
                  <a:pt x="50285" y="614482"/>
                  <a:pt x="-41831" y="337617"/>
                  <a:pt x="0" y="180979"/>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Chỉ vị trí của Việt Nam trên quả địa cầu.</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Rectangle: Rounded Corners 4">
            <a:extLst>
              <a:ext uri="{FF2B5EF4-FFF2-40B4-BE49-F238E27FC236}">
                <a16:creationId xmlns:a16="http://schemas.microsoft.com/office/drawing/2014/main" xmlns="" id="{9167B98D-7A46-78B5-EB69-E422894B566C}"/>
              </a:ext>
            </a:extLst>
          </p:cNvPr>
          <p:cNvSpPr/>
          <p:nvPr/>
        </p:nvSpPr>
        <p:spPr>
          <a:xfrm>
            <a:off x="866774" y="3248024"/>
            <a:ext cx="6772275" cy="1514475"/>
          </a:xfrm>
          <a:custGeom>
            <a:avLst/>
            <a:gdLst>
              <a:gd name="connsiteX0" fmla="*/ 0 w 6772275"/>
              <a:gd name="connsiteY0" fmla="*/ 252418 h 1514475"/>
              <a:gd name="connsiteX1" fmla="*/ 252418 w 6772275"/>
              <a:gd name="connsiteY1" fmla="*/ 0 h 1514475"/>
              <a:gd name="connsiteX2" fmla="*/ 6519857 w 6772275"/>
              <a:gd name="connsiteY2" fmla="*/ 0 h 1514475"/>
              <a:gd name="connsiteX3" fmla="*/ 6772275 w 6772275"/>
              <a:gd name="connsiteY3" fmla="*/ 252418 h 1514475"/>
              <a:gd name="connsiteX4" fmla="*/ 6772275 w 6772275"/>
              <a:gd name="connsiteY4" fmla="*/ 1262057 h 1514475"/>
              <a:gd name="connsiteX5" fmla="*/ 6519857 w 6772275"/>
              <a:gd name="connsiteY5" fmla="*/ 1514475 h 1514475"/>
              <a:gd name="connsiteX6" fmla="*/ 252418 w 6772275"/>
              <a:gd name="connsiteY6" fmla="*/ 1514475 h 1514475"/>
              <a:gd name="connsiteX7" fmla="*/ 0 w 6772275"/>
              <a:gd name="connsiteY7" fmla="*/ 1262057 h 1514475"/>
              <a:gd name="connsiteX8" fmla="*/ 0 w 6772275"/>
              <a:gd name="connsiteY8" fmla="*/ 252418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2275" h="1514475" fill="none" extrusionOk="0">
                <a:moveTo>
                  <a:pt x="0" y="252418"/>
                </a:moveTo>
                <a:cubicBezTo>
                  <a:pt x="-295" y="118267"/>
                  <a:pt x="114552" y="27736"/>
                  <a:pt x="252418" y="0"/>
                </a:cubicBezTo>
                <a:cubicBezTo>
                  <a:pt x="1313696" y="-123866"/>
                  <a:pt x="5267340" y="81108"/>
                  <a:pt x="6519857" y="0"/>
                </a:cubicBezTo>
                <a:cubicBezTo>
                  <a:pt x="6660874" y="-2474"/>
                  <a:pt x="6760398" y="113991"/>
                  <a:pt x="6772275" y="252418"/>
                </a:cubicBezTo>
                <a:cubicBezTo>
                  <a:pt x="6832906" y="414125"/>
                  <a:pt x="6858529" y="1130894"/>
                  <a:pt x="6772275" y="1262057"/>
                </a:cubicBezTo>
                <a:cubicBezTo>
                  <a:pt x="6775020" y="1394175"/>
                  <a:pt x="6662200" y="1519801"/>
                  <a:pt x="6519857" y="1514475"/>
                </a:cubicBezTo>
                <a:cubicBezTo>
                  <a:pt x="5000249" y="1496620"/>
                  <a:pt x="3139784" y="1405131"/>
                  <a:pt x="252418" y="1514475"/>
                </a:cubicBezTo>
                <a:cubicBezTo>
                  <a:pt x="118488" y="1500823"/>
                  <a:pt x="1422" y="1404119"/>
                  <a:pt x="0" y="1262057"/>
                </a:cubicBezTo>
                <a:cubicBezTo>
                  <a:pt x="-55082" y="962160"/>
                  <a:pt x="-33874" y="644676"/>
                  <a:pt x="0" y="252418"/>
                </a:cubicBezTo>
                <a:close/>
              </a:path>
              <a:path w="6772275" h="1514475" stroke="0" extrusionOk="0">
                <a:moveTo>
                  <a:pt x="0" y="252418"/>
                </a:moveTo>
                <a:cubicBezTo>
                  <a:pt x="27215" y="114615"/>
                  <a:pt x="100894" y="24067"/>
                  <a:pt x="252418" y="0"/>
                </a:cubicBezTo>
                <a:cubicBezTo>
                  <a:pt x="3246770" y="96512"/>
                  <a:pt x="4363777" y="-165548"/>
                  <a:pt x="6519857" y="0"/>
                </a:cubicBezTo>
                <a:cubicBezTo>
                  <a:pt x="6668157" y="223"/>
                  <a:pt x="6792063" y="116243"/>
                  <a:pt x="6772275" y="252418"/>
                </a:cubicBezTo>
                <a:cubicBezTo>
                  <a:pt x="6741333" y="366435"/>
                  <a:pt x="6802831" y="784623"/>
                  <a:pt x="6772275" y="1262057"/>
                </a:cubicBezTo>
                <a:cubicBezTo>
                  <a:pt x="6773865" y="1392916"/>
                  <a:pt x="6666344" y="1511270"/>
                  <a:pt x="6519857" y="1514475"/>
                </a:cubicBezTo>
                <a:cubicBezTo>
                  <a:pt x="3391795" y="1676187"/>
                  <a:pt x="1148152" y="1658097"/>
                  <a:pt x="252418" y="1514475"/>
                </a:cubicBezTo>
                <a:cubicBezTo>
                  <a:pt x="133425" y="1503697"/>
                  <a:pt x="14400" y="1395276"/>
                  <a:pt x="0" y="1262057"/>
                </a:cubicBezTo>
                <a:cubicBezTo>
                  <a:pt x="82639" y="881592"/>
                  <a:pt x="-67756" y="406867"/>
                  <a:pt x="0" y="252418"/>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Quay quả địa cầu theo chiều chuyển động của Trái Đất quanh mình nó.</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xmlns="" id="{22CD0367-039D-CD86-8BB2-F02E327967E0}"/>
              </a:ext>
            </a:extLst>
          </p:cNvPr>
          <p:cNvSpPr/>
          <p:nvPr/>
        </p:nvSpPr>
        <p:spPr>
          <a:xfrm>
            <a:off x="752474" y="5267325"/>
            <a:ext cx="7505701" cy="1133476"/>
          </a:xfrm>
          <a:custGeom>
            <a:avLst/>
            <a:gdLst>
              <a:gd name="connsiteX0" fmla="*/ 0 w 7505701"/>
              <a:gd name="connsiteY0" fmla="*/ 188916 h 1133476"/>
              <a:gd name="connsiteX1" fmla="*/ 188916 w 7505701"/>
              <a:gd name="connsiteY1" fmla="*/ 0 h 1133476"/>
              <a:gd name="connsiteX2" fmla="*/ 7316785 w 7505701"/>
              <a:gd name="connsiteY2" fmla="*/ 0 h 1133476"/>
              <a:gd name="connsiteX3" fmla="*/ 7505701 w 7505701"/>
              <a:gd name="connsiteY3" fmla="*/ 188916 h 1133476"/>
              <a:gd name="connsiteX4" fmla="*/ 7505701 w 7505701"/>
              <a:gd name="connsiteY4" fmla="*/ 944560 h 1133476"/>
              <a:gd name="connsiteX5" fmla="*/ 7316785 w 7505701"/>
              <a:gd name="connsiteY5" fmla="*/ 1133476 h 1133476"/>
              <a:gd name="connsiteX6" fmla="*/ 188916 w 7505701"/>
              <a:gd name="connsiteY6" fmla="*/ 1133476 h 1133476"/>
              <a:gd name="connsiteX7" fmla="*/ 0 w 7505701"/>
              <a:gd name="connsiteY7" fmla="*/ 944560 h 1133476"/>
              <a:gd name="connsiteX8" fmla="*/ 0 w 7505701"/>
              <a:gd name="connsiteY8" fmla="*/ 188916 h 113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5701" h="1133476" fill="none" extrusionOk="0">
                <a:moveTo>
                  <a:pt x="0" y="188916"/>
                </a:moveTo>
                <a:cubicBezTo>
                  <a:pt x="-812" y="99049"/>
                  <a:pt x="84657" y="1370"/>
                  <a:pt x="188916" y="0"/>
                </a:cubicBezTo>
                <a:cubicBezTo>
                  <a:pt x="3322553" y="-123866"/>
                  <a:pt x="3987351" y="81108"/>
                  <a:pt x="7316785" y="0"/>
                </a:cubicBezTo>
                <a:cubicBezTo>
                  <a:pt x="7426351" y="-8038"/>
                  <a:pt x="7496829" y="85313"/>
                  <a:pt x="7505701" y="188916"/>
                </a:cubicBezTo>
                <a:cubicBezTo>
                  <a:pt x="7439570" y="325549"/>
                  <a:pt x="7450691" y="577079"/>
                  <a:pt x="7505701" y="944560"/>
                </a:cubicBezTo>
                <a:cubicBezTo>
                  <a:pt x="7507195" y="1044927"/>
                  <a:pt x="7425975" y="1142284"/>
                  <a:pt x="7316785" y="1133476"/>
                </a:cubicBezTo>
                <a:cubicBezTo>
                  <a:pt x="3767801" y="1115621"/>
                  <a:pt x="1527742" y="1024132"/>
                  <a:pt x="188916" y="1133476"/>
                </a:cubicBezTo>
                <a:cubicBezTo>
                  <a:pt x="91654" y="1115843"/>
                  <a:pt x="8728" y="1065193"/>
                  <a:pt x="0" y="944560"/>
                </a:cubicBezTo>
                <a:cubicBezTo>
                  <a:pt x="-65149" y="745472"/>
                  <a:pt x="-6019" y="486082"/>
                  <a:pt x="0" y="188916"/>
                </a:cubicBezTo>
                <a:close/>
              </a:path>
              <a:path w="7505701" h="1133476" stroke="0" extrusionOk="0">
                <a:moveTo>
                  <a:pt x="0" y="188916"/>
                </a:moveTo>
                <a:cubicBezTo>
                  <a:pt x="5796" y="84923"/>
                  <a:pt x="75947" y="17149"/>
                  <a:pt x="188916" y="0"/>
                </a:cubicBezTo>
                <a:cubicBezTo>
                  <a:pt x="3632539" y="96512"/>
                  <a:pt x="6517636" y="-165548"/>
                  <a:pt x="7316785" y="0"/>
                </a:cubicBezTo>
                <a:cubicBezTo>
                  <a:pt x="7435381" y="358"/>
                  <a:pt x="7525055" y="87742"/>
                  <a:pt x="7505701" y="188916"/>
                </a:cubicBezTo>
                <a:cubicBezTo>
                  <a:pt x="7471759" y="523209"/>
                  <a:pt x="7446766" y="638618"/>
                  <a:pt x="7505701" y="944560"/>
                </a:cubicBezTo>
                <a:cubicBezTo>
                  <a:pt x="7506096" y="1046770"/>
                  <a:pt x="7439798" y="1125020"/>
                  <a:pt x="7316785" y="1133476"/>
                </a:cubicBezTo>
                <a:cubicBezTo>
                  <a:pt x="4967512" y="1295188"/>
                  <a:pt x="1261217" y="1277098"/>
                  <a:pt x="188916" y="1133476"/>
                </a:cubicBezTo>
                <a:cubicBezTo>
                  <a:pt x="99290" y="1125710"/>
                  <a:pt x="7813" y="1045538"/>
                  <a:pt x="0" y="944560"/>
                </a:cubicBezTo>
                <a:cubicBezTo>
                  <a:pt x="65899" y="617396"/>
                  <a:pt x="-20260" y="400555"/>
                  <a:pt x="0" y="188916"/>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Xác định khi nước ta là ngày thì những nước nào là đêm và ngược lại?</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p:nvSpPr>
        <p:spPr>
          <a:xfrm>
            <a:off x="-2018469" y="89075"/>
            <a:ext cx="1860207" cy="1820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73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6" name="图片 5"/>
          <p:cNvPicPr>
            <a:picLocks noChangeAspect="1"/>
          </p:cNvPicPr>
          <p:nvPr/>
        </p:nvPicPr>
        <p:blipFill>
          <a:blip r:embed="rId4"/>
          <a:stretch>
            <a:fillRect/>
          </a:stretch>
        </p:blipFill>
        <p:spPr>
          <a:xfrm>
            <a:off x="3325500" y="573085"/>
            <a:ext cx="3389232" cy="4838701"/>
          </a:xfrm>
          <a:prstGeom prst="rect">
            <a:avLst/>
          </a:prstGeom>
        </p:spPr>
      </p:pic>
      <p:pic>
        <p:nvPicPr>
          <p:cNvPr id="7" name="Picture 6">
            <a:extLst>
              <a:ext uri="{FF2B5EF4-FFF2-40B4-BE49-F238E27FC236}">
                <a16:creationId xmlns:a16="http://schemas.microsoft.com/office/drawing/2014/main" xmlns="" id="{DFFAE2F2-8F41-9E77-75A7-77542260C490}"/>
              </a:ext>
            </a:extLst>
          </p:cNvPr>
          <p:cNvPicPr>
            <a:picLocks noChangeAspect="1"/>
          </p:cNvPicPr>
          <p:nvPr/>
        </p:nvPicPr>
        <p:blipFill>
          <a:blip r:embed="rId5"/>
          <a:stretch>
            <a:fillRect/>
          </a:stretch>
        </p:blipFill>
        <p:spPr>
          <a:xfrm>
            <a:off x="5734625" y="2092306"/>
            <a:ext cx="4304149" cy="3359187"/>
          </a:xfrm>
          <a:prstGeom prst="rect">
            <a:avLst/>
          </a:prstGeom>
        </p:spPr>
      </p:pic>
      <p:sp>
        <p:nvSpPr>
          <p:cNvPr id="5" name="Rectangle 4"/>
          <p:cNvSpPr/>
          <p:nvPr/>
        </p:nvSpPr>
        <p:spPr>
          <a:xfrm>
            <a:off x="-2018469" y="89075"/>
            <a:ext cx="1860207" cy="1820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844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667">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864A9B6-82CF-5773-61CF-B9D86CB46479}"/>
              </a:ext>
            </a:extLst>
          </p:cNvPr>
          <p:cNvPicPr>
            <a:picLocks noChangeAspect="1"/>
          </p:cNvPicPr>
          <p:nvPr/>
        </p:nvPicPr>
        <p:blipFill>
          <a:blip r:embed="rId3"/>
          <a:stretch>
            <a:fillRect/>
          </a:stretch>
        </p:blipFill>
        <p:spPr>
          <a:xfrm>
            <a:off x="862778" y="3002937"/>
            <a:ext cx="2154414" cy="3184934"/>
          </a:xfrm>
          <a:prstGeom prst="rect">
            <a:avLst/>
          </a:prstGeom>
        </p:spPr>
      </p:pic>
      <p:grpSp>
        <p:nvGrpSpPr>
          <p:cNvPr id="4" name="Group 3">
            <a:extLst>
              <a:ext uri="{FF2B5EF4-FFF2-40B4-BE49-F238E27FC236}">
                <a16:creationId xmlns:a16="http://schemas.microsoft.com/office/drawing/2014/main" xmlns="" id="{4A59FBAF-CE35-EE47-6E97-2D3E11E67E7D}"/>
              </a:ext>
            </a:extLst>
          </p:cNvPr>
          <p:cNvGrpSpPr/>
          <p:nvPr/>
        </p:nvGrpSpPr>
        <p:grpSpPr>
          <a:xfrm>
            <a:off x="3364140" y="314325"/>
            <a:ext cx="6065610" cy="1793649"/>
            <a:chOff x="4819645" y="447041"/>
            <a:chExt cx="5661628" cy="2419296"/>
          </a:xfrm>
        </p:grpSpPr>
        <p:pic>
          <p:nvPicPr>
            <p:cNvPr id="6" name="Picture 5">
              <a:extLst>
                <a:ext uri="{FF2B5EF4-FFF2-40B4-BE49-F238E27FC236}">
                  <a16:creationId xmlns:a16="http://schemas.microsoft.com/office/drawing/2014/main" xmlns=""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xmlns=""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xmlns="" id="{A098E4C2-3D3E-8EF6-DC99-189B42EBB025}"/>
              </a:ext>
            </a:extLst>
          </p:cNvPr>
          <p:cNvSpPr txBox="1"/>
          <p:nvPr/>
        </p:nvSpPr>
        <p:spPr>
          <a:xfrm>
            <a:off x="3634104" y="736286"/>
            <a:ext cx="5490846"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Điều gì xảy ra nếu Trái Đất ngừng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quay?</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xmlns="" id="{73426DE1-63BA-648F-99F8-31CE218EF6EF}"/>
              </a:ext>
            </a:extLst>
          </p:cNvPr>
          <p:cNvPicPr>
            <a:picLocks noChangeAspect="1"/>
          </p:cNvPicPr>
          <p:nvPr/>
        </p:nvPicPr>
        <p:blipFill>
          <a:blip r:embed="rId6"/>
          <a:stretch>
            <a:fillRect/>
          </a:stretch>
        </p:blipFill>
        <p:spPr>
          <a:xfrm>
            <a:off x="9756100" y="2996587"/>
            <a:ext cx="2435900" cy="3184934"/>
          </a:xfrm>
          <a:prstGeom prst="rect">
            <a:avLst/>
          </a:prstGeom>
        </p:spPr>
      </p:pic>
      <p:sp>
        <p:nvSpPr>
          <p:cNvPr id="15" name="Rectangle: Rounded Corners 14">
            <a:extLst>
              <a:ext uri="{FF2B5EF4-FFF2-40B4-BE49-F238E27FC236}">
                <a16:creationId xmlns:a16="http://schemas.microsoft.com/office/drawing/2014/main" xmlns="" id="{DAD6BA66-AA2F-9D39-AAA9-A6472B817D78}"/>
              </a:ext>
            </a:extLst>
          </p:cNvPr>
          <p:cNvSpPr/>
          <p:nvPr/>
        </p:nvSpPr>
        <p:spPr>
          <a:xfrm>
            <a:off x="3057525" y="2390775"/>
            <a:ext cx="6610349" cy="3933825"/>
          </a:xfrm>
          <a:custGeom>
            <a:avLst/>
            <a:gdLst>
              <a:gd name="connsiteX0" fmla="*/ 0 w 6610349"/>
              <a:gd name="connsiteY0" fmla="*/ 655651 h 3933825"/>
              <a:gd name="connsiteX1" fmla="*/ 655651 w 6610349"/>
              <a:gd name="connsiteY1" fmla="*/ 0 h 3933825"/>
              <a:gd name="connsiteX2" fmla="*/ 5954698 w 6610349"/>
              <a:gd name="connsiteY2" fmla="*/ 0 h 3933825"/>
              <a:gd name="connsiteX3" fmla="*/ 6610349 w 6610349"/>
              <a:gd name="connsiteY3" fmla="*/ 655651 h 3933825"/>
              <a:gd name="connsiteX4" fmla="*/ 6610349 w 6610349"/>
              <a:gd name="connsiteY4" fmla="*/ 3278174 h 3933825"/>
              <a:gd name="connsiteX5" fmla="*/ 5954698 w 6610349"/>
              <a:gd name="connsiteY5" fmla="*/ 3933825 h 3933825"/>
              <a:gd name="connsiteX6" fmla="*/ 655651 w 6610349"/>
              <a:gd name="connsiteY6" fmla="*/ 3933825 h 3933825"/>
              <a:gd name="connsiteX7" fmla="*/ 0 w 6610349"/>
              <a:gd name="connsiteY7" fmla="*/ 3278174 h 3933825"/>
              <a:gd name="connsiteX8" fmla="*/ 0 w 6610349"/>
              <a:gd name="connsiteY8" fmla="*/ 655651 h 39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0349" h="3933825" fill="none" extrusionOk="0">
                <a:moveTo>
                  <a:pt x="0" y="655651"/>
                </a:moveTo>
                <a:cubicBezTo>
                  <a:pt x="-592" y="304093"/>
                  <a:pt x="294329" y="14110"/>
                  <a:pt x="655651" y="0"/>
                </a:cubicBezTo>
                <a:cubicBezTo>
                  <a:pt x="1390060" y="-123866"/>
                  <a:pt x="5127275" y="81108"/>
                  <a:pt x="5954698" y="0"/>
                </a:cubicBezTo>
                <a:cubicBezTo>
                  <a:pt x="6323340" y="-10043"/>
                  <a:pt x="6603563" y="294105"/>
                  <a:pt x="6610349" y="655651"/>
                </a:cubicBezTo>
                <a:cubicBezTo>
                  <a:pt x="6778066" y="988044"/>
                  <a:pt x="6480450" y="2534869"/>
                  <a:pt x="6610349" y="3278174"/>
                </a:cubicBezTo>
                <a:cubicBezTo>
                  <a:pt x="6622348" y="3608418"/>
                  <a:pt x="6348660" y="3991617"/>
                  <a:pt x="5954698" y="3933825"/>
                </a:cubicBezTo>
                <a:cubicBezTo>
                  <a:pt x="3977892" y="3915970"/>
                  <a:pt x="1221533" y="3824481"/>
                  <a:pt x="655651" y="3933825"/>
                </a:cubicBezTo>
                <a:cubicBezTo>
                  <a:pt x="320325" y="3867066"/>
                  <a:pt x="12271" y="3663194"/>
                  <a:pt x="0" y="3278174"/>
                </a:cubicBezTo>
                <a:cubicBezTo>
                  <a:pt x="118672" y="2429929"/>
                  <a:pt x="-34222" y="1078072"/>
                  <a:pt x="0" y="655651"/>
                </a:cubicBezTo>
                <a:close/>
              </a:path>
              <a:path w="6610349" h="3933825" stroke="0" extrusionOk="0">
                <a:moveTo>
                  <a:pt x="0" y="655651"/>
                </a:moveTo>
                <a:cubicBezTo>
                  <a:pt x="49115" y="296439"/>
                  <a:pt x="275052" y="36731"/>
                  <a:pt x="655651" y="0"/>
                </a:cubicBezTo>
                <a:cubicBezTo>
                  <a:pt x="1999912" y="96512"/>
                  <a:pt x="5010757" y="-165548"/>
                  <a:pt x="5954698" y="0"/>
                </a:cubicBezTo>
                <a:cubicBezTo>
                  <a:pt x="6374612" y="1450"/>
                  <a:pt x="6667255" y="302838"/>
                  <a:pt x="6610349" y="655651"/>
                </a:cubicBezTo>
                <a:cubicBezTo>
                  <a:pt x="6480136" y="1054222"/>
                  <a:pt x="6735322" y="2888606"/>
                  <a:pt x="6610349" y="3278174"/>
                </a:cubicBezTo>
                <a:cubicBezTo>
                  <a:pt x="6621664" y="3579456"/>
                  <a:pt x="6363887" y="3912508"/>
                  <a:pt x="5954698" y="3933825"/>
                </a:cubicBezTo>
                <a:cubicBezTo>
                  <a:pt x="5273125" y="4095537"/>
                  <a:pt x="1907806" y="4077447"/>
                  <a:pt x="655651" y="3933825"/>
                </a:cubicBezTo>
                <a:cubicBezTo>
                  <a:pt x="354333" y="3901732"/>
                  <a:pt x="38688" y="3623655"/>
                  <a:pt x="0" y="3278174"/>
                </a:cubicBezTo>
                <a:cubicBezTo>
                  <a:pt x="128997" y="2903449"/>
                  <a:pt x="-102252" y="1443505"/>
                  <a:pt x="0" y="655651"/>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Khi đó, một nửa Trái Đất luôn là ngày, một nửa luôn là đêm và nơi là ngày sẽ rất nóng, nơi là đêm sẽ rất lạnh.</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Một ngày sẽ kéo dài 6 tháng. Sự sống chỉ có thể tiếp diễn tại vùng đất hẹp nơi chạng vạng giữa nửa tối và nửa sáng.</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Tuy nhiên, vùng này không cố định một chỗ mà sẽ di chuyển bởi Trái Đất vẫn quay quanh Mặt Trời.</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29067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randombar(horizontal)">
                                      <p:cBhvr>
                                        <p:cTn id="29" dur="500"/>
                                        <p:tgtEl>
                                          <p:spTgt spid="15">
                                            <p:bg/>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39" dur="500"/>
                                        <p:tgtEl>
                                          <p:spTgt spid="1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4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864A9B6-82CF-5773-61CF-B9D86CB46479}"/>
              </a:ext>
            </a:extLst>
          </p:cNvPr>
          <p:cNvPicPr>
            <a:picLocks noChangeAspect="1"/>
          </p:cNvPicPr>
          <p:nvPr/>
        </p:nvPicPr>
        <p:blipFill>
          <a:blip r:embed="rId3"/>
          <a:stretch>
            <a:fillRect/>
          </a:stretch>
        </p:blipFill>
        <p:spPr>
          <a:xfrm>
            <a:off x="234128" y="3041037"/>
            <a:ext cx="2154414" cy="3184934"/>
          </a:xfrm>
          <a:prstGeom prst="rect">
            <a:avLst/>
          </a:prstGeom>
        </p:spPr>
      </p:pic>
      <p:grpSp>
        <p:nvGrpSpPr>
          <p:cNvPr id="4" name="Group 3">
            <a:extLst>
              <a:ext uri="{FF2B5EF4-FFF2-40B4-BE49-F238E27FC236}">
                <a16:creationId xmlns:a16="http://schemas.microsoft.com/office/drawing/2014/main" xmlns="" id="{4A59FBAF-CE35-EE47-6E97-2D3E11E67E7D}"/>
              </a:ext>
            </a:extLst>
          </p:cNvPr>
          <p:cNvGrpSpPr/>
          <p:nvPr/>
        </p:nvGrpSpPr>
        <p:grpSpPr>
          <a:xfrm>
            <a:off x="3364140" y="314325"/>
            <a:ext cx="6065610" cy="1793649"/>
            <a:chOff x="4819645" y="447041"/>
            <a:chExt cx="5661628" cy="2419296"/>
          </a:xfrm>
        </p:grpSpPr>
        <p:pic>
          <p:nvPicPr>
            <p:cNvPr id="6" name="Picture 5">
              <a:extLst>
                <a:ext uri="{FF2B5EF4-FFF2-40B4-BE49-F238E27FC236}">
                  <a16:creationId xmlns:a16="http://schemas.microsoft.com/office/drawing/2014/main" xmlns=""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xmlns=""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xmlns="" id="{A098E4C2-3D3E-8EF6-DC99-189B42EBB025}"/>
              </a:ext>
            </a:extLst>
          </p:cNvPr>
          <p:cNvSpPr txBox="1"/>
          <p:nvPr/>
        </p:nvSpPr>
        <p:spPr>
          <a:xfrm>
            <a:off x="3634104" y="736286"/>
            <a:ext cx="5490846" cy="1077218"/>
          </a:xfrm>
          <a:prstGeom prst="rect">
            <a:avLst/>
          </a:prstGeom>
          <a:noFill/>
        </p:spPr>
        <p:txBody>
          <a:bodyPr wrap="square">
            <a:spAutoFit/>
          </a:bodyPr>
          <a:lstStyle/>
          <a:p>
            <a:pPr lvl="0" algn="ctr"/>
            <a:r>
              <a:rPr lang="en-US" sz="3200" b="1" dirty="0">
                <a:solidFill>
                  <a:prstClr val="black"/>
                </a:solidFill>
                <a:latin typeface="Calibri" panose="020F0502020204030204" pitchFamily="34" charset="0"/>
                <a:cs typeface="Calibri" panose="020F0502020204030204" pitchFamily="34" charset="0"/>
              </a:rPr>
              <a:t>Đ</a:t>
            </a:r>
            <a:r>
              <a:rPr lang="vi-VN" sz="3200" b="1" dirty="0">
                <a:solidFill>
                  <a:prstClr val="black"/>
                </a:solidFill>
                <a:latin typeface="Calibri" panose="020F0502020204030204" pitchFamily="34" charset="0"/>
                <a:cs typeface="Calibri" panose="020F0502020204030204" pitchFamily="34" charset="0"/>
              </a:rPr>
              <a:t>iều gì sẽ xảy ra nếu không có ngày hoặc không có đêm?</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xmlns="" id="{73426DE1-63BA-648F-99F8-31CE218EF6EF}"/>
              </a:ext>
            </a:extLst>
          </p:cNvPr>
          <p:cNvPicPr>
            <a:picLocks noChangeAspect="1"/>
          </p:cNvPicPr>
          <p:nvPr/>
        </p:nvPicPr>
        <p:blipFill>
          <a:blip r:embed="rId6"/>
          <a:stretch>
            <a:fillRect/>
          </a:stretch>
        </p:blipFill>
        <p:spPr>
          <a:xfrm>
            <a:off x="9756100" y="2996587"/>
            <a:ext cx="2435900" cy="3184934"/>
          </a:xfrm>
          <a:prstGeom prst="rect">
            <a:avLst/>
          </a:prstGeom>
        </p:spPr>
      </p:pic>
      <p:sp>
        <p:nvSpPr>
          <p:cNvPr id="15" name="Rectangle: Rounded Corners 14">
            <a:extLst>
              <a:ext uri="{FF2B5EF4-FFF2-40B4-BE49-F238E27FC236}">
                <a16:creationId xmlns:a16="http://schemas.microsoft.com/office/drawing/2014/main" xmlns="" id="{DAD6BA66-AA2F-9D39-AAA9-A6472B817D78}"/>
              </a:ext>
            </a:extLst>
          </p:cNvPr>
          <p:cNvSpPr/>
          <p:nvPr/>
        </p:nvSpPr>
        <p:spPr>
          <a:xfrm>
            <a:off x="2400301" y="2390775"/>
            <a:ext cx="7400924" cy="3933825"/>
          </a:xfrm>
          <a:custGeom>
            <a:avLst/>
            <a:gdLst>
              <a:gd name="connsiteX0" fmla="*/ 0 w 7400924"/>
              <a:gd name="connsiteY0" fmla="*/ 655651 h 3933825"/>
              <a:gd name="connsiteX1" fmla="*/ 655651 w 7400924"/>
              <a:gd name="connsiteY1" fmla="*/ 0 h 3933825"/>
              <a:gd name="connsiteX2" fmla="*/ 6745273 w 7400924"/>
              <a:gd name="connsiteY2" fmla="*/ 0 h 3933825"/>
              <a:gd name="connsiteX3" fmla="*/ 7400924 w 7400924"/>
              <a:gd name="connsiteY3" fmla="*/ 655651 h 3933825"/>
              <a:gd name="connsiteX4" fmla="*/ 7400924 w 7400924"/>
              <a:gd name="connsiteY4" fmla="*/ 3278174 h 3933825"/>
              <a:gd name="connsiteX5" fmla="*/ 6745273 w 7400924"/>
              <a:gd name="connsiteY5" fmla="*/ 3933825 h 3933825"/>
              <a:gd name="connsiteX6" fmla="*/ 655651 w 7400924"/>
              <a:gd name="connsiteY6" fmla="*/ 3933825 h 3933825"/>
              <a:gd name="connsiteX7" fmla="*/ 0 w 7400924"/>
              <a:gd name="connsiteY7" fmla="*/ 3278174 h 3933825"/>
              <a:gd name="connsiteX8" fmla="*/ 0 w 7400924"/>
              <a:gd name="connsiteY8" fmla="*/ 655651 h 39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0924" h="3933825" fill="none" extrusionOk="0">
                <a:moveTo>
                  <a:pt x="0" y="655651"/>
                </a:moveTo>
                <a:cubicBezTo>
                  <a:pt x="-592" y="304093"/>
                  <a:pt x="294329" y="14110"/>
                  <a:pt x="655651" y="0"/>
                </a:cubicBezTo>
                <a:cubicBezTo>
                  <a:pt x="3396432" y="-123866"/>
                  <a:pt x="4464091" y="81108"/>
                  <a:pt x="6745273" y="0"/>
                </a:cubicBezTo>
                <a:cubicBezTo>
                  <a:pt x="7113915" y="-10043"/>
                  <a:pt x="7394138" y="294105"/>
                  <a:pt x="7400924" y="655651"/>
                </a:cubicBezTo>
                <a:cubicBezTo>
                  <a:pt x="7568641" y="988044"/>
                  <a:pt x="7271025" y="2534869"/>
                  <a:pt x="7400924" y="3278174"/>
                </a:cubicBezTo>
                <a:cubicBezTo>
                  <a:pt x="7412923" y="3608418"/>
                  <a:pt x="7139235" y="3991617"/>
                  <a:pt x="6745273" y="3933825"/>
                </a:cubicBezTo>
                <a:cubicBezTo>
                  <a:pt x="5147002" y="3915970"/>
                  <a:pt x="1512257" y="3824481"/>
                  <a:pt x="655651" y="3933825"/>
                </a:cubicBezTo>
                <a:cubicBezTo>
                  <a:pt x="320325" y="3867066"/>
                  <a:pt x="12271" y="3663194"/>
                  <a:pt x="0" y="3278174"/>
                </a:cubicBezTo>
                <a:cubicBezTo>
                  <a:pt x="118672" y="2429929"/>
                  <a:pt x="-34222" y="1078072"/>
                  <a:pt x="0" y="655651"/>
                </a:cubicBezTo>
                <a:close/>
              </a:path>
              <a:path w="7400924" h="3933825" stroke="0" extrusionOk="0">
                <a:moveTo>
                  <a:pt x="0" y="655651"/>
                </a:moveTo>
                <a:cubicBezTo>
                  <a:pt x="49115" y="296439"/>
                  <a:pt x="275052" y="36731"/>
                  <a:pt x="655651" y="0"/>
                </a:cubicBezTo>
                <a:cubicBezTo>
                  <a:pt x="1382454" y="96512"/>
                  <a:pt x="3792420" y="-165548"/>
                  <a:pt x="6745273" y="0"/>
                </a:cubicBezTo>
                <a:cubicBezTo>
                  <a:pt x="7165187" y="1450"/>
                  <a:pt x="7457830" y="302838"/>
                  <a:pt x="7400924" y="655651"/>
                </a:cubicBezTo>
                <a:cubicBezTo>
                  <a:pt x="7270711" y="1054222"/>
                  <a:pt x="7525897" y="2888606"/>
                  <a:pt x="7400924" y="3278174"/>
                </a:cubicBezTo>
                <a:cubicBezTo>
                  <a:pt x="7412239" y="3579456"/>
                  <a:pt x="7154462" y="3912508"/>
                  <a:pt x="6745273" y="3933825"/>
                </a:cubicBezTo>
                <a:cubicBezTo>
                  <a:pt x="4373558" y="4095537"/>
                  <a:pt x="1648595" y="4077447"/>
                  <a:pt x="655651" y="3933825"/>
                </a:cubicBezTo>
                <a:cubicBezTo>
                  <a:pt x="354333" y="3901732"/>
                  <a:pt x="38688" y="3623655"/>
                  <a:pt x="0" y="3278174"/>
                </a:cubicBezTo>
                <a:cubicBezTo>
                  <a:pt x="128997" y="2903449"/>
                  <a:pt x="-102252" y="1443505"/>
                  <a:pt x="0" y="655651"/>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Trái Đất sẽ luôn tối tăm, hoặc luôn sáng.</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Nếu luôn tăm tối thì con người sẽ rất khó làm việc và hoạt động.</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Nếu luôn sáng thì con người có thể sẽ phải làm việc nhiều quá mà không được nghỉ ngơi.</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Ngoài ra, từ trường của Trái Đất cũng yếu dần, làm nó không còn được bảo vệ khỏi các tia vũ trụ độc hại. Như vậy hầu như không còn cơ hội để sự sống có thể tồn tại trên Trái Đất.</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6892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randombar(horizontal)">
                                      <p:cBhvr>
                                        <p:cTn id="29" dur="500"/>
                                        <p:tgtEl>
                                          <p:spTgt spid="15">
                                            <p:bg/>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39" dur="500"/>
                                        <p:tgtEl>
                                          <p:spTgt spid="1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44" dur="500"/>
                                        <p:tgtEl>
                                          <p:spTgt spid="1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49"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7" name="Picture 6">
            <a:extLst>
              <a:ext uri="{FF2B5EF4-FFF2-40B4-BE49-F238E27FC236}">
                <a16:creationId xmlns:a16="http://schemas.microsoft.com/office/drawing/2014/main" xmlns="" id="{9230DAD7-D881-1508-FD22-3DBD85A14CE1}"/>
              </a:ext>
            </a:extLst>
          </p:cNvPr>
          <p:cNvPicPr>
            <a:picLocks noChangeAspect="1"/>
          </p:cNvPicPr>
          <p:nvPr/>
        </p:nvPicPr>
        <p:blipFill>
          <a:blip r:embed="rId3"/>
          <a:stretch>
            <a:fillRect/>
          </a:stretch>
        </p:blipFill>
        <p:spPr>
          <a:xfrm>
            <a:off x="581024" y="523874"/>
            <a:ext cx="10972801" cy="5850295"/>
          </a:xfrm>
          <a:prstGeom prst="rect">
            <a:avLst/>
          </a:prstGeom>
        </p:spPr>
      </p:pic>
      <p:sp>
        <p:nvSpPr>
          <p:cNvPr id="4" name="Rectangle 3"/>
          <p:cNvSpPr/>
          <p:nvPr/>
        </p:nvSpPr>
        <p:spPr>
          <a:xfrm>
            <a:off x="-2018469" y="89075"/>
            <a:ext cx="1860207" cy="1820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990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2" name="组合 721"/>
          <p:cNvGrpSpPr/>
          <p:nvPr/>
        </p:nvGrpSpPr>
        <p:grpSpPr>
          <a:xfrm>
            <a:off x="0" y="-144654"/>
            <a:ext cx="12214765" cy="7102759"/>
            <a:chOff x="0" y="-144654"/>
            <a:chExt cx="12214765" cy="7102759"/>
          </a:xfrm>
        </p:grpSpPr>
        <p:sp>
          <p:nvSpPr>
            <p:cNvPr id="433" name="Freeform 318"/>
            <p:cNvSpPr>
              <a:spLocks/>
            </p:cNvSpPr>
            <p:nvPr/>
          </p:nvSpPr>
          <p:spPr bwMode="auto">
            <a:xfrm rot="16200000">
              <a:off x="750809" y="9799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4" name="Freeform 319"/>
            <p:cNvSpPr>
              <a:spLocks/>
            </p:cNvSpPr>
            <p:nvPr/>
          </p:nvSpPr>
          <p:spPr bwMode="auto">
            <a:xfrm rot="16200000">
              <a:off x="739928" y="12584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5" name="Freeform 320"/>
            <p:cNvSpPr>
              <a:spLocks/>
            </p:cNvSpPr>
            <p:nvPr/>
          </p:nvSpPr>
          <p:spPr bwMode="auto">
            <a:xfrm rot="16200000">
              <a:off x="951025" y="13890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6" name="Freeform 321"/>
            <p:cNvSpPr>
              <a:spLocks/>
            </p:cNvSpPr>
            <p:nvPr/>
          </p:nvSpPr>
          <p:spPr bwMode="auto">
            <a:xfrm rot="16200000">
              <a:off x="1126213" y="14249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7" name="Freeform 322"/>
            <p:cNvSpPr>
              <a:spLocks/>
            </p:cNvSpPr>
            <p:nvPr/>
          </p:nvSpPr>
          <p:spPr bwMode="auto">
            <a:xfrm rot="16200000">
              <a:off x="1341662" y="14641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8" name="Freeform 323"/>
            <p:cNvSpPr>
              <a:spLocks/>
            </p:cNvSpPr>
            <p:nvPr/>
          </p:nvSpPr>
          <p:spPr bwMode="auto">
            <a:xfrm rot="16200000">
              <a:off x="1463533" y="14946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9" name="Freeform 324"/>
            <p:cNvSpPr>
              <a:spLocks/>
            </p:cNvSpPr>
            <p:nvPr/>
          </p:nvSpPr>
          <p:spPr bwMode="auto">
            <a:xfrm rot="16200000">
              <a:off x="698579" y="13107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0" name="Freeform 325"/>
            <p:cNvSpPr>
              <a:spLocks/>
            </p:cNvSpPr>
            <p:nvPr/>
          </p:nvSpPr>
          <p:spPr bwMode="auto">
            <a:xfrm rot="16200000">
              <a:off x="653966" y="13074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1" name="Freeform 326"/>
            <p:cNvSpPr>
              <a:spLocks/>
            </p:cNvSpPr>
            <p:nvPr/>
          </p:nvSpPr>
          <p:spPr bwMode="auto">
            <a:xfrm rot="16200000">
              <a:off x="4961864" y="5558774"/>
              <a:ext cx="1053308" cy="1057660"/>
            </a:xfrm>
            <a:custGeom>
              <a:avLst/>
              <a:gdLst>
                <a:gd name="T0" fmla="*/ 168 w 181"/>
                <a:gd name="T1" fmla="*/ 68 h 182"/>
                <a:gd name="T2" fmla="*/ 67 w 181"/>
                <a:gd name="T3" fmla="*/ 13 h 182"/>
                <a:gd name="T4" fmla="*/ 13 w 181"/>
                <a:gd name="T5" fmla="*/ 114 h 182"/>
                <a:gd name="T6" fmla="*/ 114 w 181"/>
                <a:gd name="T7" fmla="*/ 169 h 182"/>
                <a:gd name="T8" fmla="*/ 168 w 181"/>
                <a:gd name="T9" fmla="*/ 68 h 182"/>
              </a:gdLst>
              <a:ahLst/>
              <a:cxnLst>
                <a:cxn ang="0">
                  <a:pos x="T0" y="T1"/>
                </a:cxn>
                <a:cxn ang="0">
                  <a:pos x="T2" y="T3"/>
                </a:cxn>
                <a:cxn ang="0">
                  <a:pos x="T4" y="T5"/>
                </a:cxn>
                <a:cxn ang="0">
                  <a:pos x="T6" y="T7"/>
                </a:cxn>
                <a:cxn ang="0">
                  <a:pos x="T8" y="T9"/>
                </a:cxn>
              </a:cxnLst>
              <a:rect l="0" t="0" r="r" b="b"/>
              <a:pathLst>
                <a:path w="181" h="182">
                  <a:moveTo>
                    <a:pt x="168" y="68"/>
                  </a:moveTo>
                  <a:cubicBezTo>
                    <a:pt x="155" y="25"/>
                    <a:pt x="110" y="0"/>
                    <a:pt x="67" y="13"/>
                  </a:cubicBezTo>
                  <a:cubicBezTo>
                    <a:pt x="24" y="26"/>
                    <a:pt x="0" y="71"/>
                    <a:pt x="13" y="114"/>
                  </a:cubicBezTo>
                  <a:cubicBezTo>
                    <a:pt x="25" y="157"/>
                    <a:pt x="71" y="182"/>
                    <a:pt x="114" y="169"/>
                  </a:cubicBezTo>
                  <a:cubicBezTo>
                    <a:pt x="157" y="156"/>
                    <a:pt x="181" y="111"/>
                    <a:pt x="168" y="68"/>
                  </a:cubicBezTo>
                  <a:close/>
                </a:path>
              </a:pathLst>
            </a:custGeom>
            <a:solidFill>
              <a:srgbClr val="F15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2" name="Freeform 327"/>
            <p:cNvSpPr>
              <a:spLocks/>
            </p:cNvSpPr>
            <p:nvPr/>
          </p:nvSpPr>
          <p:spPr bwMode="auto">
            <a:xfrm rot="16200000">
              <a:off x="5175137" y="624647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3" name="Freeform 328"/>
            <p:cNvSpPr>
              <a:spLocks/>
            </p:cNvSpPr>
            <p:nvPr/>
          </p:nvSpPr>
          <p:spPr bwMode="auto">
            <a:xfrm rot="16200000">
              <a:off x="5599507" y="571764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3"/>
                    <a:pt x="0" y="10"/>
                    <a:pt x="2" y="16"/>
                  </a:cubicBezTo>
                  <a:cubicBezTo>
                    <a:pt x="3" y="22"/>
                    <a:pt x="10" y="25"/>
                    <a:pt x="16" y="23"/>
                  </a:cubicBezTo>
                  <a:cubicBezTo>
                    <a:pt x="22" y="21"/>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4" name="Freeform 329"/>
            <p:cNvSpPr>
              <a:spLocks/>
            </p:cNvSpPr>
            <p:nvPr/>
          </p:nvSpPr>
          <p:spPr bwMode="auto">
            <a:xfrm rot="16200000">
              <a:off x="5342709" y="6281291"/>
              <a:ext cx="93579" cy="93579"/>
            </a:xfrm>
            <a:custGeom>
              <a:avLst/>
              <a:gdLst>
                <a:gd name="T0" fmla="*/ 15 w 16"/>
                <a:gd name="T1" fmla="*/ 6 h 16"/>
                <a:gd name="T2" fmla="*/ 6 w 16"/>
                <a:gd name="T3" fmla="*/ 2 h 16"/>
                <a:gd name="T4" fmla="*/ 2 w 16"/>
                <a:gd name="T5" fmla="*/ 10 h 16"/>
                <a:gd name="T6" fmla="*/ 10 w 16"/>
                <a:gd name="T7" fmla="*/ 15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2"/>
                  </a:cubicBezTo>
                  <a:cubicBezTo>
                    <a:pt x="3" y="3"/>
                    <a:pt x="0" y="7"/>
                    <a:pt x="2" y="10"/>
                  </a:cubicBezTo>
                  <a:cubicBezTo>
                    <a:pt x="3" y="14"/>
                    <a:pt x="7" y="16"/>
                    <a:pt x="10" y="15"/>
                  </a:cubicBezTo>
                  <a:cubicBezTo>
                    <a:pt x="14" y="14"/>
                    <a:pt x="16" y="10"/>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5" name="Freeform 330"/>
            <p:cNvSpPr>
              <a:spLocks/>
            </p:cNvSpPr>
            <p:nvPr/>
          </p:nvSpPr>
          <p:spPr bwMode="auto">
            <a:xfrm rot="16200000">
              <a:off x="5349238" y="5758990"/>
              <a:ext cx="93579" cy="93579"/>
            </a:xfrm>
            <a:custGeom>
              <a:avLst/>
              <a:gdLst>
                <a:gd name="T0" fmla="*/ 15 w 16"/>
                <a:gd name="T1" fmla="*/ 6 h 16"/>
                <a:gd name="T2" fmla="*/ 6 w 16"/>
                <a:gd name="T3" fmla="*/ 1 h 16"/>
                <a:gd name="T4" fmla="*/ 1 w 16"/>
                <a:gd name="T5" fmla="*/ 10 h 16"/>
                <a:gd name="T6" fmla="*/ 10 w 16"/>
                <a:gd name="T7" fmla="*/ 14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1"/>
                  </a:cubicBezTo>
                  <a:cubicBezTo>
                    <a:pt x="2" y="2"/>
                    <a:pt x="0" y="6"/>
                    <a:pt x="1" y="10"/>
                  </a:cubicBezTo>
                  <a:cubicBezTo>
                    <a:pt x="2" y="13"/>
                    <a:pt x="6" y="16"/>
                    <a:pt x="10" y="14"/>
                  </a:cubicBezTo>
                  <a:cubicBezTo>
                    <a:pt x="14" y="13"/>
                    <a:pt x="16" y="9"/>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6" name="Freeform 331"/>
            <p:cNvSpPr>
              <a:spLocks/>
            </p:cNvSpPr>
            <p:nvPr/>
          </p:nvSpPr>
          <p:spPr bwMode="auto">
            <a:xfrm rot="16200000">
              <a:off x="5759462" y="6180095"/>
              <a:ext cx="87050" cy="93579"/>
            </a:xfrm>
            <a:custGeom>
              <a:avLst/>
              <a:gdLst>
                <a:gd name="T0" fmla="*/ 14 w 15"/>
                <a:gd name="T1" fmla="*/ 6 h 16"/>
                <a:gd name="T2" fmla="*/ 6 w 15"/>
                <a:gd name="T3" fmla="*/ 1 h 16"/>
                <a:gd name="T4" fmla="*/ 1 w 15"/>
                <a:gd name="T5" fmla="*/ 10 h 16"/>
                <a:gd name="T6" fmla="*/ 10 w 15"/>
                <a:gd name="T7" fmla="*/ 15 h 16"/>
                <a:gd name="T8" fmla="*/ 14 w 15"/>
                <a:gd name="T9" fmla="*/ 6 h 16"/>
              </a:gdLst>
              <a:ahLst/>
              <a:cxnLst>
                <a:cxn ang="0">
                  <a:pos x="T0" y="T1"/>
                </a:cxn>
                <a:cxn ang="0">
                  <a:pos x="T2" y="T3"/>
                </a:cxn>
                <a:cxn ang="0">
                  <a:pos x="T4" y="T5"/>
                </a:cxn>
                <a:cxn ang="0">
                  <a:pos x="T6" y="T7"/>
                </a:cxn>
                <a:cxn ang="0">
                  <a:pos x="T8" y="T9"/>
                </a:cxn>
              </a:cxnLst>
              <a:rect l="0" t="0" r="r" b="b"/>
              <a:pathLst>
                <a:path w="15" h="16">
                  <a:moveTo>
                    <a:pt x="14" y="6"/>
                  </a:moveTo>
                  <a:cubicBezTo>
                    <a:pt x="13" y="2"/>
                    <a:pt x="9" y="0"/>
                    <a:pt x="6" y="1"/>
                  </a:cubicBezTo>
                  <a:cubicBezTo>
                    <a:pt x="2" y="2"/>
                    <a:pt x="0" y="6"/>
                    <a:pt x="1" y="10"/>
                  </a:cubicBezTo>
                  <a:cubicBezTo>
                    <a:pt x="2" y="14"/>
                    <a:pt x="6" y="16"/>
                    <a:pt x="10" y="15"/>
                  </a:cubicBezTo>
                  <a:cubicBezTo>
                    <a:pt x="13" y="13"/>
                    <a:pt x="15" y="10"/>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7" name="Freeform 332"/>
            <p:cNvSpPr>
              <a:spLocks/>
            </p:cNvSpPr>
            <p:nvPr/>
          </p:nvSpPr>
          <p:spPr bwMode="auto">
            <a:xfrm rot="16200000">
              <a:off x="5174049" y="5788369"/>
              <a:ext cx="65288" cy="63111"/>
            </a:xfrm>
            <a:custGeom>
              <a:avLst/>
              <a:gdLst>
                <a:gd name="T0" fmla="*/ 10 w 11"/>
                <a:gd name="T1" fmla="*/ 5 h 11"/>
                <a:gd name="T2" fmla="*/ 4 w 11"/>
                <a:gd name="T3" fmla="*/ 1 h 11"/>
                <a:gd name="T4" fmla="*/ 1 w 11"/>
                <a:gd name="T5" fmla="*/ 7 h 11"/>
                <a:gd name="T6" fmla="*/ 7 w 11"/>
                <a:gd name="T7" fmla="*/ 11 h 11"/>
                <a:gd name="T8" fmla="*/ 10 w 11"/>
                <a:gd name="T9" fmla="*/ 5 h 11"/>
              </a:gdLst>
              <a:ahLst/>
              <a:cxnLst>
                <a:cxn ang="0">
                  <a:pos x="T0" y="T1"/>
                </a:cxn>
                <a:cxn ang="0">
                  <a:pos x="T2" y="T3"/>
                </a:cxn>
                <a:cxn ang="0">
                  <a:pos x="T4" y="T5"/>
                </a:cxn>
                <a:cxn ang="0">
                  <a:pos x="T6" y="T7"/>
                </a:cxn>
                <a:cxn ang="0">
                  <a:pos x="T8" y="T9"/>
                </a:cxn>
              </a:cxnLst>
              <a:rect l="0" t="0" r="r" b="b"/>
              <a:pathLst>
                <a:path w="11" h="11">
                  <a:moveTo>
                    <a:pt x="10" y="5"/>
                  </a:moveTo>
                  <a:cubicBezTo>
                    <a:pt x="9" y="2"/>
                    <a:pt x="7" y="0"/>
                    <a:pt x="4" y="1"/>
                  </a:cubicBezTo>
                  <a:cubicBezTo>
                    <a:pt x="1" y="2"/>
                    <a:pt x="0" y="5"/>
                    <a:pt x="1" y="7"/>
                  </a:cubicBezTo>
                  <a:cubicBezTo>
                    <a:pt x="1" y="10"/>
                    <a:pt x="4" y="11"/>
                    <a:pt x="7" y="11"/>
                  </a:cubicBezTo>
                  <a:cubicBezTo>
                    <a:pt x="9" y="10"/>
                    <a:pt x="11" y="7"/>
                    <a:pt x="10" y="5"/>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8" name="Freeform 333"/>
            <p:cNvSpPr>
              <a:spLocks/>
            </p:cNvSpPr>
            <p:nvPr/>
          </p:nvSpPr>
          <p:spPr bwMode="auto">
            <a:xfrm rot="16200000">
              <a:off x="5122907" y="5939619"/>
              <a:ext cx="87050" cy="87050"/>
            </a:xfrm>
            <a:custGeom>
              <a:avLst/>
              <a:gdLst>
                <a:gd name="T0" fmla="*/ 14 w 15"/>
                <a:gd name="T1" fmla="*/ 6 h 15"/>
                <a:gd name="T2" fmla="*/ 6 w 15"/>
                <a:gd name="T3" fmla="*/ 1 h 15"/>
                <a:gd name="T4" fmla="*/ 1 w 15"/>
                <a:gd name="T5" fmla="*/ 9 h 15"/>
                <a:gd name="T6" fmla="*/ 9 w 15"/>
                <a:gd name="T7" fmla="*/ 14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3" y="2"/>
                    <a:pt x="9" y="0"/>
                    <a:pt x="6" y="1"/>
                  </a:cubicBezTo>
                  <a:cubicBezTo>
                    <a:pt x="2" y="2"/>
                    <a:pt x="0" y="6"/>
                    <a:pt x="1" y="9"/>
                  </a:cubicBezTo>
                  <a:cubicBezTo>
                    <a:pt x="2" y="13"/>
                    <a:pt x="6" y="15"/>
                    <a:pt x="9" y="14"/>
                  </a:cubicBezTo>
                  <a:cubicBezTo>
                    <a:pt x="13" y="13"/>
                    <a:pt x="15" y="9"/>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9" name="Freeform 334"/>
            <p:cNvSpPr>
              <a:spLocks/>
            </p:cNvSpPr>
            <p:nvPr/>
          </p:nvSpPr>
          <p:spPr bwMode="auto">
            <a:xfrm rot="16200000">
              <a:off x="5325299" y="6420572"/>
              <a:ext cx="41349" cy="41349"/>
            </a:xfrm>
            <a:custGeom>
              <a:avLst/>
              <a:gdLst>
                <a:gd name="T0" fmla="*/ 7 w 7"/>
                <a:gd name="T1" fmla="*/ 2 h 7"/>
                <a:gd name="T2" fmla="*/ 3 w 7"/>
                <a:gd name="T3" fmla="*/ 0 h 7"/>
                <a:gd name="T4" fmla="*/ 1 w 7"/>
                <a:gd name="T5" fmla="*/ 4 h 7"/>
                <a:gd name="T6" fmla="*/ 5 w 7"/>
                <a:gd name="T7" fmla="*/ 6 h 7"/>
                <a:gd name="T8" fmla="*/ 7 w 7"/>
                <a:gd name="T9" fmla="*/ 2 h 7"/>
              </a:gdLst>
              <a:ahLst/>
              <a:cxnLst>
                <a:cxn ang="0">
                  <a:pos x="T0" y="T1"/>
                </a:cxn>
                <a:cxn ang="0">
                  <a:pos x="T2" y="T3"/>
                </a:cxn>
                <a:cxn ang="0">
                  <a:pos x="T4" y="T5"/>
                </a:cxn>
                <a:cxn ang="0">
                  <a:pos x="T6" y="T7"/>
                </a:cxn>
                <a:cxn ang="0">
                  <a:pos x="T8" y="T9"/>
                </a:cxn>
              </a:cxnLst>
              <a:rect l="0" t="0" r="r" b="b"/>
              <a:pathLst>
                <a:path w="7" h="7">
                  <a:moveTo>
                    <a:pt x="7" y="2"/>
                  </a:moveTo>
                  <a:cubicBezTo>
                    <a:pt x="6" y="1"/>
                    <a:pt x="5" y="0"/>
                    <a:pt x="3" y="0"/>
                  </a:cubicBezTo>
                  <a:cubicBezTo>
                    <a:pt x="1" y="1"/>
                    <a:pt x="0" y="3"/>
                    <a:pt x="1" y="4"/>
                  </a:cubicBezTo>
                  <a:cubicBezTo>
                    <a:pt x="1" y="6"/>
                    <a:pt x="3" y="7"/>
                    <a:pt x="5" y="6"/>
                  </a:cubicBezTo>
                  <a:cubicBezTo>
                    <a:pt x="6" y="6"/>
                    <a:pt x="7"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0" name="Freeform 335"/>
            <p:cNvSpPr>
              <a:spLocks/>
            </p:cNvSpPr>
            <p:nvPr/>
          </p:nvSpPr>
          <p:spPr bwMode="auto">
            <a:xfrm rot="16200000">
              <a:off x="5538572" y="5702407"/>
              <a:ext cx="45701" cy="41349"/>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4"/>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1" name="Freeform 336"/>
            <p:cNvSpPr>
              <a:spLocks/>
            </p:cNvSpPr>
            <p:nvPr/>
          </p:nvSpPr>
          <p:spPr bwMode="auto">
            <a:xfrm rot="16200000">
              <a:off x="5108761" y="5884125"/>
              <a:ext cx="45701" cy="39173"/>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2" name="Freeform 337"/>
            <p:cNvSpPr>
              <a:spLocks/>
            </p:cNvSpPr>
            <p:nvPr/>
          </p:nvSpPr>
          <p:spPr bwMode="auto">
            <a:xfrm rot="16200000">
              <a:off x="5357943" y="5976615"/>
              <a:ext cx="41349" cy="45701"/>
            </a:xfrm>
            <a:custGeom>
              <a:avLst/>
              <a:gdLst>
                <a:gd name="T0" fmla="*/ 7 w 7"/>
                <a:gd name="T1" fmla="*/ 3 h 8"/>
                <a:gd name="T2" fmla="*/ 3 w 7"/>
                <a:gd name="T3" fmla="*/ 1 h 8"/>
                <a:gd name="T4" fmla="*/ 0 w 7"/>
                <a:gd name="T5" fmla="*/ 5 h 8"/>
                <a:gd name="T6" fmla="*/ 4 w 7"/>
                <a:gd name="T7" fmla="*/ 7 h 8"/>
                <a:gd name="T8" fmla="*/ 7 w 7"/>
                <a:gd name="T9" fmla="*/ 3 h 8"/>
              </a:gdLst>
              <a:ahLst/>
              <a:cxnLst>
                <a:cxn ang="0">
                  <a:pos x="T0" y="T1"/>
                </a:cxn>
                <a:cxn ang="0">
                  <a:pos x="T2" y="T3"/>
                </a:cxn>
                <a:cxn ang="0">
                  <a:pos x="T4" y="T5"/>
                </a:cxn>
                <a:cxn ang="0">
                  <a:pos x="T6" y="T7"/>
                </a:cxn>
                <a:cxn ang="0">
                  <a:pos x="T8" y="T9"/>
                </a:cxn>
              </a:cxnLst>
              <a:rect l="0" t="0" r="r" b="b"/>
              <a:pathLst>
                <a:path w="7" h="8">
                  <a:moveTo>
                    <a:pt x="7" y="3"/>
                  </a:moveTo>
                  <a:cubicBezTo>
                    <a:pt x="6" y="1"/>
                    <a:pt x="4" y="0"/>
                    <a:pt x="3" y="1"/>
                  </a:cubicBezTo>
                  <a:cubicBezTo>
                    <a:pt x="1" y="1"/>
                    <a:pt x="0" y="3"/>
                    <a:pt x="0" y="5"/>
                  </a:cubicBezTo>
                  <a:cubicBezTo>
                    <a:pt x="1" y="7"/>
                    <a:pt x="3" y="8"/>
                    <a:pt x="4" y="7"/>
                  </a:cubicBezTo>
                  <a:cubicBezTo>
                    <a:pt x="6" y="7"/>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3" name="Freeform 338"/>
            <p:cNvSpPr>
              <a:spLocks/>
            </p:cNvSpPr>
            <p:nvPr/>
          </p:nvSpPr>
          <p:spPr bwMode="auto">
            <a:xfrm rot="16200000">
              <a:off x="5860658" y="6183360"/>
              <a:ext cx="41349" cy="41349"/>
            </a:xfrm>
            <a:custGeom>
              <a:avLst/>
              <a:gdLst>
                <a:gd name="T0" fmla="*/ 7 w 7"/>
                <a:gd name="T1" fmla="*/ 3 h 7"/>
                <a:gd name="T2" fmla="*/ 3 w 7"/>
                <a:gd name="T3" fmla="*/ 1 h 7"/>
                <a:gd name="T4" fmla="*/ 1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1"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4" name="Freeform 339"/>
            <p:cNvSpPr>
              <a:spLocks/>
            </p:cNvSpPr>
            <p:nvPr/>
          </p:nvSpPr>
          <p:spPr bwMode="auto">
            <a:xfrm rot="16200000">
              <a:off x="5649561" y="6063666"/>
              <a:ext cx="45701" cy="41349"/>
            </a:xfrm>
            <a:custGeom>
              <a:avLst/>
              <a:gdLst>
                <a:gd name="T0" fmla="*/ 7 w 8"/>
                <a:gd name="T1" fmla="*/ 2 h 7"/>
                <a:gd name="T2" fmla="*/ 3 w 8"/>
                <a:gd name="T3" fmla="*/ 0 h 7"/>
                <a:gd name="T4" fmla="*/ 1 w 8"/>
                <a:gd name="T5" fmla="*/ 4 h 7"/>
                <a:gd name="T6" fmla="*/ 5 w 8"/>
                <a:gd name="T7" fmla="*/ 6 h 7"/>
                <a:gd name="T8" fmla="*/ 7 w 8"/>
                <a:gd name="T9" fmla="*/ 2 h 7"/>
              </a:gdLst>
              <a:ahLst/>
              <a:cxnLst>
                <a:cxn ang="0">
                  <a:pos x="T0" y="T1"/>
                </a:cxn>
                <a:cxn ang="0">
                  <a:pos x="T2" y="T3"/>
                </a:cxn>
                <a:cxn ang="0">
                  <a:pos x="T4" y="T5"/>
                </a:cxn>
                <a:cxn ang="0">
                  <a:pos x="T6" y="T7"/>
                </a:cxn>
                <a:cxn ang="0">
                  <a:pos x="T8" y="T9"/>
                </a:cxn>
              </a:cxnLst>
              <a:rect l="0" t="0" r="r" b="b"/>
              <a:pathLst>
                <a:path w="8" h="7">
                  <a:moveTo>
                    <a:pt x="7" y="2"/>
                  </a:moveTo>
                  <a:cubicBezTo>
                    <a:pt x="7" y="1"/>
                    <a:pt x="5" y="0"/>
                    <a:pt x="3" y="0"/>
                  </a:cubicBezTo>
                  <a:cubicBezTo>
                    <a:pt x="1" y="1"/>
                    <a:pt x="0" y="2"/>
                    <a:pt x="1" y="4"/>
                  </a:cubicBezTo>
                  <a:cubicBezTo>
                    <a:pt x="1" y="6"/>
                    <a:pt x="3" y="7"/>
                    <a:pt x="5" y="6"/>
                  </a:cubicBezTo>
                  <a:cubicBezTo>
                    <a:pt x="7" y="6"/>
                    <a:pt x="8"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5" name="Freeform 340"/>
            <p:cNvSpPr>
              <a:spLocks/>
            </p:cNvSpPr>
            <p:nvPr/>
          </p:nvSpPr>
          <p:spPr bwMode="auto">
            <a:xfrm rot="16200000">
              <a:off x="5552717" y="6352020"/>
              <a:ext cx="41349" cy="39173"/>
            </a:xfrm>
            <a:custGeom>
              <a:avLst/>
              <a:gdLst>
                <a:gd name="T0" fmla="*/ 7 w 7"/>
                <a:gd name="T1" fmla="*/ 3 h 7"/>
                <a:gd name="T2" fmla="*/ 3 w 7"/>
                <a:gd name="T3" fmla="*/ 1 h 7"/>
                <a:gd name="T4" fmla="*/ 0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0"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6" name="Freeform 341"/>
            <p:cNvSpPr>
              <a:spLocks/>
            </p:cNvSpPr>
            <p:nvPr/>
          </p:nvSpPr>
          <p:spPr bwMode="auto">
            <a:xfrm rot="16200000">
              <a:off x="9763211" y="5285653"/>
              <a:ext cx="1540789" cy="581060"/>
            </a:xfrm>
            <a:custGeom>
              <a:avLst/>
              <a:gdLst>
                <a:gd name="T0" fmla="*/ 128 w 265"/>
                <a:gd name="T1" fmla="*/ 72 h 100"/>
                <a:gd name="T2" fmla="*/ 265 w 265"/>
                <a:gd name="T3" fmla="*/ 33 h 100"/>
                <a:gd name="T4" fmla="*/ 236 w 265"/>
                <a:gd name="T5" fmla="*/ 0 h 100"/>
                <a:gd name="T6" fmla="*/ 148 w 265"/>
                <a:gd name="T7" fmla="*/ 33 h 100"/>
                <a:gd name="T8" fmla="*/ 20 w 265"/>
                <a:gd name="T9" fmla="*/ 36 h 100"/>
                <a:gd name="T10" fmla="*/ 0 w 265"/>
                <a:gd name="T11" fmla="*/ 97 h 100"/>
                <a:gd name="T12" fmla="*/ 128 w 265"/>
                <a:gd name="T13" fmla="*/ 72 h 100"/>
              </a:gdLst>
              <a:ahLst/>
              <a:cxnLst>
                <a:cxn ang="0">
                  <a:pos x="T0" y="T1"/>
                </a:cxn>
                <a:cxn ang="0">
                  <a:pos x="T2" y="T3"/>
                </a:cxn>
                <a:cxn ang="0">
                  <a:pos x="T4" y="T5"/>
                </a:cxn>
                <a:cxn ang="0">
                  <a:pos x="T6" y="T7"/>
                </a:cxn>
                <a:cxn ang="0">
                  <a:pos x="T8" y="T9"/>
                </a:cxn>
                <a:cxn ang="0">
                  <a:pos x="T10" y="T11"/>
                </a:cxn>
                <a:cxn ang="0">
                  <a:pos x="T12" y="T13"/>
                </a:cxn>
              </a:cxnLst>
              <a:rect l="0" t="0" r="r" b="b"/>
              <a:pathLst>
                <a:path w="265" h="100">
                  <a:moveTo>
                    <a:pt x="128" y="72"/>
                  </a:moveTo>
                  <a:cubicBezTo>
                    <a:pt x="188" y="42"/>
                    <a:pt x="229" y="27"/>
                    <a:pt x="265" y="33"/>
                  </a:cubicBezTo>
                  <a:cubicBezTo>
                    <a:pt x="257" y="21"/>
                    <a:pt x="247" y="10"/>
                    <a:pt x="236" y="0"/>
                  </a:cubicBezTo>
                  <a:cubicBezTo>
                    <a:pt x="211" y="3"/>
                    <a:pt x="180" y="13"/>
                    <a:pt x="148" y="33"/>
                  </a:cubicBezTo>
                  <a:cubicBezTo>
                    <a:pt x="109" y="58"/>
                    <a:pt x="52" y="47"/>
                    <a:pt x="20" y="36"/>
                  </a:cubicBezTo>
                  <a:cubicBezTo>
                    <a:pt x="9" y="54"/>
                    <a:pt x="2" y="75"/>
                    <a:pt x="0" y="97"/>
                  </a:cubicBezTo>
                  <a:cubicBezTo>
                    <a:pt x="24" y="100"/>
                    <a:pt x="71" y="100"/>
                    <a:pt x="128" y="72"/>
                  </a:cubicBezTo>
                  <a:close/>
                </a:path>
              </a:pathLst>
            </a:custGeom>
            <a:solidFill>
              <a:srgbClr val="E8B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7" name="Freeform 342"/>
            <p:cNvSpPr>
              <a:spLocks/>
            </p:cNvSpPr>
            <p:nvPr/>
          </p:nvSpPr>
          <p:spPr bwMode="auto">
            <a:xfrm rot="16200000">
              <a:off x="9737096" y="5387937"/>
              <a:ext cx="1255700" cy="430899"/>
            </a:xfrm>
            <a:custGeom>
              <a:avLst/>
              <a:gdLst>
                <a:gd name="T0" fmla="*/ 128 w 216"/>
                <a:gd name="T1" fmla="*/ 49 h 74"/>
                <a:gd name="T2" fmla="*/ 216 w 216"/>
                <a:gd name="T3" fmla="*/ 16 h 74"/>
                <a:gd name="T4" fmla="*/ 193 w 216"/>
                <a:gd name="T5" fmla="*/ 0 h 74"/>
                <a:gd name="T6" fmla="*/ 121 w 216"/>
                <a:gd name="T7" fmla="*/ 28 h 74"/>
                <a:gd name="T8" fmla="*/ 25 w 216"/>
                <a:gd name="T9" fmla="*/ 20 h 74"/>
                <a:gd name="T10" fmla="*/ 0 w 216"/>
                <a:gd name="T11" fmla="*/ 52 h 74"/>
                <a:gd name="T12" fmla="*/ 128 w 216"/>
                <a:gd name="T13" fmla="*/ 49 h 74"/>
              </a:gdLst>
              <a:ahLst/>
              <a:cxnLst>
                <a:cxn ang="0">
                  <a:pos x="T0" y="T1"/>
                </a:cxn>
                <a:cxn ang="0">
                  <a:pos x="T2" y="T3"/>
                </a:cxn>
                <a:cxn ang="0">
                  <a:pos x="T4" y="T5"/>
                </a:cxn>
                <a:cxn ang="0">
                  <a:pos x="T6" y="T7"/>
                </a:cxn>
                <a:cxn ang="0">
                  <a:pos x="T8" y="T9"/>
                </a:cxn>
                <a:cxn ang="0">
                  <a:pos x="T10" y="T11"/>
                </a:cxn>
                <a:cxn ang="0">
                  <a:pos x="T12" y="T13"/>
                </a:cxn>
              </a:cxnLst>
              <a:rect l="0" t="0" r="r" b="b"/>
              <a:pathLst>
                <a:path w="216" h="74">
                  <a:moveTo>
                    <a:pt x="128" y="49"/>
                  </a:moveTo>
                  <a:cubicBezTo>
                    <a:pt x="160" y="29"/>
                    <a:pt x="191" y="19"/>
                    <a:pt x="216" y="16"/>
                  </a:cubicBezTo>
                  <a:cubicBezTo>
                    <a:pt x="209" y="10"/>
                    <a:pt x="201" y="5"/>
                    <a:pt x="193" y="0"/>
                  </a:cubicBezTo>
                  <a:cubicBezTo>
                    <a:pt x="176" y="9"/>
                    <a:pt x="151" y="21"/>
                    <a:pt x="121" y="28"/>
                  </a:cubicBezTo>
                  <a:cubicBezTo>
                    <a:pt x="81" y="37"/>
                    <a:pt x="44" y="27"/>
                    <a:pt x="25" y="20"/>
                  </a:cubicBezTo>
                  <a:cubicBezTo>
                    <a:pt x="15" y="29"/>
                    <a:pt x="7" y="40"/>
                    <a:pt x="0" y="52"/>
                  </a:cubicBezTo>
                  <a:cubicBezTo>
                    <a:pt x="32" y="63"/>
                    <a:pt x="89" y="74"/>
                    <a:pt x="128" y="49"/>
                  </a:cubicBezTo>
                  <a:close/>
                </a:path>
              </a:pathLst>
            </a:custGeom>
            <a:solidFill>
              <a:srgbClr val="EDC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8" name="Freeform 343"/>
            <p:cNvSpPr>
              <a:spLocks/>
            </p:cNvSpPr>
            <p:nvPr/>
          </p:nvSpPr>
          <p:spPr bwMode="auto">
            <a:xfrm rot="16200000">
              <a:off x="9728391" y="5442344"/>
              <a:ext cx="842211" cy="256798"/>
            </a:xfrm>
            <a:custGeom>
              <a:avLst/>
              <a:gdLst>
                <a:gd name="T0" fmla="*/ 145 w 145"/>
                <a:gd name="T1" fmla="*/ 18 h 44"/>
                <a:gd name="T2" fmla="*/ 57 w 145"/>
                <a:gd name="T3" fmla="*/ 6 h 44"/>
                <a:gd name="T4" fmla="*/ 0 w 145"/>
                <a:gd name="T5" fmla="*/ 29 h 44"/>
                <a:gd name="T6" fmla="*/ 145 w 145"/>
                <a:gd name="T7" fmla="*/ 18 h 44"/>
              </a:gdLst>
              <a:ahLst/>
              <a:cxnLst>
                <a:cxn ang="0">
                  <a:pos x="T0" y="T1"/>
                </a:cxn>
                <a:cxn ang="0">
                  <a:pos x="T2" y="T3"/>
                </a:cxn>
                <a:cxn ang="0">
                  <a:pos x="T4" y="T5"/>
                </a:cxn>
                <a:cxn ang="0">
                  <a:pos x="T6" y="T7"/>
                </a:cxn>
              </a:cxnLst>
              <a:rect l="0" t="0" r="r" b="b"/>
              <a:pathLst>
                <a:path w="145" h="44">
                  <a:moveTo>
                    <a:pt x="145" y="18"/>
                  </a:moveTo>
                  <a:cubicBezTo>
                    <a:pt x="119" y="5"/>
                    <a:pt x="88" y="0"/>
                    <a:pt x="57" y="6"/>
                  </a:cubicBezTo>
                  <a:cubicBezTo>
                    <a:pt x="36" y="10"/>
                    <a:pt x="17" y="18"/>
                    <a:pt x="0" y="29"/>
                  </a:cubicBezTo>
                  <a:cubicBezTo>
                    <a:pt x="20" y="35"/>
                    <a:pt x="72" y="44"/>
                    <a:pt x="145" y="18"/>
                  </a:cubicBezTo>
                  <a:close/>
                </a:path>
              </a:pathLst>
            </a:custGeom>
            <a:solidFill>
              <a:srgbClr val="FCC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9" name="Freeform 344"/>
            <p:cNvSpPr>
              <a:spLocks/>
            </p:cNvSpPr>
            <p:nvPr/>
          </p:nvSpPr>
          <p:spPr bwMode="auto">
            <a:xfrm rot="16200000">
              <a:off x="9917725" y="5259538"/>
              <a:ext cx="1575609" cy="611528"/>
            </a:xfrm>
            <a:custGeom>
              <a:avLst/>
              <a:gdLst>
                <a:gd name="T0" fmla="*/ 152 w 271"/>
                <a:gd name="T1" fmla="*/ 52 h 105"/>
                <a:gd name="T2" fmla="*/ 271 w 271"/>
                <a:gd name="T3" fmla="*/ 15 h 105"/>
                <a:gd name="T4" fmla="*/ 266 w 271"/>
                <a:gd name="T5" fmla="*/ 6 h 105"/>
                <a:gd name="T6" fmla="*/ 129 w 271"/>
                <a:gd name="T7" fmla="*/ 45 h 105"/>
                <a:gd name="T8" fmla="*/ 1 w 271"/>
                <a:gd name="T9" fmla="*/ 70 h 105"/>
                <a:gd name="T10" fmla="*/ 3 w 271"/>
                <a:gd name="T11" fmla="*/ 104 h 105"/>
                <a:gd name="T12" fmla="*/ 152 w 271"/>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271" h="105">
                  <a:moveTo>
                    <a:pt x="152" y="52"/>
                  </a:moveTo>
                  <a:cubicBezTo>
                    <a:pt x="210" y="10"/>
                    <a:pt x="251" y="11"/>
                    <a:pt x="271" y="15"/>
                  </a:cubicBezTo>
                  <a:cubicBezTo>
                    <a:pt x="269" y="12"/>
                    <a:pt x="267" y="9"/>
                    <a:pt x="266" y="6"/>
                  </a:cubicBezTo>
                  <a:cubicBezTo>
                    <a:pt x="230" y="0"/>
                    <a:pt x="189" y="15"/>
                    <a:pt x="129" y="45"/>
                  </a:cubicBezTo>
                  <a:cubicBezTo>
                    <a:pt x="72" y="73"/>
                    <a:pt x="25" y="73"/>
                    <a:pt x="1" y="70"/>
                  </a:cubicBezTo>
                  <a:cubicBezTo>
                    <a:pt x="0" y="81"/>
                    <a:pt x="1" y="93"/>
                    <a:pt x="3" y="104"/>
                  </a:cubicBezTo>
                  <a:cubicBezTo>
                    <a:pt x="27" y="105"/>
                    <a:pt x="83" y="100"/>
                    <a:pt x="152" y="52"/>
                  </a:cubicBezTo>
                  <a:close/>
                </a:path>
              </a:pathLst>
            </a:custGeom>
            <a:solidFill>
              <a:srgbClr val="DBB3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0" name="Freeform 345"/>
            <p:cNvSpPr>
              <a:spLocks/>
            </p:cNvSpPr>
            <p:nvPr/>
          </p:nvSpPr>
          <p:spPr bwMode="auto">
            <a:xfrm rot="16200000">
              <a:off x="9757770" y="5478252"/>
              <a:ext cx="977139" cy="237212"/>
            </a:xfrm>
            <a:custGeom>
              <a:avLst/>
              <a:gdLst>
                <a:gd name="T0" fmla="*/ 96 w 168"/>
                <a:gd name="T1" fmla="*/ 32 h 41"/>
                <a:gd name="T2" fmla="*/ 168 w 168"/>
                <a:gd name="T3" fmla="*/ 4 h 41"/>
                <a:gd name="T4" fmla="*/ 161 w 168"/>
                <a:gd name="T5" fmla="*/ 0 h 41"/>
                <a:gd name="T6" fmla="*/ 16 w 168"/>
                <a:gd name="T7" fmla="*/ 11 h 41"/>
                <a:gd name="T8" fmla="*/ 0 w 168"/>
                <a:gd name="T9" fmla="*/ 24 h 41"/>
                <a:gd name="T10" fmla="*/ 96 w 168"/>
                <a:gd name="T11" fmla="*/ 32 h 41"/>
              </a:gdLst>
              <a:ahLst/>
              <a:cxnLst>
                <a:cxn ang="0">
                  <a:pos x="T0" y="T1"/>
                </a:cxn>
                <a:cxn ang="0">
                  <a:pos x="T2" y="T3"/>
                </a:cxn>
                <a:cxn ang="0">
                  <a:pos x="T4" y="T5"/>
                </a:cxn>
                <a:cxn ang="0">
                  <a:pos x="T6" y="T7"/>
                </a:cxn>
                <a:cxn ang="0">
                  <a:pos x="T8" y="T9"/>
                </a:cxn>
                <a:cxn ang="0">
                  <a:pos x="T10" y="T11"/>
                </a:cxn>
              </a:cxnLst>
              <a:rect l="0" t="0" r="r" b="b"/>
              <a:pathLst>
                <a:path w="168" h="41">
                  <a:moveTo>
                    <a:pt x="96" y="32"/>
                  </a:moveTo>
                  <a:cubicBezTo>
                    <a:pt x="126" y="25"/>
                    <a:pt x="151" y="13"/>
                    <a:pt x="168" y="4"/>
                  </a:cubicBezTo>
                  <a:cubicBezTo>
                    <a:pt x="166" y="3"/>
                    <a:pt x="163" y="1"/>
                    <a:pt x="161" y="0"/>
                  </a:cubicBezTo>
                  <a:cubicBezTo>
                    <a:pt x="88" y="26"/>
                    <a:pt x="36" y="17"/>
                    <a:pt x="16" y="11"/>
                  </a:cubicBezTo>
                  <a:cubicBezTo>
                    <a:pt x="11" y="15"/>
                    <a:pt x="5" y="20"/>
                    <a:pt x="0" y="24"/>
                  </a:cubicBezTo>
                  <a:cubicBezTo>
                    <a:pt x="19" y="31"/>
                    <a:pt x="56" y="41"/>
                    <a:pt x="96" y="32"/>
                  </a:cubicBezTo>
                  <a:close/>
                </a:path>
              </a:pathLst>
            </a:custGeom>
            <a:solidFill>
              <a:srgbClr val="F2C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1" name="Freeform 346"/>
            <p:cNvSpPr>
              <a:spLocks/>
            </p:cNvSpPr>
            <p:nvPr/>
          </p:nvSpPr>
          <p:spPr bwMode="auto">
            <a:xfrm rot="16200000">
              <a:off x="11182130" y="5118082"/>
              <a:ext cx="768218" cy="295971"/>
            </a:xfrm>
            <a:custGeom>
              <a:avLst/>
              <a:gdLst>
                <a:gd name="T0" fmla="*/ 48 w 132"/>
                <a:gd name="T1" fmla="*/ 48 h 51"/>
                <a:gd name="T2" fmla="*/ 132 w 132"/>
                <a:gd name="T3" fmla="*/ 0 h 51"/>
                <a:gd name="T4" fmla="*/ 0 w 132"/>
                <a:gd name="T5" fmla="*/ 48 h 51"/>
                <a:gd name="T6" fmla="*/ 48 w 132"/>
                <a:gd name="T7" fmla="*/ 48 h 51"/>
              </a:gdLst>
              <a:ahLst/>
              <a:cxnLst>
                <a:cxn ang="0">
                  <a:pos x="T0" y="T1"/>
                </a:cxn>
                <a:cxn ang="0">
                  <a:pos x="T2" y="T3"/>
                </a:cxn>
                <a:cxn ang="0">
                  <a:pos x="T4" y="T5"/>
                </a:cxn>
                <a:cxn ang="0">
                  <a:pos x="T6" y="T7"/>
                </a:cxn>
              </a:cxnLst>
              <a:rect l="0" t="0" r="r" b="b"/>
              <a:pathLst>
                <a:path w="132" h="51">
                  <a:moveTo>
                    <a:pt x="48" y="48"/>
                  </a:moveTo>
                  <a:cubicBezTo>
                    <a:pt x="82" y="42"/>
                    <a:pt x="111" y="24"/>
                    <a:pt x="132" y="0"/>
                  </a:cubicBezTo>
                  <a:cubicBezTo>
                    <a:pt x="71" y="32"/>
                    <a:pt x="23" y="44"/>
                    <a:pt x="0" y="48"/>
                  </a:cubicBezTo>
                  <a:cubicBezTo>
                    <a:pt x="15" y="51"/>
                    <a:pt x="31" y="51"/>
                    <a:pt x="48" y="48"/>
                  </a:cubicBezTo>
                  <a:close/>
                </a:path>
              </a:pathLst>
            </a:custGeom>
            <a:solidFill>
              <a:srgbClr val="59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2" name="Freeform 347"/>
            <p:cNvSpPr>
              <a:spLocks/>
            </p:cNvSpPr>
            <p:nvPr/>
          </p:nvSpPr>
          <p:spPr bwMode="auto">
            <a:xfrm rot="16200000">
              <a:off x="10214784" y="5073469"/>
              <a:ext cx="1558199" cy="779100"/>
            </a:xfrm>
            <a:custGeom>
              <a:avLst/>
              <a:gdLst>
                <a:gd name="T0" fmla="*/ 148 w 268"/>
                <a:gd name="T1" fmla="*/ 44 h 134"/>
                <a:gd name="T2" fmla="*/ 0 w 268"/>
                <a:gd name="T3" fmla="*/ 116 h 134"/>
                <a:gd name="T4" fmla="*/ 12 w 268"/>
                <a:gd name="T5" fmla="*/ 134 h 134"/>
                <a:gd name="T6" fmla="*/ 146 w 268"/>
                <a:gd name="T7" fmla="*/ 91 h 134"/>
                <a:gd name="T8" fmla="*/ 268 w 268"/>
                <a:gd name="T9" fmla="*/ 45 h 134"/>
                <a:gd name="T10" fmla="*/ 266 w 268"/>
                <a:gd name="T11" fmla="*/ 22 h 134"/>
                <a:gd name="T12" fmla="*/ 260 w 268"/>
                <a:gd name="T13" fmla="*/ 0 h 134"/>
                <a:gd name="T14" fmla="*/ 148 w 268"/>
                <a:gd name="T15" fmla="*/ 4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4">
                  <a:moveTo>
                    <a:pt x="148" y="44"/>
                  </a:moveTo>
                  <a:cubicBezTo>
                    <a:pt x="75" y="95"/>
                    <a:pt x="23" y="111"/>
                    <a:pt x="0" y="116"/>
                  </a:cubicBezTo>
                  <a:cubicBezTo>
                    <a:pt x="3" y="123"/>
                    <a:pt x="7" y="129"/>
                    <a:pt x="12" y="134"/>
                  </a:cubicBezTo>
                  <a:cubicBezTo>
                    <a:pt x="37" y="132"/>
                    <a:pt x="97" y="123"/>
                    <a:pt x="146" y="91"/>
                  </a:cubicBezTo>
                  <a:cubicBezTo>
                    <a:pt x="193" y="60"/>
                    <a:pt x="237" y="44"/>
                    <a:pt x="268" y="45"/>
                  </a:cubicBezTo>
                  <a:cubicBezTo>
                    <a:pt x="268" y="37"/>
                    <a:pt x="267" y="30"/>
                    <a:pt x="266" y="22"/>
                  </a:cubicBezTo>
                  <a:cubicBezTo>
                    <a:pt x="265" y="15"/>
                    <a:pt x="263" y="7"/>
                    <a:pt x="260" y="0"/>
                  </a:cubicBezTo>
                  <a:cubicBezTo>
                    <a:pt x="237" y="0"/>
                    <a:pt x="201" y="8"/>
                    <a:pt x="148" y="44"/>
                  </a:cubicBezTo>
                  <a:close/>
                </a:path>
              </a:pathLst>
            </a:custGeom>
            <a:solidFill>
              <a:srgbClr val="C7A1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3" name="Freeform 348"/>
            <p:cNvSpPr>
              <a:spLocks/>
            </p:cNvSpPr>
            <p:nvPr/>
          </p:nvSpPr>
          <p:spPr bwMode="auto">
            <a:xfrm rot="16200000">
              <a:off x="10066799" y="5123522"/>
              <a:ext cx="1603900" cy="820448"/>
            </a:xfrm>
            <a:custGeom>
              <a:avLst/>
              <a:gdLst>
                <a:gd name="T0" fmla="*/ 149 w 276"/>
                <a:gd name="T1" fmla="*/ 42 h 141"/>
                <a:gd name="T2" fmla="*/ 0 w 276"/>
                <a:gd name="T3" fmla="*/ 94 h 141"/>
                <a:gd name="T4" fmla="*/ 0 w 276"/>
                <a:gd name="T5" fmla="*/ 96 h 141"/>
                <a:gd name="T6" fmla="*/ 16 w 276"/>
                <a:gd name="T7" fmla="*/ 141 h 141"/>
                <a:gd name="T8" fmla="*/ 164 w 276"/>
                <a:gd name="T9" fmla="*/ 69 h 141"/>
                <a:gd name="T10" fmla="*/ 276 w 276"/>
                <a:gd name="T11" fmla="*/ 25 h 141"/>
                <a:gd name="T12" fmla="*/ 268 w 276"/>
                <a:gd name="T13" fmla="*/ 5 h 141"/>
                <a:gd name="T14" fmla="*/ 149 w 276"/>
                <a:gd name="T15" fmla="*/ 42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141">
                  <a:moveTo>
                    <a:pt x="149" y="42"/>
                  </a:moveTo>
                  <a:cubicBezTo>
                    <a:pt x="80" y="90"/>
                    <a:pt x="24" y="95"/>
                    <a:pt x="0" y="94"/>
                  </a:cubicBezTo>
                  <a:cubicBezTo>
                    <a:pt x="0" y="95"/>
                    <a:pt x="0" y="96"/>
                    <a:pt x="0" y="96"/>
                  </a:cubicBezTo>
                  <a:cubicBezTo>
                    <a:pt x="3" y="113"/>
                    <a:pt x="8" y="128"/>
                    <a:pt x="16" y="141"/>
                  </a:cubicBezTo>
                  <a:cubicBezTo>
                    <a:pt x="39" y="136"/>
                    <a:pt x="91" y="120"/>
                    <a:pt x="164" y="69"/>
                  </a:cubicBezTo>
                  <a:cubicBezTo>
                    <a:pt x="217" y="33"/>
                    <a:pt x="253" y="25"/>
                    <a:pt x="276" y="25"/>
                  </a:cubicBezTo>
                  <a:cubicBezTo>
                    <a:pt x="274" y="18"/>
                    <a:pt x="271" y="11"/>
                    <a:pt x="268" y="5"/>
                  </a:cubicBezTo>
                  <a:cubicBezTo>
                    <a:pt x="248" y="1"/>
                    <a:pt x="207" y="0"/>
                    <a:pt x="149" y="42"/>
                  </a:cubicBezTo>
                  <a:close/>
                </a:path>
              </a:pathLst>
            </a:custGeom>
            <a:solidFill>
              <a:srgbClr val="D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4" name="Freeform 349"/>
            <p:cNvSpPr>
              <a:spLocks/>
            </p:cNvSpPr>
            <p:nvPr/>
          </p:nvSpPr>
          <p:spPr bwMode="auto">
            <a:xfrm rot="16200000">
              <a:off x="10431322" y="5111553"/>
              <a:ext cx="1488559" cy="633290"/>
            </a:xfrm>
            <a:custGeom>
              <a:avLst/>
              <a:gdLst>
                <a:gd name="T0" fmla="*/ 134 w 256"/>
                <a:gd name="T1" fmla="*/ 47 h 109"/>
                <a:gd name="T2" fmla="*/ 0 w 256"/>
                <a:gd name="T3" fmla="*/ 90 h 109"/>
                <a:gd name="T4" fmla="*/ 10 w 256"/>
                <a:gd name="T5" fmla="*/ 103 h 109"/>
                <a:gd name="T6" fmla="*/ 144 w 256"/>
                <a:gd name="T7" fmla="*/ 74 h 109"/>
                <a:gd name="T8" fmla="*/ 254 w 256"/>
                <a:gd name="T9" fmla="*/ 28 h 109"/>
                <a:gd name="T10" fmla="*/ 256 w 256"/>
                <a:gd name="T11" fmla="*/ 1 h 109"/>
                <a:gd name="T12" fmla="*/ 134 w 256"/>
                <a:gd name="T13" fmla="*/ 47 h 109"/>
              </a:gdLst>
              <a:ahLst/>
              <a:cxnLst>
                <a:cxn ang="0">
                  <a:pos x="T0" y="T1"/>
                </a:cxn>
                <a:cxn ang="0">
                  <a:pos x="T2" y="T3"/>
                </a:cxn>
                <a:cxn ang="0">
                  <a:pos x="T4" y="T5"/>
                </a:cxn>
                <a:cxn ang="0">
                  <a:pos x="T6" y="T7"/>
                </a:cxn>
                <a:cxn ang="0">
                  <a:pos x="T8" y="T9"/>
                </a:cxn>
                <a:cxn ang="0">
                  <a:pos x="T10" y="T11"/>
                </a:cxn>
                <a:cxn ang="0">
                  <a:pos x="T12" y="T13"/>
                </a:cxn>
              </a:cxnLst>
              <a:rect l="0" t="0" r="r" b="b"/>
              <a:pathLst>
                <a:path w="256" h="109">
                  <a:moveTo>
                    <a:pt x="134" y="47"/>
                  </a:moveTo>
                  <a:cubicBezTo>
                    <a:pt x="85" y="79"/>
                    <a:pt x="25" y="88"/>
                    <a:pt x="0" y="90"/>
                  </a:cubicBezTo>
                  <a:cubicBezTo>
                    <a:pt x="3" y="95"/>
                    <a:pt x="7" y="99"/>
                    <a:pt x="10" y="103"/>
                  </a:cubicBezTo>
                  <a:cubicBezTo>
                    <a:pt x="35" y="106"/>
                    <a:pt x="88" y="109"/>
                    <a:pt x="144" y="74"/>
                  </a:cubicBezTo>
                  <a:cubicBezTo>
                    <a:pt x="205" y="36"/>
                    <a:pt x="229" y="24"/>
                    <a:pt x="254" y="28"/>
                  </a:cubicBezTo>
                  <a:cubicBezTo>
                    <a:pt x="255" y="19"/>
                    <a:pt x="256" y="10"/>
                    <a:pt x="256" y="1"/>
                  </a:cubicBezTo>
                  <a:cubicBezTo>
                    <a:pt x="225" y="0"/>
                    <a:pt x="181" y="16"/>
                    <a:pt x="134" y="47"/>
                  </a:cubicBezTo>
                  <a:close/>
                </a:path>
              </a:pathLst>
            </a:custGeom>
            <a:solidFill>
              <a:srgbClr val="B59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5" name="Freeform 350"/>
            <p:cNvSpPr>
              <a:spLocks/>
            </p:cNvSpPr>
            <p:nvPr/>
          </p:nvSpPr>
          <p:spPr bwMode="auto">
            <a:xfrm rot="16200000">
              <a:off x="10771906" y="5132227"/>
              <a:ext cx="1268757" cy="476600"/>
            </a:xfrm>
            <a:custGeom>
              <a:avLst/>
              <a:gdLst>
                <a:gd name="T0" fmla="*/ 122 w 218"/>
                <a:gd name="T1" fmla="*/ 35 h 82"/>
                <a:gd name="T2" fmla="*/ 0 w 218"/>
                <a:gd name="T3" fmla="*/ 65 h 82"/>
                <a:gd name="T4" fmla="*/ 28 w 218"/>
                <a:gd name="T5" fmla="*/ 82 h 82"/>
                <a:gd name="T6" fmla="*/ 125 w 218"/>
                <a:gd name="T7" fmla="*/ 57 h 82"/>
                <a:gd name="T8" fmla="*/ 211 w 218"/>
                <a:gd name="T9" fmla="*/ 15 h 82"/>
                <a:gd name="T10" fmla="*/ 218 w 218"/>
                <a:gd name="T11" fmla="*/ 0 h 82"/>
                <a:gd name="T12" fmla="*/ 122 w 218"/>
                <a:gd name="T13" fmla="*/ 35 h 82"/>
              </a:gdLst>
              <a:ahLst/>
              <a:cxnLst>
                <a:cxn ang="0">
                  <a:pos x="T0" y="T1"/>
                </a:cxn>
                <a:cxn ang="0">
                  <a:pos x="T2" y="T3"/>
                </a:cxn>
                <a:cxn ang="0">
                  <a:pos x="T4" y="T5"/>
                </a:cxn>
                <a:cxn ang="0">
                  <a:pos x="T6" y="T7"/>
                </a:cxn>
                <a:cxn ang="0">
                  <a:pos x="T8" y="T9"/>
                </a:cxn>
                <a:cxn ang="0">
                  <a:pos x="T10" y="T11"/>
                </a:cxn>
                <a:cxn ang="0">
                  <a:pos x="T12" y="T13"/>
                </a:cxn>
              </a:cxnLst>
              <a:rect l="0" t="0" r="r" b="b"/>
              <a:pathLst>
                <a:path w="218" h="82">
                  <a:moveTo>
                    <a:pt x="122" y="35"/>
                  </a:moveTo>
                  <a:cubicBezTo>
                    <a:pt x="58" y="63"/>
                    <a:pt x="20" y="66"/>
                    <a:pt x="0" y="65"/>
                  </a:cubicBezTo>
                  <a:cubicBezTo>
                    <a:pt x="9" y="72"/>
                    <a:pt x="18" y="77"/>
                    <a:pt x="28" y="82"/>
                  </a:cubicBezTo>
                  <a:cubicBezTo>
                    <a:pt x="47" y="82"/>
                    <a:pt x="78" y="78"/>
                    <a:pt x="125" y="57"/>
                  </a:cubicBezTo>
                  <a:cubicBezTo>
                    <a:pt x="184" y="30"/>
                    <a:pt x="192" y="17"/>
                    <a:pt x="211" y="15"/>
                  </a:cubicBezTo>
                  <a:cubicBezTo>
                    <a:pt x="214" y="10"/>
                    <a:pt x="216" y="5"/>
                    <a:pt x="218" y="0"/>
                  </a:cubicBezTo>
                  <a:cubicBezTo>
                    <a:pt x="205" y="1"/>
                    <a:pt x="181" y="9"/>
                    <a:pt x="122" y="35"/>
                  </a:cubicBezTo>
                  <a:close/>
                </a:path>
              </a:pathLst>
            </a:custGeom>
            <a:solidFill>
              <a:srgbClr val="8F7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6" name="Freeform 351"/>
            <p:cNvSpPr>
              <a:spLocks/>
            </p:cNvSpPr>
            <p:nvPr/>
          </p:nvSpPr>
          <p:spPr bwMode="auto">
            <a:xfrm rot="16200000">
              <a:off x="10565161" y="5127875"/>
              <a:ext cx="1418919" cy="552769"/>
            </a:xfrm>
            <a:custGeom>
              <a:avLst/>
              <a:gdLst>
                <a:gd name="T0" fmla="*/ 134 w 244"/>
                <a:gd name="T1" fmla="*/ 50 h 95"/>
                <a:gd name="T2" fmla="*/ 0 w 244"/>
                <a:gd name="T3" fmla="*/ 79 h 95"/>
                <a:gd name="T4" fmla="*/ 19 w 244"/>
                <a:gd name="T5" fmla="*/ 94 h 95"/>
                <a:gd name="T6" fmla="*/ 141 w 244"/>
                <a:gd name="T7" fmla="*/ 64 h 95"/>
                <a:gd name="T8" fmla="*/ 237 w 244"/>
                <a:gd name="T9" fmla="*/ 29 h 95"/>
                <a:gd name="T10" fmla="*/ 244 w 244"/>
                <a:gd name="T11" fmla="*/ 4 h 95"/>
                <a:gd name="T12" fmla="*/ 134 w 244"/>
                <a:gd name="T13" fmla="*/ 50 h 95"/>
              </a:gdLst>
              <a:ahLst/>
              <a:cxnLst>
                <a:cxn ang="0">
                  <a:pos x="T0" y="T1"/>
                </a:cxn>
                <a:cxn ang="0">
                  <a:pos x="T2" y="T3"/>
                </a:cxn>
                <a:cxn ang="0">
                  <a:pos x="T4" y="T5"/>
                </a:cxn>
                <a:cxn ang="0">
                  <a:pos x="T6" y="T7"/>
                </a:cxn>
                <a:cxn ang="0">
                  <a:pos x="T8" y="T9"/>
                </a:cxn>
                <a:cxn ang="0">
                  <a:pos x="T10" y="T11"/>
                </a:cxn>
                <a:cxn ang="0">
                  <a:pos x="T12" y="T13"/>
                </a:cxn>
              </a:cxnLst>
              <a:rect l="0" t="0" r="r" b="b"/>
              <a:pathLst>
                <a:path w="244" h="95">
                  <a:moveTo>
                    <a:pt x="134" y="50"/>
                  </a:moveTo>
                  <a:cubicBezTo>
                    <a:pt x="78" y="85"/>
                    <a:pt x="25" y="82"/>
                    <a:pt x="0" y="79"/>
                  </a:cubicBezTo>
                  <a:cubicBezTo>
                    <a:pt x="6" y="84"/>
                    <a:pt x="12" y="90"/>
                    <a:pt x="19" y="94"/>
                  </a:cubicBezTo>
                  <a:cubicBezTo>
                    <a:pt x="39" y="95"/>
                    <a:pt x="77" y="92"/>
                    <a:pt x="141" y="64"/>
                  </a:cubicBezTo>
                  <a:cubicBezTo>
                    <a:pt x="200" y="38"/>
                    <a:pt x="224" y="30"/>
                    <a:pt x="237" y="29"/>
                  </a:cubicBezTo>
                  <a:cubicBezTo>
                    <a:pt x="240" y="21"/>
                    <a:pt x="242" y="12"/>
                    <a:pt x="244" y="4"/>
                  </a:cubicBezTo>
                  <a:cubicBezTo>
                    <a:pt x="219" y="0"/>
                    <a:pt x="195" y="12"/>
                    <a:pt x="134" y="50"/>
                  </a:cubicBezTo>
                  <a:close/>
                </a:path>
              </a:pathLst>
            </a:custGeom>
            <a:solidFill>
              <a:srgbClr val="A18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7" name="Freeform 352"/>
            <p:cNvSpPr>
              <a:spLocks/>
            </p:cNvSpPr>
            <p:nvPr/>
          </p:nvSpPr>
          <p:spPr bwMode="auto">
            <a:xfrm rot="16200000">
              <a:off x="10943830" y="5088702"/>
              <a:ext cx="1064189" cy="441780"/>
            </a:xfrm>
            <a:custGeom>
              <a:avLst/>
              <a:gdLst>
                <a:gd name="T0" fmla="*/ 97 w 183"/>
                <a:gd name="T1" fmla="*/ 42 h 76"/>
                <a:gd name="T2" fmla="*/ 0 w 183"/>
                <a:gd name="T3" fmla="*/ 67 h 76"/>
                <a:gd name="T4" fmla="*/ 33 w 183"/>
                <a:gd name="T5" fmla="*/ 76 h 76"/>
                <a:gd name="T6" fmla="*/ 165 w 183"/>
                <a:gd name="T7" fmla="*/ 28 h 76"/>
                <a:gd name="T8" fmla="*/ 183 w 183"/>
                <a:gd name="T9" fmla="*/ 0 h 76"/>
                <a:gd name="T10" fmla="*/ 97 w 183"/>
                <a:gd name="T11" fmla="*/ 42 h 76"/>
              </a:gdLst>
              <a:ahLst/>
              <a:cxnLst>
                <a:cxn ang="0">
                  <a:pos x="T0" y="T1"/>
                </a:cxn>
                <a:cxn ang="0">
                  <a:pos x="T2" y="T3"/>
                </a:cxn>
                <a:cxn ang="0">
                  <a:pos x="T4" y="T5"/>
                </a:cxn>
                <a:cxn ang="0">
                  <a:pos x="T6" y="T7"/>
                </a:cxn>
                <a:cxn ang="0">
                  <a:pos x="T8" y="T9"/>
                </a:cxn>
                <a:cxn ang="0">
                  <a:pos x="T10" y="T11"/>
                </a:cxn>
              </a:cxnLst>
              <a:rect l="0" t="0" r="r" b="b"/>
              <a:pathLst>
                <a:path w="183" h="76">
                  <a:moveTo>
                    <a:pt x="97" y="42"/>
                  </a:moveTo>
                  <a:cubicBezTo>
                    <a:pt x="50" y="63"/>
                    <a:pt x="19" y="67"/>
                    <a:pt x="0" y="67"/>
                  </a:cubicBezTo>
                  <a:cubicBezTo>
                    <a:pt x="11" y="71"/>
                    <a:pt x="22" y="74"/>
                    <a:pt x="33" y="76"/>
                  </a:cubicBezTo>
                  <a:cubicBezTo>
                    <a:pt x="56" y="72"/>
                    <a:pt x="104" y="60"/>
                    <a:pt x="165" y="28"/>
                  </a:cubicBezTo>
                  <a:cubicBezTo>
                    <a:pt x="172" y="19"/>
                    <a:pt x="178" y="10"/>
                    <a:pt x="183" y="0"/>
                  </a:cubicBezTo>
                  <a:cubicBezTo>
                    <a:pt x="164" y="2"/>
                    <a:pt x="156" y="15"/>
                    <a:pt x="97" y="42"/>
                  </a:cubicBezTo>
                  <a:close/>
                </a:path>
              </a:pathLst>
            </a:custGeom>
            <a:solidFill>
              <a:srgbClr val="786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8" name="Oval 353"/>
            <p:cNvSpPr>
              <a:spLocks noChangeArrowheads="1"/>
            </p:cNvSpPr>
            <p:nvPr/>
          </p:nvSpPr>
          <p:spPr bwMode="auto">
            <a:xfrm rot="16200000">
              <a:off x="9870936" y="492450"/>
              <a:ext cx="1464620" cy="1464620"/>
            </a:xfrm>
            <a:prstGeom prst="ellipse">
              <a:avLst/>
            </a:pr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9" name="Freeform 354"/>
            <p:cNvSpPr>
              <a:spLocks/>
            </p:cNvSpPr>
            <p:nvPr/>
          </p:nvSpPr>
          <p:spPr bwMode="auto">
            <a:xfrm rot="16200000">
              <a:off x="10231106" y="502243"/>
              <a:ext cx="768218" cy="1397156"/>
            </a:xfrm>
            <a:custGeom>
              <a:avLst/>
              <a:gdLst>
                <a:gd name="T0" fmla="*/ 48 w 132"/>
                <a:gd name="T1" fmla="*/ 0 h 240"/>
                <a:gd name="T2" fmla="*/ 9 w 132"/>
                <a:gd name="T3" fmla="*/ 37 h 240"/>
                <a:gd name="T4" fmla="*/ 53 w 132"/>
                <a:gd name="T5" fmla="*/ 90 h 240"/>
                <a:gd name="T6" fmla="*/ 17 w 132"/>
                <a:gd name="T7" fmla="*/ 143 h 240"/>
                <a:gd name="T8" fmla="*/ 46 w 132"/>
                <a:gd name="T9" fmla="*/ 190 h 240"/>
                <a:gd name="T10" fmla="*/ 59 w 132"/>
                <a:gd name="T11" fmla="*/ 237 h 240"/>
                <a:gd name="T12" fmla="*/ 77 w 132"/>
                <a:gd name="T13" fmla="*/ 167 h 240"/>
                <a:gd name="T14" fmla="*/ 55 w 132"/>
                <a:gd name="T15" fmla="*/ 112 h 240"/>
                <a:gd name="T16" fmla="*/ 62 w 132"/>
                <a:gd name="T17" fmla="*/ 94 h 240"/>
                <a:gd name="T18" fmla="*/ 73 w 132"/>
                <a:gd name="T19" fmla="*/ 93 h 240"/>
                <a:gd name="T20" fmla="*/ 77 w 132"/>
                <a:gd name="T21" fmla="*/ 90 h 240"/>
                <a:gd name="T22" fmla="*/ 109 w 132"/>
                <a:gd name="T23" fmla="*/ 61 h 240"/>
                <a:gd name="T24" fmla="*/ 48 w 132"/>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40">
                  <a:moveTo>
                    <a:pt x="48" y="0"/>
                  </a:moveTo>
                  <a:cubicBezTo>
                    <a:pt x="42" y="0"/>
                    <a:pt x="0" y="24"/>
                    <a:pt x="9" y="37"/>
                  </a:cubicBezTo>
                  <a:cubicBezTo>
                    <a:pt x="18" y="51"/>
                    <a:pt x="55" y="73"/>
                    <a:pt x="53" y="90"/>
                  </a:cubicBezTo>
                  <a:cubicBezTo>
                    <a:pt x="51" y="107"/>
                    <a:pt x="13" y="127"/>
                    <a:pt x="17" y="143"/>
                  </a:cubicBezTo>
                  <a:cubicBezTo>
                    <a:pt x="22" y="159"/>
                    <a:pt x="45" y="177"/>
                    <a:pt x="46" y="190"/>
                  </a:cubicBezTo>
                  <a:cubicBezTo>
                    <a:pt x="47" y="203"/>
                    <a:pt x="58" y="240"/>
                    <a:pt x="59" y="237"/>
                  </a:cubicBezTo>
                  <a:cubicBezTo>
                    <a:pt x="60" y="233"/>
                    <a:pt x="65" y="178"/>
                    <a:pt x="77" y="167"/>
                  </a:cubicBezTo>
                  <a:cubicBezTo>
                    <a:pt x="120" y="125"/>
                    <a:pt x="83" y="112"/>
                    <a:pt x="55" y="112"/>
                  </a:cubicBezTo>
                  <a:cubicBezTo>
                    <a:pt x="55" y="112"/>
                    <a:pt x="61" y="102"/>
                    <a:pt x="62" y="94"/>
                  </a:cubicBezTo>
                  <a:cubicBezTo>
                    <a:pt x="73" y="93"/>
                    <a:pt x="73" y="93"/>
                    <a:pt x="73" y="93"/>
                  </a:cubicBezTo>
                  <a:cubicBezTo>
                    <a:pt x="77" y="90"/>
                    <a:pt x="77" y="90"/>
                    <a:pt x="77" y="90"/>
                  </a:cubicBezTo>
                  <a:cubicBezTo>
                    <a:pt x="77" y="90"/>
                    <a:pt x="100" y="74"/>
                    <a:pt x="109" y="61"/>
                  </a:cubicBezTo>
                  <a:cubicBezTo>
                    <a:pt x="117" y="47"/>
                    <a:pt x="132" y="0"/>
                    <a:pt x="48" y="0"/>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0" name="Freeform 355"/>
            <p:cNvSpPr>
              <a:spLocks/>
            </p:cNvSpPr>
            <p:nvPr/>
          </p:nvSpPr>
          <p:spPr bwMode="auto">
            <a:xfrm rot="16200000">
              <a:off x="10524901" y="360787"/>
              <a:ext cx="393902" cy="587589"/>
            </a:xfrm>
            <a:custGeom>
              <a:avLst/>
              <a:gdLst>
                <a:gd name="T0" fmla="*/ 55 w 68"/>
                <a:gd name="T1" fmla="*/ 1 h 101"/>
                <a:gd name="T2" fmla="*/ 18 w 68"/>
                <a:gd name="T3" fmla="*/ 50 h 101"/>
                <a:gd name="T4" fmla="*/ 35 w 68"/>
                <a:gd name="T5" fmla="*/ 82 h 101"/>
                <a:gd name="T6" fmla="*/ 35 w 68"/>
                <a:gd name="T7" fmla="*/ 101 h 101"/>
                <a:gd name="T8" fmla="*/ 55 w 68"/>
                <a:gd name="T9" fmla="*/ 1 h 101"/>
              </a:gdLst>
              <a:ahLst/>
              <a:cxnLst>
                <a:cxn ang="0">
                  <a:pos x="T0" y="T1"/>
                </a:cxn>
                <a:cxn ang="0">
                  <a:pos x="T2" y="T3"/>
                </a:cxn>
                <a:cxn ang="0">
                  <a:pos x="T4" y="T5"/>
                </a:cxn>
                <a:cxn ang="0">
                  <a:pos x="T6" y="T7"/>
                </a:cxn>
                <a:cxn ang="0">
                  <a:pos x="T8" y="T9"/>
                </a:cxn>
              </a:cxnLst>
              <a:rect l="0" t="0" r="r" b="b"/>
              <a:pathLst>
                <a:path w="68" h="101">
                  <a:moveTo>
                    <a:pt x="55" y="1"/>
                  </a:moveTo>
                  <a:cubicBezTo>
                    <a:pt x="54" y="0"/>
                    <a:pt x="0" y="32"/>
                    <a:pt x="18" y="50"/>
                  </a:cubicBezTo>
                  <a:cubicBezTo>
                    <a:pt x="36" y="69"/>
                    <a:pt x="40" y="77"/>
                    <a:pt x="35" y="82"/>
                  </a:cubicBezTo>
                  <a:cubicBezTo>
                    <a:pt x="29" y="87"/>
                    <a:pt x="35" y="101"/>
                    <a:pt x="35" y="101"/>
                  </a:cubicBezTo>
                  <a:cubicBezTo>
                    <a:pt x="35" y="101"/>
                    <a:pt x="68" y="62"/>
                    <a:pt x="55" y="1"/>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1" name="Freeform 356"/>
            <p:cNvSpPr>
              <a:spLocks noEditPoints="1"/>
            </p:cNvSpPr>
            <p:nvPr/>
          </p:nvSpPr>
          <p:spPr bwMode="auto">
            <a:xfrm rot="16200000">
              <a:off x="9932959" y="763394"/>
              <a:ext cx="1371041" cy="1016311"/>
            </a:xfrm>
            <a:custGeom>
              <a:avLst/>
              <a:gdLst>
                <a:gd name="T0" fmla="*/ 116 w 236"/>
                <a:gd name="T1" fmla="*/ 51 h 175"/>
                <a:gd name="T2" fmla="*/ 5 w 236"/>
                <a:gd name="T3" fmla="*/ 71 h 175"/>
                <a:gd name="T4" fmla="*/ 44 w 236"/>
                <a:gd name="T5" fmla="*/ 175 h 175"/>
                <a:gd name="T6" fmla="*/ 108 w 236"/>
                <a:gd name="T7" fmla="*/ 150 h 175"/>
                <a:gd name="T8" fmla="*/ 81 w 236"/>
                <a:gd name="T9" fmla="*/ 110 h 175"/>
                <a:gd name="T10" fmla="*/ 117 w 236"/>
                <a:gd name="T11" fmla="*/ 57 h 175"/>
                <a:gd name="T12" fmla="*/ 116 w 236"/>
                <a:gd name="T13" fmla="*/ 51 h 175"/>
                <a:gd name="T14" fmla="*/ 210 w 236"/>
                <a:gd name="T15" fmla="*/ 0 h 175"/>
                <a:gd name="T16" fmla="*/ 170 w 236"/>
                <a:gd name="T17" fmla="*/ 31 h 175"/>
                <a:gd name="T18" fmla="*/ 141 w 236"/>
                <a:gd name="T19" fmla="*/ 57 h 175"/>
                <a:gd name="T20" fmla="*/ 137 w 236"/>
                <a:gd name="T21" fmla="*/ 60 h 175"/>
                <a:gd name="T22" fmla="*/ 126 w 236"/>
                <a:gd name="T23" fmla="*/ 61 h 175"/>
                <a:gd name="T24" fmla="*/ 119 w 236"/>
                <a:gd name="T25" fmla="*/ 79 h 175"/>
                <a:gd name="T26" fmla="*/ 119 w 236"/>
                <a:gd name="T27" fmla="*/ 79 h 175"/>
                <a:gd name="T28" fmla="*/ 150 w 236"/>
                <a:gd name="T29" fmla="*/ 124 h 175"/>
                <a:gd name="T30" fmla="*/ 236 w 236"/>
                <a:gd name="T31" fmla="*/ 38 h 175"/>
                <a:gd name="T32" fmla="*/ 210 w 236"/>
                <a:gd name="T3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5">
                  <a:moveTo>
                    <a:pt x="116" y="51"/>
                  </a:moveTo>
                  <a:cubicBezTo>
                    <a:pt x="61" y="67"/>
                    <a:pt x="5" y="71"/>
                    <a:pt x="5" y="71"/>
                  </a:cubicBezTo>
                  <a:cubicBezTo>
                    <a:pt x="0" y="135"/>
                    <a:pt x="44" y="175"/>
                    <a:pt x="44" y="175"/>
                  </a:cubicBezTo>
                  <a:cubicBezTo>
                    <a:pt x="67" y="169"/>
                    <a:pt x="89" y="160"/>
                    <a:pt x="108" y="150"/>
                  </a:cubicBezTo>
                  <a:cubicBezTo>
                    <a:pt x="102" y="138"/>
                    <a:pt x="85" y="123"/>
                    <a:pt x="81" y="110"/>
                  </a:cubicBezTo>
                  <a:cubicBezTo>
                    <a:pt x="77" y="94"/>
                    <a:pt x="115" y="74"/>
                    <a:pt x="117" y="57"/>
                  </a:cubicBezTo>
                  <a:cubicBezTo>
                    <a:pt x="117" y="55"/>
                    <a:pt x="117" y="53"/>
                    <a:pt x="116" y="51"/>
                  </a:cubicBezTo>
                  <a:moveTo>
                    <a:pt x="210" y="0"/>
                  </a:moveTo>
                  <a:cubicBezTo>
                    <a:pt x="201" y="13"/>
                    <a:pt x="187" y="23"/>
                    <a:pt x="170" y="31"/>
                  </a:cubicBezTo>
                  <a:cubicBezTo>
                    <a:pt x="161" y="44"/>
                    <a:pt x="141" y="57"/>
                    <a:pt x="141" y="57"/>
                  </a:cubicBezTo>
                  <a:cubicBezTo>
                    <a:pt x="137" y="60"/>
                    <a:pt x="137" y="60"/>
                    <a:pt x="137" y="60"/>
                  </a:cubicBezTo>
                  <a:cubicBezTo>
                    <a:pt x="126" y="61"/>
                    <a:pt x="126" y="61"/>
                    <a:pt x="126" y="61"/>
                  </a:cubicBezTo>
                  <a:cubicBezTo>
                    <a:pt x="125" y="69"/>
                    <a:pt x="119" y="79"/>
                    <a:pt x="119" y="79"/>
                  </a:cubicBezTo>
                  <a:cubicBezTo>
                    <a:pt x="119" y="79"/>
                    <a:pt x="119" y="79"/>
                    <a:pt x="119" y="79"/>
                  </a:cubicBezTo>
                  <a:cubicBezTo>
                    <a:pt x="145" y="79"/>
                    <a:pt x="178" y="90"/>
                    <a:pt x="150" y="124"/>
                  </a:cubicBezTo>
                  <a:cubicBezTo>
                    <a:pt x="205" y="83"/>
                    <a:pt x="236" y="38"/>
                    <a:pt x="236" y="38"/>
                  </a:cubicBezTo>
                  <a:cubicBezTo>
                    <a:pt x="223" y="11"/>
                    <a:pt x="210" y="0"/>
                    <a:pt x="21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2" name="Freeform 357"/>
            <p:cNvSpPr>
              <a:spLocks/>
            </p:cNvSpPr>
            <p:nvPr/>
          </p:nvSpPr>
          <p:spPr bwMode="auto">
            <a:xfrm rot="16200000">
              <a:off x="10342095" y="870031"/>
              <a:ext cx="585413" cy="692049"/>
            </a:xfrm>
            <a:custGeom>
              <a:avLst/>
              <a:gdLst>
                <a:gd name="T0" fmla="*/ 93 w 101"/>
                <a:gd name="T1" fmla="*/ 0 h 119"/>
                <a:gd name="T2" fmla="*/ 39 w 101"/>
                <a:gd name="T3" fmla="*/ 20 h 119"/>
                <a:gd name="T4" fmla="*/ 40 w 101"/>
                <a:gd name="T5" fmla="*/ 26 h 119"/>
                <a:gd name="T6" fmla="*/ 4 w 101"/>
                <a:gd name="T7" fmla="*/ 79 h 119"/>
                <a:gd name="T8" fmla="*/ 31 w 101"/>
                <a:gd name="T9" fmla="*/ 119 h 119"/>
                <a:gd name="T10" fmla="*/ 73 w 101"/>
                <a:gd name="T11" fmla="*/ 93 h 119"/>
                <a:gd name="T12" fmla="*/ 42 w 101"/>
                <a:gd name="T13" fmla="*/ 48 h 119"/>
                <a:gd name="T14" fmla="*/ 42 w 101"/>
                <a:gd name="T15" fmla="*/ 48 h 119"/>
                <a:gd name="T16" fmla="*/ 49 w 101"/>
                <a:gd name="T17" fmla="*/ 30 h 119"/>
                <a:gd name="T18" fmla="*/ 60 w 101"/>
                <a:gd name="T19" fmla="*/ 29 h 119"/>
                <a:gd name="T20" fmla="*/ 64 w 101"/>
                <a:gd name="T21" fmla="*/ 26 h 119"/>
                <a:gd name="T22" fmla="*/ 93 w 101"/>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19">
                  <a:moveTo>
                    <a:pt x="93" y="0"/>
                  </a:moveTo>
                  <a:cubicBezTo>
                    <a:pt x="77" y="8"/>
                    <a:pt x="58" y="15"/>
                    <a:pt x="39" y="20"/>
                  </a:cubicBezTo>
                  <a:cubicBezTo>
                    <a:pt x="40" y="22"/>
                    <a:pt x="40" y="24"/>
                    <a:pt x="40" y="26"/>
                  </a:cubicBezTo>
                  <a:cubicBezTo>
                    <a:pt x="38" y="43"/>
                    <a:pt x="0" y="63"/>
                    <a:pt x="4" y="79"/>
                  </a:cubicBezTo>
                  <a:cubicBezTo>
                    <a:pt x="8" y="92"/>
                    <a:pt x="25" y="107"/>
                    <a:pt x="31" y="119"/>
                  </a:cubicBezTo>
                  <a:cubicBezTo>
                    <a:pt x="46" y="111"/>
                    <a:pt x="60" y="102"/>
                    <a:pt x="73" y="93"/>
                  </a:cubicBezTo>
                  <a:cubicBezTo>
                    <a:pt x="101" y="59"/>
                    <a:pt x="68" y="48"/>
                    <a:pt x="42" y="48"/>
                  </a:cubicBezTo>
                  <a:cubicBezTo>
                    <a:pt x="42" y="48"/>
                    <a:pt x="42" y="48"/>
                    <a:pt x="42" y="48"/>
                  </a:cubicBezTo>
                  <a:cubicBezTo>
                    <a:pt x="42" y="48"/>
                    <a:pt x="48" y="38"/>
                    <a:pt x="49" y="30"/>
                  </a:cubicBezTo>
                  <a:cubicBezTo>
                    <a:pt x="60" y="29"/>
                    <a:pt x="60" y="29"/>
                    <a:pt x="60" y="29"/>
                  </a:cubicBezTo>
                  <a:cubicBezTo>
                    <a:pt x="64" y="26"/>
                    <a:pt x="64" y="26"/>
                    <a:pt x="64" y="26"/>
                  </a:cubicBezTo>
                  <a:cubicBezTo>
                    <a:pt x="64" y="26"/>
                    <a:pt x="84" y="13"/>
                    <a:pt x="9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3" name="Freeform 358"/>
            <p:cNvSpPr>
              <a:spLocks noEditPoints="1"/>
            </p:cNvSpPr>
            <p:nvPr/>
          </p:nvSpPr>
          <p:spPr bwMode="auto">
            <a:xfrm rot="16200000">
              <a:off x="10287689" y="604527"/>
              <a:ext cx="1092480" cy="924909"/>
            </a:xfrm>
            <a:custGeom>
              <a:avLst/>
              <a:gdLst>
                <a:gd name="T0" fmla="*/ 51 w 188"/>
                <a:gd name="T1" fmla="*/ 116 h 159"/>
                <a:gd name="T2" fmla="*/ 0 w 188"/>
                <a:gd name="T3" fmla="*/ 141 h 159"/>
                <a:gd name="T4" fmla="*/ 39 w 188"/>
                <a:gd name="T5" fmla="*/ 159 h 159"/>
                <a:gd name="T6" fmla="*/ 61 w 188"/>
                <a:gd name="T7" fmla="*/ 152 h 159"/>
                <a:gd name="T8" fmla="*/ 51 w 188"/>
                <a:gd name="T9" fmla="*/ 116 h 159"/>
                <a:gd name="T10" fmla="*/ 147 w 188"/>
                <a:gd name="T11" fmla="*/ 46 h 159"/>
                <a:gd name="T12" fmla="*/ 74 w 188"/>
                <a:gd name="T13" fmla="*/ 103 h 159"/>
                <a:gd name="T14" fmla="*/ 65 w 188"/>
                <a:gd name="T15" fmla="*/ 150 h 159"/>
                <a:gd name="T16" fmla="*/ 162 w 188"/>
                <a:gd name="T17" fmla="*/ 75 h 159"/>
                <a:gd name="T18" fmla="*/ 149 w 188"/>
                <a:gd name="T19" fmla="*/ 60 h 159"/>
                <a:gd name="T20" fmla="*/ 147 w 188"/>
                <a:gd name="T21" fmla="*/ 46 h 159"/>
                <a:gd name="T22" fmla="*/ 187 w 188"/>
                <a:gd name="T23" fmla="*/ 17 h 159"/>
                <a:gd name="T24" fmla="*/ 188 w 188"/>
                <a:gd name="T25" fmla="*/ 21 h 159"/>
                <a:gd name="T26" fmla="*/ 187 w 188"/>
                <a:gd name="T27" fmla="*/ 17 h 159"/>
                <a:gd name="T28" fmla="*/ 180 w 188"/>
                <a:gd name="T29" fmla="*/ 0 h 159"/>
                <a:gd name="T30" fmla="*/ 165 w 188"/>
                <a:gd name="T31" fmla="*/ 24 h 159"/>
                <a:gd name="T32" fmla="*/ 186 w 188"/>
                <a:gd name="T33" fmla="*/ 11 h 159"/>
                <a:gd name="T34" fmla="*/ 180 w 188"/>
                <a:gd name="T3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159">
                  <a:moveTo>
                    <a:pt x="51" y="116"/>
                  </a:moveTo>
                  <a:cubicBezTo>
                    <a:pt x="22" y="132"/>
                    <a:pt x="0" y="141"/>
                    <a:pt x="0" y="141"/>
                  </a:cubicBezTo>
                  <a:cubicBezTo>
                    <a:pt x="19" y="155"/>
                    <a:pt x="39" y="159"/>
                    <a:pt x="39" y="159"/>
                  </a:cubicBezTo>
                  <a:cubicBezTo>
                    <a:pt x="46" y="157"/>
                    <a:pt x="53" y="155"/>
                    <a:pt x="61" y="152"/>
                  </a:cubicBezTo>
                  <a:cubicBezTo>
                    <a:pt x="57" y="143"/>
                    <a:pt x="53" y="126"/>
                    <a:pt x="51" y="116"/>
                  </a:cubicBezTo>
                  <a:moveTo>
                    <a:pt x="147" y="46"/>
                  </a:moveTo>
                  <a:cubicBezTo>
                    <a:pt x="125" y="69"/>
                    <a:pt x="99" y="88"/>
                    <a:pt x="74" y="103"/>
                  </a:cubicBezTo>
                  <a:cubicBezTo>
                    <a:pt x="70" y="118"/>
                    <a:pt x="67" y="139"/>
                    <a:pt x="65" y="150"/>
                  </a:cubicBezTo>
                  <a:cubicBezTo>
                    <a:pt x="103" y="134"/>
                    <a:pt x="139" y="100"/>
                    <a:pt x="162" y="75"/>
                  </a:cubicBezTo>
                  <a:cubicBezTo>
                    <a:pt x="159" y="71"/>
                    <a:pt x="155" y="66"/>
                    <a:pt x="149" y="60"/>
                  </a:cubicBezTo>
                  <a:cubicBezTo>
                    <a:pt x="145" y="56"/>
                    <a:pt x="145" y="51"/>
                    <a:pt x="147" y="46"/>
                  </a:cubicBezTo>
                  <a:moveTo>
                    <a:pt x="187" y="17"/>
                  </a:moveTo>
                  <a:cubicBezTo>
                    <a:pt x="187" y="19"/>
                    <a:pt x="188" y="20"/>
                    <a:pt x="188" y="21"/>
                  </a:cubicBezTo>
                  <a:cubicBezTo>
                    <a:pt x="188" y="20"/>
                    <a:pt x="187" y="19"/>
                    <a:pt x="187" y="17"/>
                  </a:cubicBezTo>
                  <a:moveTo>
                    <a:pt x="180" y="0"/>
                  </a:moveTo>
                  <a:cubicBezTo>
                    <a:pt x="176" y="8"/>
                    <a:pt x="171" y="17"/>
                    <a:pt x="165" y="24"/>
                  </a:cubicBezTo>
                  <a:cubicBezTo>
                    <a:pt x="175" y="17"/>
                    <a:pt x="184" y="11"/>
                    <a:pt x="186" y="11"/>
                  </a:cubicBezTo>
                  <a:cubicBezTo>
                    <a:pt x="183" y="2"/>
                    <a:pt x="180" y="0"/>
                    <a:pt x="18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4" name="Freeform 359"/>
            <p:cNvSpPr>
              <a:spLocks/>
            </p:cNvSpPr>
            <p:nvPr/>
          </p:nvSpPr>
          <p:spPr bwMode="auto">
            <a:xfrm rot="16200000">
              <a:off x="11046114" y="1108331"/>
              <a:ext cx="132752" cy="285090"/>
            </a:xfrm>
            <a:custGeom>
              <a:avLst/>
              <a:gdLst>
                <a:gd name="T0" fmla="*/ 23 w 23"/>
                <a:gd name="T1" fmla="*/ 0 h 49"/>
                <a:gd name="T2" fmla="*/ 0 w 23"/>
                <a:gd name="T3" fmla="*/ 13 h 49"/>
                <a:gd name="T4" fmla="*/ 10 w 23"/>
                <a:gd name="T5" fmla="*/ 49 h 49"/>
                <a:gd name="T6" fmla="*/ 14 w 23"/>
                <a:gd name="T7" fmla="*/ 47 h 49"/>
                <a:gd name="T8" fmla="*/ 23 w 23"/>
                <a:gd name="T9" fmla="*/ 0 h 49"/>
              </a:gdLst>
              <a:ahLst/>
              <a:cxnLst>
                <a:cxn ang="0">
                  <a:pos x="T0" y="T1"/>
                </a:cxn>
                <a:cxn ang="0">
                  <a:pos x="T2" y="T3"/>
                </a:cxn>
                <a:cxn ang="0">
                  <a:pos x="T4" y="T5"/>
                </a:cxn>
                <a:cxn ang="0">
                  <a:pos x="T6" y="T7"/>
                </a:cxn>
                <a:cxn ang="0">
                  <a:pos x="T8" y="T9"/>
                </a:cxn>
              </a:cxnLst>
              <a:rect l="0" t="0" r="r" b="b"/>
              <a:pathLst>
                <a:path w="23" h="49">
                  <a:moveTo>
                    <a:pt x="23" y="0"/>
                  </a:moveTo>
                  <a:cubicBezTo>
                    <a:pt x="15" y="5"/>
                    <a:pt x="8" y="9"/>
                    <a:pt x="0" y="13"/>
                  </a:cubicBezTo>
                  <a:cubicBezTo>
                    <a:pt x="2" y="23"/>
                    <a:pt x="6" y="40"/>
                    <a:pt x="10" y="49"/>
                  </a:cubicBezTo>
                  <a:cubicBezTo>
                    <a:pt x="11" y="49"/>
                    <a:pt x="13" y="48"/>
                    <a:pt x="14" y="47"/>
                  </a:cubicBezTo>
                  <a:cubicBezTo>
                    <a:pt x="16" y="36"/>
                    <a:pt x="19" y="15"/>
                    <a:pt x="2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5" name="Freeform 360"/>
            <p:cNvSpPr>
              <a:spLocks/>
            </p:cNvSpPr>
            <p:nvPr/>
          </p:nvSpPr>
          <p:spPr bwMode="auto">
            <a:xfrm rot="16200000">
              <a:off x="10492257" y="456542"/>
              <a:ext cx="256798" cy="372140"/>
            </a:xfrm>
            <a:custGeom>
              <a:avLst/>
              <a:gdLst>
                <a:gd name="T0" fmla="*/ 41 w 44"/>
                <a:gd name="T1" fmla="*/ 0 h 64"/>
                <a:gd name="T2" fmla="*/ 20 w 44"/>
                <a:gd name="T3" fmla="*/ 13 h 64"/>
                <a:gd name="T4" fmla="*/ 2 w 44"/>
                <a:gd name="T5" fmla="*/ 35 h 64"/>
                <a:gd name="T6" fmla="*/ 4 w 44"/>
                <a:gd name="T7" fmla="*/ 49 h 64"/>
                <a:gd name="T8" fmla="*/ 17 w 44"/>
                <a:gd name="T9" fmla="*/ 64 h 64"/>
                <a:gd name="T10" fmla="*/ 44 w 44"/>
                <a:gd name="T11" fmla="*/ 32 h 64"/>
                <a:gd name="T12" fmla="*/ 43 w 44"/>
                <a:gd name="T13" fmla="*/ 10 h 64"/>
                <a:gd name="T14" fmla="*/ 42 w 44"/>
                <a:gd name="T15" fmla="*/ 6 h 64"/>
                <a:gd name="T16" fmla="*/ 41 w 4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4">
                  <a:moveTo>
                    <a:pt x="41" y="0"/>
                  </a:moveTo>
                  <a:cubicBezTo>
                    <a:pt x="39" y="0"/>
                    <a:pt x="30" y="6"/>
                    <a:pt x="20" y="13"/>
                  </a:cubicBezTo>
                  <a:cubicBezTo>
                    <a:pt x="15" y="21"/>
                    <a:pt x="8" y="28"/>
                    <a:pt x="2" y="35"/>
                  </a:cubicBezTo>
                  <a:cubicBezTo>
                    <a:pt x="0" y="40"/>
                    <a:pt x="0" y="45"/>
                    <a:pt x="4" y="49"/>
                  </a:cubicBezTo>
                  <a:cubicBezTo>
                    <a:pt x="10" y="55"/>
                    <a:pt x="14" y="60"/>
                    <a:pt x="17" y="64"/>
                  </a:cubicBezTo>
                  <a:cubicBezTo>
                    <a:pt x="34" y="46"/>
                    <a:pt x="44" y="32"/>
                    <a:pt x="44" y="32"/>
                  </a:cubicBezTo>
                  <a:cubicBezTo>
                    <a:pt x="44" y="23"/>
                    <a:pt x="44" y="16"/>
                    <a:pt x="43" y="10"/>
                  </a:cubicBezTo>
                  <a:cubicBezTo>
                    <a:pt x="43" y="9"/>
                    <a:pt x="42" y="8"/>
                    <a:pt x="42" y="6"/>
                  </a:cubicBezTo>
                  <a:cubicBezTo>
                    <a:pt x="42" y="4"/>
                    <a:pt x="41" y="2"/>
                    <a:pt x="41"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6" name="Freeform 361"/>
            <p:cNvSpPr>
              <a:spLocks noEditPoints="1"/>
            </p:cNvSpPr>
            <p:nvPr/>
          </p:nvSpPr>
          <p:spPr bwMode="auto">
            <a:xfrm rot="16200000">
              <a:off x="9658751" y="1146415"/>
              <a:ext cx="1109890" cy="393902"/>
            </a:xfrm>
            <a:custGeom>
              <a:avLst/>
              <a:gdLst>
                <a:gd name="T0" fmla="*/ 86 w 191"/>
                <a:gd name="T1" fmla="*/ 43 h 68"/>
                <a:gd name="T2" fmla="*/ 1 w 191"/>
                <a:gd name="T3" fmla="*/ 61 h 68"/>
                <a:gd name="T4" fmla="*/ 0 w 191"/>
                <a:gd name="T5" fmla="*/ 68 h 68"/>
                <a:gd name="T6" fmla="*/ 97 w 191"/>
                <a:gd name="T7" fmla="*/ 53 h 68"/>
                <a:gd name="T8" fmla="*/ 86 w 191"/>
                <a:gd name="T9" fmla="*/ 43 h 68"/>
                <a:gd name="T10" fmla="*/ 177 w 191"/>
                <a:gd name="T11" fmla="*/ 0 h 68"/>
                <a:gd name="T12" fmla="*/ 166 w 191"/>
                <a:gd name="T13" fmla="*/ 7 h 68"/>
                <a:gd name="T14" fmla="*/ 169 w 191"/>
                <a:gd name="T15" fmla="*/ 25 h 68"/>
                <a:gd name="T16" fmla="*/ 191 w 191"/>
                <a:gd name="T17" fmla="*/ 10 h 68"/>
                <a:gd name="T18" fmla="*/ 177 w 191"/>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8">
                  <a:moveTo>
                    <a:pt x="86" y="43"/>
                  </a:moveTo>
                  <a:cubicBezTo>
                    <a:pt x="62" y="50"/>
                    <a:pt x="34" y="57"/>
                    <a:pt x="1" y="61"/>
                  </a:cubicBezTo>
                  <a:cubicBezTo>
                    <a:pt x="0" y="68"/>
                    <a:pt x="0" y="68"/>
                    <a:pt x="0" y="68"/>
                  </a:cubicBezTo>
                  <a:cubicBezTo>
                    <a:pt x="0" y="68"/>
                    <a:pt x="46" y="66"/>
                    <a:pt x="97" y="53"/>
                  </a:cubicBezTo>
                  <a:cubicBezTo>
                    <a:pt x="94" y="50"/>
                    <a:pt x="90" y="46"/>
                    <a:pt x="86" y="43"/>
                  </a:cubicBezTo>
                  <a:moveTo>
                    <a:pt x="177" y="0"/>
                  </a:moveTo>
                  <a:cubicBezTo>
                    <a:pt x="177" y="0"/>
                    <a:pt x="174" y="2"/>
                    <a:pt x="166" y="7"/>
                  </a:cubicBezTo>
                  <a:cubicBezTo>
                    <a:pt x="169" y="13"/>
                    <a:pt x="170" y="19"/>
                    <a:pt x="169" y="25"/>
                  </a:cubicBezTo>
                  <a:cubicBezTo>
                    <a:pt x="177" y="20"/>
                    <a:pt x="184" y="15"/>
                    <a:pt x="191" y="10"/>
                  </a:cubicBezTo>
                  <a:cubicBezTo>
                    <a:pt x="191" y="10"/>
                    <a:pt x="185" y="5"/>
                    <a:pt x="177"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7" name="Freeform 362"/>
            <p:cNvSpPr>
              <a:spLocks/>
            </p:cNvSpPr>
            <p:nvPr/>
          </p:nvSpPr>
          <p:spPr bwMode="auto">
            <a:xfrm rot="16200000">
              <a:off x="9946017" y="1022369"/>
              <a:ext cx="489658" cy="265503"/>
            </a:xfrm>
            <a:custGeom>
              <a:avLst/>
              <a:gdLst>
                <a:gd name="T0" fmla="*/ 80 w 84"/>
                <a:gd name="T1" fmla="*/ 0 h 46"/>
                <a:gd name="T2" fmla="*/ 0 w 84"/>
                <a:gd name="T3" fmla="*/ 36 h 46"/>
                <a:gd name="T4" fmla="*/ 11 w 84"/>
                <a:gd name="T5" fmla="*/ 46 h 46"/>
                <a:gd name="T6" fmla="*/ 83 w 84"/>
                <a:gd name="T7" fmla="*/ 18 h 46"/>
                <a:gd name="T8" fmla="*/ 80 w 84"/>
                <a:gd name="T9" fmla="*/ 0 h 46"/>
              </a:gdLst>
              <a:ahLst/>
              <a:cxnLst>
                <a:cxn ang="0">
                  <a:pos x="T0" y="T1"/>
                </a:cxn>
                <a:cxn ang="0">
                  <a:pos x="T2" y="T3"/>
                </a:cxn>
                <a:cxn ang="0">
                  <a:pos x="T4" y="T5"/>
                </a:cxn>
                <a:cxn ang="0">
                  <a:pos x="T6" y="T7"/>
                </a:cxn>
                <a:cxn ang="0">
                  <a:pos x="T8" y="T9"/>
                </a:cxn>
              </a:cxnLst>
              <a:rect l="0" t="0" r="r" b="b"/>
              <a:pathLst>
                <a:path w="84" h="46">
                  <a:moveTo>
                    <a:pt x="80" y="0"/>
                  </a:moveTo>
                  <a:cubicBezTo>
                    <a:pt x="66" y="9"/>
                    <a:pt x="39" y="23"/>
                    <a:pt x="0" y="36"/>
                  </a:cubicBezTo>
                  <a:cubicBezTo>
                    <a:pt x="4" y="39"/>
                    <a:pt x="8" y="43"/>
                    <a:pt x="11" y="46"/>
                  </a:cubicBezTo>
                  <a:cubicBezTo>
                    <a:pt x="36" y="40"/>
                    <a:pt x="61" y="31"/>
                    <a:pt x="83" y="18"/>
                  </a:cubicBezTo>
                  <a:cubicBezTo>
                    <a:pt x="84" y="12"/>
                    <a:pt x="83" y="6"/>
                    <a:pt x="80"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8" name="Freeform 363"/>
            <p:cNvSpPr>
              <a:spLocks/>
            </p:cNvSpPr>
            <p:nvPr/>
          </p:nvSpPr>
          <p:spPr bwMode="auto">
            <a:xfrm rot="16200000">
              <a:off x="605000" y="4002751"/>
              <a:ext cx="1832407" cy="1832407"/>
            </a:xfrm>
            <a:custGeom>
              <a:avLst/>
              <a:gdLst>
                <a:gd name="T0" fmla="*/ 296 w 315"/>
                <a:gd name="T1" fmla="*/ 123 h 315"/>
                <a:gd name="T2" fmla="*/ 123 w 315"/>
                <a:gd name="T3" fmla="*/ 19 h 315"/>
                <a:gd name="T4" fmla="*/ 19 w 315"/>
                <a:gd name="T5" fmla="*/ 192 h 315"/>
                <a:gd name="T6" fmla="*/ 192 w 315"/>
                <a:gd name="T7" fmla="*/ 296 h 315"/>
                <a:gd name="T8" fmla="*/ 296 w 315"/>
                <a:gd name="T9" fmla="*/ 123 h 315"/>
              </a:gdLst>
              <a:ahLst/>
              <a:cxnLst>
                <a:cxn ang="0">
                  <a:pos x="T0" y="T1"/>
                </a:cxn>
                <a:cxn ang="0">
                  <a:pos x="T2" y="T3"/>
                </a:cxn>
                <a:cxn ang="0">
                  <a:pos x="T4" y="T5"/>
                </a:cxn>
                <a:cxn ang="0">
                  <a:pos x="T6" y="T7"/>
                </a:cxn>
                <a:cxn ang="0">
                  <a:pos x="T8" y="T9"/>
                </a:cxn>
              </a:cxnLst>
              <a:rect l="0" t="0" r="r" b="b"/>
              <a:pathLst>
                <a:path w="315" h="315">
                  <a:moveTo>
                    <a:pt x="296" y="123"/>
                  </a:moveTo>
                  <a:cubicBezTo>
                    <a:pt x="277" y="46"/>
                    <a:pt x="200" y="0"/>
                    <a:pt x="123" y="19"/>
                  </a:cubicBezTo>
                  <a:cubicBezTo>
                    <a:pt x="46" y="38"/>
                    <a:pt x="0" y="115"/>
                    <a:pt x="19" y="192"/>
                  </a:cubicBezTo>
                  <a:cubicBezTo>
                    <a:pt x="38" y="268"/>
                    <a:pt x="115" y="315"/>
                    <a:pt x="192" y="296"/>
                  </a:cubicBezTo>
                  <a:cubicBezTo>
                    <a:pt x="269" y="277"/>
                    <a:pt x="315" y="199"/>
                    <a:pt x="296" y="123"/>
                  </a:cubicBezTo>
                  <a:close/>
                </a:path>
              </a:pathLst>
            </a:cu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9" name="Freeform 364"/>
            <p:cNvSpPr>
              <a:spLocks/>
            </p:cNvSpPr>
            <p:nvPr/>
          </p:nvSpPr>
          <p:spPr bwMode="auto">
            <a:xfrm rot="16200000">
              <a:off x="1020665" y="5315034"/>
              <a:ext cx="191511" cy="348201"/>
            </a:xfrm>
            <a:custGeom>
              <a:avLst/>
              <a:gdLst>
                <a:gd name="T0" fmla="*/ 23 w 33"/>
                <a:gd name="T1" fmla="*/ 3 h 60"/>
                <a:gd name="T2" fmla="*/ 15 w 33"/>
                <a:gd name="T3" fmla="*/ 45 h 60"/>
                <a:gd name="T4" fmla="*/ 23 w 33"/>
                <a:gd name="T5" fmla="*/ 3 h 60"/>
              </a:gdLst>
              <a:ahLst/>
              <a:cxnLst>
                <a:cxn ang="0">
                  <a:pos x="T0" y="T1"/>
                </a:cxn>
                <a:cxn ang="0">
                  <a:pos x="T2" y="T3"/>
                </a:cxn>
                <a:cxn ang="0">
                  <a:pos x="T4" y="T5"/>
                </a:cxn>
              </a:cxnLst>
              <a:rect l="0" t="0" r="r" b="b"/>
              <a:pathLst>
                <a:path w="33" h="60">
                  <a:moveTo>
                    <a:pt x="23" y="3"/>
                  </a:moveTo>
                  <a:cubicBezTo>
                    <a:pt x="7" y="10"/>
                    <a:pt x="0" y="60"/>
                    <a:pt x="15" y="45"/>
                  </a:cubicBezTo>
                  <a:cubicBezTo>
                    <a:pt x="31" y="30"/>
                    <a:pt x="33" y="0"/>
                    <a:pt x="2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0" name="Freeform 365"/>
            <p:cNvSpPr>
              <a:spLocks/>
            </p:cNvSpPr>
            <p:nvPr/>
          </p:nvSpPr>
          <p:spPr bwMode="auto">
            <a:xfrm rot="16200000">
              <a:off x="891178" y="5148550"/>
              <a:ext cx="191511" cy="215449"/>
            </a:xfrm>
            <a:custGeom>
              <a:avLst/>
              <a:gdLst>
                <a:gd name="T0" fmla="*/ 3 w 33"/>
                <a:gd name="T1" fmla="*/ 3 h 37"/>
                <a:gd name="T2" fmla="*/ 29 w 33"/>
                <a:gd name="T3" fmla="*/ 19 h 37"/>
                <a:gd name="T4" fmla="*/ 3 w 33"/>
                <a:gd name="T5" fmla="*/ 3 h 37"/>
              </a:gdLst>
              <a:ahLst/>
              <a:cxnLst>
                <a:cxn ang="0">
                  <a:pos x="T0" y="T1"/>
                </a:cxn>
                <a:cxn ang="0">
                  <a:pos x="T2" y="T3"/>
                </a:cxn>
                <a:cxn ang="0">
                  <a:pos x="T4" y="T5"/>
                </a:cxn>
              </a:cxnLst>
              <a:rect l="0" t="0" r="r" b="b"/>
              <a:pathLst>
                <a:path w="33" h="37">
                  <a:moveTo>
                    <a:pt x="3" y="3"/>
                  </a:moveTo>
                  <a:cubicBezTo>
                    <a:pt x="15" y="15"/>
                    <a:pt x="33" y="37"/>
                    <a:pt x="29" y="19"/>
                  </a:cubicBezTo>
                  <a:cubicBezTo>
                    <a:pt x="24" y="0"/>
                    <a:pt x="0" y="0"/>
                    <a:pt x="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1" name="Freeform 366"/>
            <p:cNvSpPr>
              <a:spLocks/>
            </p:cNvSpPr>
            <p:nvPr/>
          </p:nvSpPr>
          <p:spPr bwMode="auto">
            <a:xfrm rot="16200000">
              <a:off x="1056573" y="5216014"/>
              <a:ext cx="139280" cy="202392"/>
            </a:xfrm>
            <a:custGeom>
              <a:avLst/>
              <a:gdLst>
                <a:gd name="T0" fmla="*/ 8 w 24"/>
                <a:gd name="T1" fmla="*/ 5 h 35"/>
                <a:gd name="T2" fmla="*/ 13 w 24"/>
                <a:gd name="T3" fmla="*/ 25 h 35"/>
                <a:gd name="T4" fmla="*/ 8 w 24"/>
                <a:gd name="T5" fmla="*/ 5 h 35"/>
              </a:gdLst>
              <a:ahLst/>
              <a:cxnLst>
                <a:cxn ang="0">
                  <a:pos x="T0" y="T1"/>
                </a:cxn>
                <a:cxn ang="0">
                  <a:pos x="T2" y="T3"/>
                </a:cxn>
                <a:cxn ang="0">
                  <a:pos x="T4" y="T5"/>
                </a:cxn>
              </a:cxnLst>
              <a:rect l="0" t="0" r="r" b="b"/>
              <a:pathLst>
                <a:path w="24" h="35">
                  <a:moveTo>
                    <a:pt x="8" y="5"/>
                  </a:moveTo>
                  <a:cubicBezTo>
                    <a:pt x="0" y="11"/>
                    <a:pt x="1" y="35"/>
                    <a:pt x="13" y="25"/>
                  </a:cubicBezTo>
                  <a:cubicBezTo>
                    <a:pt x="24" y="15"/>
                    <a:pt x="16" y="0"/>
                    <a:pt x="8"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2" name="Freeform 367"/>
            <p:cNvSpPr>
              <a:spLocks/>
            </p:cNvSpPr>
            <p:nvPr/>
          </p:nvSpPr>
          <p:spPr bwMode="auto">
            <a:xfrm rot="16200000">
              <a:off x="1213263" y="4173588"/>
              <a:ext cx="243741" cy="389550"/>
            </a:xfrm>
            <a:custGeom>
              <a:avLst/>
              <a:gdLst>
                <a:gd name="T0" fmla="*/ 17 w 42"/>
                <a:gd name="T1" fmla="*/ 6 h 67"/>
                <a:gd name="T2" fmla="*/ 28 w 42"/>
                <a:gd name="T3" fmla="*/ 47 h 67"/>
                <a:gd name="T4" fmla="*/ 17 w 42"/>
                <a:gd name="T5" fmla="*/ 6 h 67"/>
              </a:gdLst>
              <a:ahLst/>
              <a:cxnLst>
                <a:cxn ang="0">
                  <a:pos x="T0" y="T1"/>
                </a:cxn>
                <a:cxn ang="0">
                  <a:pos x="T2" y="T3"/>
                </a:cxn>
                <a:cxn ang="0">
                  <a:pos x="T4" y="T5"/>
                </a:cxn>
              </a:cxnLst>
              <a:rect l="0" t="0" r="r" b="b"/>
              <a:pathLst>
                <a:path w="42" h="67">
                  <a:moveTo>
                    <a:pt x="17" y="6"/>
                  </a:moveTo>
                  <a:cubicBezTo>
                    <a:pt x="0" y="19"/>
                    <a:pt x="13" y="67"/>
                    <a:pt x="28" y="47"/>
                  </a:cubicBezTo>
                  <a:cubicBezTo>
                    <a:pt x="42" y="27"/>
                    <a:pt x="26" y="0"/>
                    <a:pt x="17" y="6"/>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3" name="Freeform 368"/>
            <p:cNvSpPr>
              <a:spLocks/>
            </p:cNvSpPr>
            <p:nvPr/>
          </p:nvSpPr>
          <p:spPr bwMode="auto">
            <a:xfrm rot="16200000">
              <a:off x="2029359" y="4759000"/>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4" name="Freeform 369"/>
            <p:cNvSpPr>
              <a:spLocks/>
            </p:cNvSpPr>
            <p:nvPr/>
          </p:nvSpPr>
          <p:spPr bwMode="auto">
            <a:xfrm rot="16200000">
              <a:off x="2108793" y="4714387"/>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5" name="Freeform 370"/>
            <p:cNvSpPr>
              <a:spLocks/>
            </p:cNvSpPr>
            <p:nvPr/>
          </p:nvSpPr>
          <p:spPr bwMode="auto">
            <a:xfrm rot="16200000">
              <a:off x="916204" y="4296546"/>
              <a:ext cx="250269" cy="337320"/>
            </a:xfrm>
            <a:custGeom>
              <a:avLst/>
              <a:gdLst>
                <a:gd name="T0" fmla="*/ 9 w 43"/>
                <a:gd name="T1" fmla="*/ 8 h 58"/>
                <a:gd name="T2" fmla="*/ 42 w 43"/>
                <a:gd name="T3" fmla="*/ 37 h 58"/>
                <a:gd name="T4" fmla="*/ 9 w 43"/>
                <a:gd name="T5" fmla="*/ 8 h 58"/>
              </a:gdLst>
              <a:ahLst/>
              <a:cxnLst>
                <a:cxn ang="0">
                  <a:pos x="T0" y="T1"/>
                </a:cxn>
                <a:cxn ang="0">
                  <a:pos x="T2" y="T3"/>
                </a:cxn>
                <a:cxn ang="0">
                  <a:pos x="T4" y="T5"/>
                </a:cxn>
              </a:cxnLst>
              <a:rect l="0" t="0" r="r" b="b"/>
              <a:pathLst>
                <a:path w="43" h="58">
                  <a:moveTo>
                    <a:pt x="9" y="8"/>
                  </a:moveTo>
                  <a:cubicBezTo>
                    <a:pt x="0" y="19"/>
                    <a:pt x="40" y="58"/>
                    <a:pt x="42" y="37"/>
                  </a:cubicBezTo>
                  <a:cubicBezTo>
                    <a:pt x="43" y="16"/>
                    <a:pt x="16" y="0"/>
                    <a:pt x="9" y="8"/>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6" name="Freeform 371"/>
            <p:cNvSpPr>
              <a:spLocks/>
            </p:cNvSpPr>
            <p:nvPr/>
          </p:nvSpPr>
          <p:spPr bwMode="auto">
            <a:xfrm rot="16200000">
              <a:off x="1100098" y="4460853"/>
              <a:ext cx="167572" cy="100108"/>
            </a:xfrm>
            <a:custGeom>
              <a:avLst/>
              <a:gdLst>
                <a:gd name="T0" fmla="*/ 19 w 29"/>
                <a:gd name="T1" fmla="*/ 3 h 17"/>
                <a:gd name="T2" fmla="*/ 11 w 29"/>
                <a:gd name="T3" fmla="*/ 13 h 17"/>
                <a:gd name="T4" fmla="*/ 19 w 29"/>
                <a:gd name="T5" fmla="*/ 3 h 17"/>
              </a:gdLst>
              <a:ahLst/>
              <a:cxnLst>
                <a:cxn ang="0">
                  <a:pos x="T0" y="T1"/>
                </a:cxn>
                <a:cxn ang="0">
                  <a:pos x="T2" y="T3"/>
                </a:cxn>
                <a:cxn ang="0">
                  <a:pos x="T4" y="T5"/>
                </a:cxn>
              </a:cxnLst>
              <a:rect l="0" t="0" r="r" b="b"/>
              <a:pathLst>
                <a:path w="29" h="17">
                  <a:moveTo>
                    <a:pt x="19" y="3"/>
                  </a:moveTo>
                  <a:cubicBezTo>
                    <a:pt x="9" y="6"/>
                    <a:pt x="0" y="17"/>
                    <a:pt x="11" y="13"/>
                  </a:cubicBezTo>
                  <a:cubicBezTo>
                    <a:pt x="21" y="9"/>
                    <a:pt x="29" y="0"/>
                    <a:pt x="19"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7" name="Freeform 372"/>
            <p:cNvSpPr>
              <a:spLocks/>
            </p:cNvSpPr>
            <p:nvPr/>
          </p:nvSpPr>
          <p:spPr bwMode="auto">
            <a:xfrm rot="16200000">
              <a:off x="2073973" y="5069117"/>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8" name="Freeform 373"/>
            <p:cNvSpPr>
              <a:spLocks/>
            </p:cNvSpPr>
            <p:nvPr/>
          </p:nvSpPr>
          <p:spPr bwMode="auto">
            <a:xfrm rot="16200000">
              <a:off x="2094647" y="4985331"/>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9" name="Freeform 374"/>
            <p:cNvSpPr>
              <a:spLocks/>
            </p:cNvSpPr>
            <p:nvPr/>
          </p:nvSpPr>
          <p:spPr bwMode="auto">
            <a:xfrm rot="16200000">
              <a:off x="2227399" y="4741590"/>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0" name="Freeform 375"/>
            <p:cNvSpPr>
              <a:spLocks/>
            </p:cNvSpPr>
            <p:nvPr/>
          </p:nvSpPr>
          <p:spPr bwMode="auto">
            <a:xfrm rot="16200000">
              <a:off x="2041329" y="5008182"/>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1" name="Freeform 376"/>
            <p:cNvSpPr>
              <a:spLocks/>
            </p:cNvSpPr>
            <p:nvPr/>
          </p:nvSpPr>
          <p:spPr bwMode="auto">
            <a:xfrm rot="16200000">
              <a:off x="841124" y="456966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2" name="Freeform 377"/>
            <p:cNvSpPr>
              <a:spLocks/>
            </p:cNvSpPr>
            <p:nvPr/>
          </p:nvSpPr>
          <p:spPr bwMode="auto">
            <a:xfrm rot="16200000">
              <a:off x="1070719" y="4520700"/>
              <a:ext cx="41349" cy="28291"/>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3" name="Freeform 378"/>
            <p:cNvSpPr>
              <a:spLocks/>
            </p:cNvSpPr>
            <p:nvPr/>
          </p:nvSpPr>
          <p:spPr bwMode="auto">
            <a:xfrm rot="16200000">
              <a:off x="1317724" y="419752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4" name="Freeform 379"/>
            <p:cNvSpPr>
              <a:spLocks/>
            </p:cNvSpPr>
            <p:nvPr/>
          </p:nvSpPr>
          <p:spPr bwMode="auto">
            <a:xfrm rot="16200000">
              <a:off x="834595" y="5168136"/>
              <a:ext cx="47878" cy="41349"/>
            </a:xfrm>
            <a:custGeom>
              <a:avLst/>
              <a:gdLst>
                <a:gd name="T0" fmla="*/ 4 w 8"/>
                <a:gd name="T1" fmla="*/ 1 h 7"/>
                <a:gd name="T2" fmla="*/ 3 w 8"/>
                <a:gd name="T3" fmla="*/ 1 h 7"/>
                <a:gd name="T4" fmla="*/ 4 w 8"/>
                <a:gd name="T5" fmla="*/ 6 h 7"/>
                <a:gd name="T6" fmla="*/ 5 w 8"/>
                <a:gd name="T7" fmla="*/ 6 h 7"/>
                <a:gd name="T8" fmla="*/ 4 w 8"/>
                <a:gd name="T9" fmla="*/ 1 h 7"/>
              </a:gdLst>
              <a:ahLst/>
              <a:cxnLst>
                <a:cxn ang="0">
                  <a:pos x="T0" y="T1"/>
                </a:cxn>
                <a:cxn ang="0">
                  <a:pos x="T2" y="T3"/>
                </a:cxn>
                <a:cxn ang="0">
                  <a:pos x="T4" y="T5"/>
                </a:cxn>
                <a:cxn ang="0">
                  <a:pos x="T6" y="T7"/>
                </a:cxn>
                <a:cxn ang="0">
                  <a:pos x="T8" y="T9"/>
                </a:cxn>
              </a:cxnLst>
              <a:rect l="0" t="0" r="r" b="b"/>
              <a:pathLst>
                <a:path w="8" h="7">
                  <a:moveTo>
                    <a:pt x="4" y="1"/>
                  </a:moveTo>
                  <a:cubicBezTo>
                    <a:pt x="3" y="1"/>
                    <a:pt x="3" y="1"/>
                    <a:pt x="3" y="1"/>
                  </a:cubicBezTo>
                  <a:cubicBezTo>
                    <a:pt x="0" y="2"/>
                    <a:pt x="1" y="7"/>
                    <a:pt x="4" y="6"/>
                  </a:cubicBezTo>
                  <a:cubicBezTo>
                    <a:pt x="5" y="6"/>
                    <a:pt x="5" y="6"/>
                    <a:pt x="5" y="6"/>
                  </a:cubicBezTo>
                  <a:cubicBezTo>
                    <a:pt x="8" y="5"/>
                    <a:pt x="7" y="0"/>
                    <a:pt x="4" y="1"/>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5" name="Freeform 380"/>
            <p:cNvSpPr>
              <a:spLocks/>
            </p:cNvSpPr>
            <p:nvPr/>
          </p:nvSpPr>
          <p:spPr bwMode="auto">
            <a:xfrm rot="16200000">
              <a:off x="1270934" y="558053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6" name="Freeform 381"/>
            <p:cNvSpPr>
              <a:spLocks/>
            </p:cNvSpPr>
            <p:nvPr/>
          </p:nvSpPr>
          <p:spPr bwMode="auto">
            <a:xfrm rot="16200000">
              <a:off x="295972" y="4451060"/>
              <a:ext cx="2576687" cy="900970"/>
            </a:xfrm>
            <a:custGeom>
              <a:avLst/>
              <a:gdLst>
                <a:gd name="T0" fmla="*/ 347 w 443"/>
                <a:gd name="T1" fmla="*/ 3 h 155"/>
                <a:gd name="T2" fmla="*/ 349 w 443"/>
                <a:gd name="T3" fmla="*/ 8 h 155"/>
                <a:gd name="T4" fmla="*/ 396 w 443"/>
                <a:gd name="T5" fmla="*/ 19 h 155"/>
                <a:gd name="T6" fmla="*/ 360 w 443"/>
                <a:gd name="T7" fmla="*/ 57 h 155"/>
                <a:gd name="T8" fmla="*/ 228 w 443"/>
                <a:gd name="T9" fmla="*/ 106 h 155"/>
                <a:gd name="T10" fmla="*/ 89 w 443"/>
                <a:gd name="T11" fmla="*/ 125 h 155"/>
                <a:gd name="T12" fmla="*/ 39 w 443"/>
                <a:gd name="T13" fmla="*/ 108 h 155"/>
                <a:gd name="T14" fmla="*/ 76 w 443"/>
                <a:gd name="T15" fmla="*/ 75 h 155"/>
                <a:gd name="T16" fmla="*/ 76 w 443"/>
                <a:gd name="T17" fmla="*/ 71 h 155"/>
                <a:gd name="T18" fmla="*/ 4 w 443"/>
                <a:gd name="T19" fmla="*/ 131 h 155"/>
                <a:gd name="T20" fmla="*/ 103 w 443"/>
                <a:gd name="T21" fmla="*/ 151 h 155"/>
                <a:gd name="T22" fmla="*/ 234 w 443"/>
                <a:gd name="T23" fmla="*/ 129 h 155"/>
                <a:gd name="T24" fmla="*/ 360 w 443"/>
                <a:gd name="T25" fmla="*/ 87 h 155"/>
                <a:gd name="T26" fmla="*/ 439 w 443"/>
                <a:gd name="T27" fmla="*/ 23 h 155"/>
                <a:gd name="T28" fmla="*/ 347 w 443"/>
                <a:gd name="T29" fmla="*/ 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155">
                  <a:moveTo>
                    <a:pt x="347" y="3"/>
                  </a:moveTo>
                  <a:cubicBezTo>
                    <a:pt x="347" y="5"/>
                    <a:pt x="348" y="6"/>
                    <a:pt x="349" y="8"/>
                  </a:cubicBezTo>
                  <a:cubicBezTo>
                    <a:pt x="377" y="8"/>
                    <a:pt x="394" y="9"/>
                    <a:pt x="396" y="19"/>
                  </a:cubicBezTo>
                  <a:cubicBezTo>
                    <a:pt x="399" y="29"/>
                    <a:pt x="385" y="43"/>
                    <a:pt x="360" y="57"/>
                  </a:cubicBezTo>
                  <a:cubicBezTo>
                    <a:pt x="329" y="74"/>
                    <a:pt x="282" y="92"/>
                    <a:pt x="228" y="106"/>
                  </a:cubicBezTo>
                  <a:cubicBezTo>
                    <a:pt x="174" y="119"/>
                    <a:pt x="124" y="125"/>
                    <a:pt x="89" y="125"/>
                  </a:cubicBezTo>
                  <a:cubicBezTo>
                    <a:pt x="61" y="124"/>
                    <a:pt x="42" y="118"/>
                    <a:pt x="39" y="108"/>
                  </a:cubicBezTo>
                  <a:cubicBezTo>
                    <a:pt x="37" y="97"/>
                    <a:pt x="52" y="89"/>
                    <a:pt x="76" y="75"/>
                  </a:cubicBezTo>
                  <a:cubicBezTo>
                    <a:pt x="76" y="74"/>
                    <a:pt x="76" y="72"/>
                    <a:pt x="76" y="71"/>
                  </a:cubicBezTo>
                  <a:cubicBezTo>
                    <a:pt x="28" y="93"/>
                    <a:pt x="0" y="115"/>
                    <a:pt x="4" y="131"/>
                  </a:cubicBezTo>
                  <a:cubicBezTo>
                    <a:pt x="8" y="148"/>
                    <a:pt x="47" y="155"/>
                    <a:pt x="103" y="151"/>
                  </a:cubicBezTo>
                  <a:cubicBezTo>
                    <a:pt x="141" y="148"/>
                    <a:pt x="186" y="141"/>
                    <a:pt x="234" y="129"/>
                  </a:cubicBezTo>
                  <a:cubicBezTo>
                    <a:pt x="282" y="117"/>
                    <a:pt x="325" y="102"/>
                    <a:pt x="360" y="87"/>
                  </a:cubicBezTo>
                  <a:cubicBezTo>
                    <a:pt x="412" y="64"/>
                    <a:pt x="443" y="40"/>
                    <a:pt x="439" y="23"/>
                  </a:cubicBezTo>
                  <a:cubicBezTo>
                    <a:pt x="435" y="7"/>
                    <a:pt x="399" y="0"/>
                    <a:pt x="347"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7" name="Freeform 382"/>
            <p:cNvSpPr>
              <a:spLocks/>
            </p:cNvSpPr>
            <p:nvPr/>
          </p:nvSpPr>
          <p:spPr bwMode="auto">
            <a:xfrm rot="16200000">
              <a:off x="11253946" y="3287851"/>
              <a:ext cx="256798" cy="245917"/>
            </a:xfrm>
            <a:custGeom>
              <a:avLst/>
              <a:gdLst>
                <a:gd name="T0" fmla="*/ 59 w 118"/>
                <a:gd name="T1" fmla="*/ 0 h 113"/>
                <a:gd name="T2" fmla="*/ 78 w 118"/>
                <a:gd name="T3" fmla="*/ 38 h 113"/>
                <a:gd name="T4" fmla="*/ 118 w 118"/>
                <a:gd name="T5" fmla="*/ 43 h 113"/>
                <a:gd name="T6" fmla="*/ 88 w 118"/>
                <a:gd name="T7" fmla="*/ 73 h 113"/>
                <a:gd name="T8" fmla="*/ 96 w 118"/>
                <a:gd name="T9" fmla="*/ 113 h 113"/>
                <a:gd name="T10" fmla="*/ 59 w 118"/>
                <a:gd name="T11" fmla="*/ 94 h 113"/>
                <a:gd name="T12" fmla="*/ 24 w 118"/>
                <a:gd name="T13" fmla="*/ 113 h 113"/>
                <a:gd name="T14" fmla="*/ 30 w 118"/>
                <a:gd name="T15" fmla="*/ 73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8" y="38"/>
                  </a:lnTo>
                  <a:lnTo>
                    <a:pt x="118" y="43"/>
                  </a:lnTo>
                  <a:lnTo>
                    <a:pt x="88" y="73"/>
                  </a:lnTo>
                  <a:lnTo>
                    <a:pt x="96" y="113"/>
                  </a:lnTo>
                  <a:lnTo>
                    <a:pt x="59" y="94"/>
                  </a:lnTo>
                  <a:lnTo>
                    <a:pt x="24" y="113"/>
                  </a:lnTo>
                  <a:lnTo>
                    <a:pt x="30" y="73"/>
                  </a:lnTo>
                  <a:lnTo>
                    <a:pt x="0" y="43"/>
                  </a:lnTo>
                  <a:lnTo>
                    <a:pt x="40" y="38"/>
                  </a:lnTo>
                  <a:lnTo>
                    <a:pt x="59"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8" name="Freeform 383"/>
            <p:cNvSpPr>
              <a:spLocks/>
            </p:cNvSpPr>
            <p:nvPr/>
          </p:nvSpPr>
          <p:spPr bwMode="auto">
            <a:xfrm rot="16200000">
              <a:off x="3246974" y="5291095"/>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9" name="Freeform 384"/>
            <p:cNvSpPr>
              <a:spLocks/>
            </p:cNvSpPr>
            <p:nvPr/>
          </p:nvSpPr>
          <p:spPr bwMode="auto">
            <a:xfrm rot="16200000">
              <a:off x="2763846" y="6494564"/>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0" name="Freeform 385"/>
            <p:cNvSpPr>
              <a:spLocks/>
            </p:cNvSpPr>
            <p:nvPr/>
          </p:nvSpPr>
          <p:spPr bwMode="auto">
            <a:xfrm rot="16200000">
              <a:off x="3350347" y="1007136"/>
              <a:ext cx="150162" cy="152338"/>
            </a:xfrm>
            <a:custGeom>
              <a:avLst/>
              <a:gdLst>
                <a:gd name="T0" fmla="*/ 0 w 69"/>
                <a:gd name="T1" fmla="*/ 32 h 70"/>
                <a:gd name="T2" fmla="*/ 21 w 69"/>
                <a:gd name="T3" fmla="*/ 24 h 70"/>
                <a:gd name="T4" fmla="*/ 29 w 69"/>
                <a:gd name="T5" fmla="*/ 0 h 70"/>
                <a:gd name="T6" fmla="*/ 45 w 69"/>
                <a:gd name="T7" fmla="*/ 19 h 70"/>
                <a:gd name="T8" fmla="*/ 69 w 69"/>
                <a:gd name="T9" fmla="*/ 19 h 70"/>
                <a:gd name="T10" fmla="*/ 53 w 69"/>
                <a:gd name="T11" fmla="*/ 38 h 70"/>
                <a:gd name="T12" fmla="*/ 64 w 69"/>
                <a:gd name="T13" fmla="*/ 62 h 70"/>
                <a:gd name="T14" fmla="*/ 40 w 69"/>
                <a:gd name="T15" fmla="*/ 54 h 70"/>
                <a:gd name="T16" fmla="*/ 21 w 69"/>
                <a:gd name="T17" fmla="*/ 70 h 70"/>
                <a:gd name="T18" fmla="*/ 18 w 69"/>
                <a:gd name="T19" fmla="*/ 46 h 70"/>
                <a:gd name="T20" fmla="*/ 0 w 69"/>
                <a:gd name="T21"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0">
                  <a:moveTo>
                    <a:pt x="0" y="32"/>
                  </a:moveTo>
                  <a:lnTo>
                    <a:pt x="21" y="24"/>
                  </a:lnTo>
                  <a:lnTo>
                    <a:pt x="29" y="0"/>
                  </a:lnTo>
                  <a:lnTo>
                    <a:pt x="45" y="19"/>
                  </a:lnTo>
                  <a:lnTo>
                    <a:pt x="69" y="19"/>
                  </a:lnTo>
                  <a:lnTo>
                    <a:pt x="53" y="38"/>
                  </a:lnTo>
                  <a:lnTo>
                    <a:pt x="64" y="62"/>
                  </a:lnTo>
                  <a:lnTo>
                    <a:pt x="40" y="54"/>
                  </a:lnTo>
                  <a:lnTo>
                    <a:pt x="21" y="70"/>
                  </a:lnTo>
                  <a:lnTo>
                    <a:pt x="18" y="46"/>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1" name="Freeform 386"/>
            <p:cNvSpPr>
              <a:spLocks/>
            </p:cNvSpPr>
            <p:nvPr/>
          </p:nvSpPr>
          <p:spPr bwMode="auto">
            <a:xfrm rot="16200000">
              <a:off x="342761" y="6480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2" name="Freeform 387"/>
            <p:cNvSpPr>
              <a:spLocks/>
            </p:cNvSpPr>
            <p:nvPr/>
          </p:nvSpPr>
          <p:spPr bwMode="auto">
            <a:xfrm rot="16200000">
              <a:off x="1823703" y="46319"/>
              <a:ext cx="145809" cy="150162"/>
            </a:xfrm>
            <a:custGeom>
              <a:avLst/>
              <a:gdLst>
                <a:gd name="T0" fmla="*/ 0 w 67"/>
                <a:gd name="T1" fmla="*/ 10 h 69"/>
                <a:gd name="T2" fmla="*/ 24 w 67"/>
                <a:gd name="T3" fmla="*/ 16 h 69"/>
                <a:gd name="T4" fmla="*/ 43 w 67"/>
                <a:gd name="T5" fmla="*/ 0 h 69"/>
                <a:gd name="T6" fmla="*/ 45 w 67"/>
                <a:gd name="T7" fmla="*/ 24 h 69"/>
                <a:gd name="T8" fmla="*/ 67 w 67"/>
                <a:gd name="T9" fmla="*/ 34 h 69"/>
                <a:gd name="T10" fmla="*/ 45 w 67"/>
                <a:gd name="T11" fmla="*/ 45 h 69"/>
                <a:gd name="T12" fmla="*/ 40 w 67"/>
                <a:gd name="T13" fmla="*/ 69 h 69"/>
                <a:gd name="T14" fmla="*/ 24 w 67"/>
                <a:gd name="T15" fmla="*/ 50 h 69"/>
                <a:gd name="T16" fmla="*/ 0 w 67"/>
                <a:gd name="T17" fmla="*/ 53 h 69"/>
                <a:gd name="T18" fmla="*/ 11 w 67"/>
                <a:gd name="T19" fmla="*/ 32 h 69"/>
                <a:gd name="T20" fmla="*/ 0 w 67"/>
                <a:gd name="T2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9">
                  <a:moveTo>
                    <a:pt x="0" y="10"/>
                  </a:moveTo>
                  <a:lnTo>
                    <a:pt x="24" y="16"/>
                  </a:lnTo>
                  <a:lnTo>
                    <a:pt x="43" y="0"/>
                  </a:lnTo>
                  <a:lnTo>
                    <a:pt x="45" y="24"/>
                  </a:lnTo>
                  <a:lnTo>
                    <a:pt x="67" y="34"/>
                  </a:lnTo>
                  <a:lnTo>
                    <a:pt x="45" y="45"/>
                  </a:lnTo>
                  <a:lnTo>
                    <a:pt x="40" y="69"/>
                  </a:lnTo>
                  <a:lnTo>
                    <a:pt x="24" y="50"/>
                  </a:lnTo>
                  <a:lnTo>
                    <a:pt x="0" y="53"/>
                  </a:lnTo>
                  <a:lnTo>
                    <a:pt x="11" y="32"/>
                  </a:lnTo>
                  <a:lnTo>
                    <a:pt x="0" y="1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3" name="Freeform 388"/>
            <p:cNvSpPr>
              <a:spLocks/>
            </p:cNvSpPr>
            <p:nvPr/>
          </p:nvSpPr>
          <p:spPr bwMode="auto">
            <a:xfrm rot="16200000">
              <a:off x="390639" y="2230191"/>
              <a:ext cx="145809" cy="156690"/>
            </a:xfrm>
            <a:custGeom>
              <a:avLst/>
              <a:gdLst>
                <a:gd name="T0" fmla="*/ 0 w 67"/>
                <a:gd name="T1" fmla="*/ 13 h 72"/>
                <a:gd name="T2" fmla="*/ 25 w 67"/>
                <a:gd name="T3" fmla="*/ 18 h 72"/>
                <a:gd name="T4" fmla="*/ 43 w 67"/>
                <a:gd name="T5" fmla="*/ 0 h 72"/>
                <a:gd name="T6" fmla="*/ 46 w 67"/>
                <a:gd name="T7" fmla="*/ 26 h 72"/>
                <a:gd name="T8" fmla="*/ 67 w 67"/>
                <a:gd name="T9" fmla="*/ 37 h 72"/>
                <a:gd name="T10" fmla="*/ 46 w 67"/>
                <a:gd name="T11" fmla="*/ 48 h 72"/>
                <a:gd name="T12" fmla="*/ 41 w 67"/>
                <a:gd name="T13" fmla="*/ 72 h 72"/>
                <a:gd name="T14" fmla="*/ 25 w 67"/>
                <a:gd name="T15" fmla="*/ 53 h 72"/>
                <a:gd name="T16" fmla="*/ 0 w 67"/>
                <a:gd name="T17" fmla="*/ 56 h 72"/>
                <a:gd name="T18" fmla="*/ 11 w 67"/>
                <a:gd name="T19" fmla="*/ 34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5" y="18"/>
                  </a:lnTo>
                  <a:lnTo>
                    <a:pt x="43" y="0"/>
                  </a:lnTo>
                  <a:lnTo>
                    <a:pt x="46" y="26"/>
                  </a:lnTo>
                  <a:lnTo>
                    <a:pt x="67" y="37"/>
                  </a:lnTo>
                  <a:lnTo>
                    <a:pt x="46" y="48"/>
                  </a:lnTo>
                  <a:lnTo>
                    <a:pt x="41" y="72"/>
                  </a:lnTo>
                  <a:lnTo>
                    <a:pt x="25" y="53"/>
                  </a:lnTo>
                  <a:lnTo>
                    <a:pt x="0" y="56"/>
                  </a:lnTo>
                  <a:lnTo>
                    <a:pt x="11" y="34"/>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4" name="Freeform 389"/>
            <p:cNvSpPr>
              <a:spLocks/>
            </p:cNvSpPr>
            <p:nvPr/>
          </p:nvSpPr>
          <p:spPr bwMode="auto">
            <a:xfrm rot="16200000">
              <a:off x="413489" y="5293271"/>
              <a:ext cx="152338" cy="152338"/>
            </a:xfrm>
            <a:custGeom>
              <a:avLst/>
              <a:gdLst>
                <a:gd name="T0" fmla="*/ 3 w 70"/>
                <a:gd name="T1" fmla="*/ 11 h 70"/>
                <a:gd name="T2" fmla="*/ 27 w 70"/>
                <a:gd name="T3" fmla="*/ 16 h 70"/>
                <a:gd name="T4" fmla="*/ 46 w 70"/>
                <a:gd name="T5" fmla="*/ 0 h 70"/>
                <a:gd name="T6" fmla="*/ 46 w 70"/>
                <a:gd name="T7" fmla="*/ 24 h 70"/>
                <a:gd name="T8" fmla="*/ 70 w 70"/>
                <a:gd name="T9" fmla="*/ 35 h 70"/>
                <a:gd name="T10" fmla="*/ 46 w 70"/>
                <a:gd name="T11" fmla="*/ 46 h 70"/>
                <a:gd name="T12" fmla="*/ 41 w 70"/>
                <a:gd name="T13" fmla="*/ 70 h 70"/>
                <a:gd name="T14" fmla="*/ 24 w 70"/>
                <a:gd name="T15" fmla="*/ 51 h 70"/>
                <a:gd name="T16" fmla="*/ 0 w 70"/>
                <a:gd name="T17" fmla="*/ 54 h 70"/>
                <a:gd name="T18" fmla="*/ 14 w 70"/>
                <a:gd name="T19" fmla="*/ 32 h 70"/>
                <a:gd name="T20" fmla="*/ 3 w 70"/>
                <a:gd name="T21"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3" y="11"/>
                  </a:moveTo>
                  <a:lnTo>
                    <a:pt x="27" y="16"/>
                  </a:lnTo>
                  <a:lnTo>
                    <a:pt x="46" y="0"/>
                  </a:lnTo>
                  <a:lnTo>
                    <a:pt x="46" y="24"/>
                  </a:lnTo>
                  <a:lnTo>
                    <a:pt x="70" y="35"/>
                  </a:lnTo>
                  <a:lnTo>
                    <a:pt x="46" y="46"/>
                  </a:lnTo>
                  <a:lnTo>
                    <a:pt x="41" y="70"/>
                  </a:lnTo>
                  <a:lnTo>
                    <a:pt x="24" y="51"/>
                  </a:lnTo>
                  <a:lnTo>
                    <a:pt x="0" y="54"/>
                  </a:lnTo>
                  <a:lnTo>
                    <a:pt x="14"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5" name="Freeform 390"/>
            <p:cNvSpPr>
              <a:spLocks/>
            </p:cNvSpPr>
            <p:nvPr/>
          </p:nvSpPr>
          <p:spPr bwMode="auto">
            <a:xfrm rot="16200000">
              <a:off x="2168640" y="3031053"/>
              <a:ext cx="145809" cy="156690"/>
            </a:xfrm>
            <a:custGeom>
              <a:avLst/>
              <a:gdLst>
                <a:gd name="T0" fmla="*/ 0 w 67"/>
                <a:gd name="T1" fmla="*/ 14 h 72"/>
                <a:gd name="T2" fmla="*/ 24 w 67"/>
                <a:gd name="T3" fmla="*/ 16 h 72"/>
                <a:gd name="T4" fmla="*/ 43 w 67"/>
                <a:gd name="T5" fmla="*/ 0 h 72"/>
                <a:gd name="T6" fmla="*/ 45 w 67"/>
                <a:gd name="T7" fmla="*/ 24 h 72"/>
                <a:gd name="T8" fmla="*/ 67 w 67"/>
                <a:gd name="T9" fmla="*/ 38 h 72"/>
                <a:gd name="T10" fmla="*/ 45 w 67"/>
                <a:gd name="T11" fmla="*/ 48 h 72"/>
                <a:gd name="T12" fmla="*/ 40 w 67"/>
                <a:gd name="T13" fmla="*/ 72 h 72"/>
                <a:gd name="T14" fmla="*/ 24 w 67"/>
                <a:gd name="T15" fmla="*/ 54 h 72"/>
                <a:gd name="T16" fmla="*/ 0 w 67"/>
                <a:gd name="T17" fmla="*/ 56 h 72"/>
                <a:gd name="T18" fmla="*/ 10 w 67"/>
                <a:gd name="T19" fmla="*/ 35 h 72"/>
                <a:gd name="T20" fmla="*/ 0 w 67"/>
                <a:gd name="T21"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4"/>
                  </a:moveTo>
                  <a:lnTo>
                    <a:pt x="24" y="16"/>
                  </a:lnTo>
                  <a:lnTo>
                    <a:pt x="43" y="0"/>
                  </a:lnTo>
                  <a:lnTo>
                    <a:pt x="45" y="24"/>
                  </a:lnTo>
                  <a:lnTo>
                    <a:pt x="67" y="38"/>
                  </a:lnTo>
                  <a:lnTo>
                    <a:pt x="45" y="48"/>
                  </a:lnTo>
                  <a:lnTo>
                    <a:pt x="40" y="72"/>
                  </a:lnTo>
                  <a:lnTo>
                    <a:pt x="24" y="54"/>
                  </a:lnTo>
                  <a:lnTo>
                    <a:pt x="0" y="56"/>
                  </a:lnTo>
                  <a:lnTo>
                    <a:pt x="10" y="35"/>
                  </a:lnTo>
                  <a:lnTo>
                    <a:pt x="0" y="14"/>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6" name="Freeform 391"/>
            <p:cNvSpPr>
              <a:spLocks/>
            </p:cNvSpPr>
            <p:nvPr/>
          </p:nvSpPr>
          <p:spPr bwMode="auto">
            <a:xfrm rot="16200000">
              <a:off x="2307920" y="4136591"/>
              <a:ext cx="152338" cy="150162"/>
            </a:xfrm>
            <a:custGeom>
              <a:avLst/>
              <a:gdLst>
                <a:gd name="T0" fmla="*/ 3 w 70"/>
                <a:gd name="T1" fmla="*/ 11 h 69"/>
                <a:gd name="T2" fmla="*/ 27 w 70"/>
                <a:gd name="T3" fmla="*/ 16 h 69"/>
                <a:gd name="T4" fmla="*/ 46 w 70"/>
                <a:gd name="T5" fmla="*/ 0 h 69"/>
                <a:gd name="T6" fmla="*/ 48 w 70"/>
                <a:gd name="T7" fmla="*/ 24 h 69"/>
                <a:gd name="T8" fmla="*/ 70 w 70"/>
                <a:gd name="T9" fmla="*/ 35 h 69"/>
                <a:gd name="T10" fmla="*/ 46 w 70"/>
                <a:gd name="T11" fmla="*/ 45 h 69"/>
                <a:gd name="T12" fmla="*/ 43 w 70"/>
                <a:gd name="T13" fmla="*/ 69 h 69"/>
                <a:gd name="T14" fmla="*/ 24 w 70"/>
                <a:gd name="T15" fmla="*/ 51 h 69"/>
                <a:gd name="T16" fmla="*/ 0 w 70"/>
                <a:gd name="T17" fmla="*/ 53 h 69"/>
                <a:gd name="T18" fmla="*/ 13 w 70"/>
                <a:gd name="T19" fmla="*/ 32 h 69"/>
                <a:gd name="T20" fmla="*/ 3 w 70"/>
                <a:gd name="T21"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 y="11"/>
                  </a:moveTo>
                  <a:lnTo>
                    <a:pt x="27" y="16"/>
                  </a:lnTo>
                  <a:lnTo>
                    <a:pt x="46" y="0"/>
                  </a:lnTo>
                  <a:lnTo>
                    <a:pt x="48" y="24"/>
                  </a:lnTo>
                  <a:lnTo>
                    <a:pt x="70" y="35"/>
                  </a:lnTo>
                  <a:lnTo>
                    <a:pt x="46" y="45"/>
                  </a:lnTo>
                  <a:lnTo>
                    <a:pt x="43" y="69"/>
                  </a:lnTo>
                  <a:lnTo>
                    <a:pt x="24" y="51"/>
                  </a:lnTo>
                  <a:lnTo>
                    <a:pt x="0" y="53"/>
                  </a:lnTo>
                  <a:lnTo>
                    <a:pt x="13"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7" name="Freeform 392"/>
            <p:cNvSpPr>
              <a:spLocks/>
            </p:cNvSpPr>
            <p:nvPr/>
          </p:nvSpPr>
          <p:spPr bwMode="auto">
            <a:xfrm rot="16200000">
              <a:off x="192599" y="6090869"/>
              <a:ext cx="145809" cy="156690"/>
            </a:xfrm>
            <a:custGeom>
              <a:avLst/>
              <a:gdLst>
                <a:gd name="T0" fmla="*/ 0 w 67"/>
                <a:gd name="T1" fmla="*/ 13 h 72"/>
                <a:gd name="T2" fmla="*/ 24 w 67"/>
                <a:gd name="T3" fmla="*/ 19 h 72"/>
                <a:gd name="T4" fmla="*/ 43 w 67"/>
                <a:gd name="T5" fmla="*/ 0 h 72"/>
                <a:gd name="T6" fmla="*/ 46 w 67"/>
                <a:gd name="T7" fmla="*/ 27 h 72"/>
                <a:gd name="T8" fmla="*/ 67 w 67"/>
                <a:gd name="T9" fmla="*/ 37 h 72"/>
                <a:gd name="T10" fmla="*/ 46 w 67"/>
                <a:gd name="T11" fmla="*/ 48 h 72"/>
                <a:gd name="T12" fmla="*/ 40 w 67"/>
                <a:gd name="T13" fmla="*/ 72 h 72"/>
                <a:gd name="T14" fmla="*/ 24 w 67"/>
                <a:gd name="T15" fmla="*/ 53 h 72"/>
                <a:gd name="T16" fmla="*/ 0 w 67"/>
                <a:gd name="T17" fmla="*/ 56 h 72"/>
                <a:gd name="T18" fmla="*/ 11 w 67"/>
                <a:gd name="T19" fmla="*/ 35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4" y="19"/>
                  </a:lnTo>
                  <a:lnTo>
                    <a:pt x="43" y="0"/>
                  </a:lnTo>
                  <a:lnTo>
                    <a:pt x="46" y="27"/>
                  </a:lnTo>
                  <a:lnTo>
                    <a:pt x="67" y="37"/>
                  </a:lnTo>
                  <a:lnTo>
                    <a:pt x="46" y="48"/>
                  </a:lnTo>
                  <a:lnTo>
                    <a:pt x="40" y="72"/>
                  </a:lnTo>
                  <a:lnTo>
                    <a:pt x="24" y="53"/>
                  </a:lnTo>
                  <a:lnTo>
                    <a:pt x="0" y="56"/>
                  </a:lnTo>
                  <a:lnTo>
                    <a:pt x="11" y="35"/>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8" name="Freeform 393"/>
            <p:cNvSpPr>
              <a:spLocks/>
            </p:cNvSpPr>
            <p:nvPr/>
          </p:nvSpPr>
          <p:spPr bwMode="auto">
            <a:xfrm rot="16200000">
              <a:off x="11585825" y="1212791"/>
              <a:ext cx="256798" cy="243741"/>
            </a:xfrm>
            <a:custGeom>
              <a:avLst/>
              <a:gdLst>
                <a:gd name="T0" fmla="*/ 19 w 118"/>
                <a:gd name="T1" fmla="*/ 2 h 112"/>
                <a:gd name="T2" fmla="*/ 56 w 118"/>
                <a:gd name="T3" fmla="*/ 21 h 112"/>
                <a:gd name="T4" fmla="*/ 91 w 118"/>
                <a:gd name="T5" fmla="*/ 0 h 112"/>
                <a:gd name="T6" fmla="*/ 86 w 118"/>
                <a:gd name="T7" fmla="*/ 42 h 112"/>
                <a:gd name="T8" fmla="*/ 118 w 118"/>
                <a:gd name="T9" fmla="*/ 69 h 112"/>
                <a:gd name="T10" fmla="*/ 77 w 118"/>
                <a:gd name="T11" fmla="*/ 77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2"/>
                  </a:lnTo>
                  <a:lnTo>
                    <a:pt x="118" y="69"/>
                  </a:lnTo>
                  <a:lnTo>
                    <a:pt x="77" y="77"/>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9" name="Freeform 394"/>
            <p:cNvSpPr>
              <a:spLocks/>
            </p:cNvSpPr>
            <p:nvPr/>
          </p:nvSpPr>
          <p:spPr bwMode="auto">
            <a:xfrm rot="16200000">
              <a:off x="5263275" y="1583843"/>
              <a:ext cx="254622" cy="243741"/>
            </a:xfrm>
            <a:custGeom>
              <a:avLst/>
              <a:gdLst>
                <a:gd name="T0" fmla="*/ 21 w 117"/>
                <a:gd name="T1" fmla="*/ 2 h 112"/>
                <a:gd name="T2" fmla="*/ 58 w 117"/>
                <a:gd name="T3" fmla="*/ 21 h 112"/>
                <a:gd name="T4" fmla="*/ 93 w 117"/>
                <a:gd name="T5" fmla="*/ 0 h 112"/>
                <a:gd name="T6" fmla="*/ 88 w 117"/>
                <a:gd name="T7" fmla="*/ 40 h 112"/>
                <a:gd name="T8" fmla="*/ 117 w 117"/>
                <a:gd name="T9" fmla="*/ 69 h 112"/>
                <a:gd name="T10" fmla="*/ 77 w 117"/>
                <a:gd name="T11" fmla="*/ 74 h 112"/>
                <a:gd name="T12" fmla="*/ 61 w 117"/>
                <a:gd name="T13" fmla="*/ 112 h 112"/>
                <a:gd name="T14" fmla="*/ 42 w 117"/>
                <a:gd name="T15" fmla="*/ 77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8" y="21"/>
                  </a:lnTo>
                  <a:lnTo>
                    <a:pt x="93" y="0"/>
                  </a:lnTo>
                  <a:lnTo>
                    <a:pt x="88" y="40"/>
                  </a:lnTo>
                  <a:lnTo>
                    <a:pt x="117" y="69"/>
                  </a:lnTo>
                  <a:lnTo>
                    <a:pt x="77" y="74"/>
                  </a:lnTo>
                  <a:lnTo>
                    <a:pt x="61" y="112"/>
                  </a:lnTo>
                  <a:lnTo>
                    <a:pt x="42" y="77"/>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0" name="Freeform 395"/>
            <p:cNvSpPr>
              <a:spLocks/>
            </p:cNvSpPr>
            <p:nvPr/>
          </p:nvSpPr>
          <p:spPr bwMode="auto">
            <a:xfrm rot="16200000">
              <a:off x="768219" y="72434"/>
              <a:ext cx="256798" cy="243741"/>
            </a:xfrm>
            <a:custGeom>
              <a:avLst/>
              <a:gdLst>
                <a:gd name="T0" fmla="*/ 19 w 118"/>
                <a:gd name="T1" fmla="*/ 2 h 112"/>
                <a:gd name="T2" fmla="*/ 56 w 118"/>
                <a:gd name="T3" fmla="*/ 21 h 112"/>
                <a:gd name="T4" fmla="*/ 91 w 118"/>
                <a:gd name="T5" fmla="*/ 0 h 112"/>
                <a:gd name="T6" fmla="*/ 86 w 118"/>
                <a:gd name="T7" fmla="*/ 40 h 112"/>
                <a:gd name="T8" fmla="*/ 118 w 118"/>
                <a:gd name="T9" fmla="*/ 69 h 112"/>
                <a:gd name="T10" fmla="*/ 78 w 118"/>
                <a:gd name="T11" fmla="*/ 75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0"/>
                  </a:lnTo>
                  <a:lnTo>
                    <a:pt x="118" y="69"/>
                  </a:lnTo>
                  <a:lnTo>
                    <a:pt x="78" y="75"/>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1" name="Freeform 396"/>
            <p:cNvSpPr>
              <a:spLocks/>
            </p:cNvSpPr>
            <p:nvPr/>
          </p:nvSpPr>
          <p:spPr bwMode="auto">
            <a:xfrm rot="16200000">
              <a:off x="240477" y="4317220"/>
              <a:ext cx="254622" cy="243741"/>
            </a:xfrm>
            <a:custGeom>
              <a:avLst/>
              <a:gdLst>
                <a:gd name="T0" fmla="*/ 21 w 117"/>
                <a:gd name="T1" fmla="*/ 2 h 112"/>
                <a:gd name="T2" fmla="*/ 59 w 117"/>
                <a:gd name="T3" fmla="*/ 18 h 112"/>
                <a:gd name="T4" fmla="*/ 93 w 117"/>
                <a:gd name="T5" fmla="*/ 0 h 112"/>
                <a:gd name="T6" fmla="*/ 88 w 117"/>
                <a:gd name="T7" fmla="*/ 40 h 112"/>
                <a:gd name="T8" fmla="*/ 117 w 117"/>
                <a:gd name="T9" fmla="*/ 66 h 112"/>
                <a:gd name="T10" fmla="*/ 77 w 117"/>
                <a:gd name="T11" fmla="*/ 74 h 112"/>
                <a:gd name="T12" fmla="*/ 61 w 117"/>
                <a:gd name="T13" fmla="*/ 112 h 112"/>
                <a:gd name="T14" fmla="*/ 43 w 117"/>
                <a:gd name="T15" fmla="*/ 74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9" y="18"/>
                  </a:lnTo>
                  <a:lnTo>
                    <a:pt x="93" y="0"/>
                  </a:lnTo>
                  <a:lnTo>
                    <a:pt x="88" y="40"/>
                  </a:lnTo>
                  <a:lnTo>
                    <a:pt x="117" y="66"/>
                  </a:lnTo>
                  <a:lnTo>
                    <a:pt x="77" y="74"/>
                  </a:lnTo>
                  <a:lnTo>
                    <a:pt x="61" y="112"/>
                  </a:lnTo>
                  <a:lnTo>
                    <a:pt x="43" y="74"/>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2" name="Freeform 397"/>
            <p:cNvSpPr>
              <a:spLocks/>
            </p:cNvSpPr>
            <p:nvPr/>
          </p:nvSpPr>
          <p:spPr bwMode="auto">
            <a:xfrm rot="16200000">
              <a:off x="2114233" y="622144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3" name="Freeform 398"/>
            <p:cNvSpPr>
              <a:spLocks/>
            </p:cNvSpPr>
            <p:nvPr/>
          </p:nvSpPr>
          <p:spPr bwMode="auto">
            <a:xfrm rot="16200000">
              <a:off x="4553816" y="5834071"/>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4" name="Freeform 399"/>
            <p:cNvSpPr>
              <a:spLocks/>
            </p:cNvSpPr>
            <p:nvPr/>
          </p:nvSpPr>
          <p:spPr bwMode="auto">
            <a:xfrm rot="16200000">
              <a:off x="9810001" y="6483682"/>
              <a:ext cx="126223" cy="121870"/>
            </a:xfrm>
            <a:custGeom>
              <a:avLst/>
              <a:gdLst>
                <a:gd name="T0" fmla="*/ 45 w 58"/>
                <a:gd name="T1" fmla="*/ 0 h 56"/>
                <a:gd name="T2" fmla="*/ 42 w 58"/>
                <a:gd name="T3" fmla="*/ 19 h 56"/>
                <a:gd name="T4" fmla="*/ 58 w 58"/>
                <a:gd name="T5" fmla="*/ 32 h 56"/>
                <a:gd name="T6" fmla="*/ 37 w 58"/>
                <a:gd name="T7" fmla="*/ 38 h 56"/>
                <a:gd name="T8" fmla="*/ 29 w 58"/>
                <a:gd name="T9" fmla="*/ 56 h 56"/>
                <a:gd name="T10" fmla="*/ 18 w 58"/>
                <a:gd name="T11" fmla="*/ 38 h 56"/>
                <a:gd name="T12" fmla="*/ 0 w 58"/>
                <a:gd name="T13" fmla="*/ 35 h 56"/>
                <a:gd name="T14" fmla="*/ 13 w 58"/>
                <a:gd name="T15" fmla="*/ 22 h 56"/>
                <a:gd name="T16" fmla="*/ 10 w 58"/>
                <a:gd name="T17" fmla="*/ 0 h 56"/>
                <a:gd name="T18" fmla="*/ 26 w 58"/>
                <a:gd name="T19" fmla="*/ 8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19"/>
                  </a:lnTo>
                  <a:lnTo>
                    <a:pt x="58" y="32"/>
                  </a:lnTo>
                  <a:lnTo>
                    <a:pt x="37" y="38"/>
                  </a:lnTo>
                  <a:lnTo>
                    <a:pt x="29" y="56"/>
                  </a:lnTo>
                  <a:lnTo>
                    <a:pt x="18" y="38"/>
                  </a:lnTo>
                  <a:lnTo>
                    <a:pt x="0" y="35"/>
                  </a:lnTo>
                  <a:lnTo>
                    <a:pt x="13" y="22"/>
                  </a:lnTo>
                  <a:lnTo>
                    <a:pt x="10"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5" name="Freeform 400"/>
            <p:cNvSpPr>
              <a:spLocks/>
            </p:cNvSpPr>
            <p:nvPr/>
          </p:nvSpPr>
          <p:spPr bwMode="auto">
            <a:xfrm rot="16200000">
              <a:off x="6137042" y="5959205"/>
              <a:ext cx="126223" cy="121870"/>
            </a:xfrm>
            <a:custGeom>
              <a:avLst/>
              <a:gdLst>
                <a:gd name="T0" fmla="*/ 45 w 58"/>
                <a:gd name="T1" fmla="*/ 0 h 56"/>
                <a:gd name="T2" fmla="*/ 42 w 58"/>
                <a:gd name="T3" fmla="*/ 22 h 56"/>
                <a:gd name="T4" fmla="*/ 58 w 58"/>
                <a:gd name="T5" fmla="*/ 35 h 56"/>
                <a:gd name="T6" fmla="*/ 37 w 58"/>
                <a:gd name="T7" fmla="*/ 40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40"/>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6" name="Freeform 401"/>
            <p:cNvSpPr>
              <a:spLocks/>
            </p:cNvSpPr>
            <p:nvPr/>
          </p:nvSpPr>
          <p:spPr bwMode="auto">
            <a:xfrm rot="16200000">
              <a:off x="11275709" y="297675"/>
              <a:ext cx="128399" cy="121870"/>
            </a:xfrm>
            <a:custGeom>
              <a:avLst/>
              <a:gdLst>
                <a:gd name="T0" fmla="*/ 46 w 59"/>
                <a:gd name="T1" fmla="*/ 0 h 56"/>
                <a:gd name="T2" fmla="*/ 43 w 59"/>
                <a:gd name="T3" fmla="*/ 18 h 56"/>
                <a:gd name="T4" fmla="*/ 59 w 59"/>
                <a:gd name="T5" fmla="*/ 32 h 56"/>
                <a:gd name="T6" fmla="*/ 38 w 59"/>
                <a:gd name="T7" fmla="*/ 37 h 56"/>
                <a:gd name="T8" fmla="*/ 30 w 59"/>
                <a:gd name="T9" fmla="*/ 56 h 56"/>
                <a:gd name="T10" fmla="*/ 19 w 59"/>
                <a:gd name="T11" fmla="*/ 37 h 56"/>
                <a:gd name="T12" fmla="*/ 0 w 59"/>
                <a:gd name="T13" fmla="*/ 34 h 56"/>
                <a:gd name="T14" fmla="*/ 14 w 59"/>
                <a:gd name="T15" fmla="*/ 18 h 56"/>
                <a:gd name="T16" fmla="*/ 11 w 59"/>
                <a:gd name="T17" fmla="*/ 0 h 56"/>
                <a:gd name="T18" fmla="*/ 30 w 59"/>
                <a:gd name="T19" fmla="*/ 8 h 56"/>
                <a:gd name="T20" fmla="*/ 46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6" y="0"/>
                  </a:moveTo>
                  <a:lnTo>
                    <a:pt x="43" y="18"/>
                  </a:lnTo>
                  <a:lnTo>
                    <a:pt x="59" y="32"/>
                  </a:lnTo>
                  <a:lnTo>
                    <a:pt x="38" y="37"/>
                  </a:lnTo>
                  <a:lnTo>
                    <a:pt x="30" y="56"/>
                  </a:lnTo>
                  <a:lnTo>
                    <a:pt x="19" y="37"/>
                  </a:lnTo>
                  <a:lnTo>
                    <a:pt x="0" y="34"/>
                  </a:lnTo>
                  <a:lnTo>
                    <a:pt x="14" y="18"/>
                  </a:lnTo>
                  <a:lnTo>
                    <a:pt x="11" y="0"/>
                  </a:lnTo>
                  <a:lnTo>
                    <a:pt x="30" y="8"/>
                  </a:lnTo>
                  <a:lnTo>
                    <a:pt x="4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7" name="Freeform 402"/>
            <p:cNvSpPr>
              <a:spLocks/>
            </p:cNvSpPr>
            <p:nvPr/>
          </p:nvSpPr>
          <p:spPr bwMode="auto">
            <a:xfrm rot="16200000">
              <a:off x="10269191" y="3634964"/>
              <a:ext cx="126223" cy="121870"/>
            </a:xfrm>
            <a:custGeom>
              <a:avLst/>
              <a:gdLst>
                <a:gd name="T0" fmla="*/ 45 w 58"/>
                <a:gd name="T1" fmla="*/ 0 h 56"/>
                <a:gd name="T2" fmla="*/ 42 w 58"/>
                <a:gd name="T3" fmla="*/ 22 h 56"/>
                <a:gd name="T4" fmla="*/ 58 w 58"/>
                <a:gd name="T5" fmla="*/ 35 h 56"/>
                <a:gd name="T6" fmla="*/ 37 w 58"/>
                <a:gd name="T7" fmla="*/ 38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38"/>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8" name="Freeform 403"/>
            <p:cNvSpPr>
              <a:spLocks/>
            </p:cNvSpPr>
            <p:nvPr/>
          </p:nvSpPr>
          <p:spPr bwMode="auto">
            <a:xfrm rot="16200000">
              <a:off x="10089649" y="4402094"/>
              <a:ext cx="128399" cy="121870"/>
            </a:xfrm>
            <a:custGeom>
              <a:avLst/>
              <a:gdLst>
                <a:gd name="T0" fmla="*/ 45 w 59"/>
                <a:gd name="T1" fmla="*/ 0 h 56"/>
                <a:gd name="T2" fmla="*/ 43 w 59"/>
                <a:gd name="T3" fmla="*/ 18 h 56"/>
                <a:gd name="T4" fmla="*/ 59 w 59"/>
                <a:gd name="T5" fmla="*/ 32 h 56"/>
                <a:gd name="T6" fmla="*/ 37 w 59"/>
                <a:gd name="T7" fmla="*/ 37 h 56"/>
                <a:gd name="T8" fmla="*/ 29 w 59"/>
                <a:gd name="T9" fmla="*/ 56 h 56"/>
                <a:gd name="T10" fmla="*/ 21 w 59"/>
                <a:gd name="T11" fmla="*/ 37 h 56"/>
                <a:gd name="T12" fmla="*/ 0 w 59"/>
                <a:gd name="T13" fmla="*/ 34 h 56"/>
                <a:gd name="T14" fmla="*/ 13 w 59"/>
                <a:gd name="T15" fmla="*/ 18 h 56"/>
                <a:gd name="T16" fmla="*/ 11 w 59"/>
                <a:gd name="T17" fmla="*/ 0 h 56"/>
                <a:gd name="T18" fmla="*/ 29 w 59"/>
                <a:gd name="T19" fmla="*/ 8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18"/>
                  </a:lnTo>
                  <a:lnTo>
                    <a:pt x="59" y="32"/>
                  </a:lnTo>
                  <a:lnTo>
                    <a:pt x="37" y="37"/>
                  </a:lnTo>
                  <a:lnTo>
                    <a:pt x="29" y="56"/>
                  </a:lnTo>
                  <a:lnTo>
                    <a:pt x="21" y="37"/>
                  </a:lnTo>
                  <a:lnTo>
                    <a:pt x="0" y="34"/>
                  </a:lnTo>
                  <a:lnTo>
                    <a:pt x="13" y="18"/>
                  </a:lnTo>
                  <a:lnTo>
                    <a:pt x="11" y="0"/>
                  </a:lnTo>
                  <a:lnTo>
                    <a:pt x="29"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9" name="Freeform 404"/>
            <p:cNvSpPr>
              <a:spLocks/>
            </p:cNvSpPr>
            <p:nvPr/>
          </p:nvSpPr>
          <p:spPr bwMode="auto">
            <a:xfrm rot="16200000">
              <a:off x="11350790" y="6803592"/>
              <a:ext cx="126223" cy="121870"/>
            </a:xfrm>
            <a:custGeom>
              <a:avLst/>
              <a:gdLst>
                <a:gd name="T0" fmla="*/ 48 w 58"/>
                <a:gd name="T1" fmla="*/ 0 h 56"/>
                <a:gd name="T2" fmla="*/ 45 w 58"/>
                <a:gd name="T3" fmla="*/ 22 h 56"/>
                <a:gd name="T4" fmla="*/ 58 w 58"/>
                <a:gd name="T5" fmla="*/ 35 h 56"/>
                <a:gd name="T6" fmla="*/ 40 w 58"/>
                <a:gd name="T7" fmla="*/ 38 h 56"/>
                <a:gd name="T8" fmla="*/ 32 w 58"/>
                <a:gd name="T9" fmla="*/ 56 h 56"/>
                <a:gd name="T10" fmla="*/ 21 w 58"/>
                <a:gd name="T11" fmla="*/ 40 h 56"/>
                <a:gd name="T12" fmla="*/ 0 w 58"/>
                <a:gd name="T13" fmla="*/ 38 h 56"/>
                <a:gd name="T14" fmla="*/ 16 w 58"/>
                <a:gd name="T15" fmla="*/ 22 h 56"/>
                <a:gd name="T16" fmla="*/ 10 w 58"/>
                <a:gd name="T17" fmla="*/ 3 h 56"/>
                <a:gd name="T18" fmla="*/ 29 w 58"/>
                <a:gd name="T19" fmla="*/ 11 h 56"/>
                <a:gd name="T20" fmla="*/ 48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8" y="0"/>
                  </a:moveTo>
                  <a:lnTo>
                    <a:pt x="45" y="22"/>
                  </a:lnTo>
                  <a:lnTo>
                    <a:pt x="58" y="35"/>
                  </a:lnTo>
                  <a:lnTo>
                    <a:pt x="40" y="38"/>
                  </a:lnTo>
                  <a:lnTo>
                    <a:pt x="32" y="56"/>
                  </a:lnTo>
                  <a:lnTo>
                    <a:pt x="21" y="40"/>
                  </a:lnTo>
                  <a:lnTo>
                    <a:pt x="0" y="38"/>
                  </a:lnTo>
                  <a:lnTo>
                    <a:pt x="16" y="22"/>
                  </a:lnTo>
                  <a:lnTo>
                    <a:pt x="10" y="3"/>
                  </a:lnTo>
                  <a:lnTo>
                    <a:pt x="29"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0" name="Freeform 405"/>
            <p:cNvSpPr>
              <a:spLocks/>
            </p:cNvSpPr>
            <p:nvPr/>
          </p:nvSpPr>
          <p:spPr bwMode="auto">
            <a:xfrm rot="16200000">
              <a:off x="9690306" y="5515248"/>
              <a:ext cx="121870" cy="121870"/>
            </a:xfrm>
            <a:custGeom>
              <a:avLst/>
              <a:gdLst>
                <a:gd name="T0" fmla="*/ 45 w 56"/>
                <a:gd name="T1" fmla="*/ 0 h 56"/>
                <a:gd name="T2" fmla="*/ 42 w 56"/>
                <a:gd name="T3" fmla="*/ 19 h 56"/>
                <a:gd name="T4" fmla="*/ 56 w 56"/>
                <a:gd name="T5" fmla="*/ 32 h 56"/>
                <a:gd name="T6" fmla="*/ 37 w 56"/>
                <a:gd name="T7" fmla="*/ 38 h 56"/>
                <a:gd name="T8" fmla="*/ 29 w 56"/>
                <a:gd name="T9" fmla="*/ 56 h 56"/>
                <a:gd name="T10" fmla="*/ 18 w 56"/>
                <a:gd name="T11" fmla="*/ 38 h 56"/>
                <a:gd name="T12" fmla="*/ 0 w 56"/>
                <a:gd name="T13" fmla="*/ 35 h 56"/>
                <a:gd name="T14" fmla="*/ 13 w 56"/>
                <a:gd name="T15" fmla="*/ 22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9"/>
                  </a:lnTo>
                  <a:lnTo>
                    <a:pt x="56" y="32"/>
                  </a:lnTo>
                  <a:lnTo>
                    <a:pt x="37" y="38"/>
                  </a:lnTo>
                  <a:lnTo>
                    <a:pt x="29" y="56"/>
                  </a:lnTo>
                  <a:lnTo>
                    <a:pt x="18" y="38"/>
                  </a:lnTo>
                  <a:lnTo>
                    <a:pt x="0" y="35"/>
                  </a:lnTo>
                  <a:lnTo>
                    <a:pt x="13" y="22"/>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1" name="Freeform 406"/>
            <p:cNvSpPr>
              <a:spLocks/>
            </p:cNvSpPr>
            <p:nvPr/>
          </p:nvSpPr>
          <p:spPr bwMode="auto">
            <a:xfrm rot="16200000">
              <a:off x="11843712" y="2669794"/>
              <a:ext cx="128399" cy="121870"/>
            </a:xfrm>
            <a:custGeom>
              <a:avLst/>
              <a:gdLst>
                <a:gd name="T0" fmla="*/ 48 w 59"/>
                <a:gd name="T1" fmla="*/ 0 h 56"/>
                <a:gd name="T2" fmla="*/ 46 w 59"/>
                <a:gd name="T3" fmla="*/ 22 h 56"/>
                <a:gd name="T4" fmla="*/ 59 w 59"/>
                <a:gd name="T5" fmla="*/ 35 h 56"/>
                <a:gd name="T6" fmla="*/ 40 w 59"/>
                <a:gd name="T7" fmla="*/ 38 h 56"/>
                <a:gd name="T8" fmla="*/ 30 w 59"/>
                <a:gd name="T9" fmla="*/ 56 h 56"/>
                <a:gd name="T10" fmla="*/ 22 w 59"/>
                <a:gd name="T11" fmla="*/ 38 h 56"/>
                <a:gd name="T12" fmla="*/ 0 w 59"/>
                <a:gd name="T13" fmla="*/ 38 h 56"/>
                <a:gd name="T14" fmla="*/ 16 w 59"/>
                <a:gd name="T15" fmla="*/ 22 h 56"/>
                <a:gd name="T16" fmla="*/ 11 w 59"/>
                <a:gd name="T17" fmla="*/ 3 h 56"/>
                <a:gd name="T18" fmla="*/ 30 w 59"/>
                <a:gd name="T19" fmla="*/ 11 h 56"/>
                <a:gd name="T20" fmla="*/ 48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8" y="0"/>
                  </a:moveTo>
                  <a:lnTo>
                    <a:pt x="46" y="22"/>
                  </a:lnTo>
                  <a:lnTo>
                    <a:pt x="59" y="35"/>
                  </a:lnTo>
                  <a:lnTo>
                    <a:pt x="40" y="38"/>
                  </a:lnTo>
                  <a:lnTo>
                    <a:pt x="30" y="56"/>
                  </a:lnTo>
                  <a:lnTo>
                    <a:pt x="22" y="38"/>
                  </a:lnTo>
                  <a:lnTo>
                    <a:pt x="0" y="38"/>
                  </a:lnTo>
                  <a:lnTo>
                    <a:pt x="16" y="22"/>
                  </a:lnTo>
                  <a:lnTo>
                    <a:pt x="11" y="3"/>
                  </a:lnTo>
                  <a:lnTo>
                    <a:pt x="30"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2" name="Freeform 407"/>
            <p:cNvSpPr>
              <a:spLocks/>
            </p:cNvSpPr>
            <p:nvPr/>
          </p:nvSpPr>
          <p:spPr bwMode="auto">
            <a:xfrm rot="16200000">
              <a:off x="6201242" y="-7000"/>
              <a:ext cx="128399" cy="121870"/>
            </a:xfrm>
            <a:custGeom>
              <a:avLst/>
              <a:gdLst>
                <a:gd name="T0" fmla="*/ 45 w 59"/>
                <a:gd name="T1" fmla="*/ 0 h 56"/>
                <a:gd name="T2" fmla="*/ 43 w 59"/>
                <a:gd name="T3" fmla="*/ 21 h 56"/>
                <a:gd name="T4" fmla="*/ 59 w 59"/>
                <a:gd name="T5" fmla="*/ 34 h 56"/>
                <a:gd name="T6" fmla="*/ 37 w 59"/>
                <a:gd name="T7" fmla="*/ 37 h 56"/>
                <a:gd name="T8" fmla="*/ 29 w 59"/>
                <a:gd name="T9" fmla="*/ 56 h 56"/>
                <a:gd name="T10" fmla="*/ 21 w 59"/>
                <a:gd name="T11" fmla="*/ 37 h 56"/>
                <a:gd name="T12" fmla="*/ 0 w 59"/>
                <a:gd name="T13" fmla="*/ 34 h 56"/>
                <a:gd name="T14" fmla="*/ 13 w 59"/>
                <a:gd name="T15" fmla="*/ 21 h 56"/>
                <a:gd name="T16" fmla="*/ 10 w 59"/>
                <a:gd name="T17" fmla="*/ 0 h 56"/>
                <a:gd name="T18" fmla="*/ 29 w 59"/>
                <a:gd name="T19" fmla="*/ 10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21"/>
                  </a:lnTo>
                  <a:lnTo>
                    <a:pt x="59" y="34"/>
                  </a:lnTo>
                  <a:lnTo>
                    <a:pt x="37" y="37"/>
                  </a:lnTo>
                  <a:lnTo>
                    <a:pt x="29" y="56"/>
                  </a:lnTo>
                  <a:lnTo>
                    <a:pt x="21" y="37"/>
                  </a:lnTo>
                  <a:lnTo>
                    <a:pt x="0" y="34"/>
                  </a:lnTo>
                  <a:lnTo>
                    <a:pt x="13" y="21"/>
                  </a:lnTo>
                  <a:lnTo>
                    <a:pt x="10" y="0"/>
                  </a:lnTo>
                  <a:lnTo>
                    <a:pt x="29" y="10"/>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3" name="Freeform 408"/>
            <p:cNvSpPr>
              <a:spLocks/>
            </p:cNvSpPr>
            <p:nvPr/>
          </p:nvSpPr>
          <p:spPr bwMode="auto">
            <a:xfrm rot="16200000">
              <a:off x="11912264" y="5654529"/>
              <a:ext cx="121870" cy="121870"/>
            </a:xfrm>
            <a:custGeom>
              <a:avLst/>
              <a:gdLst>
                <a:gd name="T0" fmla="*/ 45 w 56"/>
                <a:gd name="T1" fmla="*/ 0 h 56"/>
                <a:gd name="T2" fmla="*/ 42 w 56"/>
                <a:gd name="T3" fmla="*/ 18 h 56"/>
                <a:gd name="T4" fmla="*/ 56 w 56"/>
                <a:gd name="T5" fmla="*/ 32 h 56"/>
                <a:gd name="T6" fmla="*/ 37 w 56"/>
                <a:gd name="T7" fmla="*/ 37 h 56"/>
                <a:gd name="T8" fmla="*/ 29 w 56"/>
                <a:gd name="T9" fmla="*/ 56 h 56"/>
                <a:gd name="T10" fmla="*/ 18 w 56"/>
                <a:gd name="T11" fmla="*/ 37 h 56"/>
                <a:gd name="T12" fmla="*/ 0 w 56"/>
                <a:gd name="T13" fmla="*/ 34 h 56"/>
                <a:gd name="T14" fmla="*/ 13 w 56"/>
                <a:gd name="T15" fmla="*/ 21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8"/>
                  </a:lnTo>
                  <a:lnTo>
                    <a:pt x="56" y="32"/>
                  </a:lnTo>
                  <a:lnTo>
                    <a:pt x="37" y="37"/>
                  </a:lnTo>
                  <a:lnTo>
                    <a:pt x="29" y="56"/>
                  </a:lnTo>
                  <a:lnTo>
                    <a:pt x="18" y="37"/>
                  </a:lnTo>
                  <a:lnTo>
                    <a:pt x="0" y="34"/>
                  </a:lnTo>
                  <a:lnTo>
                    <a:pt x="13" y="21"/>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4" name="Freeform 409"/>
            <p:cNvSpPr>
              <a:spLocks/>
            </p:cNvSpPr>
            <p:nvPr/>
          </p:nvSpPr>
          <p:spPr bwMode="auto">
            <a:xfrm rot="16200000">
              <a:off x="11571680" y="4530493"/>
              <a:ext cx="128399" cy="121870"/>
            </a:xfrm>
            <a:custGeom>
              <a:avLst/>
              <a:gdLst>
                <a:gd name="T0" fmla="*/ 59 w 59"/>
                <a:gd name="T1" fmla="*/ 21 h 56"/>
                <a:gd name="T2" fmla="*/ 43 w 59"/>
                <a:gd name="T3" fmla="*/ 34 h 56"/>
                <a:gd name="T4" fmla="*/ 46 w 59"/>
                <a:gd name="T5" fmla="*/ 56 h 56"/>
                <a:gd name="T6" fmla="*/ 30 w 59"/>
                <a:gd name="T7" fmla="*/ 45 h 56"/>
                <a:gd name="T8" fmla="*/ 11 w 59"/>
                <a:gd name="T9" fmla="*/ 53 h 56"/>
                <a:gd name="T10" fmla="*/ 14 w 59"/>
                <a:gd name="T11" fmla="*/ 34 h 56"/>
                <a:gd name="T12" fmla="*/ 0 w 59"/>
                <a:gd name="T13" fmla="*/ 18 h 56"/>
                <a:gd name="T14" fmla="*/ 22 w 59"/>
                <a:gd name="T15" fmla="*/ 18 h 56"/>
                <a:gd name="T16" fmla="*/ 30 w 59"/>
                <a:gd name="T17" fmla="*/ 0 h 56"/>
                <a:gd name="T18" fmla="*/ 38 w 59"/>
                <a:gd name="T19" fmla="*/ 18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4"/>
                  </a:lnTo>
                  <a:lnTo>
                    <a:pt x="46" y="56"/>
                  </a:lnTo>
                  <a:lnTo>
                    <a:pt x="30" y="45"/>
                  </a:lnTo>
                  <a:lnTo>
                    <a:pt x="11" y="53"/>
                  </a:lnTo>
                  <a:lnTo>
                    <a:pt x="14" y="34"/>
                  </a:lnTo>
                  <a:lnTo>
                    <a:pt x="0" y="18"/>
                  </a:lnTo>
                  <a:lnTo>
                    <a:pt x="22" y="18"/>
                  </a:lnTo>
                  <a:lnTo>
                    <a:pt x="30" y="0"/>
                  </a:lnTo>
                  <a:lnTo>
                    <a:pt x="38" y="18"/>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5" name="Freeform 410"/>
            <p:cNvSpPr>
              <a:spLocks/>
            </p:cNvSpPr>
            <p:nvPr/>
          </p:nvSpPr>
          <p:spPr bwMode="auto">
            <a:xfrm rot="16200000">
              <a:off x="10949270" y="2064795"/>
              <a:ext cx="128399" cy="121870"/>
            </a:xfrm>
            <a:custGeom>
              <a:avLst/>
              <a:gdLst>
                <a:gd name="T0" fmla="*/ 59 w 59"/>
                <a:gd name="T1" fmla="*/ 21 h 56"/>
                <a:gd name="T2" fmla="*/ 43 w 59"/>
                <a:gd name="T3" fmla="*/ 35 h 56"/>
                <a:gd name="T4" fmla="*/ 48 w 59"/>
                <a:gd name="T5" fmla="*/ 56 h 56"/>
                <a:gd name="T6" fmla="*/ 29 w 59"/>
                <a:gd name="T7" fmla="*/ 45 h 56"/>
                <a:gd name="T8" fmla="*/ 11 w 59"/>
                <a:gd name="T9" fmla="*/ 56 h 56"/>
                <a:gd name="T10" fmla="*/ 16 w 59"/>
                <a:gd name="T11" fmla="*/ 35 h 56"/>
                <a:gd name="T12" fmla="*/ 0 w 59"/>
                <a:gd name="T13" fmla="*/ 21 h 56"/>
                <a:gd name="T14" fmla="*/ 21 w 59"/>
                <a:gd name="T15" fmla="*/ 19 h 56"/>
                <a:gd name="T16" fmla="*/ 29 w 59"/>
                <a:gd name="T17" fmla="*/ 0 h 56"/>
                <a:gd name="T18" fmla="*/ 37 w 59"/>
                <a:gd name="T19" fmla="*/ 19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5"/>
                  </a:lnTo>
                  <a:lnTo>
                    <a:pt x="48" y="56"/>
                  </a:lnTo>
                  <a:lnTo>
                    <a:pt x="29" y="45"/>
                  </a:lnTo>
                  <a:lnTo>
                    <a:pt x="11" y="56"/>
                  </a:lnTo>
                  <a:lnTo>
                    <a:pt x="16" y="35"/>
                  </a:lnTo>
                  <a:lnTo>
                    <a:pt x="0" y="21"/>
                  </a:lnTo>
                  <a:lnTo>
                    <a:pt x="21" y="19"/>
                  </a:lnTo>
                  <a:lnTo>
                    <a:pt x="29" y="0"/>
                  </a:lnTo>
                  <a:lnTo>
                    <a:pt x="37" y="19"/>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6" name="Freeform 411"/>
            <p:cNvSpPr>
              <a:spLocks/>
            </p:cNvSpPr>
            <p:nvPr/>
          </p:nvSpPr>
          <p:spPr bwMode="auto">
            <a:xfrm rot="16200000">
              <a:off x="11832830" y="3716573"/>
              <a:ext cx="128399" cy="121870"/>
            </a:xfrm>
            <a:custGeom>
              <a:avLst/>
              <a:gdLst>
                <a:gd name="T0" fmla="*/ 59 w 59"/>
                <a:gd name="T1" fmla="*/ 24 h 56"/>
                <a:gd name="T2" fmla="*/ 46 w 59"/>
                <a:gd name="T3" fmla="*/ 37 h 56"/>
                <a:gd name="T4" fmla="*/ 48 w 59"/>
                <a:gd name="T5" fmla="*/ 56 h 56"/>
                <a:gd name="T6" fmla="*/ 30 w 59"/>
                <a:gd name="T7" fmla="*/ 48 h 56"/>
                <a:gd name="T8" fmla="*/ 11 w 59"/>
                <a:gd name="T9" fmla="*/ 56 h 56"/>
                <a:gd name="T10" fmla="*/ 16 w 59"/>
                <a:gd name="T11" fmla="*/ 37 h 56"/>
                <a:gd name="T12" fmla="*/ 0 w 59"/>
                <a:gd name="T13" fmla="*/ 21 h 56"/>
                <a:gd name="T14" fmla="*/ 22 w 59"/>
                <a:gd name="T15" fmla="*/ 19 h 56"/>
                <a:gd name="T16" fmla="*/ 32 w 59"/>
                <a:gd name="T17" fmla="*/ 0 h 56"/>
                <a:gd name="T18" fmla="*/ 40 w 59"/>
                <a:gd name="T19" fmla="*/ 19 h 56"/>
                <a:gd name="T20" fmla="*/ 59 w 59"/>
                <a:gd name="T2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4"/>
                  </a:moveTo>
                  <a:lnTo>
                    <a:pt x="46" y="37"/>
                  </a:lnTo>
                  <a:lnTo>
                    <a:pt x="48" y="56"/>
                  </a:lnTo>
                  <a:lnTo>
                    <a:pt x="30" y="48"/>
                  </a:lnTo>
                  <a:lnTo>
                    <a:pt x="11" y="56"/>
                  </a:lnTo>
                  <a:lnTo>
                    <a:pt x="16" y="37"/>
                  </a:lnTo>
                  <a:lnTo>
                    <a:pt x="0" y="21"/>
                  </a:lnTo>
                  <a:lnTo>
                    <a:pt x="22" y="19"/>
                  </a:lnTo>
                  <a:lnTo>
                    <a:pt x="32" y="0"/>
                  </a:lnTo>
                  <a:lnTo>
                    <a:pt x="40" y="19"/>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7" name="Freeform 412"/>
            <p:cNvSpPr>
              <a:spLocks/>
            </p:cNvSpPr>
            <p:nvPr/>
          </p:nvSpPr>
          <p:spPr bwMode="auto">
            <a:xfrm rot="16200000">
              <a:off x="10075504" y="200832"/>
              <a:ext cx="121870" cy="121870"/>
            </a:xfrm>
            <a:custGeom>
              <a:avLst/>
              <a:gdLst>
                <a:gd name="T0" fmla="*/ 56 w 56"/>
                <a:gd name="T1" fmla="*/ 21 h 56"/>
                <a:gd name="T2" fmla="*/ 42 w 56"/>
                <a:gd name="T3" fmla="*/ 37 h 56"/>
                <a:gd name="T4" fmla="*/ 45 w 56"/>
                <a:gd name="T5" fmla="*/ 56 h 56"/>
                <a:gd name="T6" fmla="*/ 26 w 56"/>
                <a:gd name="T7" fmla="*/ 45 h 56"/>
                <a:gd name="T8" fmla="*/ 10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7"/>
                  </a:lnTo>
                  <a:lnTo>
                    <a:pt x="45" y="56"/>
                  </a:lnTo>
                  <a:lnTo>
                    <a:pt x="26" y="45"/>
                  </a:lnTo>
                  <a:lnTo>
                    <a:pt x="10"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8" name="Freeform 413"/>
            <p:cNvSpPr>
              <a:spLocks/>
            </p:cNvSpPr>
            <p:nvPr/>
          </p:nvSpPr>
          <p:spPr bwMode="auto">
            <a:xfrm rot="16200000">
              <a:off x="10466142" y="6832971"/>
              <a:ext cx="128399" cy="121870"/>
            </a:xfrm>
            <a:custGeom>
              <a:avLst/>
              <a:gdLst>
                <a:gd name="T0" fmla="*/ 59 w 59"/>
                <a:gd name="T1" fmla="*/ 22 h 56"/>
                <a:gd name="T2" fmla="*/ 46 w 59"/>
                <a:gd name="T3" fmla="*/ 35 h 56"/>
                <a:gd name="T4" fmla="*/ 48 w 59"/>
                <a:gd name="T5" fmla="*/ 56 h 56"/>
                <a:gd name="T6" fmla="*/ 30 w 59"/>
                <a:gd name="T7" fmla="*/ 46 h 56"/>
                <a:gd name="T8" fmla="*/ 11 w 59"/>
                <a:gd name="T9" fmla="*/ 56 h 56"/>
                <a:gd name="T10" fmla="*/ 16 w 59"/>
                <a:gd name="T11" fmla="*/ 35 h 56"/>
                <a:gd name="T12" fmla="*/ 0 w 59"/>
                <a:gd name="T13" fmla="*/ 22 h 56"/>
                <a:gd name="T14" fmla="*/ 22 w 59"/>
                <a:gd name="T15" fmla="*/ 19 h 56"/>
                <a:gd name="T16" fmla="*/ 30 w 59"/>
                <a:gd name="T17" fmla="*/ 0 h 56"/>
                <a:gd name="T18" fmla="*/ 40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6" y="35"/>
                  </a:lnTo>
                  <a:lnTo>
                    <a:pt x="48" y="56"/>
                  </a:lnTo>
                  <a:lnTo>
                    <a:pt x="30" y="46"/>
                  </a:lnTo>
                  <a:lnTo>
                    <a:pt x="11" y="56"/>
                  </a:lnTo>
                  <a:lnTo>
                    <a:pt x="16" y="35"/>
                  </a:lnTo>
                  <a:lnTo>
                    <a:pt x="0" y="22"/>
                  </a:lnTo>
                  <a:lnTo>
                    <a:pt x="22" y="19"/>
                  </a:lnTo>
                  <a:lnTo>
                    <a:pt x="30" y="0"/>
                  </a:lnTo>
                  <a:lnTo>
                    <a:pt x="40"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9" name="Freeform 414"/>
            <p:cNvSpPr>
              <a:spLocks/>
            </p:cNvSpPr>
            <p:nvPr/>
          </p:nvSpPr>
          <p:spPr bwMode="auto">
            <a:xfrm rot="16200000">
              <a:off x="11774071" y="419546"/>
              <a:ext cx="128399" cy="121870"/>
            </a:xfrm>
            <a:custGeom>
              <a:avLst/>
              <a:gdLst>
                <a:gd name="T0" fmla="*/ 59 w 59"/>
                <a:gd name="T1" fmla="*/ 22 h 56"/>
                <a:gd name="T2" fmla="*/ 43 w 59"/>
                <a:gd name="T3" fmla="*/ 35 h 56"/>
                <a:gd name="T4" fmla="*/ 46 w 59"/>
                <a:gd name="T5" fmla="*/ 56 h 56"/>
                <a:gd name="T6" fmla="*/ 30 w 59"/>
                <a:gd name="T7" fmla="*/ 46 h 56"/>
                <a:gd name="T8" fmla="*/ 11 w 59"/>
                <a:gd name="T9" fmla="*/ 56 h 56"/>
                <a:gd name="T10" fmla="*/ 14 w 59"/>
                <a:gd name="T11" fmla="*/ 35 h 56"/>
                <a:gd name="T12" fmla="*/ 0 w 59"/>
                <a:gd name="T13" fmla="*/ 22 h 56"/>
                <a:gd name="T14" fmla="*/ 19 w 59"/>
                <a:gd name="T15" fmla="*/ 19 h 56"/>
                <a:gd name="T16" fmla="*/ 30 w 59"/>
                <a:gd name="T17" fmla="*/ 0 h 56"/>
                <a:gd name="T18" fmla="*/ 38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6" y="56"/>
                  </a:lnTo>
                  <a:lnTo>
                    <a:pt x="30" y="46"/>
                  </a:lnTo>
                  <a:lnTo>
                    <a:pt x="11" y="56"/>
                  </a:lnTo>
                  <a:lnTo>
                    <a:pt x="14" y="35"/>
                  </a:lnTo>
                  <a:lnTo>
                    <a:pt x="0" y="22"/>
                  </a:lnTo>
                  <a:lnTo>
                    <a:pt x="19" y="19"/>
                  </a:lnTo>
                  <a:lnTo>
                    <a:pt x="30" y="0"/>
                  </a:lnTo>
                  <a:lnTo>
                    <a:pt x="38"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0" name="Freeform 415"/>
            <p:cNvSpPr>
              <a:spLocks/>
            </p:cNvSpPr>
            <p:nvPr/>
          </p:nvSpPr>
          <p:spPr bwMode="auto">
            <a:xfrm rot="16200000">
              <a:off x="5837807" y="356435"/>
              <a:ext cx="128399" cy="117518"/>
            </a:xfrm>
            <a:custGeom>
              <a:avLst/>
              <a:gdLst>
                <a:gd name="T0" fmla="*/ 59 w 59"/>
                <a:gd name="T1" fmla="*/ 22 h 54"/>
                <a:gd name="T2" fmla="*/ 43 w 59"/>
                <a:gd name="T3" fmla="*/ 35 h 54"/>
                <a:gd name="T4" fmla="*/ 48 w 59"/>
                <a:gd name="T5" fmla="*/ 54 h 54"/>
                <a:gd name="T6" fmla="*/ 30 w 59"/>
                <a:gd name="T7" fmla="*/ 46 h 54"/>
                <a:gd name="T8" fmla="*/ 11 w 59"/>
                <a:gd name="T9" fmla="*/ 54 h 54"/>
                <a:gd name="T10" fmla="*/ 13 w 59"/>
                <a:gd name="T11" fmla="*/ 35 h 54"/>
                <a:gd name="T12" fmla="*/ 0 w 59"/>
                <a:gd name="T13" fmla="*/ 19 h 54"/>
                <a:gd name="T14" fmla="*/ 21 w 59"/>
                <a:gd name="T15" fmla="*/ 16 h 54"/>
                <a:gd name="T16" fmla="*/ 30 w 59"/>
                <a:gd name="T17" fmla="*/ 0 h 54"/>
                <a:gd name="T18" fmla="*/ 38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30" y="46"/>
                  </a:lnTo>
                  <a:lnTo>
                    <a:pt x="11" y="54"/>
                  </a:lnTo>
                  <a:lnTo>
                    <a:pt x="13" y="35"/>
                  </a:lnTo>
                  <a:lnTo>
                    <a:pt x="0" y="19"/>
                  </a:lnTo>
                  <a:lnTo>
                    <a:pt x="21" y="16"/>
                  </a:lnTo>
                  <a:lnTo>
                    <a:pt x="30" y="0"/>
                  </a:lnTo>
                  <a:lnTo>
                    <a:pt x="38"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1" name="Freeform 416"/>
            <p:cNvSpPr>
              <a:spLocks/>
            </p:cNvSpPr>
            <p:nvPr/>
          </p:nvSpPr>
          <p:spPr bwMode="auto">
            <a:xfrm rot="16200000">
              <a:off x="3641965" y="69169"/>
              <a:ext cx="128399" cy="121870"/>
            </a:xfrm>
            <a:custGeom>
              <a:avLst/>
              <a:gdLst>
                <a:gd name="T0" fmla="*/ 59 w 59"/>
                <a:gd name="T1" fmla="*/ 38 h 56"/>
                <a:gd name="T2" fmla="*/ 37 w 59"/>
                <a:gd name="T3" fmla="*/ 40 h 56"/>
                <a:gd name="T4" fmla="*/ 27 w 59"/>
                <a:gd name="T5" fmla="*/ 56 h 56"/>
                <a:gd name="T6" fmla="*/ 19 w 59"/>
                <a:gd name="T7" fmla="*/ 38 h 56"/>
                <a:gd name="T8" fmla="*/ 0 w 59"/>
                <a:gd name="T9" fmla="*/ 32 h 56"/>
                <a:gd name="T10" fmla="*/ 16 w 59"/>
                <a:gd name="T11" fmla="*/ 22 h 56"/>
                <a:gd name="T12" fmla="*/ 13 w 59"/>
                <a:gd name="T13" fmla="*/ 0 h 56"/>
                <a:gd name="T14" fmla="*/ 29 w 59"/>
                <a:gd name="T15" fmla="*/ 11 h 56"/>
                <a:gd name="T16" fmla="*/ 48 w 59"/>
                <a:gd name="T17" fmla="*/ 3 h 56"/>
                <a:gd name="T18" fmla="*/ 45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7" y="40"/>
                  </a:lnTo>
                  <a:lnTo>
                    <a:pt x="27" y="56"/>
                  </a:lnTo>
                  <a:lnTo>
                    <a:pt x="19" y="38"/>
                  </a:lnTo>
                  <a:lnTo>
                    <a:pt x="0" y="32"/>
                  </a:lnTo>
                  <a:lnTo>
                    <a:pt x="16" y="22"/>
                  </a:lnTo>
                  <a:lnTo>
                    <a:pt x="13" y="0"/>
                  </a:lnTo>
                  <a:lnTo>
                    <a:pt x="29" y="11"/>
                  </a:lnTo>
                  <a:lnTo>
                    <a:pt x="48" y="3"/>
                  </a:lnTo>
                  <a:lnTo>
                    <a:pt x="45"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2" name="Freeform 417"/>
            <p:cNvSpPr>
              <a:spLocks/>
            </p:cNvSpPr>
            <p:nvPr/>
          </p:nvSpPr>
          <p:spPr bwMode="auto">
            <a:xfrm rot="16200000">
              <a:off x="1276375" y="6045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3" name="Freeform 418"/>
            <p:cNvSpPr>
              <a:spLocks/>
            </p:cNvSpPr>
            <p:nvPr/>
          </p:nvSpPr>
          <p:spPr bwMode="auto">
            <a:xfrm rot="16200000">
              <a:off x="1800852" y="3575117"/>
              <a:ext cx="128399" cy="121870"/>
            </a:xfrm>
            <a:custGeom>
              <a:avLst/>
              <a:gdLst>
                <a:gd name="T0" fmla="*/ 59 w 59"/>
                <a:gd name="T1" fmla="*/ 37 h 56"/>
                <a:gd name="T2" fmla="*/ 37 w 59"/>
                <a:gd name="T3" fmla="*/ 40 h 56"/>
                <a:gd name="T4" fmla="*/ 27 w 59"/>
                <a:gd name="T5" fmla="*/ 56 h 56"/>
                <a:gd name="T6" fmla="*/ 21 w 59"/>
                <a:gd name="T7" fmla="*/ 37 h 56"/>
                <a:gd name="T8" fmla="*/ 0 w 59"/>
                <a:gd name="T9" fmla="*/ 34 h 56"/>
                <a:gd name="T10" fmla="*/ 16 w 59"/>
                <a:gd name="T11" fmla="*/ 21 h 56"/>
                <a:gd name="T12" fmla="*/ 13 w 59"/>
                <a:gd name="T13" fmla="*/ 0 h 56"/>
                <a:gd name="T14" fmla="*/ 32 w 59"/>
                <a:gd name="T15" fmla="*/ 10 h 56"/>
                <a:gd name="T16" fmla="*/ 51 w 59"/>
                <a:gd name="T17" fmla="*/ 2 h 56"/>
                <a:gd name="T18" fmla="*/ 45 w 59"/>
                <a:gd name="T19" fmla="*/ 24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7" y="40"/>
                  </a:lnTo>
                  <a:lnTo>
                    <a:pt x="27" y="56"/>
                  </a:lnTo>
                  <a:lnTo>
                    <a:pt x="21" y="37"/>
                  </a:lnTo>
                  <a:lnTo>
                    <a:pt x="0" y="34"/>
                  </a:lnTo>
                  <a:lnTo>
                    <a:pt x="16" y="21"/>
                  </a:lnTo>
                  <a:lnTo>
                    <a:pt x="13" y="0"/>
                  </a:lnTo>
                  <a:lnTo>
                    <a:pt x="32" y="10"/>
                  </a:lnTo>
                  <a:lnTo>
                    <a:pt x="51" y="2"/>
                  </a:lnTo>
                  <a:lnTo>
                    <a:pt x="45" y="24"/>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4" name="Freeform 419"/>
            <p:cNvSpPr>
              <a:spLocks/>
            </p:cNvSpPr>
            <p:nvPr/>
          </p:nvSpPr>
          <p:spPr bwMode="auto">
            <a:xfrm rot="16200000">
              <a:off x="2430879" y="5415141"/>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5" name="Freeform 420"/>
            <p:cNvSpPr>
              <a:spLocks/>
            </p:cNvSpPr>
            <p:nvPr/>
          </p:nvSpPr>
          <p:spPr bwMode="auto">
            <a:xfrm rot="16200000">
              <a:off x="4017369" y="6688251"/>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6" name="Freeform 421"/>
            <p:cNvSpPr>
              <a:spLocks/>
            </p:cNvSpPr>
            <p:nvPr/>
          </p:nvSpPr>
          <p:spPr bwMode="auto">
            <a:xfrm rot="16200000">
              <a:off x="6514623" y="6732864"/>
              <a:ext cx="128399" cy="121870"/>
            </a:xfrm>
            <a:custGeom>
              <a:avLst/>
              <a:gdLst>
                <a:gd name="T0" fmla="*/ 59 w 59"/>
                <a:gd name="T1" fmla="*/ 37 h 56"/>
                <a:gd name="T2" fmla="*/ 40 w 59"/>
                <a:gd name="T3" fmla="*/ 40 h 56"/>
                <a:gd name="T4" fmla="*/ 30 w 59"/>
                <a:gd name="T5" fmla="*/ 56 h 56"/>
                <a:gd name="T6" fmla="*/ 22 w 59"/>
                <a:gd name="T7" fmla="*/ 37 h 56"/>
                <a:gd name="T8" fmla="*/ 0 w 59"/>
                <a:gd name="T9" fmla="*/ 32 h 56"/>
                <a:gd name="T10" fmla="*/ 16 w 59"/>
                <a:gd name="T11" fmla="*/ 19 h 56"/>
                <a:gd name="T12" fmla="*/ 16 w 59"/>
                <a:gd name="T13" fmla="*/ 0 h 56"/>
                <a:gd name="T14" fmla="*/ 32 w 59"/>
                <a:gd name="T15" fmla="*/ 11 h 56"/>
                <a:gd name="T16" fmla="*/ 51 w 59"/>
                <a:gd name="T17" fmla="*/ 3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40" y="40"/>
                  </a:lnTo>
                  <a:lnTo>
                    <a:pt x="30" y="56"/>
                  </a:lnTo>
                  <a:lnTo>
                    <a:pt x="22" y="37"/>
                  </a:lnTo>
                  <a:lnTo>
                    <a:pt x="0" y="32"/>
                  </a:lnTo>
                  <a:lnTo>
                    <a:pt x="16" y="19"/>
                  </a:lnTo>
                  <a:lnTo>
                    <a:pt x="16" y="0"/>
                  </a:lnTo>
                  <a:lnTo>
                    <a:pt x="32" y="11"/>
                  </a:lnTo>
                  <a:lnTo>
                    <a:pt x="51" y="3"/>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7" name="Freeform 422"/>
            <p:cNvSpPr>
              <a:spLocks/>
            </p:cNvSpPr>
            <p:nvPr/>
          </p:nvSpPr>
          <p:spPr bwMode="auto">
            <a:xfrm rot="16200000">
              <a:off x="242653" y="15642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8" name="Freeform 423"/>
            <p:cNvSpPr>
              <a:spLocks/>
            </p:cNvSpPr>
            <p:nvPr/>
          </p:nvSpPr>
          <p:spPr bwMode="auto">
            <a:xfrm rot="16200000">
              <a:off x="180630" y="3269353"/>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9" name="Freeform 424"/>
            <p:cNvSpPr>
              <a:spLocks/>
            </p:cNvSpPr>
            <p:nvPr/>
          </p:nvSpPr>
          <p:spPr bwMode="auto">
            <a:xfrm rot="16200000">
              <a:off x="756250" y="3764452"/>
              <a:ext cx="128399" cy="126223"/>
            </a:xfrm>
            <a:custGeom>
              <a:avLst/>
              <a:gdLst>
                <a:gd name="T0" fmla="*/ 59 w 59"/>
                <a:gd name="T1" fmla="*/ 40 h 58"/>
                <a:gd name="T2" fmla="*/ 40 w 59"/>
                <a:gd name="T3" fmla="*/ 40 h 58"/>
                <a:gd name="T4" fmla="*/ 29 w 59"/>
                <a:gd name="T5" fmla="*/ 58 h 58"/>
                <a:gd name="T6" fmla="*/ 21 w 59"/>
                <a:gd name="T7" fmla="*/ 40 h 58"/>
                <a:gd name="T8" fmla="*/ 0 w 59"/>
                <a:gd name="T9" fmla="*/ 34 h 58"/>
                <a:gd name="T10" fmla="*/ 16 w 59"/>
                <a:gd name="T11" fmla="*/ 21 h 58"/>
                <a:gd name="T12" fmla="*/ 16 w 59"/>
                <a:gd name="T13" fmla="*/ 0 h 58"/>
                <a:gd name="T14" fmla="*/ 32 w 59"/>
                <a:gd name="T15" fmla="*/ 13 h 58"/>
                <a:gd name="T16" fmla="*/ 51 w 59"/>
                <a:gd name="T17" fmla="*/ 5 h 58"/>
                <a:gd name="T18" fmla="*/ 45 w 59"/>
                <a:gd name="T19" fmla="*/ 24 h 58"/>
                <a:gd name="T20" fmla="*/ 59 w 59"/>
                <a:gd name="T21"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8">
                  <a:moveTo>
                    <a:pt x="59" y="40"/>
                  </a:moveTo>
                  <a:lnTo>
                    <a:pt x="40" y="40"/>
                  </a:lnTo>
                  <a:lnTo>
                    <a:pt x="29" y="58"/>
                  </a:lnTo>
                  <a:lnTo>
                    <a:pt x="21" y="40"/>
                  </a:lnTo>
                  <a:lnTo>
                    <a:pt x="0" y="34"/>
                  </a:lnTo>
                  <a:lnTo>
                    <a:pt x="16" y="21"/>
                  </a:lnTo>
                  <a:lnTo>
                    <a:pt x="16" y="0"/>
                  </a:lnTo>
                  <a:lnTo>
                    <a:pt x="32" y="13"/>
                  </a:lnTo>
                  <a:lnTo>
                    <a:pt x="51" y="5"/>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0" name="Freeform 425"/>
            <p:cNvSpPr>
              <a:spLocks/>
            </p:cNvSpPr>
            <p:nvPr/>
          </p:nvSpPr>
          <p:spPr bwMode="auto">
            <a:xfrm rot="16200000">
              <a:off x="698579" y="6572909"/>
              <a:ext cx="121870" cy="121870"/>
            </a:xfrm>
            <a:custGeom>
              <a:avLst/>
              <a:gdLst>
                <a:gd name="T0" fmla="*/ 56 w 56"/>
                <a:gd name="T1" fmla="*/ 37 h 56"/>
                <a:gd name="T2" fmla="*/ 37 w 56"/>
                <a:gd name="T3" fmla="*/ 40 h 56"/>
                <a:gd name="T4" fmla="*/ 27 w 56"/>
                <a:gd name="T5" fmla="*/ 56 h 56"/>
                <a:gd name="T6" fmla="*/ 19 w 56"/>
                <a:gd name="T7" fmla="*/ 37 h 56"/>
                <a:gd name="T8" fmla="*/ 0 w 56"/>
                <a:gd name="T9" fmla="*/ 32 h 56"/>
                <a:gd name="T10" fmla="*/ 16 w 56"/>
                <a:gd name="T11" fmla="*/ 19 h 56"/>
                <a:gd name="T12" fmla="*/ 13 w 56"/>
                <a:gd name="T13" fmla="*/ 0 h 56"/>
                <a:gd name="T14" fmla="*/ 29 w 56"/>
                <a:gd name="T15" fmla="*/ 11 h 56"/>
                <a:gd name="T16" fmla="*/ 48 w 56"/>
                <a:gd name="T17" fmla="*/ 3 h 56"/>
                <a:gd name="T18" fmla="*/ 43 w 56"/>
                <a:gd name="T19" fmla="*/ 21 h 56"/>
                <a:gd name="T20" fmla="*/ 56 w 56"/>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37"/>
                  </a:moveTo>
                  <a:lnTo>
                    <a:pt x="37" y="40"/>
                  </a:lnTo>
                  <a:lnTo>
                    <a:pt x="27" y="56"/>
                  </a:lnTo>
                  <a:lnTo>
                    <a:pt x="19" y="37"/>
                  </a:lnTo>
                  <a:lnTo>
                    <a:pt x="0" y="32"/>
                  </a:lnTo>
                  <a:lnTo>
                    <a:pt x="16" y="19"/>
                  </a:lnTo>
                  <a:lnTo>
                    <a:pt x="13" y="0"/>
                  </a:lnTo>
                  <a:lnTo>
                    <a:pt x="29" y="11"/>
                  </a:lnTo>
                  <a:lnTo>
                    <a:pt x="48" y="3"/>
                  </a:lnTo>
                  <a:lnTo>
                    <a:pt x="43" y="21"/>
                  </a:lnTo>
                  <a:lnTo>
                    <a:pt x="56"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1" name="Freeform 426"/>
            <p:cNvSpPr>
              <a:spLocks/>
            </p:cNvSpPr>
            <p:nvPr/>
          </p:nvSpPr>
          <p:spPr bwMode="auto">
            <a:xfrm rot="16200000">
              <a:off x="9903580" y="4925483"/>
              <a:ext cx="126223" cy="121870"/>
            </a:xfrm>
            <a:custGeom>
              <a:avLst/>
              <a:gdLst>
                <a:gd name="T0" fmla="*/ 58 w 58"/>
                <a:gd name="T1" fmla="*/ 21 h 56"/>
                <a:gd name="T2" fmla="*/ 45 w 58"/>
                <a:gd name="T3" fmla="*/ 35 h 56"/>
                <a:gd name="T4" fmla="*/ 48 w 58"/>
                <a:gd name="T5" fmla="*/ 56 h 56"/>
                <a:gd name="T6" fmla="*/ 29 w 58"/>
                <a:gd name="T7" fmla="*/ 45 h 56"/>
                <a:gd name="T8" fmla="*/ 10 w 58"/>
                <a:gd name="T9" fmla="*/ 56 h 56"/>
                <a:gd name="T10" fmla="*/ 16 w 58"/>
                <a:gd name="T11" fmla="*/ 35 h 56"/>
                <a:gd name="T12" fmla="*/ 0 w 58"/>
                <a:gd name="T13" fmla="*/ 21 h 56"/>
                <a:gd name="T14" fmla="*/ 21 w 58"/>
                <a:gd name="T15" fmla="*/ 19 h 56"/>
                <a:gd name="T16" fmla="*/ 32 w 58"/>
                <a:gd name="T17" fmla="*/ 0 h 56"/>
                <a:gd name="T18" fmla="*/ 40 w 58"/>
                <a:gd name="T19" fmla="*/ 19 h 56"/>
                <a:gd name="T20" fmla="*/ 58 w 58"/>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58" y="21"/>
                  </a:moveTo>
                  <a:lnTo>
                    <a:pt x="45" y="35"/>
                  </a:lnTo>
                  <a:lnTo>
                    <a:pt x="48" y="56"/>
                  </a:lnTo>
                  <a:lnTo>
                    <a:pt x="29" y="45"/>
                  </a:lnTo>
                  <a:lnTo>
                    <a:pt x="10" y="56"/>
                  </a:lnTo>
                  <a:lnTo>
                    <a:pt x="16" y="35"/>
                  </a:lnTo>
                  <a:lnTo>
                    <a:pt x="0" y="21"/>
                  </a:lnTo>
                  <a:lnTo>
                    <a:pt x="21" y="19"/>
                  </a:lnTo>
                  <a:lnTo>
                    <a:pt x="32" y="0"/>
                  </a:lnTo>
                  <a:lnTo>
                    <a:pt x="40" y="19"/>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2" name="Freeform 427"/>
            <p:cNvSpPr>
              <a:spLocks/>
            </p:cNvSpPr>
            <p:nvPr/>
          </p:nvSpPr>
          <p:spPr bwMode="auto">
            <a:xfrm rot="16200000">
              <a:off x="10906833" y="4364009"/>
              <a:ext cx="121870" cy="121870"/>
            </a:xfrm>
            <a:custGeom>
              <a:avLst/>
              <a:gdLst>
                <a:gd name="T0" fmla="*/ 56 w 56"/>
                <a:gd name="T1" fmla="*/ 21 h 56"/>
                <a:gd name="T2" fmla="*/ 42 w 56"/>
                <a:gd name="T3" fmla="*/ 34 h 56"/>
                <a:gd name="T4" fmla="*/ 45 w 56"/>
                <a:gd name="T5" fmla="*/ 56 h 56"/>
                <a:gd name="T6" fmla="*/ 26 w 56"/>
                <a:gd name="T7" fmla="*/ 45 h 56"/>
                <a:gd name="T8" fmla="*/ 8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4"/>
                  </a:lnTo>
                  <a:lnTo>
                    <a:pt x="45" y="56"/>
                  </a:lnTo>
                  <a:lnTo>
                    <a:pt x="26" y="45"/>
                  </a:lnTo>
                  <a:lnTo>
                    <a:pt x="8"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3" name="Freeform 428"/>
            <p:cNvSpPr>
              <a:spLocks/>
            </p:cNvSpPr>
            <p:nvPr/>
          </p:nvSpPr>
          <p:spPr bwMode="auto">
            <a:xfrm rot="16200000">
              <a:off x="9841556" y="2345532"/>
              <a:ext cx="128399" cy="117518"/>
            </a:xfrm>
            <a:custGeom>
              <a:avLst/>
              <a:gdLst>
                <a:gd name="T0" fmla="*/ 59 w 59"/>
                <a:gd name="T1" fmla="*/ 22 h 54"/>
                <a:gd name="T2" fmla="*/ 43 w 59"/>
                <a:gd name="T3" fmla="*/ 35 h 54"/>
                <a:gd name="T4" fmla="*/ 48 w 59"/>
                <a:gd name="T5" fmla="*/ 54 h 54"/>
                <a:gd name="T6" fmla="*/ 29 w 59"/>
                <a:gd name="T7" fmla="*/ 46 h 54"/>
                <a:gd name="T8" fmla="*/ 10 w 59"/>
                <a:gd name="T9" fmla="*/ 54 h 54"/>
                <a:gd name="T10" fmla="*/ 13 w 59"/>
                <a:gd name="T11" fmla="*/ 35 h 54"/>
                <a:gd name="T12" fmla="*/ 0 w 59"/>
                <a:gd name="T13" fmla="*/ 19 h 54"/>
                <a:gd name="T14" fmla="*/ 21 w 59"/>
                <a:gd name="T15" fmla="*/ 16 h 54"/>
                <a:gd name="T16" fmla="*/ 29 w 59"/>
                <a:gd name="T17" fmla="*/ 0 h 54"/>
                <a:gd name="T18" fmla="*/ 37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29" y="46"/>
                  </a:lnTo>
                  <a:lnTo>
                    <a:pt x="10" y="54"/>
                  </a:lnTo>
                  <a:lnTo>
                    <a:pt x="13" y="35"/>
                  </a:lnTo>
                  <a:lnTo>
                    <a:pt x="0" y="19"/>
                  </a:lnTo>
                  <a:lnTo>
                    <a:pt x="21" y="16"/>
                  </a:lnTo>
                  <a:lnTo>
                    <a:pt x="29" y="0"/>
                  </a:lnTo>
                  <a:lnTo>
                    <a:pt x="37"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4" name="Freeform 429"/>
            <p:cNvSpPr>
              <a:spLocks/>
            </p:cNvSpPr>
            <p:nvPr/>
          </p:nvSpPr>
          <p:spPr bwMode="auto">
            <a:xfrm rot="16200000">
              <a:off x="9227852" y="5779664"/>
              <a:ext cx="128399" cy="121870"/>
            </a:xfrm>
            <a:custGeom>
              <a:avLst/>
              <a:gdLst>
                <a:gd name="T0" fmla="*/ 59 w 59"/>
                <a:gd name="T1" fmla="*/ 22 h 56"/>
                <a:gd name="T2" fmla="*/ 43 w 59"/>
                <a:gd name="T3" fmla="*/ 35 h 56"/>
                <a:gd name="T4" fmla="*/ 45 w 59"/>
                <a:gd name="T5" fmla="*/ 56 h 56"/>
                <a:gd name="T6" fmla="*/ 27 w 59"/>
                <a:gd name="T7" fmla="*/ 46 h 56"/>
                <a:gd name="T8" fmla="*/ 10 w 59"/>
                <a:gd name="T9" fmla="*/ 54 h 56"/>
                <a:gd name="T10" fmla="*/ 13 w 59"/>
                <a:gd name="T11" fmla="*/ 35 h 56"/>
                <a:gd name="T12" fmla="*/ 0 w 59"/>
                <a:gd name="T13" fmla="*/ 19 h 56"/>
                <a:gd name="T14" fmla="*/ 19 w 59"/>
                <a:gd name="T15" fmla="*/ 16 h 56"/>
                <a:gd name="T16" fmla="*/ 29 w 59"/>
                <a:gd name="T17" fmla="*/ 0 h 56"/>
                <a:gd name="T18" fmla="*/ 37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5" y="56"/>
                  </a:lnTo>
                  <a:lnTo>
                    <a:pt x="27" y="46"/>
                  </a:lnTo>
                  <a:lnTo>
                    <a:pt x="10" y="54"/>
                  </a:lnTo>
                  <a:lnTo>
                    <a:pt x="13" y="35"/>
                  </a:lnTo>
                  <a:lnTo>
                    <a:pt x="0" y="19"/>
                  </a:lnTo>
                  <a:lnTo>
                    <a:pt x="19" y="16"/>
                  </a:lnTo>
                  <a:lnTo>
                    <a:pt x="29" y="0"/>
                  </a:lnTo>
                  <a:lnTo>
                    <a:pt x="37"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5" name="Freeform 430"/>
            <p:cNvSpPr>
              <a:spLocks/>
            </p:cNvSpPr>
            <p:nvPr/>
          </p:nvSpPr>
          <p:spPr bwMode="auto">
            <a:xfrm rot="16200000">
              <a:off x="9382366" y="328143"/>
              <a:ext cx="256798" cy="245917"/>
            </a:xfrm>
            <a:custGeom>
              <a:avLst/>
              <a:gdLst>
                <a:gd name="T0" fmla="*/ 59 w 118"/>
                <a:gd name="T1" fmla="*/ 0 h 113"/>
                <a:gd name="T2" fmla="*/ 75 w 118"/>
                <a:gd name="T3" fmla="*/ 38 h 113"/>
                <a:gd name="T4" fmla="*/ 118 w 118"/>
                <a:gd name="T5" fmla="*/ 43 h 113"/>
                <a:gd name="T6" fmla="*/ 88 w 118"/>
                <a:gd name="T7" fmla="*/ 72 h 113"/>
                <a:gd name="T8" fmla="*/ 94 w 118"/>
                <a:gd name="T9" fmla="*/ 113 h 113"/>
                <a:gd name="T10" fmla="*/ 59 w 118"/>
                <a:gd name="T11" fmla="*/ 94 h 113"/>
                <a:gd name="T12" fmla="*/ 21 w 118"/>
                <a:gd name="T13" fmla="*/ 113 h 113"/>
                <a:gd name="T14" fmla="*/ 30 w 118"/>
                <a:gd name="T15" fmla="*/ 72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5" y="38"/>
                  </a:lnTo>
                  <a:lnTo>
                    <a:pt x="118" y="43"/>
                  </a:lnTo>
                  <a:lnTo>
                    <a:pt x="88" y="72"/>
                  </a:lnTo>
                  <a:lnTo>
                    <a:pt x="94" y="113"/>
                  </a:lnTo>
                  <a:lnTo>
                    <a:pt x="59" y="94"/>
                  </a:lnTo>
                  <a:lnTo>
                    <a:pt x="21" y="113"/>
                  </a:lnTo>
                  <a:lnTo>
                    <a:pt x="30" y="72"/>
                  </a:lnTo>
                  <a:lnTo>
                    <a:pt x="0" y="43"/>
                  </a:lnTo>
                  <a:lnTo>
                    <a:pt x="40" y="38"/>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6" name="Freeform 431"/>
            <p:cNvSpPr>
              <a:spLocks/>
            </p:cNvSpPr>
            <p:nvPr/>
          </p:nvSpPr>
          <p:spPr bwMode="auto">
            <a:xfrm rot="16200000">
              <a:off x="5248042" y="5237777"/>
              <a:ext cx="256798" cy="250269"/>
            </a:xfrm>
            <a:custGeom>
              <a:avLst/>
              <a:gdLst>
                <a:gd name="T0" fmla="*/ 32 w 118"/>
                <a:gd name="T1" fmla="*/ 0 h 115"/>
                <a:gd name="T2" fmla="*/ 67 w 118"/>
                <a:gd name="T3" fmla="*/ 24 h 115"/>
                <a:gd name="T4" fmla="*/ 104 w 118"/>
                <a:gd name="T5" fmla="*/ 10 h 115"/>
                <a:gd name="T6" fmla="*/ 91 w 118"/>
                <a:gd name="T7" fmla="*/ 48 h 115"/>
                <a:gd name="T8" fmla="*/ 118 w 118"/>
                <a:gd name="T9" fmla="*/ 80 h 115"/>
                <a:gd name="T10" fmla="*/ 78 w 118"/>
                <a:gd name="T11" fmla="*/ 82 h 115"/>
                <a:gd name="T12" fmla="*/ 54 w 118"/>
                <a:gd name="T13" fmla="*/ 115 h 115"/>
                <a:gd name="T14" fmla="*/ 40 w 118"/>
                <a:gd name="T15" fmla="*/ 77 h 115"/>
                <a:gd name="T16" fmla="*/ 0 w 118"/>
                <a:gd name="T17" fmla="*/ 66 h 115"/>
                <a:gd name="T18" fmla="*/ 35 w 118"/>
                <a:gd name="T19" fmla="*/ 42 h 115"/>
                <a:gd name="T20" fmla="*/ 32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32" y="0"/>
                  </a:moveTo>
                  <a:lnTo>
                    <a:pt x="67" y="24"/>
                  </a:lnTo>
                  <a:lnTo>
                    <a:pt x="104" y="10"/>
                  </a:lnTo>
                  <a:lnTo>
                    <a:pt x="91" y="48"/>
                  </a:lnTo>
                  <a:lnTo>
                    <a:pt x="118" y="80"/>
                  </a:lnTo>
                  <a:lnTo>
                    <a:pt x="78" y="82"/>
                  </a:lnTo>
                  <a:lnTo>
                    <a:pt x="54" y="115"/>
                  </a:lnTo>
                  <a:lnTo>
                    <a:pt x="40" y="77"/>
                  </a:lnTo>
                  <a:lnTo>
                    <a:pt x="0" y="66"/>
                  </a:lnTo>
                  <a:lnTo>
                    <a:pt x="35" y="42"/>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7" name="Freeform 432"/>
            <p:cNvSpPr>
              <a:spLocks/>
            </p:cNvSpPr>
            <p:nvPr/>
          </p:nvSpPr>
          <p:spPr bwMode="auto">
            <a:xfrm rot="16200000">
              <a:off x="2157758" y="1002783"/>
              <a:ext cx="250269" cy="248093"/>
            </a:xfrm>
            <a:custGeom>
              <a:avLst/>
              <a:gdLst>
                <a:gd name="T0" fmla="*/ 29 w 115"/>
                <a:gd name="T1" fmla="*/ 0 h 114"/>
                <a:gd name="T2" fmla="*/ 64 w 115"/>
                <a:gd name="T3" fmla="*/ 21 h 114"/>
                <a:gd name="T4" fmla="*/ 101 w 115"/>
                <a:gd name="T5" fmla="*/ 8 h 114"/>
                <a:gd name="T6" fmla="*/ 91 w 115"/>
                <a:gd name="T7" fmla="*/ 48 h 114"/>
                <a:gd name="T8" fmla="*/ 115 w 115"/>
                <a:gd name="T9" fmla="*/ 80 h 114"/>
                <a:gd name="T10" fmla="*/ 75 w 115"/>
                <a:gd name="T11" fmla="*/ 80 h 114"/>
                <a:gd name="T12" fmla="*/ 53 w 115"/>
                <a:gd name="T13" fmla="*/ 114 h 114"/>
                <a:gd name="T14" fmla="*/ 40 w 115"/>
                <a:gd name="T15" fmla="*/ 74 h 114"/>
                <a:gd name="T16" fmla="*/ 0 w 115"/>
                <a:gd name="T17" fmla="*/ 64 h 114"/>
                <a:gd name="T18" fmla="*/ 32 w 115"/>
                <a:gd name="T19" fmla="*/ 40 h 114"/>
                <a:gd name="T20" fmla="*/ 29 w 115"/>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4">
                  <a:moveTo>
                    <a:pt x="29" y="0"/>
                  </a:moveTo>
                  <a:lnTo>
                    <a:pt x="64" y="21"/>
                  </a:lnTo>
                  <a:lnTo>
                    <a:pt x="101" y="8"/>
                  </a:lnTo>
                  <a:lnTo>
                    <a:pt x="91" y="48"/>
                  </a:lnTo>
                  <a:lnTo>
                    <a:pt x="115" y="80"/>
                  </a:lnTo>
                  <a:lnTo>
                    <a:pt x="75" y="80"/>
                  </a:lnTo>
                  <a:lnTo>
                    <a:pt x="53" y="114"/>
                  </a:lnTo>
                  <a:lnTo>
                    <a:pt x="40" y="74"/>
                  </a:lnTo>
                  <a:lnTo>
                    <a:pt x="0" y="64"/>
                  </a:lnTo>
                  <a:lnTo>
                    <a:pt x="32" y="4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8" name="Freeform 433"/>
            <p:cNvSpPr>
              <a:spLocks/>
            </p:cNvSpPr>
            <p:nvPr/>
          </p:nvSpPr>
          <p:spPr bwMode="auto">
            <a:xfrm rot="16200000">
              <a:off x="772572" y="2731818"/>
              <a:ext cx="254622" cy="250269"/>
            </a:xfrm>
            <a:custGeom>
              <a:avLst/>
              <a:gdLst>
                <a:gd name="T0" fmla="*/ 32 w 117"/>
                <a:gd name="T1" fmla="*/ 0 h 115"/>
                <a:gd name="T2" fmla="*/ 64 w 117"/>
                <a:gd name="T3" fmla="*/ 24 h 115"/>
                <a:gd name="T4" fmla="*/ 104 w 117"/>
                <a:gd name="T5" fmla="*/ 8 h 115"/>
                <a:gd name="T6" fmla="*/ 90 w 117"/>
                <a:gd name="T7" fmla="*/ 48 h 115"/>
                <a:gd name="T8" fmla="*/ 117 w 117"/>
                <a:gd name="T9" fmla="*/ 80 h 115"/>
                <a:gd name="T10" fmla="*/ 74 w 117"/>
                <a:gd name="T11" fmla="*/ 80 h 115"/>
                <a:gd name="T12" fmla="*/ 53 w 117"/>
                <a:gd name="T13" fmla="*/ 115 h 115"/>
                <a:gd name="T14" fmla="*/ 40 w 117"/>
                <a:gd name="T15" fmla="*/ 75 h 115"/>
                <a:gd name="T16" fmla="*/ 0 w 117"/>
                <a:gd name="T17" fmla="*/ 64 h 115"/>
                <a:gd name="T18" fmla="*/ 32 w 117"/>
                <a:gd name="T19" fmla="*/ 40 h 115"/>
                <a:gd name="T20" fmla="*/ 32 w 117"/>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5">
                  <a:moveTo>
                    <a:pt x="32" y="0"/>
                  </a:moveTo>
                  <a:lnTo>
                    <a:pt x="64" y="24"/>
                  </a:lnTo>
                  <a:lnTo>
                    <a:pt x="104" y="8"/>
                  </a:lnTo>
                  <a:lnTo>
                    <a:pt x="90" y="48"/>
                  </a:lnTo>
                  <a:lnTo>
                    <a:pt x="117" y="80"/>
                  </a:lnTo>
                  <a:lnTo>
                    <a:pt x="74" y="80"/>
                  </a:lnTo>
                  <a:lnTo>
                    <a:pt x="53" y="115"/>
                  </a:lnTo>
                  <a:lnTo>
                    <a:pt x="40" y="75"/>
                  </a:lnTo>
                  <a:lnTo>
                    <a:pt x="0" y="64"/>
                  </a:lnTo>
                  <a:lnTo>
                    <a:pt x="32" y="4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9" name="Freeform 434"/>
            <p:cNvSpPr>
              <a:spLocks/>
            </p:cNvSpPr>
            <p:nvPr/>
          </p:nvSpPr>
          <p:spPr bwMode="auto">
            <a:xfrm rot="16200000">
              <a:off x="1273110" y="6218180"/>
              <a:ext cx="250269" cy="250269"/>
            </a:xfrm>
            <a:custGeom>
              <a:avLst/>
              <a:gdLst>
                <a:gd name="T0" fmla="*/ 30 w 115"/>
                <a:gd name="T1" fmla="*/ 0 h 115"/>
                <a:gd name="T2" fmla="*/ 64 w 115"/>
                <a:gd name="T3" fmla="*/ 25 h 115"/>
                <a:gd name="T4" fmla="*/ 102 w 115"/>
                <a:gd name="T5" fmla="*/ 11 h 115"/>
                <a:gd name="T6" fmla="*/ 91 w 115"/>
                <a:gd name="T7" fmla="*/ 49 h 115"/>
                <a:gd name="T8" fmla="*/ 115 w 115"/>
                <a:gd name="T9" fmla="*/ 81 h 115"/>
                <a:gd name="T10" fmla="*/ 75 w 115"/>
                <a:gd name="T11" fmla="*/ 83 h 115"/>
                <a:gd name="T12" fmla="*/ 54 w 115"/>
                <a:gd name="T13" fmla="*/ 115 h 115"/>
                <a:gd name="T14" fmla="*/ 40 w 115"/>
                <a:gd name="T15" fmla="*/ 78 h 115"/>
                <a:gd name="T16" fmla="*/ 0 w 115"/>
                <a:gd name="T17" fmla="*/ 67 h 115"/>
                <a:gd name="T18" fmla="*/ 32 w 115"/>
                <a:gd name="T19" fmla="*/ 43 h 115"/>
                <a:gd name="T20" fmla="*/ 30 w 115"/>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5">
                  <a:moveTo>
                    <a:pt x="30" y="0"/>
                  </a:moveTo>
                  <a:lnTo>
                    <a:pt x="64" y="25"/>
                  </a:lnTo>
                  <a:lnTo>
                    <a:pt x="102" y="11"/>
                  </a:lnTo>
                  <a:lnTo>
                    <a:pt x="91" y="49"/>
                  </a:lnTo>
                  <a:lnTo>
                    <a:pt x="115" y="81"/>
                  </a:lnTo>
                  <a:lnTo>
                    <a:pt x="75" y="83"/>
                  </a:lnTo>
                  <a:lnTo>
                    <a:pt x="54" y="115"/>
                  </a:lnTo>
                  <a:lnTo>
                    <a:pt x="40" y="78"/>
                  </a:lnTo>
                  <a:lnTo>
                    <a:pt x="0" y="67"/>
                  </a:lnTo>
                  <a:lnTo>
                    <a:pt x="32" y="4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0" name="Freeform 435"/>
            <p:cNvSpPr>
              <a:spLocks/>
            </p:cNvSpPr>
            <p:nvPr/>
          </p:nvSpPr>
          <p:spPr bwMode="auto">
            <a:xfrm rot="16200000">
              <a:off x="11643496" y="6386839"/>
              <a:ext cx="256798" cy="245917"/>
            </a:xfrm>
            <a:custGeom>
              <a:avLst/>
              <a:gdLst>
                <a:gd name="T0" fmla="*/ 19 w 118"/>
                <a:gd name="T1" fmla="*/ 3 h 113"/>
                <a:gd name="T2" fmla="*/ 56 w 118"/>
                <a:gd name="T3" fmla="*/ 22 h 113"/>
                <a:gd name="T4" fmla="*/ 91 w 118"/>
                <a:gd name="T5" fmla="*/ 0 h 113"/>
                <a:gd name="T6" fmla="*/ 86 w 118"/>
                <a:gd name="T7" fmla="*/ 41 h 113"/>
                <a:gd name="T8" fmla="*/ 118 w 118"/>
                <a:gd name="T9" fmla="*/ 67 h 113"/>
                <a:gd name="T10" fmla="*/ 78 w 118"/>
                <a:gd name="T11" fmla="*/ 75 h 113"/>
                <a:gd name="T12" fmla="*/ 59 w 118"/>
                <a:gd name="T13" fmla="*/ 113 h 113"/>
                <a:gd name="T14" fmla="*/ 40 w 118"/>
                <a:gd name="T15" fmla="*/ 78 h 113"/>
                <a:gd name="T16" fmla="*/ 0 w 118"/>
                <a:gd name="T17" fmla="*/ 73 h 113"/>
                <a:gd name="T18" fmla="*/ 27 w 118"/>
                <a:gd name="T19" fmla="*/ 43 h 113"/>
                <a:gd name="T20" fmla="*/ 19 w 118"/>
                <a:gd name="T21"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19" y="3"/>
                  </a:moveTo>
                  <a:lnTo>
                    <a:pt x="56" y="22"/>
                  </a:lnTo>
                  <a:lnTo>
                    <a:pt x="91" y="0"/>
                  </a:lnTo>
                  <a:lnTo>
                    <a:pt x="86" y="41"/>
                  </a:lnTo>
                  <a:lnTo>
                    <a:pt x="118" y="67"/>
                  </a:lnTo>
                  <a:lnTo>
                    <a:pt x="78" y="75"/>
                  </a:lnTo>
                  <a:lnTo>
                    <a:pt x="59" y="113"/>
                  </a:lnTo>
                  <a:lnTo>
                    <a:pt x="40" y="78"/>
                  </a:lnTo>
                  <a:lnTo>
                    <a:pt x="0" y="73"/>
                  </a:lnTo>
                  <a:lnTo>
                    <a:pt x="27" y="43"/>
                  </a:lnTo>
                  <a:lnTo>
                    <a:pt x="1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1" name="Freeform 436"/>
            <p:cNvSpPr>
              <a:spLocks/>
            </p:cNvSpPr>
            <p:nvPr/>
          </p:nvSpPr>
          <p:spPr bwMode="auto">
            <a:xfrm rot="16200000">
              <a:off x="10263750" y="2210604"/>
              <a:ext cx="646348" cy="604999"/>
            </a:xfrm>
            <a:custGeom>
              <a:avLst/>
              <a:gdLst>
                <a:gd name="T0" fmla="*/ 111 w 111"/>
                <a:gd name="T1" fmla="*/ 23 h 104"/>
                <a:gd name="T2" fmla="*/ 3 w 111"/>
                <a:gd name="T3" fmla="*/ 58 h 104"/>
                <a:gd name="T4" fmla="*/ 111 w 111"/>
                <a:gd name="T5" fmla="*/ 23 h 104"/>
              </a:gdLst>
              <a:ahLst/>
              <a:cxnLst>
                <a:cxn ang="0">
                  <a:pos x="T0" y="T1"/>
                </a:cxn>
                <a:cxn ang="0">
                  <a:pos x="T2" y="T3"/>
                </a:cxn>
                <a:cxn ang="0">
                  <a:pos x="T4" y="T5"/>
                </a:cxn>
              </a:cxnLst>
              <a:rect l="0" t="0" r="r" b="b"/>
              <a:pathLst>
                <a:path w="111" h="104">
                  <a:moveTo>
                    <a:pt x="111" y="23"/>
                  </a:moveTo>
                  <a:cubicBezTo>
                    <a:pt x="111" y="23"/>
                    <a:pt x="48" y="104"/>
                    <a:pt x="3" y="58"/>
                  </a:cubicBezTo>
                  <a:cubicBezTo>
                    <a:pt x="3" y="58"/>
                    <a:pt x="0" y="0"/>
                    <a:pt x="111" y="23"/>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2" name="Freeform 437"/>
            <p:cNvSpPr>
              <a:spLocks/>
            </p:cNvSpPr>
            <p:nvPr/>
          </p:nvSpPr>
          <p:spPr bwMode="auto">
            <a:xfrm rot="16200000">
              <a:off x="10314892" y="2292214"/>
              <a:ext cx="524478" cy="480953"/>
            </a:xfrm>
            <a:custGeom>
              <a:avLst/>
              <a:gdLst>
                <a:gd name="T0" fmla="*/ 90 w 90"/>
                <a:gd name="T1" fmla="*/ 18 h 83"/>
                <a:gd name="T2" fmla="*/ 3 w 90"/>
                <a:gd name="T3" fmla="*/ 47 h 83"/>
                <a:gd name="T4" fmla="*/ 90 w 90"/>
                <a:gd name="T5" fmla="*/ 18 h 83"/>
              </a:gdLst>
              <a:ahLst/>
              <a:cxnLst>
                <a:cxn ang="0">
                  <a:pos x="T0" y="T1"/>
                </a:cxn>
                <a:cxn ang="0">
                  <a:pos x="T2" y="T3"/>
                </a:cxn>
                <a:cxn ang="0">
                  <a:pos x="T4" y="T5"/>
                </a:cxn>
              </a:cxnLst>
              <a:rect l="0" t="0" r="r" b="b"/>
              <a:pathLst>
                <a:path w="90" h="83">
                  <a:moveTo>
                    <a:pt x="90" y="18"/>
                  </a:moveTo>
                  <a:cubicBezTo>
                    <a:pt x="90" y="18"/>
                    <a:pt x="39" y="83"/>
                    <a:pt x="3" y="47"/>
                  </a:cubicBezTo>
                  <a:cubicBezTo>
                    <a:pt x="3" y="47"/>
                    <a:pt x="0" y="0"/>
                    <a:pt x="90" y="18"/>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3" name="Freeform 438"/>
            <p:cNvSpPr>
              <a:spLocks/>
            </p:cNvSpPr>
            <p:nvPr/>
          </p:nvSpPr>
          <p:spPr bwMode="auto">
            <a:xfrm rot="16200000">
              <a:off x="10521636" y="2638238"/>
              <a:ext cx="174100" cy="278561"/>
            </a:xfrm>
            <a:custGeom>
              <a:avLst/>
              <a:gdLst>
                <a:gd name="T0" fmla="*/ 43 w 80"/>
                <a:gd name="T1" fmla="*/ 0 h 128"/>
                <a:gd name="T2" fmla="*/ 80 w 80"/>
                <a:gd name="T3" fmla="*/ 115 h 128"/>
                <a:gd name="T4" fmla="*/ 38 w 80"/>
                <a:gd name="T5" fmla="*/ 128 h 128"/>
                <a:gd name="T6" fmla="*/ 0 w 80"/>
                <a:gd name="T7" fmla="*/ 14 h 128"/>
                <a:gd name="T8" fmla="*/ 43 w 80"/>
                <a:gd name="T9" fmla="*/ 0 h 128"/>
              </a:gdLst>
              <a:ahLst/>
              <a:cxnLst>
                <a:cxn ang="0">
                  <a:pos x="T0" y="T1"/>
                </a:cxn>
                <a:cxn ang="0">
                  <a:pos x="T2" y="T3"/>
                </a:cxn>
                <a:cxn ang="0">
                  <a:pos x="T4" y="T5"/>
                </a:cxn>
                <a:cxn ang="0">
                  <a:pos x="T6" y="T7"/>
                </a:cxn>
                <a:cxn ang="0">
                  <a:pos x="T8" y="T9"/>
                </a:cxn>
              </a:cxnLst>
              <a:rect l="0" t="0" r="r" b="b"/>
              <a:pathLst>
                <a:path w="80" h="128">
                  <a:moveTo>
                    <a:pt x="43" y="0"/>
                  </a:moveTo>
                  <a:lnTo>
                    <a:pt x="80" y="115"/>
                  </a:lnTo>
                  <a:lnTo>
                    <a:pt x="38" y="128"/>
                  </a:lnTo>
                  <a:lnTo>
                    <a:pt x="0" y="14"/>
                  </a:lnTo>
                  <a:lnTo>
                    <a:pt x="43" y="0"/>
                  </a:lnTo>
                  <a:close/>
                </a:path>
              </a:pathLst>
            </a:custGeom>
            <a:solidFill>
              <a:srgbClr val="285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4" name="Freeform 439"/>
            <p:cNvSpPr>
              <a:spLocks/>
            </p:cNvSpPr>
            <p:nvPr/>
          </p:nvSpPr>
          <p:spPr bwMode="auto">
            <a:xfrm rot="16200000">
              <a:off x="10590188" y="2523985"/>
              <a:ext cx="539711" cy="511420"/>
            </a:xfrm>
            <a:custGeom>
              <a:avLst/>
              <a:gdLst>
                <a:gd name="T0" fmla="*/ 0 w 93"/>
                <a:gd name="T1" fmla="*/ 16 h 88"/>
                <a:gd name="T2" fmla="*/ 93 w 93"/>
                <a:gd name="T3" fmla="*/ 76 h 88"/>
                <a:gd name="T4" fmla="*/ 46 w 93"/>
                <a:gd name="T5" fmla="*/ 0 h 88"/>
                <a:gd name="T6" fmla="*/ 0 w 93"/>
                <a:gd name="T7" fmla="*/ 16 h 88"/>
              </a:gdLst>
              <a:ahLst/>
              <a:cxnLst>
                <a:cxn ang="0">
                  <a:pos x="T0" y="T1"/>
                </a:cxn>
                <a:cxn ang="0">
                  <a:pos x="T2" y="T3"/>
                </a:cxn>
                <a:cxn ang="0">
                  <a:pos x="T4" y="T5"/>
                </a:cxn>
                <a:cxn ang="0">
                  <a:pos x="T6" y="T7"/>
                </a:cxn>
              </a:cxnLst>
              <a:rect l="0" t="0" r="r" b="b"/>
              <a:pathLst>
                <a:path w="93" h="88">
                  <a:moveTo>
                    <a:pt x="0" y="16"/>
                  </a:moveTo>
                  <a:cubicBezTo>
                    <a:pt x="36" y="88"/>
                    <a:pt x="93" y="76"/>
                    <a:pt x="93" y="76"/>
                  </a:cubicBezTo>
                  <a:cubicBezTo>
                    <a:pt x="46" y="0"/>
                    <a:pt x="46" y="0"/>
                    <a:pt x="46" y="0"/>
                  </a:cubicBezTo>
                  <a:lnTo>
                    <a:pt x="0" y="1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5" name="Freeform 440"/>
            <p:cNvSpPr>
              <a:spLocks/>
            </p:cNvSpPr>
            <p:nvPr/>
          </p:nvSpPr>
          <p:spPr bwMode="auto">
            <a:xfrm rot="16200000">
              <a:off x="10936213" y="3516358"/>
              <a:ext cx="115342" cy="243741"/>
            </a:xfrm>
            <a:custGeom>
              <a:avLst/>
              <a:gdLst>
                <a:gd name="T0" fmla="*/ 11 w 20"/>
                <a:gd name="T1" fmla="*/ 42 h 42"/>
                <a:gd name="T2" fmla="*/ 20 w 20"/>
                <a:gd name="T3" fmla="*/ 0 h 42"/>
                <a:gd name="T4" fmla="*/ 8 w 20"/>
                <a:gd name="T5" fmla="*/ 3 h 42"/>
                <a:gd name="T6" fmla="*/ 0 w 20"/>
                <a:gd name="T7" fmla="*/ 42 h 42"/>
                <a:gd name="T8" fmla="*/ 11 w 20"/>
                <a:gd name="T9" fmla="*/ 42 h 42"/>
              </a:gdLst>
              <a:ahLst/>
              <a:cxnLst>
                <a:cxn ang="0">
                  <a:pos x="T0" y="T1"/>
                </a:cxn>
                <a:cxn ang="0">
                  <a:pos x="T2" y="T3"/>
                </a:cxn>
                <a:cxn ang="0">
                  <a:pos x="T4" y="T5"/>
                </a:cxn>
                <a:cxn ang="0">
                  <a:pos x="T6" y="T7"/>
                </a:cxn>
                <a:cxn ang="0">
                  <a:pos x="T8" y="T9"/>
                </a:cxn>
              </a:cxnLst>
              <a:rect l="0" t="0" r="r" b="b"/>
              <a:pathLst>
                <a:path w="20" h="42">
                  <a:moveTo>
                    <a:pt x="11" y="42"/>
                  </a:moveTo>
                  <a:cubicBezTo>
                    <a:pt x="20" y="0"/>
                    <a:pt x="20" y="0"/>
                    <a:pt x="20" y="0"/>
                  </a:cubicBezTo>
                  <a:cubicBezTo>
                    <a:pt x="8" y="3"/>
                    <a:pt x="8" y="3"/>
                    <a:pt x="8" y="3"/>
                  </a:cubicBezTo>
                  <a:cubicBezTo>
                    <a:pt x="0" y="42"/>
                    <a:pt x="0" y="42"/>
                    <a:pt x="0" y="42"/>
                  </a:cubicBezTo>
                  <a:cubicBezTo>
                    <a:pt x="4" y="42"/>
                    <a:pt x="7" y="42"/>
                    <a:pt x="11" y="42"/>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6" name="Freeform 441"/>
            <p:cNvSpPr>
              <a:spLocks/>
            </p:cNvSpPr>
            <p:nvPr/>
          </p:nvSpPr>
          <p:spPr bwMode="auto">
            <a:xfrm rot="16200000">
              <a:off x="10899217" y="3864559"/>
              <a:ext cx="232859" cy="139280"/>
            </a:xfrm>
            <a:custGeom>
              <a:avLst/>
              <a:gdLst>
                <a:gd name="T0" fmla="*/ 35 w 40"/>
                <a:gd name="T1" fmla="*/ 24 h 24"/>
                <a:gd name="T2" fmla="*/ 40 w 40"/>
                <a:gd name="T3" fmla="*/ 0 h 24"/>
                <a:gd name="T4" fmla="*/ 0 w 40"/>
                <a:gd name="T5" fmla="*/ 13 h 24"/>
                <a:gd name="T6" fmla="*/ 35 w 40"/>
                <a:gd name="T7" fmla="*/ 24 h 24"/>
              </a:gdLst>
              <a:ahLst/>
              <a:cxnLst>
                <a:cxn ang="0">
                  <a:pos x="T0" y="T1"/>
                </a:cxn>
                <a:cxn ang="0">
                  <a:pos x="T2" y="T3"/>
                </a:cxn>
                <a:cxn ang="0">
                  <a:pos x="T4" y="T5"/>
                </a:cxn>
                <a:cxn ang="0">
                  <a:pos x="T6" y="T7"/>
                </a:cxn>
              </a:cxnLst>
              <a:rect l="0" t="0" r="r" b="b"/>
              <a:pathLst>
                <a:path w="40" h="24">
                  <a:moveTo>
                    <a:pt x="35" y="24"/>
                  </a:moveTo>
                  <a:cubicBezTo>
                    <a:pt x="40" y="0"/>
                    <a:pt x="40" y="0"/>
                    <a:pt x="40" y="0"/>
                  </a:cubicBezTo>
                  <a:cubicBezTo>
                    <a:pt x="0" y="13"/>
                    <a:pt x="0" y="13"/>
                    <a:pt x="0" y="13"/>
                  </a:cubicBezTo>
                  <a:cubicBezTo>
                    <a:pt x="12" y="18"/>
                    <a:pt x="24" y="21"/>
                    <a:pt x="35" y="24"/>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7" name="Freeform 442"/>
            <p:cNvSpPr>
              <a:spLocks/>
            </p:cNvSpPr>
            <p:nvPr/>
          </p:nvSpPr>
          <p:spPr bwMode="auto">
            <a:xfrm rot="16200000">
              <a:off x="10434586" y="2910270"/>
              <a:ext cx="879207" cy="517949"/>
            </a:xfrm>
            <a:custGeom>
              <a:avLst/>
              <a:gdLst>
                <a:gd name="T0" fmla="*/ 151 w 151"/>
                <a:gd name="T1" fmla="*/ 25 h 89"/>
                <a:gd name="T2" fmla="*/ 137 w 151"/>
                <a:gd name="T3" fmla="*/ 0 h 89"/>
                <a:gd name="T4" fmla="*/ 9 w 151"/>
                <a:gd name="T5" fmla="*/ 42 h 89"/>
                <a:gd name="T6" fmla="*/ 0 w 151"/>
                <a:gd name="T7" fmla="*/ 87 h 89"/>
                <a:gd name="T8" fmla="*/ 151 w 151"/>
                <a:gd name="T9" fmla="*/ 25 h 89"/>
              </a:gdLst>
              <a:ahLst/>
              <a:cxnLst>
                <a:cxn ang="0">
                  <a:pos x="T0" y="T1"/>
                </a:cxn>
                <a:cxn ang="0">
                  <a:pos x="T2" y="T3"/>
                </a:cxn>
                <a:cxn ang="0">
                  <a:pos x="T4" y="T5"/>
                </a:cxn>
                <a:cxn ang="0">
                  <a:pos x="T6" y="T7"/>
                </a:cxn>
                <a:cxn ang="0">
                  <a:pos x="T8" y="T9"/>
                </a:cxn>
              </a:cxnLst>
              <a:rect l="0" t="0" r="r" b="b"/>
              <a:pathLst>
                <a:path w="151" h="89">
                  <a:moveTo>
                    <a:pt x="151" y="25"/>
                  </a:moveTo>
                  <a:cubicBezTo>
                    <a:pt x="137" y="0"/>
                    <a:pt x="137" y="0"/>
                    <a:pt x="137" y="0"/>
                  </a:cubicBezTo>
                  <a:cubicBezTo>
                    <a:pt x="9" y="42"/>
                    <a:pt x="9" y="42"/>
                    <a:pt x="9" y="42"/>
                  </a:cubicBezTo>
                  <a:cubicBezTo>
                    <a:pt x="0" y="87"/>
                    <a:pt x="0" y="87"/>
                    <a:pt x="0" y="87"/>
                  </a:cubicBezTo>
                  <a:cubicBezTo>
                    <a:pt x="92" y="89"/>
                    <a:pt x="151" y="25"/>
                    <a:pt x="151" y="25"/>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8" name="Freeform 443"/>
            <p:cNvSpPr>
              <a:spLocks/>
            </p:cNvSpPr>
            <p:nvPr/>
          </p:nvSpPr>
          <p:spPr bwMode="auto">
            <a:xfrm rot="16200000">
              <a:off x="10981914" y="3729631"/>
              <a:ext cx="69640" cy="163219"/>
            </a:xfrm>
            <a:custGeom>
              <a:avLst/>
              <a:gdLst>
                <a:gd name="T0" fmla="*/ 6 w 12"/>
                <a:gd name="T1" fmla="*/ 28 h 28"/>
                <a:gd name="T2" fmla="*/ 12 w 12"/>
                <a:gd name="T3" fmla="*/ 0 h 28"/>
                <a:gd name="T4" fmla="*/ 5 w 12"/>
                <a:gd name="T5" fmla="*/ 2 h 28"/>
                <a:gd name="T6" fmla="*/ 0 w 12"/>
                <a:gd name="T7" fmla="*/ 26 h 28"/>
                <a:gd name="T8" fmla="*/ 6 w 12"/>
                <a:gd name="T9" fmla="*/ 28 h 28"/>
              </a:gdLst>
              <a:ahLst/>
              <a:cxnLst>
                <a:cxn ang="0">
                  <a:pos x="T0" y="T1"/>
                </a:cxn>
                <a:cxn ang="0">
                  <a:pos x="T2" y="T3"/>
                </a:cxn>
                <a:cxn ang="0">
                  <a:pos x="T4" y="T5"/>
                </a:cxn>
                <a:cxn ang="0">
                  <a:pos x="T6" y="T7"/>
                </a:cxn>
                <a:cxn ang="0">
                  <a:pos x="T8" y="T9"/>
                </a:cxn>
              </a:cxnLst>
              <a:rect l="0" t="0" r="r" b="b"/>
              <a:pathLst>
                <a:path w="12" h="28">
                  <a:moveTo>
                    <a:pt x="6" y="28"/>
                  </a:moveTo>
                  <a:cubicBezTo>
                    <a:pt x="12" y="0"/>
                    <a:pt x="12" y="0"/>
                    <a:pt x="12" y="0"/>
                  </a:cubicBezTo>
                  <a:cubicBezTo>
                    <a:pt x="5" y="2"/>
                    <a:pt x="5" y="2"/>
                    <a:pt x="5" y="2"/>
                  </a:cubicBezTo>
                  <a:cubicBezTo>
                    <a:pt x="0" y="26"/>
                    <a:pt x="0" y="26"/>
                    <a:pt x="0" y="26"/>
                  </a:cubicBezTo>
                  <a:cubicBezTo>
                    <a:pt x="2" y="27"/>
                    <a:pt x="4" y="27"/>
                    <a:pt x="6" y="28"/>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9" name="Freeform 444"/>
            <p:cNvSpPr>
              <a:spLocks/>
            </p:cNvSpPr>
            <p:nvPr/>
          </p:nvSpPr>
          <p:spPr bwMode="auto">
            <a:xfrm rot="16200000">
              <a:off x="10951447" y="3464127"/>
              <a:ext cx="76169" cy="261151"/>
            </a:xfrm>
            <a:custGeom>
              <a:avLst/>
              <a:gdLst>
                <a:gd name="T0" fmla="*/ 4 w 13"/>
                <a:gd name="T1" fmla="*/ 45 h 45"/>
                <a:gd name="T2" fmla="*/ 13 w 13"/>
                <a:gd name="T3" fmla="*/ 0 h 45"/>
                <a:gd name="T4" fmla="*/ 9 w 13"/>
                <a:gd name="T5" fmla="*/ 2 h 45"/>
                <a:gd name="T6" fmla="*/ 0 w 13"/>
                <a:gd name="T7" fmla="*/ 44 h 45"/>
                <a:gd name="T8" fmla="*/ 4 w 13"/>
                <a:gd name="T9" fmla="*/ 45 h 45"/>
              </a:gdLst>
              <a:ahLst/>
              <a:cxnLst>
                <a:cxn ang="0">
                  <a:pos x="T0" y="T1"/>
                </a:cxn>
                <a:cxn ang="0">
                  <a:pos x="T2" y="T3"/>
                </a:cxn>
                <a:cxn ang="0">
                  <a:pos x="T4" y="T5"/>
                </a:cxn>
                <a:cxn ang="0">
                  <a:pos x="T6" y="T7"/>
                </a:cxn>
                <a:cxn ang="0">
                  <a:pos x="T8" y="T9"/>
                </a:cxn>
              </a:cxnLst>
              <a:rect l="0" t="0" r="r" b="b"/>
              <a:pathLst>
                <a:path w="13" h="45">
                  <a:moveTo>
                    <a:pt x="4" y="45"/>
                  </a:moveTo>
                  <a:cubicBezTo>
                    <a:pt x="13" y="0"/>
                    <a:pt x="13" y="0"/>
                    <a:pt x="13" y="0"/>
                  </a:cubicBezTo>
                  <a:cubicBezTo>
                    <a:pt x="9" y="2"/>
                    <a:pt x="9" y="2"/>
                    <a:pt x="9" y="2"/>
                  </a:cubicBezTo>
                  <a:cubicBezTo>
                    <a:pt x="0" y="44"/>
                    <a:pt x="0" y="44"/>
                    <a:pt x="0" y="44"/>
                  </a:cubicBezTo>
                  <a:cubicBezTo>
                    <a:pt x="1" y="44"/>
                    <a:pt x="2" y="44"/>
                    <a:pt x="4" y="45"/>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0" name="Freeform 445"/>
            <p:cNvSpPr>
              <a:spLocks/>
            </p:cNvSpPr>
            <p:nvPr/>
          </p:nvSpPr>
          <p:spPr bwMode="auto">
            <a:xfrm rot="16200000">
              <a:off x="10924244" y="3615377"/>
              <a:ext cx="156690" cy="226331"/>
            </a:xfrm>
            <a:custGeom>
              <a:avLst/>
              <a:gdLst>
                <a:gd name="T0" fmla="*/ 19 w 27"/>
                <a:gd name="T1" fmla="*/ 39 h 39"/>
                <a:gd name="T2" fmla="*/ 27 w 27"/>
                <a:gd name="T3" fmla="*/ 0 h 39"/>
                <a:gd name="T4" fmla="*/ 6 w 27"/>
                <a:gd name="T5" fmla="*/ 7 h 39"/>
                <a:gd name="T6" fmla="*/ 0 w 27"/>
                <a:gd name="T7" fmla="*/ 36 h 39"/>
                <a:gd name="T8" fmla="*/ 19 w 27"/>
                <a:gd name="T9" fmla="*/ 39 h 39"/>
              </a:gdLst>
              <a:ahLst/>
              <a:cxnLst>
                <a:cxn ang="0">
                  <a:pos x="T0" y="T1"/>
                </a:cxn>
                <a:cxn ang="0">
                  <a:pos x="T2" y="T3"/>
                </a:cxn>
                <a:cxn ang="0">
                  <a:pos x="T4" y="T5"/>
                </a:cxn>
                <a:cxn ang="0">
                  <a:pos x="T6" y="T7"/>
                </a:cxn>
                <a:cxn ang="0">
                  <a:pos x="T8" y="T9"/>
                </a:cxn>
              </a:cxnLst>
              <a:rect l="0" t="0" r="r" b="b"/>
              <a:pathLst>
                <a:path w="27" h="39">
                  <a:moveTo>
                    <a:pt x="19" y="39"/>
                  </a:moveTo>
                  <a:cubicBezTo>
                    <a:pt x="27" y="0"/>
                    <a:pt x="27" y="0"/>
                    <a:pt x="27" y="0"/>
                  </a:cubicBezTo>
                  <a:cubicBezTo>
                    <a:pt x="6" y="7"/>
                    <a:pt x="6" y="7"/>
                    <a:pt x="6" y="7"/>
                  </a:cubicBezTo>
                  <a:cubicBezTo>
                    <a:pt x="0" y="36"/>
                    <a:pt x="0" y="36"/>
                    <a:pt x="0" y="36"/>
                  </a:cubicBezTo>
                  <a:cubicBezTo>
                    <a:pt x="6" y="37"/>
                    <a:pt x="13" y="38"/>
                    <a:pt x="19" y="39"/>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1" name="Freeform 446"/>
            <p:cNvSpPr>
              <a:spLocks/>
            </p:cNvSpPr>
            <p:nvPr/>
          </p:nvSpPr>
          <p:spPr bwMode="auto">
            <a:xfrm rot="16200000">
              <a:off x="10993884" y="3706780"/>
              <a:ext cx="39173" cy="169748"/>
            </a:xfrm>
            <a:custGeom>
              <a:avLst/>
              <a:gdLst>
                <a:gd name="T0" fmla="*/ 2 w 18"/>
                <a:gd name="T1" fmla="*/ 78 h 78"/>
                <a:gd name="T2" fmla="*/ 18 w 18"/>
                <a:gd name="T3" fmla="*/ 0 h 78"/>
                <a:gd name="T4" fmla="*/ 16 w 18"/>
                <a:gd name="T5" fmla="*/ 3 h 78"/>
                <a:gd name="T6" fmla="*/ 0 w 18"/>
                <a:gd name="T7" fmla="*/ 78 h 78"/>
                <a:gd name="T8" fmla="*/ 2 w 18"/>
                <a:gd name="T9" fmla="*/ 78 h 78"/>
              </a:gdLst>
              <a:ahLst/>
              <a:cxnLst>
                <a:cxn ang="0">
                  <a:pos x="T0" y="T1"/>
                </a:cxn>
                <a:cxn ang="0">
                  <a:pos x="T2" y="T3"/>
                </a:cxn>
                <a:cxn ang="0">
                  <a:pos x="T4" y="T5"/>
                </a:cxn>
                <a:cxn ang="0">
                  <a:pos x="T6" y="T7"/>
                </a:cxn>
                <a:cxn ang="0">
                  <a:pos x="T8" y="T9"/>
                </a:cxn>
              </a:cxnLst>
              <a:rect l="0" t="0" r="r" b="b"/>
              <a:pathLst>
                <a:path w="18" h="78">
                  <a:moveTo>
                    <a:pt x="2" y="78"/>
                  </a:moveTo>
                  <a:lnTo>
                    <a:pt x="18" y="0"/>
                  </a:lnTo>
                  <a:lnTo>
                    <a:pt x="16" y="3"/>
                  </a:lnTo>
                  <a:lnTo>
                    <a:pt x="0" y="78"/>
                  </a:lnTo>
                  <a:lnTo>
                    <a:pt x="2" y="78"/>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2" name="Freeform 447"/>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3" name="Freeform 448"/>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4" name="Freeform 449"/>
            <p:cNvSpPr>
              <a:spLocks/>
            </p:cNvSpPr>
            <p:nvPr/>
          </p:nvSpPr>
          <p:spPr bwMode="auto">
            <a:xfrm rot="16200000">
              <a:off x="10702265" y="3365108"/>
              <a:ext cx="278561" cy="278561"/>
            </a:xfrm>
            <a:custGeom>
              <a:avLst/>
              <a:gdLst>
                <a:gd name="T0" fmla="*/ 18 w 48"/>
                <a:gd name="T1" fmla="*/ 4 h 48"/>
                <a:gd name="T2" fmla="*/ 4 w 48"/>
                <a:gd name="T3" fmla="*/ 31 h 48"/>
                <a:gd name="T4" fmla="*/ 31 w 48"/>
                <a:gd name="T5" fmla="*/ 44 h 48"/>
                <a:gd name="T6" fmla="*/ 45 w 48"/>
                <a:gd name="T7" fmla="*/ 17 h 48"/>
                <a:gd name="T8" fmla="*/ 18 w 48"/>
                <a:gd name="T9" fmla="*/ 4 h 48"/>
              </a:gdLst>
              <a:ahLst/>
              <a:cxnLst>
                <a:cxn ang="0">
                  <a:pos x="T0" y="T1"/>
                </a:cxn>
                <a:cxn ang="0">
                  <a:pos x="T2" y="T3"/>
                </a:cxn>
                <a:cxn ang="0">
                  <a:pos x="T4" y="T5"/>
                </a:cxn>
                <a:cxn ang="0">
                  <a:pos x="T6" y="T7"/>
                </a:cxn>
                <a:cxn ang="0">
                  <a:pos x="T8" y="T9"/>
                </a:cxn>
              </a:cxnLst>
              <a:rect l="0" t="0" r="r" b="b"/>
              <a:pathLst>
                <a:path w="48" h="48">
                  <a:moveTo>
                    <a:pt x="18" y="4"/>
                  </a:moveTo>
                  <a:cubicBezTo>
                    <a:pt x="6" y="8"/>
                    <a:pt x="0" y="20"/>
                    <a:pt x="4" y="31"/>
                  </a:cubicBezTo>
                  <a:cubicBezTo>
                    <a:pt x="8" y="42"/>
                    <a:pt x="20" y="48"/>
                    <a:pt x="31" y="44"/>
                  </a:cubicBezTo>
                  <a:cubicBezTo>
                    <a:pt x="42" y="41"/>
                    <a:pt x="48" y="29"/>
                    <a:pt x="45" y="17"/>
                  </a:cubicBezTo>
                  <a:cubicBezTo>
                    <a:pt x="41" y="6"/>
                    <a:pt x="29" y="0"/>
                    <a:pt x="18" y="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5" name="Freeform 450"/>
            <p:cNvSpPr>
              <a:spLocks/>
            </p:cNvSpPr>
            <p:nvPr/>
          </p:nvSpPr>
          <p:spPr bwMode="auto">
            <a:xfrm rot="16200000">
              <a:off x="10726204" y="3386870"/>
              <a:ext cx="232859" cy="232859"/>
            </a:xfrm>
            <a:custGeom>
              <a:avLst/>
              <a:gdLst>
                <a:gd name="T0" fmla="*/ 15 w 40"/>
                <a:gd name="T1" fmla="*/ 3 h 40"/>
                <a:gd name="T2" fmla="*/ 3 w 40"/>
                <a:gd name="T3" fmla="*/ 26 h 40"/>
                <a:gd name="T4" fmla="*/ 26 w 40"/>
                <a:gd name="T5" fmla="*/ 37 h 40"/>
                <a:gd name="T6" fmla="*/ 37 w 40"/>
                <a:gd name="T7" fmla="*/ 15 h 40"/>
                <a:gd name="T8" fmla="*/ 15 w 40"/>
                <a:gd name="T9" fmla="*/ 3 h 40"/>
              </a:gdLst>
              <a:ahLst/>
              <a:cxnLst>
                <a:cxn ang="0">
                  <a:pos x="T0" y="T1"/>
                </a:cxn>
                <a:cxn ang="0">
                  <a:pos x="T2" y="T3"/>
                </a:cxn>
                <a:cxn ang="0">
                  <a:pos x="T4" y="T5"/>
                </a:cxn>
                <a:cxn ang="0">
                  <a:pos x="T6" y="T7"/>
                </a:cxn>
                <a:cxn ang="0">
                  <a:pos x="T8" y="T9"/>
                </a:cxn>
              </a:cxnLst>
              <a:rect l="0" t="0" r="r" b="b"/>
              <a:pathLst>
                <a:path w="40" h="40">
                  <a:moveTo>
                    <a:pt x="15" y="3"/>
                  </a:moveTo>
                  <a:cubicBezTo>
                    <a:pt x="5" y="6"/>
                    <a:pt x="0" y="16"/>
                    <a:pt x="3" y="26"/>
                  </a:cubicBezTo>
                  <a:cubicBezTo>
                    <a:pt x="6" y="35"/>
                    <a:pt x="16" y="40"/>
                    <a:pt x="26" y="37"/>
                  </a:cubicBezTo>
                  <a:cubicBezTo>
                    <a:pt x="35" y="34"/>
                    <a:pt x="40" y="24"/>
                    <a:pt x="37" y="15"/>
                  </a:cubicBezTo>
                  <a:cubicBezTo>
                    <a:pt x="34" y="5"/>
                    <a:pt x="24" y="0"/>
                    <a:pt x="15" y="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6" name="Freeform 451"/>
            <p:cNvSpPr>
              <a:spLocks/>
            </p:cNvSpPr>
            <p:nvPr/>
          </p:nvSpPr>
          <p:spPr bwMode="auto">
            <a:xfrm rot="16200000">
              <a:off x="10366034" y="2737258"/>
              <a:ext cx="620233" cy="282913"/>
            </a:xfrm>
            <a:custGeom>
              <a:avLst/>
              <a:gdLst>
                <a:gd name="T0" fmla="*/ 107 w 107"/>
                <a:gd name="T1" fmla="*/ 0 h 49"/>
                <a:gd name="T2" fmla="*/ 0 w 107"/>
                <a:gd name="T3" fmla="*/ 35 h 49"/>
                <a:gd name="T4" fmla="*/ 107 w 107"/>
                <a:gd name="T5" fmla="*/ 0 h 49"/>
              </a:gdLst>
              <a:ahLst/>
              <a:cxnLst>
                <a:cxn ang="0">
                  <a:pos x="T0" y="T1"/>
                </a:cxn>
                <a:cxn ang="0">
                  <a:pos x="T2" y="T3"/>
                </a:cxn>
                <a:cxn ang="0">
                  <a:pos x="T4" y="T5"/>
                </a:cxn>
              </a:cxnLst>
              <a:rect l="0" t="0" r="r" b="b"/>
              <a:pathLst>
                <a:path w="107" h="49">
                  <a:moveTo>
                    <a:pt x="107" y="0"/>
                  </a:moveTo>
                  <a:cubicBezTo>
                    <a:pt x="0" y="35"/>
                    <a:pt x="0" y="35"/>
                    <a:pt x="0" y="35"/>
                  </a:cubicBezTo>
                  <a:cubicBezTo>
                    <a:pt x="0" y="35"/>
                    <a:pt x="59" y="49"/>
                    <a:pt x="107" y="0"/>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7" name="Freeform 452"/>
            <p:cNvSpPr>
              <a:spLocks/>
            </p:cNvSpPr>
            <p:nvPr/>
          </p:nvSpPr>
          <p:spPr bwMode="auto">
            <a:xfrm rot="16200000">
              <a:off x="10219137" y="2655648"/>
              <a:ext cx="350377" cy="602823"/>
            </a:xfrm>
            <a:custGeom>
              <a:avLst/>
              <a:gdLst>
                <a:gd name="T0" fmla="*/ 14 w 60"/>
                <a:gd name="T1" fmla="*/ 104 h 104"/>
                <a:gd name="T2" fmla="*/ 53 w 60"/>
                <a:gd name="T3" fmla="*/ 0 h 104"/>
                <a:gd name="T4" fmla="*/ 60 w 60"/>
                <a:gd name="T5" fmla="*/ 88 h 104"/>
                <a:gd name="T6" fmla="*/ 14 w 60"/>
                <a:gd name="T7" fmla="*/ 104 h 104"/>
              </a:gdLst>
              <a:ahLst/>
              <a:cxnLst>
                <a:cxn ang="0">
                  <a:pos x="T0" y="T1"/>
                </a:cxn>
                <a:cxn ang="0">
                  <a:pos x="T2" y="T3"/>
                </a:cxn>
                <a:cxn ang="0">
                  <a:pos x="T4" y="T5"/>
                </a:cxn>
                <a:cxn ang="0">
                  <a:pos x="T6" y="T7"/>
                </a:cxn>
              </a:cxnLst>
              <a:rect l="0" t="0" r="r" b="b"/>
              <a:pathLst>
                <a:path w="60" h="104">
                  <a:moveTo>
                    <a:pt x="14" y="104"/>
                  </a:moveTo>
                  <a:cubicBezTo>
                    <a:pt x="0" y="24"/>
                    <a:pt x="53" y="0"/>
                    <a:pt x="53" y="0"/>
                  </a:cubicBezTo>
                  <a:cubicBezTo>
                    <a:pt x="60" y="88"/>
                    <a:pt x="60" y="88"/>
                    <a:pt x="60" y="88"/>
                  </a:cubicBezTo>
                  <a:lnTo>
                    <a:pt x="14" y="104"/>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8" name="Freeform 453"/>
            <p:cNvSpPr>
              <a:spLocks/>
            </p:cNvSpPr>
            <p:nvPr/>
          </p:nvSpPr>
          <p:spPr bwMode="auto">
            <a:xfrm rot="16200000">
              <a:off x="10673974" y="3602320"/>
              <a:ext cx="237212" cy="193687"/>
            </a:xfrm>
            <a:custGeom>
              <a:avLst/>
              <a:gdLst>
                <a:gd name="T0" fmla="*/ 8 w 41"/>
                <a:gd name="T1" fmla="*/ 0 h 33"/>
                <a:gd name="T2" fmla="*/ 41 w 41"/>
                <a:gd name="T3" fmla="*/ 30 h 33"/>
                <a:gd name="T4" fmla="*/ 29 w 41"/>
                <a:gd name="T5" fmla="*/ 33 h 33"/>
                <a:gd name="T6" fmla="*/ 0 w 41"/>
                <a:gd name="T7" fmla="*/ 7 h 33"/>
                <a:gd name="T8" fmla="*/ 8 w 41"/>
                <a:gd name="T9" fmla="*/ 0 h 33"/>
              </a:gdLst>
              <a:ahLst/>
              <a:cxnLst>
                <a:cxn ang="0">
                  <a:pos x="T0" y="T1"/>
                </a:cxn>
                <a:cxn ang="0">
                  <a:pos x="T2" y="T3"/>
                </a:cxn>
                <a:cxn ang="0">
                  <a:pos x="T4" y="T5"/>
                </a:cxn>
                <a:cxn ang="0">
                  <a:pos x="T6" y="T7"/>
                </a:cxn>
                <a:cxn ang="0">
                  <a:pos x="T8" y="T9"/>
                </a:cxn>
              </a:cxnLst>
              <a:rect l="0" t="0" r="r" b="b"/>
              <a:pathLst>
                <a:path w="41" h="33">
                  <a:moveTo>
                    <a:pt x="8" y="0"/>
                  </a:moveTo>
                  <a:cubicBezTo>
                    <a:pt x="41" y="30"/>
                    <a:pt x="41" y="30"/>
                    <a:pt x="41" y="30"/>
                  </a:cubicBezTo>
                  <a:cubicBezTo>
                    <a:pt x="29" y="33"/>
                    <a:pt x="29" y="33"/>
                    <a:pt x="29" y="33"/>
                  </a:cubicBezTo>
                  <a:cubicBezTo>
                    <a:pt x="0" y="7"/>
                    <a:pt x="0" y="7"/>
                    <a:pt x="0" y="7"/>
                  </a:cubicBezTo>
                  <a:cubicBezTo>
                    <a:pt x="3" y="5"/>
                    <a:pt x="5" y="3"/>
                    <a:pt x="8"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9" name="Freeform 454"/>
            <p:cNvSpPr>
              <a:spLocks/>
            </p:cNvSpPr>
            <p:nvPr/>
          </p:nvSpPr>
          <p:spPr bwMode="auto">
            <a:xfrm rot="16200000">
              <a:off x="10820871" y="3849325"/>
              <a:ext cx="232859" cy="169748"/>
            </a:xfrm>
            <a:custGeom>
              <a:avLst/>
              <a:gdLst>
                <a:gd name="T0" fmla="*/ 21 w 40"/>
                <a:gd name="T1" fmla="*/ 0 h 29"/>
                <a:gd name="T2" fmla="*/ 40 w 40"/>
                <a:gd name="T3" fmla="*/ 16 h 29"/>
                <a:gd name="T4" fmla="*/ 0 w 40"/>
                <a:gd name="T5" fmla="*/ 29 h 29"/>
                <a:gd name="T6" fmla="*/ 21 w 40"/>
                <a:gd name="T7" fmla="*/ 0 h 29"/>
              </a:gdLst>
              <a:ahLst/>
              <a:cxnLst>
                <a:cxn ang="0">
                  <a:pos x="T0" y="T1"/>
                </a:cxn>
                <a:cxn ang="0">
                  <a:pos x="T2" y="T3"/>
                </a:cxn>
                <a:cxn ang="0">
                  <a:pos x="T4" y="T5"/>
                </a:cxn>
                <a:cxn ang="0">
                  <a:pos x="T6" y="T7"/>
                </a:cxn>
              </a:cxnLst>
              <a:rect l="0" t="0" r="r" b="b"/>
              <a:pathLst>
                <a:path w="40" h="29">
                  <a:moveTo>
                    <a:pt x="21" y="0"/>
                  </a:moveTo>
                  <a:cubicBezTo>
                    <a:pt x="40" y="16"/>
                    <a:pt x="40" y="16"/>
                    <a:pt x="40" y="16"/>
                  </a:cubicBezTo>
                  <a:cubicBezTo>
                    <a:pt x="0" y="29"/>
                    <a:pt x="0" y="29"/>
                    <a:pt x="0" y="29"/>
                  </a:cubicBezTo>
                  <a:cubicBezTo>
                    <a:pt x="7" y="18"/>
                    <a:pt x="14" y="8"/>
                    <a:pt x="21" y="0"/>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0" name="Freeform 455"/>
            <p:cNvSpPr>
              <a:spLocks/>
            </p:cNvSpPr>
            <p:nvPr/>
          </p:nvSpPr>
          <p:spPr bwMode="auto">
            <a:xfrm rot="16200000">
              <a:off x="10135351" y="3031053"/>
              <a:ext cx="942319" cy="504891"/>
            </a:xfrm>
            <a:custGeom>
              <a:avLst/>
              <a:gdLst>
                <a:gd name="T0" fmla="*/ 159 w 162"/>
                <a:gd name="T1" fmla="*/ 16 h 87"/>
                <a:gd name="T2" fmla="*/ 162 w 162"/>
                <a:gd name="T3" fmla="*/ 45 h 87"/>
                <a:gd name="T4" fmla="*/ 34 w 162"/>
                <a:gd name="T5" fmla="*/ 87 h 87"/>
                <a:gd name="T6" fmla="*/ 0 w 162"/>
                <a:gd name="T7" fmla="*/ 57 h 87"/>
                <a:gd name="T8" fmla="*/ 159 w 162"/>
                <a:gd name="T9" fmla="*/ 16 h 87"/>
              </a:gdLst>
              <a:ahLst/>
              <a:cxnLst>
                <a:cxn ang="0">
                  <a:pos x="T0" y="T1"/>
                </a:cxn>
                <a:cxn ang="0">
                  <a:pos x="T2" y="T3"/>
                </a:cxn>
                <a:cxn ang="0">
                  <a:pos x="T4" y="T5"/>
                </a:cxn>
                <a:cxn ang="0">
                  <a:pos x="T6" y="T7"/>
                </a:cxn>
                <a:cxn ang="0">
                  <a:pos x="T8" y="T9"/>
                </a:cxn>
              </a:cxnLst>
              <a:rect l="0" t="0" r="r" b="b"/>
              <a:pathLst>
                <a:path w="162" h="87">
                  <a:moveTo>
                    <a:pt x="159" y="16"/>
                  </a:moveTo>
                  <a:cubicBezTo>
                    <a:pt x="162" y="45"/>
                    <a:pt x="162" y="45"/>
                    <a:pt x="162" y="45"/>
                  </a:cubicBezTo>
                  <a:cubicBezTo>
                    <a:pt x="34" y="87"/>
                    <a:pt x="34" y="87"/>
                    <a:pt x="34" y="87"/>
                  </a:cubicBezTo>
                  <a:cubicBezTo>
                    <a:pt x="0" y="57"/>
                    <a:pt x="0" y="57"/>
                    <a:pt x="0" y="57"/>
                  </a:cubicBezTo>
                  <a:cubicBezTo>
                    <a:pt x="73" y="0"/>
                    <a:pt x="159" y="16"/>
                    <a:pt x="159" y="16"/>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1" name="Freeform 456"/>
            <p:cNvSpPr>
              <a:spLocks/>
            </p:cNvSpPr>
            <p:nvPr/>
          </p:nvSpPr>
          <p:spPr bwMode="auto">
            <a:xfrm rot="16200000">
              <a:off x="10805638" y="3788390"/>
              <a:ext cx="152338" cy="128399"/>
            </a:xfrm>
            <a:custGeom>
              <a:avLst/>
              <a:gdLst>
                <a:gd name="T0" fmla="*/ 5 w 26"/>
                <a:gd name="T1" fmla="*/ 0 h 22"/>
                <a:gd name="T2" fmla="*/ 26 w 26"/>
                <a:gd name="T3" fmla="*/ 20 h 22"/>
                <a:gd name="T4" fmla="*/ 19 w 26"/>
                <a:gd name="T5" fmla="*/ 22 h 22"/>
                <a:gd name="T6" fmla="*/ 0 w 26"/>
                <a:gd name="T7" fmla="*/ 6 h 22"/>
                <a:gd name="T8" fmla="*/ 5 w 26"/>
                <a:gd name="T9" fmla="*/ 0 h 22"/>
              </a:gdLst>
              <a:ahLst/>
              <a:cxnLst>
                <a:cxn ang="0">
                  <a:pos x="T0" y="T1"/>
                </a:cxn>
                <a:cxn ang="0">
                  <a:pos x="T2" y="T3"/>
                </a:cxn>
                <a:cxn ang="0">
                  <a:pos x="T4" y="T5"/>
                </a:cxn>
                <a:cxn ang="0">
                  <a:pos x="T6" y="T7"/>
                </a:cxn>
                <a:cxn ang="0">
                  <a:pos x="T8" y="T9"/>
                </a:cxn>
              </a:cxnLst>
              <a:rect l="0" t="0" r="r" b="b"/>
              <a:pathLst>
                <a:path w="26" h="22">
                  <a:moveTo>
                    <a:pt x="5" y="0"/>
                  </a:moveTo>
                  <a:cubicBezTo>
                    <a:pt x="26" y="20"/>
                    <a:pt x="26" y="20"/>
                    <a:pt x="26" y="20"/>
                  </a:cubicBezTo>
                  <a:cubicBezTo>
                    <a:pt x="19" y="22"/>
                    <a:pt x="19" y="22"/>
                    <a:pt x="19" y="22"/>
                  </a:cubicBezTo>
                  <a:cubicBezTo>
                    <a:pt x="0" y="6"/>
                    <a:pt x="0" y="6"/>
                    <a:pt x="0" y="6"/>
                  </a:cubicBezTo>
                  <a:cubicBezTo>
                    <a:pt x="2" y="4"/>
                    <a:pt x="3" y="2"/>
                    <a:pt x="5"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2" name="Freeform 457"/>
            <p:cNvSpPr>
              <a:spLocks/>
            </p:cNvSpPr>
            <p:nvPr/>
          </p:nvSpPr>
          <p:spPr bwMode="auto">
            <a:xfrm rot="16200000">
              <a:off x="10670710" y="3570764"/>
              <a:ext cx="215449" cy="187158"/>
            </a:xfrm>
            <a:custGeom>
              <a:avLst/>
              <a:gdLst>
                <a:gd name="T0" fmla="*/ 3 w 37"/>
                <a:gd name="T1" fmla="*/ 0 h 32"/>
                <a:gd name="T2" fmla="*/ 37 w 37"/>
                <a:gd name="T3" fmla="*/ 30 h 32"/>
                <a:gd name="T4" fmla="*/ 33 w 37"/>
                <a:gd name="T5" fmla="*/ 32 h 32"/>
                <a:gd name="T6" fmla="*/ 0 w 37"/>
                <a:gd name="T7" fmla="*/ 2 h 32"/>
                <a:gd name="T8" fmla="*/ 3 w 37"/>
                <a:gd name="T9" fmla="*/ 0 h 32"/>
              </a:gdLst>
              <a:ahLst/>
              <a:cxnLst>
                <a:cxn ang="0">
                  <a:pos x="T0" y="T1"/>
                </a:cxn>
                <a:cxn ang="0">
                  <a:pos x="T2" y="T3"/>
                </a:cxn>
                <a:cxn ang="0">
                  <a:pos x="T4" y="T5"/>
                </a:cxn>
                <a:cxn ang="0">
                  <a:pos x="T6" y="T7"/>
                </a:cxn>
                <a:cxn ang="0">
                  <a:pos x="T8" y="T9"/>
                </a:cxn>
              </a:cxnLst>
              <a:rect l="0" t="0" r="r" b="b"/>
              <a:pathLst>
                <a:path w="37" h="32">
                  <a:moveTo>
                    <a:pt x="3" y="0"/>
                  </a:moveTo>
                  <a:cubicBezTo>
                    <a:pt x="37" y="30"/>
                    <a:pt x="37" y="30"/>
                    <a:pt x="37" y="30"/>
                  </a:cubicBezTo>
                  <a:cubicBezTo>
                    <a:pt x="33" y="32"/>
                    <a:pt x="33" y="32"/>
                    <a:pt x="33" y="32"/>
                  </a:cubicBezTo>
                  <a:cubicBezTo>
                    <a:pt x="0" y="2"/>
                    <a:pt x="0" y="2"/>
                    <a:pt x="0" y="2"/>
                  </a:cubicBezTo>
                  <a:cubicBezTo>
                    <a:pt x="1" y="2"/>
                    <a:pt x="2" y="1"/>
                    <a:pt x="3"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3" name="Freeform 458"/>
            <p:cNvSpPr>
              <a:spLocks/>
            </p:cNvSpPr>
            <p:nvPr/>
          </p:nvSpPr>
          <p:spPr bwMode="auto">
            <a:xfrm rot="16200000">
              <a:off x="10708794" y="3678489"/>
              <a:ext cx="248093" cy="191511"/>
            </a:xfrm>
            <a:custGeom>
              <a:avLst/>
              <a:gdLst>
                <a:gd name="T0" fmla="*/ 14 w 43"/>
                <a:gd name="T1" fmla="*/ 0 h 33"/>
                <a:gd name="T2" fmla="*/ 43 w 43"/>
                <a:gd name="T3" fmla="*/ 26 h 33"/>
                <a:gd name="T4" fmla="*/ 22 w 43"/>
                <a:gd name="T5" fmla="*/ 33 h 33"/>
                <a:gd name="T6" fmla="*/ 0 w 43"/>
                <a:gd name="T7" fmla="*/ 14 h 33"/>
                <a:gd name="T8" fmla="*/ 14 w 43"/>
                <a:gd name="T9" fmla="*/ 0 h 33"/>
              </a:gdLst>
              <a:ahLst/>
              <a:cxnLst>
                <a:cxn ang="0">
                  <a:pos x="T0" y="T1"/>
                </a:cxn>
                <a:cxn ang="0">
                  <a:pos x="T2" y="T3"/>
                </a:cxn>
                <a:cxn ang="0">
                  <a:pos x="T4" y="T5"/>
                </a:cxn>
                <a:cxn ang="0">
                  <a:pos x="T6" y="T7"/>
                </a:cxn>
                <a:cxn ang="0">
                  <a:pos x="T8" y="T9"/>
                </a:cxn>
              </a:cxnLst>
              <a:rect l="0" t="0" r="r" b="b"/>
              <a:pathLst>
                <a:path w="43" h="33">
                  <a:moveTo>
                    <a:pt x="14" y="0"/>
                  </a:moveTo>
                  <a:cubicBezTo>
                    <a:pt x="43" y="26"/>
                    <a:pt x="43" y="26"/>
                    <a:pt x="43" y="26"/>
                  </a:cubicBezTo>
                  <a:cubicBezTo>
                    <a:pt x="22" y="33"/>
                    <a:pt x="22" y="33"/>
                    <a:pt x="22" y="33"/>
                  </a:cubicBezTo>
                  <a:cubicBezTo>
                    <a:pt x="0" y="14"/>
                    <a:pt x="0" y="14"/>
                    <a:pt x="0" y="14"/>
                  </a:cubicBezTo>
                  <a:cubicBezTo>
                    <a:pt x="5" y="9"/>
                    <a:pt x="9" y="5"/>
                    <a:pt x="14"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4" name="Freeform 459"/>
            <p:cNvSpPr>
              <a:spLocks/>
            </p:cNvSpPr>
            <p:nvPr/>
          </p:nvSpPr>
          <p:spPr bwMode="auto">
            <a:xfrm rot="16200000">
              <a:off x="10813254" y="3776420"/>
              <a:ext cx="126223" cy="117518"/>
            </a:xfrm>
            <a:custGeom>
              <a:avLst/>
              <a:gdLst>
                <a:gd name="T0" fmla="*/ 0 w 58"/>
                <a:gd name="T1" fmla="*/ 0 h 54"/>
                <a:gd name="T2" fmla="*/ 58 w 58"/>
                <a:gd name="T3" fmla="*/ 51 h 54"/>
                <a:gd name="T4" fmla="*/ 56 w 58"/>
                <a:gd name="T5" fmla="*/ 54 h 54"/>
                <a:gd name="T6" fmla="*/ 0 w 58"/>
                <a:gd name="T7" fmla="*/ 0 h 54"/>
                <a:gd name="T8" fmla="*/ 0 w 58"/>
                <a:gd name="T9" fmla="*/ 0 h 54"/>
              </a:gdLst>
              <a:ahLst/>
              <a:cxnLst>
                <a:cxn ang="0">
                  <a:pos x="T0" y="T1"/>
                </a:cxn>
                <a:cxn ang="0">
                  <a:pos x="T2" y="T3"/>
                </a:cxn>
                <a:cxn ang="0">
                  <a:pos x="T4" y="T5"/>
                </a:cxn>
                <a:cxn ang="0">
                  <a:pos x="T6" y="T7"/>
                </a:cxn>
                <a:cxn ang="0">
                  <a:pos x="T8" y="T9"/>
                </a:cxn>
              </a:cxnLst>
              <a:rect l="0" t="0" r="r" b="b"/>
              <a:pathLst>
                <a:path w="58" h="54">
                  <a:moveTo>
                    <a:pt x="0" y="0"/>
                  </a:moveTo>
                  <a:lnTo>
                    <a:pt x="58" y="51"/>
                  </a:lnTo>
                  <a:lnTo>
                    <a:pt x="56" y="54"/>
                  </a:lnTo>
                  <a:lnTo>
                    <a:pt x="0" y="0"/>
                  </a:lnTo>
                  <a:lnTo>
                    <a:pt x="0"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5" name="Freeform 460"/>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6" name="Freeform 461"/>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7" name="Freeform 462"/>
            <p:cNvSpPr>
              <a:spLocks/>
            </p:cNvSpPr>
            <p:nvPr/>
          </p:nvSpPr>
          <p:spPr bwMode="auto">
            <a:xfrm rot="16200000">
              <a:off x="10702265" y="3365108"/>
              <a:ext cx="278561" cy="278561"/>
            </a:xfrm>
            <a:custGeom>
              <a:avLst/>
              <a:gdLst>
                <a:gd name="T0" fmla="*/ 31 w 48"/>
                <a:gd name="T1" fmla="*/ 44 h 48"/>
                <a:gd name="T2" fmla="*/ 4 w 48"/>
                <a:gd name="T3" fmla="*/ 31 h 48"/>
                <a:gd name="T4" fmla="*/ 18 w 48"/>
                <a:gd name="T5" fmla="*/ 4 h 48"/>
                <a:gd name="T6" fmla="*/ 45 w 48"/>
                <a:gd name="T7" fmla="*/ 17 h 48"/>
                <a:gd name="T8" fmla="*/ 31 w 48"/>
                <a:gd name="T9" fmla="*/ 44 h 48"/>
              </a:gdLst>
              <a:ahLst/>
              <a:cxnLst>
                <a:cxn ang="0">
                  <a:pos x="T0" y="T1"/>
                </a:cxn>
                <a:cxn ang="0">
                  <a:pos x="T2" y="T3"/>
                </a:cxn>
                <a:cxn ang="0">
                  <a:pos x="T4" y="T5"/>
                </a:cxn>
                <a:cxn ang="0">
                  <a:pos x="T6" y="T7"/>
                </a:cxn>
                <a:cxn ang="0">
                  <a:pos x="T8" y="T9"/>
                </a:cxn>
              </a:cxnLst>
              <a:rect l="0" t="0" r="r" b="b"/>
              <a:pathLst>
                <a:path w="48" h="48">
                  <a:moveTo>
                    <a:pt x="31" y="44"/>
                  </a:moveTo>
                  <a:cubicBezTo>
                    <a:pt x="20" y="48"/>
                    <a:pt x="8" y="42"/>
                    <a:pt x="4" y="31"/>
                  </a:cubicBezTo>
                  <a:cubicBezTo>
                    <a:pt x="0" y="20"/>
                    <a:pt x="6" y="8"/>
                    <a:pt x="18" y="4"/>
                  </a:cubicBezTo>
                  <a:cubicBezTo>
                    <a:pt x="29" y="0"/>
                    <a:pt x="41" y="6"/>
                    <a:pt x="45" y="17"/>
                  </a:cubicBezTo>
                  <a:cubicBezTo>
                    <a:pt x="48" y="29"/>
                    <a:pt x="42" y="41"/>
                    <a:pt x="31" y="4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8" name="Freeform 463"/>
            <p:cNvSpPr>
              <a:spLocks/>
            </p:cNvSpPr>
            <p:nvPr/>
          </p:nvSpPr>
          <p:spPr bwMode="auto">
            <a:xfrm rot="16200000">
              <a:off x="10726204" y="3386870"/>
              <a:ext cx="232859" cy="232859"/>
            </a:xfrm>
            <a:custGeom>
              <a:avLst/>
              <a:gdLst>
                <a:gd name="T0" fmla="*/ 26 w 40"/>
                <a:gd name="T1" fmla="*/ 37 h 40"/>
                <a:gd name="T2" fmla="*/ 3 w 40"/>
                <a:gd name="T3" fmla="*/ 26 h 40"/>
                <a:gd name="T4" fmla="*/ 15 w 40"/>
                <a:gd name="T5" fmla="*/ 3 h 40"/>
                <a:gd name="T6" fmla="*/ 37 w 40"/>
                <a:gd name="T7" fmla="*/ 15 h 40"/>
                <a:gd name="T8" fmla="*/ 26 w 40"/>
                <a:gd name="T9" fmla="*/ 37 h 40"/>
              </a:gdLst>
              <a:ahLst/>
              <a:cxnLst>
                <a:cxn ang="0">
                  <a:pos x="T0" y="T1"/>
                </a:cxn>
                <a:cxn ang="0">
                  <a:pos x="T2" y="T3"/>
                </a:cxn>
                <a:cxn ang="0">
                  <a:pos x="T4" y="T5"/>
                </a:cxn>
                <a:cxn ang="0">
                  <a:pos x="T6" y="T7"/>
                </a:cxn>
                <a:cxn ang="0">
                  <a:pos x="T8" y="T9"/>
                </a:cxn>
              </a:cxnLst>
              <a:rect l="0" t="0" r="r" b="b"/>
              <a:pathLst>
                <a:path w="40" h="40">
                  <a:moveTo>
                    <a:pt x="26" y="37"/>
                  </a:moveTo>
                  <a:cubicBezTo>
                    <a:pt x="16" y="40"/>
                    <a:pt x="6" y="35"/>
                    <a:pt x="3" y="26"/>
                  </a:cubicBezTo>
                  <a:cubicBezTo>
                    <a:pt x="0" y="16"/>
                    <a:pt x="5" y="6"/>
                    <a:pt x="15" y="3"/>
                  </a:cubicBezTo>
                  <a:cubicBezTo>
                    <a:pt x="24" y="0"/>
                    <a:pt x="34" y="5"/>
                    <a:pt x="37" y="15"/>
                  </a:cubicBezTo>
                  <a:cubicBezTo>
                    <a:pt x="40" y="24"/>
                    <a:pt x="35" y="34"/>
                    <a:pt x="26" y="37"/>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9" name="Freeform 464"/>
            <p:cNvSpPr>
              <a:spLocks/>
            </p:cNvSpPr>
            <p:nvPr/>
          </p:nvSpPr>
          <p:spPr bwMode="auto">
            <a:xfrm rot="16200000">
              <a:off x="10293129" y="2744875"/>
              <a:ext cx="620233" cy="267679"/>
            </a:xfrm>
            <a:custGeom>
              <a:avLst/>
              <a:gdLst>
                <a:gd name="T0" fmla="*/ 107 w 107"/>
                <a:gd name="T1" fmla="*/ 11 h 46"/>
                <a:gd name="T2" fmla="*/ 0 w 107"/>
                <a:gd name="T3" fmla="*/ 46 h 46"/>
                <a:gd name="T4" fmla="*/ 107 w 107"/>
                <a:gd name="T5" fmla="*/ 11 h 46"/>
              </a:gdLst>
              <a:ahLst/>
              <a:cxnLst>
                <a:cxn ang="0">
                  <a:pos x="T0" y="T1"/>
                </a:cxn>
                <a:cxn ang="0">
                  <a:pos x="T2" y="T3"/>
                </a:cxn>
                <a:cxn ang="0">
                  <a:pos x="T4" y="T5"/>
                </a:cxn>
              </a:cxnLst>
              <a:rect l="0" t="0" r="r" b="b"/>
              <a:pathLst>
                <a:path w="107" h="46">
                  <a:moveTo>
                    <a:pt x="107" y="11"/>
                  </a:moveTo>
                  <a:cubicBezTo>
                    <a:pt x="0" y="46"/>
                    <a:pt x="0" y="46"/>
                    <a:pt x="0" y="46"/>
                  </a:cubicBezTo>
                  <a:cubicBezTo>
                    <a:pt x="0" y="46"/>
                    <a:pt x="40" y="0"/>
                    <a:pt x="107" y="11"/>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0" name="Freeform 465"/>
            <p:cNvSpPr>
              <a:spLocks/>
            </p:cNvSpPr>
            <p:nvPr/>
          </p:nvSpPr>
          <p:spPr bwMode="auto">
            <a:xfrm rot="16200000">
              <a:off x="1971689" y="1443475"/>
              <a:ext cx="628938" cy="628938"/>
            </a:xfrm>
            <a:custGeom>
              <a:avLst/>
              <a:gdLst>
                <a:gd name="T0" fmla="*/ 108 w 108"/>
                <a:gd name="T1" fmla="*/ 108 h 108"/>
                <a:gd name="T2" fmla="*/ 11 w 108"/>
                <a:gd name="T3" fmla="*/ 39 h 108"/>
                <a:gd name="T4" fmla="*/ 108 w 108"/>
                <a:gd name="T5" fmla="*/ 108 h 108"/>
              </a:gdLst>
              <a:ahLst/>
              <a:cxnLst>
                <a:cxn ang="0">
                  <a:pos x="T0" y="T1"/>
                </a:cxn>
                <a:cxn ang="0">
                  <a:pos x="T2" y="T3"/>
                </a:cxn>
                <a:cxn ang="0">
                  <a:pos x="T4" y="T5"/>
                </a:cxn>
              </a:cxnLst>
              <a:rect l="0" t="0" r="r" b="b"/>
              <a:pathLst>
                <a:path w="108" h="108">
                  <a:moveTo>
                    <a:pt x="108" y="108"/>
                  </a:moveTo>
                  <a:cubicBezTo>
                    <a:pt x="108" y="108"/>
                    <a:pt x="0" y="105"/>
                    <a:pt x="11" y="39"/>
                  </a:cubicBezTo>
                  <a:cubicBezTo>
                    <a:pt x="11" y="39"/>
                    <a:pt x="58" y="0"/>
                    <a:pt x="108" y="108"/>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1" name="Freeform 466"/>
            <p:cNvSpPr>
              <a:spLocks/>
            </p:cNvSpPr>
            <p:nvPr/>
          </p:nvSpPr>
          <p:spPr bwMode="auto">
            <a:xfrm rot="16200000">
              <a:off x="2043505" y="1523996"/>
              <a:ext cx="500539" cy="504891"/>
            </a:xfrm>
            <a:custGeom>
              <a:avLst/>
              <a:gdLst>
                <a:gd name="T0" fmla="*/ 86 w 86"/>
                <a:gd name="T1" fmla="*/ 87 h 87"/>
                <a:gd name="T2" fmla="*/ 9 w 86"/>
                <a:gd name="T3" fmla="*/ 31 h 87"/>
                <a:gd name="T4" fmla="*/ 86 w 86"/>
                <a:gd name="T5" fmla="*/ 87 h 87"/>
              </a:gdLst>
              <a:ahLst/>
              <a:cxnLst>
                <a:cxn ang="0">
                  <a:pos x="T0" y="T1"/>
                </a:cxn>
                <a:cxn ang="0">
                  <a:pos x="T2" y="T3"/>
                </a:cxn>
                <a:cxn ang="0">
                  <a:pos x="T4" y="T5"/>
                </a:cxn>
              </a:cxnLst>
              <a:rect l="0" t="0" r="r" b="b"/>
              <a:pathLst>
                <a:path w="86" h="87">
                  <a:moveTo>
                    <a:pt x="86" y="87"/>
                  </a:moveTo>
                  <a:cubicBezTo>
                    <a:pt x="86" y="87"/>
                    <a:pt x="0" y="84"/>
                    <a:pt x="9" y="31"/>
                  </a:cubicBezTo>
                  <a:cubicBezTo>
                    <a:pt x="9" y="31"/>
                    <a:pt x="47" y="0"/>
                    <a:pt x="86" y="87"/>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2" name="Freeform 467"/>
            <p:cNvSpPr>
              <a:spLocks/>
            </p:cNvSpPr>
            <p:nvPr/>
          </p:nvSpPr>
          <p:spPr bwMode="auto">
            <a:xfrm rot="16200000">
              <a:off x="2107705" y="1836289"/>
              <a:ext cx="239388" cy="280737"/>
            </a:xfrm>
            <a:custGeom>
              <a:avLst/>
              <a:gdLst>
                <a:gd name="T0" fmla="*/ 110 w 110"/>
                <a:gd name="T1" fmla="*/ 27 h 129"/>
                <a:gd name="T2" fmla="*/ 38 w 110"/>
                <a:gd name="T3" fmla="*/ 129 h 129"/>
                <a:gd name="T4" fmla="*/ 0 w 110"/>
                <a:gd name="T5" fmla="*/ 102 h 129"/>
                <a:gd name="T6" fmla="*/ 73 w 110"/>
                <a:gd name="T7" fmla="*/ 0 h 129"/>
                <a:gd name="T8" fmla="*/ 110 w 110"/>
                <a:gd name="T9" fmla="*/ 27 h 129"/>
              </a:gdLst>
              <a:ahLst/>
              <a:cxnLst>
                <a:cxn ang="0">
                  <a:pos x="T0" y="T1"/>
                </a:cxn>
                <a:cxn ang="0">
                  <a:pos x="T2" y="T3"/>
                </a:cxn>
                <a:cxn ang="0">
                  <a:pos x="T4" y="T5"/>
                </a:cxn>
                <a:cxn ang="0">
                  <a:pos x="T6" y="T7"/>
                </a:cxn>
                <a:cxn ang="0">
                  <a:pos x="T8" y="T9"/>
                </a:cxn>
              </a:cxnLst>
              <a:rect l="0" t="0" r="r" b="b"/>
              <a:pathLst>
                <a:path w="110" h="129">
                  <a:moveTo>
                    <a:pt x="110" y="27"/>
                  </a:moveTo>
                  <a:lnTo>
                    <a:pt x="38" y="129"/>
                  </a:lnTo>
                  <a:lnTo>
                    <a:pt x="0" y="102"/>
                  </a:lnTo>
                  <a:lnTo>
                    <a:pt x="73" y="0"/>
                  </a:lnTo>
                  <a:lnTo>
                    <a:pt x="110" y="27"/>
                  </a:lnTo>
                  <a:close/>
                </a:path>
              </a:pathLst>
            </a:custGeom>
            <a:solidFill>
              <a:srgbClr val="9C24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3" name="Freeform 468"/>
            <p:cNvSpPr>
              <a:spLocks/>
            </p:cNvSpPr>
            <p:nvPr/>
          </p:nvSpPr>
          <p:spPr bwMode="auto">
            <a:xfrm rot="16200000">
              <a:off x="2150142" y="1872197"/>
              <a:ext cx="470071" cy="674639"/>
            </a:xfrm>
            <a:custGeom>
              <a:avLst/>
              <a:gdLst>
                <a:gd name="T0" fmla="*/ 39 w 81"/>
                <a:gd name="T1" fmla="*/ 0 h 116"/>
                <a:gd name="T2" fmla="*/ 46 w 81"/>
                <a:gd name="T3" fmla="*/ 116 h 116"/>
                <a:gd name="T4" fmla="*/ 81 w 81"/>
                <a:gd name="T5" fmla="*/ 30 h 116"/>
                <a:gd name="T6" fmla="*/ 39 w 81"/>
                <a:gd name="T7" fmla="*/ 0 h 116"/>
              </a:gdLst>
              <a:ahLst/>
              <a:cxnLst>
                <a:cxn ang="0">
                  <a:pos x="T0" y="T1"/>
                </a:cxn>
                <a:cxn ang="0">
                  <a:pos x="T2" y="T3"/>
                </a:cxn>
                <a:cxn ang="0">
                  <a:pos x="T4" y="T5"/>
                </a:cxn>
                <a:cxn ang="0">
                  <a:pos x="T6" y="T7"/>
                </a:cxn>
              </a:cxnLst>
              <a:rect l="0" t="0" r="r" b="b"/>
              <a:pathLst>
                <a:path w="81" h="116">
                  <a:moveTo>
                    <a:pt x="39" y="0"/>
                  </a:moveTo>
                  <a:cubicBezTo>
                    <a:pt x="0" y="75"/>
                    <a:pt x="46" y="116"/>
                    <a:pt x="46" y="116"/>
                  </a:cubicBezTo>
                  <a:cubicBezTo>
                    <a:pt x="81" y="30"/>
                    <a:pt x="81" y="30"/>
                    <a:pt x="81" y="30"/>
                  </a:cubicBezTo>
                  <a:lnTo>
                    <a:pt x="39" y="0"/>
                  </a:ln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4" name="Freeform 469"/>
            <p:cNvSpPr>
              <a:spLocks/>
            </p:cNvSpPr>
            <p:nvPr/>
          </p:nvSpPr>
          <p:spPr bwMode="auto">
            <a:xfrm rot="16200000">
              <a:off x="1602813" y="2754669"/>
              <a:ext cx="272032" cy="152338"/>
            </a:xfrm>
            <a:custGeom>
              <a:avLst/>
              <a:gdLst>
                <a:gd name="T0" fmla="*/ 6 w 47"/>
                <a:gd name="T1" fmla="*/ 26 h 26"/>
                <a:gd name="T2" fmla="*/ 47 w 47"/>
                <a:gd name="T3" fmla="*/ 7 h 26"/>
                <a:gd name="T4" fmla="*/ 37 w 47"/>
                <a:gd name="T5" fmla="*/ 0 h 26"/>
                <a:gd name="T6" fmla="*/ 0 w 47"/>
                <a:gd name="T7" fmla="*/ 17 h 26"/>
                <a:gd name="T8" fmla="*/ 6 w 47"/>
                <a:gd name="T9" fmla="*/ 26 h 26"/>
              </a:gdLst>
              <a:ahLst/>
              <a:cxnLst>
                <a:cxn ang="0">
                  <a:pos x="T0" y="T1"/>
                </a:cxn>
                <a:cxn ang="0">
                  <a:pos x="T2" y="T3"/>
                </a:cxn>
                <a:cxn ang="0">
                  <a:pos x="T4" y="T5"/>
                </a:cxn>
                <a:cxn ang="0">
                  <a:pos x="T6" y="T7"/>
                </a:cxn>
                <a:cxn ang="0">
                  <a:pos x="T8" y="T9"/>
                </a:cxn>
              </a:cxnLst>
              <a:rect l="0" t="0" r="r" b="b"/>
              <a:pathLst>
                <a:path w="47" h="26">
                  <a:moveTo>
                    <a:pt x="6" y="26"/>
                  </a:moveTo>
                  <a:cubicBezTo>
                    <a:pt x="47" y="7"/>
                    <a:pt x="47" y="7"/>
                    <a:pt x="47" y="7"/>
                  </a:cubicBezTo>
                  <a:cubicBezTo>
                    <a:pt x="37" y="0"/>
                    <a:pt x="37" y="0"/>
                    <a:pt x="37" y="0"/>
                  </a:cubicBezTo>
                  <a:cubicBezTo>
                    <a:pt x="0" y="17"/>
                    <a:pt x="0" y="17"/>
                    <a:pt x="0" y="17"/>
                  </a:cubicBezTo>
                  <a:cubicBezTo>
                    <a:pt x="2" y="20"/>
                    <a:pt x="4" y="23"/>
                    <a:pt x="6" y="2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5" name="Freeform 470"/>
            <p:cNvSpPr>
              <a:spLocks/>
            </p:cNvSpPr>
            <p:nvPr/>
          </p:nvSpPr>
          <p:spPr bwMode="auto">
            <a:xfrm rot="16200000">
              <a:off x="1408038" y="2903742"/>
              <a:ext cx="208921" cy="208921"/>
            </a:xfrm>
            <a:custGeom>
              <a:avLst/>
              <a:gdLst>
                <a:gd name="T0" fmla="*/ 12 w 36"/>
                <a:gd name="T1" fmla="*/ 36 h 36"/>
                <a:gd name="T2" fmla="*/ 36 w 36"/>
                <a:gd name="T3" fmla="*/ 25 h 36"/>
                <a:gd name="T4" fmla="*/ 0 w 36"/>
                <a:gd name="T5" fmla="*/ 0 h 36"/>
                <a:gd name="T6" fmla="*/ 12 w 36"/>
                <a:gd name="T7" fmla="*/ 36 h 36"/>
              </a:gdLst>
              <a:ahLst/>
              <a:cxnLst>
                <a:cxn ang="0">
                  <a:pos x="T0" y="T1"/>
                </a:cxn>
                <a:cxn ang="0">
                  <a:pos x="T2" y="T3"/>
                </a:cxn>
                <a:cxn ang="0">
                  <a:pos x="T4" y="T5"/>
                </a:cxn>
                <a:cxn ang="0">
                  <a:pos x="T6" y="T7"/>
                </a:cxn>
              </a:cxnLst>
              <a:rect l="0" t="0" r="r" b="b"/>
              <a:pathLst>
                <a:path w="36" h="36">
                  <a:moveTo>
                    <a:pt x="12" y="36"/>
                  </a:moveTo>
                  <a:cubicBezTo>
                    <a:pt x="36" y="25"/>
                    <a:pt x="36" y="25"/>
                    <a:pt x="36" y="25"/>
                  </a:cubicBezTo>
                  <a:cubicBezTo>
                    <a:pt x="0" y="0"/>
                    <a:pt x="0" y="0"/>
                    <a:pt x="0" y="0"/>
                  </a:cubicBezTo>
                  <a:cubicBezTo>
                    <a:pt x="4" y="13"/>
                    <a:pt x="8" y="25"/>
                    <a:pt x="12" y="36"/>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6" name="Freeform 471"/>
            <p:cNvSpPr>
              <a:spLocks/>
            </p:cNvSpPr>
            <p:nvPr/>
          </p:nvSpPr>
          <p:spPr bwMode="auto">
            <a:xfrm rot="16200000">
              <a:off x="1582139" y="2142053"/>
              <a:ext cx="918380" cy="639819"/>
            </a:xfrm>
            <a:custGeom>
              <a:avLst/>
              <a:gdLst>
                <a:gd name="T0" fmla="*/ 146 w 158"/>
                <a:gd name="T1" fmla="*/ 110 h 110"/>
                <a:gd name="T2" fmla="*/ 158 w 158"/>
                <a:gd name="T3" fmla="*/ 82 h 110"/>
                <a:gd name="T4" fmla="*/ 43 w 158"/>
                <a:gd name="T5" fmla="*/ 0 h 110"/>
                <a:gd name="T6" fmla="*/ 0 w 158"/>
                <a:gd name="T7" fmla="*/ 20 h 110"/>
                <a:gd name="T8" fmla="*/ 146 w 158"/>
                <a:gd name="T9" fmla="*/ 110 h 110"/>
              </a:gdLst>
              <a:ahLst/>
              <a:cxnLst>
                <a:cxn ang="0">
                  <a:pos x="T0" y="T1"/>
                </a:cxn>
                <a:cxn ang="0">
                  <a:pos x="T2" y="T3"/>
                </a:cxn>
                <a:cxn ang="0">
                  <a:pos x="T4" y="T5"/>
                </a:cxn>
                <a:cxn ang="0">
                  <a:pos x="T6" y="T7"/>
                </a:cxn>
                <a:cxn ang="0">
                  <a:pos x="T8" y="T9"/>
                </a:cxn>
              </a:cxnLst>
              <a:rect l="0" t="0" r="r" b="b"/>
              <a:pathLst>
                <a:path w="158" h="110">
                  <a:moveTo>
                    <a:pt x="146" y="110"/>
                  </a:moveTo>
                  <a:cubicBezTo>
                    <a:pt x="158" y="82"/>
                    <a:pt x="158" y="82"/>
                    <a:pt x="158" y="82"/>
                  </a:cubicBezTo>
                  <a:cubicBezTo>
                    <a:pt x="43" y="0"/>
                    <a:pt x="43" y="0"/>
                    <a:pt x="43" y="0"/>
                  </a:cubicBezTo>
                  <a:cubicBezTo>
                    <a:pt x="0" y="20"/>
                    <a:pt x="0" y="20"/>
                    <a:pt x="0" y="20"/>
                  </a:cubicBezTo>
                  <a:cubicBezTo>
                    <a:pt x="55" y="99"/>
                    <a:pt x="146" y="110"/>
                    <a:pt x="146" y="110"/>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7" name="Freeform 472"/>
            <p:cNvSpPr>
              <a:spLocks/>
            </p:cNvSpPr>
            <p:nvPr/>
          </p:nvSpPr>
          <p:spPr bwMode="auto">
            <a:xfrm rot="16200000">
              <a:off x="1515763" y="2907007"/>
              <a:ext cx="174100" cy="97932"/>
            </a:xfrm>
            <a:custGeom>
              <a:avLst/>
              <a:gdLst>
                <a:gd name="T0" fmla="*/ 3 w 30"/>
                <a:gd name="T1" fmla="*/ 17 h 17"/>
                <a:gd name="T2" fmla="*/ 30 w 30"/>
                <a:gd name="T3" fmla="*/ 5 h 17"/>
                <a:gd name="T4" fmla="*/ 24 w 30"/>
                <a:gd name="T5" fmla="*/ 0 h 17"/>
                <a:gd name="T6" fmla="*/ 0 w 30"/>
                <a:gd name="T7" fmla="*/ 11 h 17"/>
                <a:gd name="T8" fmla="*/ 3 w 30"/>
                <a:gd name="T9" fmla="*/ 17 h 17"/>
              </a:gdLst>
              <a:ahLst/>
              <a:cxnLst>
                <a:cxn ang="0">
                  <a:pos x="T0" y="T1"/>
                </a:cxn>
                <a:cxn ang="0">
                  <a:pos x="T2" y="T3"/>
                </a:cxn>
                <a:cxn ang="0">
                  <a:pos x="T4" y="T5"/>
                </a:cxn>
                <a:cxn ang="0">
                  <a:pos x="T6" y="T7"/>
                </a:cxn>
                <a:cxn ang="0">
                  <a:pos x="T8" y="T9"/>
                </a:cxn>
              </a:cxnLst>
              <a:rect l="0" t="0" r="r" b="b"/>
              <a:pathLst>
                <a:path w="30" h="17">
                  <a:moveTo>
                    <a:pt x="3" y="17"/>
                  </a:moveTo>
                  <a:cubicBezTo>
                    <a:pt x="30" y="5"/>
                    <a:pt x="30" y="5"/>
                    <a:pt x="30" y="5"/>
                  </a:cubicBezTo>
                  <a:cubicBezTo>
                    <a:pt x="24" y="0"/>
                    <a:pt x="24" y="0"/>
                    <a:pt x="24" y="0"/>
                  </a:cubicBezTo>
                  <a:cubicBezTo>
                    <a:pt x="0" y="11"/>
                    <a:pt x="0" y="11"/>
                    <a:pt x="0" y="11"/>
                  </a:cubicBezTo>
                  <a:cubicBezTo>
                    <a:pt x="1" y="13"/>
                    <a:pt x="2" y="15"/>
                    <a:pt x="3" y="1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8" name="Freeform 473"/>
            <p:cNvSpPr>
              <a:spLocks/>
            </p:cNvSpPr>
            <p:nvPr/>
          </p:nvSpPr>
          <p:spPr bwMode="auto">
            <a:xfrm rot="16200000">
              <a:off x="1640898" y="2733994"/>
              <a:ext cx="261151" cy="134928"/>
            </a:xfrm>
            <a:custGeom>
              <a:avLst/>
              <a:gdLst>
                <a:gd name="T0" fmla="*/ 2 w 45"/>
                <a:gd name="T1" fmla="*/ 23 h 23"/>
                <a:gd name="T2" fmla="*/ 45 w 45"/>
                <a:gd name="T3" fmla="*/ 3 h 23"/>
                <a:gd name="T4" fmla="*/ 41 w 45"/>
                <a:gd name="T5" fmla="*/ 0 h 23"/>
                <a:gd name="T6" fmla="*/ 0 w 45"/>
                <a:gd name="T7" fmla="*/ 19 h 23"/>
                <a:gd name="T8" fmla="*/ 2 w 45"/>
                <a:gd name="T9" fmla="*/ 23 h 23"/>
              </a:gdLst>
              <a:ahLst/>
              <a:cxnLst>
                <a:cxn ang="0">
                  <a:pos x="T0" y="T1"/>
                </a:cxn>
                <a:cxn ang="0">
                  <a:pos x="T2" y="T3"/>
                </a:cxn>
                <a:cxn ang="0">
                  <a:pos x="T4" y="T5"/>
                </a:cxn>
                <a:cxn ang="0">
                  <a:pos x="T6" y="T7"/>
                </a:cxn>
                <a:cxn ang="0">
                  <a:pos x="T8" y="T9"/>
                </a:cxn>
              </a:cxnLst>
              <a:rect l="0" t="0" r="r" b="b"/>
              <a:pathLst>
                <a:path w="45" h="23">
                  <a:moveTo>
                    <a:pt x="2" y="23"/>
                  </a:moveTo>
                  <a:cubicBezTo>
                    <a:pt x="45" y="3"/>
                    <a:pt x="45" y="3"/>
                    <a:pt x="45" y="3"/>
                  </a:cubicBezTo>
                  <a:cubicBezTo>
                    <a:pt x="41" y="0"/>
                    <a:pt x="41" y="0"/>
                    <a:pt x="41" y="0"/>
                  </a:cubicBezTo>
                  <a:cubicBezTo>
                    <a:pt x="0" y="19"/>
                    <a:pt x="0" y="19"/>
                    <a:pt x="0" y="19"/>
                  </a:cubicBezTo>
                  <a:cubicBezTo>
                    <a:pt x="0" y="20"/>
                    <a:pt x="1" y="22"/>
                    <a:pt x="2" y="23"/>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9" name="Freeform 474"/>
            <p:cNvSpPr>
              <a:spLocks/>
            </p:cNvSpPr>
            <p:nvPr/>
          </p:nvSpPr>
          <p:spPr bwMode="auto">
            <a:xfrm rot="16200000">
              <a:off x="1536437" y="2799282"/>
              <a:ext cx="272032" cy="180629"/>
            </a:xfrm>
            <a:custGeom>
              <a:avLst/>
              <a:gdLst>
                <a:gd name="T0" fmla="*/ 10 w 47"/>
                <a:gd name="T1" fmla="*/ 31 h 31"/>
                <a:gd name="T2" fmla="*/ 47 w 47"/>
                <a:gd name="T3" fmla="*/ 14 h 31"/>
                <a:gd name="T4" fmla="*/ 28 w 47"/>
                <a:gd name="T5" fmla="*/ 0 h 31"/>
                <a:gd name="T6" fmla="*/ 0 w 47"/>
                <a:gd name="T7" fmla="*/ 12 h 31"/>
                <a:gd name="T8" fmla="*/ 10 w 47"/>
                <a:gd name="T9" fmla="*/ 31 h 31"/>
              </a:gdLst>
              <a:ahLst/>
              <a:cxnLst>
                <a:cxn ang="0">
                  <a:pos x="T0" y="T1"/>
                </a:cxn>
                <a:cxn ang="0">
                  <a:pos x="T2" y="T3"/>
                </a:cxn>
                <a:cxn ang="0">
                  <a:pos x="T4" y="T5"/>
                </a:cxn>
                <a:cxn ang="0">
                  <a:pos x="T6" y="T7"/>
                </a:cxn>
                <a:cxn ang="0">
                  <a:pos x="T8" y="T9"/>
                </a:cxn>
              </a:cxnLst>
              <a:rect l="0" t="0" r="r" b="b"/>
              <a:pathLst>
                <a:path w="47" h="31">
                  <a:moveTo>
                    <a:pt x="10" y="31"/>
                  </a:moveTo>
                  <a:cubicBezTo>
                    <a:pt x="47" y="14"/>
                    <a:pt x="47" y="14"/>
                    <a:pt x="47" y="14"/>
                  </a:cubicBezTo>
                  <a:cubicBezTo>
                    <a:pt x="28" y="0"/>
                    <a:pt x="28" y="0"/>
                    <a:pt x="28" y="0"/>
                  </a:cubicBezTo>
                  <a:cubicBezTo>
                    <a:pt x="0" y="12"/>
                    <a:pt x="0" y="12"/>
                    <a:pt x="0" y="12"/>
                  </a:cubicBezTo>
                  <a:cubicBezTo>
                    <a:pt x="3" y="19"/>
                    <a:pt x="6" y="25"/>
                    <a:pt x="10" y="31"/>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0" name="Freeform 475"/>
            <p:cNvSpPr>
              <a:spLocks/>
            </p:cNvSpPr>
            <p:nvPr/>
          </p:nvSpPr>
          <p:spPr bwMode="auto">
            <a:xfrm rot="16200000">
              <a:off x="1535349" y="2909183"/>
              <a:ext cx="163219" cy="69640"/>
            </a:xfrm>
            <a:custGeom>
              <a:avLst/>
              <a:gdLst>
                <a:gd name="T0" fmla="*/ 0 w 75"/>
                <a:gd name="T1" fmla="*/ 32 h 32"/>
                <a:gd name="T2" fmla="*/ 75 w 75"/>
                <a:gd name="T3" fmla="*/ 0 h 32"/>
                <a:gd name="T4" fmla="*/ 72 w 75"/>
                <a:gd name="T5" fmla="*/ 0 h 32"/>
                <a:gd name="T6" fmla="*/ 0 w 75"/>
                <a:gd name="T7" fmla="*/ 32 h 32"/>
                <a:gd name="T8" fmla="*/ 0 w 75"/>
                <a:gd name="T9" fmla="*/ 32 h 32"/>
              </a:gdLst>
              <a:ahLst/>
              <a:cxnLst>
                <a:cxn ang="0">
                  <a:pos x="T0" y="T1"/>
                </a:cxn>
                <a:cxn ang="0">
                  <a:pos x="T2" y="T3"/>
                </a:cxn>
                <a:cxn ang="0">
                  <a:pos x="T4" y="T5"/>
                </a:cxn>
                <a:cxn ang="0">
                  <a:pos x="T6" y="T7"/>
                </a:cxn>
                <a:cxn ang="0">
                  <a:pos x="T8" y="T9"/>
                </a:cxn>
              </a:cxnLst>
              <a:rect l="0" t="0" r="r" b="b"/>
              <a:pathLst>
                <a:path w="75" h="32">
                  <a:moveTo>
                    <a:pt x="0" y="32"/>
                  </a:moveTo>
                  <a:lnTo>
                    <a:pt x="75" y="0"/>
                  </a:lnTo>
                  <a:lnTo>
                    <a:pt x="72" y="0"/>
                  </a:lnTo>
                  <a:lnTo>
                    <a:pt x="0" y="32"/>
                  </a:lnTo>
                  <a:lnTo>
                    <a:pt x="0" y="32"/>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1" name="Freeform 476"/>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2" name="Freeform 477"/>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3" name="Freeform 478"/>
            <p:cNvSpPr>
              <a:spLocks/>
            </p:cNvSpPr>
            <p:nvPr/>
          </p:nvSpPr>
          <p:spPr bwMode="auto">
            <a:xfrm rot="16200000">
              <a:off x="1607166" y="2476108"/>
              <a:ext cx="298147" cy="291618"/>
            </a:xfrm>
            <a:custGeom>
              <a:avLst/>
              <a:gdLst>
                <a:gd name="T0" fmla="*/ 39 w 51"/>
                <a:gd name="T1" fmla="*/ 7 h 50"/>
                <a:gd name="T2" fmla="*/ 7 w 51"/>
                <a:gd name="T3" fmla="*/ 12 h 50"/>
                <a:gd name="T4" fmla="*/ 13 w 51"/>
                <a:gd name="T5" fmla="*/ 43 h 50"/>
                <a:gd name="T6" fmla="*/ 44 w 51"/>
                <a:gd name="T7" fmla="*/ 38 h 50"/>
                <a:gd name="T8" fmla="*/ 39 w 51"/>
                <a:gd name="T9" fmla="*/ 7 h 50"/>
              </a:gdLst>
              <a:ahLst/>
              <a:cxnLst>
                <a:cxn ang="0">
                  <a:pos x="T0" y="T1"/>
                </a:cxn>
                <a:cxn ang="0">
                  <a:pos x="T2" y="T3"/>
                </a:cxn>
                <a:cxn ang="0">
                  <a:pos x="T4" y="T5"/>
                </a:cxn>
                <a:cxn ang="0">
                  <a:pos x="T6" y="T7"/>
                </a:cxn>
                <a:cxn ang="0">
                  <a:pos x="T8" y="T9"/>
                </a:cxn>
              </a:cxnLst>
              <a:rect l="0" t="0" r="r" b="b"/>
              <a:pathLst>
                <a:path w="51" h="50">
                  <a:moveTo>
                    <a:pt x="39" y="7"/>
                  </a:moveTo>
                  <a:cubicBezTo>
                    <a:pt x="28" y="0"/>
                    <a:pt x="15" y="2"/>
                    <a:pt x="7" y="12"/>
                  </a:cubicBezTo>
                  <a:cubicBezTo>
                    <a:pt x="0" y="22"/>
                    <a:pt x="3" y="36"/>
                    <a:pt x="13" y="43"/>
                  </a:cubicBezTo>
                  <a:cubicBezTo>
                    <a:pt x="23" y="50"/>
                    <a:pt x="37" y="48"/>
                    <a:pt x="44" y="38"/>
                  </a:cubicBezTo>
                  <a:cubicBezTo>
                    <a:pt x="51" y="28"/>
                    <a:pt x="49" y="14"/>
                    <a:pt x="39" y="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4" name="Freeform 479"/>
            <p:cNvSpPr>
              <a:spLocks/>
            </p:cNvSpPr>
            <p:nvPr/>
          </p:nvSpPr>
          <p:spPr bwMode="auto">
            <a:xfrm rot="16200000">
              <a:off x="1631105" y="2500047"/>
              <a:ext cx="250269" cy="243741"/>
            </a:xfrm>
            <a:custGeom>
              <a:avLst/>
              <a:gdLst>
                <a:gd name="T0" fmla="*/ 32 w 43"/>
                <a:gd name="T1" fmla="*/ 6 h 42"/>
                <a:gd name="T2" fmla="*/ 6 w 43"/>
                <a:gd name="T3" fmla="*/ 10 h 42"/>
                <a:gd name="T4" fmla="*/ 11 w 43"/>
                <a:gd name="T5" fmla="*/ 36 h 42"/>
                <a:gd name="T6" fmla="*/ 37 w 43"/>
                <a:gd name="T7" fmla="*/ 32 h 42"/>
                <a:gd name="T8" fmla="*/ 32 w 43"/>
                <a:gd name="T9" fmla="*/ 6 h 42"/>
              </a:gdLst>
              <a:ahLst/>
              <a:cxnLst>
                <a:cxn ang="0">
                  <a:pos x="T0" y="T1"/>
                </a:cxn>
                <a:cxn ang="0">
                  <a:pos x="T2" y="T3"/>
                </a:cxn>
                <a:cxn ang="0">
                  <a:pos x="T4" y="T5"/>
                </a:cxn>
                <a:cxn ang="0">
                  <a:pos x="T6" y="T7"/>
                </a:cxn>
                <a:cxn ang="0">
                  <a:pos x="T8" y="T9"/>
                </a:cxn>
              </a:cxnLst>
              <a:rect l="0" t="0" r="r" b="b"/>
              <a:pathLst>
                <a:path w="43" h="42">
                  <a:moveTo>
                    <a:pt x="32" y="6"/>
                  </a:moveTo>
                  <a:cubicBezTo>
                    <a:pt x="24" y="0"/>
                    <a:pt x="12" y="2"/>
                    <a:pt x="6" y="10"/>
                  </a:cubicBezTo>
                  <a:cubicBezTo>
                    <a:pt x="0" y="19"/>
                    <a:pt x="2" y="30"/>
                    <a:pt x="11" y="36"/>
                  </a:cubicBezTo>
                  <a:cubicBezTo>
                    <a:pt x="19" y="42"/>
                    <a:pt x="31" y="40"/>
                    <a:pt x="37" y="32"/>
                  </a:cubicBezTo>
                  <a:cubicBezTo>
                    <a:pt x="43" y="23"/>
                    <a:pt x="41" y="12"/>
                    <a:pt x="32" y="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5" name="Freeform 480"/>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25" y="58"/>
                    <a:pt x="96" y="68"/>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6" name="Freeform 481"/>
            <p:cNvSpPr>
              <a:spLocks/>
            </p:cNvSpPr>
            <p:nvPr/>
          </p:nvSpPr>
          <p:spPr bwMode="auto">
            <a:xfrm rot="16200000">
              <a:off x="1631105" y="1627368"/>
              <a:ext cx="652877" cy="528830"/>
            </a:xfrm>
            <a:custGeom>
              <a:avLst/>
              <a:gdLst>
                <a:gd name="T0" fmla="*/ 0 w 112"/>
                <a:gd name="T1" fmla="*/ 61 h 91"/>
                <a:gd name="T2" fmla="*/ 112 w 112"/>
                <a:gd name="T3" fmla="*/ 30 h 91"/>
                <a:gd name="T4" fmla="*/ 42 w 112"/>
                <a:gd name="T5" fmla="*/ 91 h 91"/>
                <a:gd name="T6" fmla="*/ 0 w 112"/>
                <a:gd name="T7" fmla="*/ 61 h 91"/>
              </a:gdLst>
              <a:ahLst/>
              <a:cxnLst>
                <a:cxn ang="0">
                  <a:pos x="T0" y="T1"/>
                </a:cxn>
                <a:cxn ang="0">
                  <a:pos x="T2" y="T3"/>
                </a:cxn>
                <a:cxn ang="0">
                  <a:pos x="T4" y="T5"/>
                </a:cxn>
                <a:cxn ang="0">
                  <a:pos x="T6" y="T7"/>
                </a:cxn>
              </a:cxnLst>
              <a:rect l="0" t="0" r="r" b="b"/>
              <a:pathLst>
                <a:path w="112" h="91">
                  <a:moveTo>
                    <a:pt x="0" y="61"/>
                  </a:moveTo>
                  <a:cubicBezTo>
                    <a:pt x="58" y="0"/>
                    <a:pt x="112" y="30"/>
                    <a:pt x="112" y="30"/>
                  </a:cubicBezTo>
                  <a:cubicBezTo>
                    <a:pt x="42" y="91"/>
                    <a:pt x="42" y="91"/>
                    <a:pt x="42" y="91"/>
                  </a:cubicBezTo>
                  <a:lnTo>
                    <a:pt x="0" y="61"/>
                  </a:ln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7" name="Freeform 482"/>
            <p:cNvSpPr>
              <a:spLocks/>
            </p:cNvSpPr>
            <p:nvPr/>
          </p:nvSpPr>
          <p:spPr bwMode="auto">
            <a:xfrm rot="16200000">
              <a:off x="1520115" y="2569687"/>
              <a:ext cx="89226" cy="278561"/>
            </a:xfrm>
            <a:custGeom>
              <a:avLst/>
              <a:gdLst>
                <a:gd name="T0" fmla="*/ 15 w 15"/>
                <a:gd name="T1" fmla="*/ 3 h 48"/>
                <a:gd name="T2" fmla="*/ 10 w 15"/>
                <a:gd name="T3" fmla="*/ 48 h 48"/>
                <a:gd name="T4" fmla="*/ 0 w 15"/>
                <a:gd name="T5" fmla="*/ 41 h 48"/>
                <a:gd name="T6" fmla="*/ 4 w 15"/>
                <a:gd name="T7" fmla="*/ 0 h 48"/>
                <a:gd name="T8" fmla="*/ 15 w 15"/>
                <a:gd name="T9" fmla="*/ 3 h 48"/>
              </a:gdLst>
              <a:ahLst/>
              <a:cxnLst>
                <a:cxn ang="0">
                  <a:pos x="T0" y="T1"/>
                </a:cxn>
                <a:cxn ang="0">
                  <a:pos x="T2" y="T3"/>
                </a:cxn>
                <a:cxn ang="0">
                  <a:pos x="T4" y="T5"/>
                </a:cxn>
                <a:cxn ang="0">
                  <a:pos x="T6" y="T7"/>
                </a:cxn>
                <a:cxn ang="0">
                  <a:pos x="T8" y="T9"/>
                </a:cxn>
              </a:cxnLst>
              <a:rect l="0" t="0" r="r" b="b"/>
              <a:pathLst>
                <a:path w="15" h="48">
                  <a:moveTo>
                    <a:pt x="15" y="3"/>
                  </a:moveTo>
                  <a:cubicBezTo>
                    <a:pt x="10" y="48"/>
                    <a:pt x="10" y="48"/>
                    <a:pt x="10" y="48"/>
                  </a:cubicBezTo>
                  <a:cubicBezTo>
                    <a:pt x="0" y="41"/>
                    <a:pt x="0" y="41"/>
                    <a:pt x="0" y="41"/>
                  </a:cubicBezTo>
                  <a:cubicBezTo>
                    <a:pt x="4" y="0"/>
                    <a:pt x="4" y="0"/>
                    <a:pt x="4" y="0"/>
                  </a:cubicBezTo>
                  <a:cubicBezTo>
                    <a:pt x="8" y="1"/>
                    <a:pt x="11" y="2"/>
                    <a:pt x="15" y="3"/>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8" name="Freeform 483"/>
            <p:cNvSpPr>
              <a:spLocks/>
            </p:cNvSpPr>
            <p:nvPr/>
          </p:nvSpPr>
          <p:spPr bwMode="auto">
            <a:xfrm rot="16200000">
              <a:off x="1367778" y="2926593"/>
              <a:ext cx="219802" cy="152338"/>
            </a:xfrm>
            <a:custGeom>
              <a:avLst/>
              <a:gdLst>
                <a:gd name="T0" fmla="*/ 38 w 38"/>
                <a:gd name="T1" fmla="*/ 0 h 26"/>
                <a:gd name="T2" fmla="*/ 36 w 38"/>
                <a:gd name="T3" fmla="*/ 26 h 26"/>
                <a:gd name="T4" fmla="*/ 0 w 38"/>
                <a:gd name="T5" fmla="*/ 1 h 26"/>
                <a:gd name="T6" fmla="*/ 38 w 38"/>
                <a:gd name="T7" fmla="*/ 0 h 26"/>
              </a:gdLst>
              <a:ahLst/>
              <a:cxnLst>
                <a:cxn ang="0">
                  <a:pos x="T0" y="T1"/>
                </a:cxn>
                <a:cxn ang="0">
                  <a:pos x="T2" y="T3"/>
                </a:cxn>
                <a:cxn ang="0">
                  <a:pos x="T4" y="T5"/>
                </a:cxn>
                <a:cxn ang="0">
                  <a:pos x="T6" y="T7"/>
                </a:cxn>
              </a:cxnLst>
              <a:rect l="0" t="0" r="r" b="b"/>
              <a:pathLst>
                <a:path w="38" h="26">
                  <a:moveTo>
                    <a:pt x="38" y="0"/>
                  </a:moveTo>
                  <a:cubicBezTo>
                    <a:pt x="36" y="26"/>
                    <a:pt x="36" y="26"/>
                    <a:pt x="36" y="26"/>
                  </a:cubicBezTo>
                  <a:cubicBezTo>
                    <a:pt x="0" y="1"/>
                    <a:pt x="0" y="1"/>
                    <a:pt x="0" y="1"/>
                  </a:cubicBezTo>
                  <a:cubicBezTo>
                    <a:pt x="14" y="0"/>
                    <a:pt x="26" y="0"/>
                    <a:pt x="38" y="0"/>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9" name="Freeform 484"/>
            <p:cNvSpPr>
              <a:spLocks/>
            </p:cNvSpPr>
            <p:nvPr/>
          </p:nvSpPr>
          <p:spPr bwMode="auto">
            <a:xfrm rot="16200000">
              <a:off x="1425448" y="1898312"/>
              <a:ext cx="796510" cy="748632"/>
            </a:xfrm>
            <a:custGeom>
              <a:avLst/>
              <a:gdLst>
                <a:gd name="T0" fmla="*/ 137 w 137"/>
                <a:gd name="T1" fmla="*/ 109 h 129"/>
                <a:gd name="T2" fmla="*/ 115 w 137"/>
                <a:gd name="T3" fmla="*/ 129 h 129"/>
                <a:gd name="T4" fmla="*/ 0 w 137"/>
                <a:gd name="T5" fmla="*/ 47 h 129"/>
                <a:gd name="T6" fmla="*/ 5 w 137"/>
                <a:gd name="T7" fmla="*/ 0 h 129"/>
                <a:gd name="T8" fmla="*/ 137 w 137"/>
                <a:gd name="T9" fmla="*/ 109 h 129"/>
              </a:gdLst>
              <a:ahLst/>
              <a:cxnLst>
                <a:cxn ang="0">
                  <a:pos x="T0" y="T1"/>
                </a:cxn>
                <a:cxn ang="0">
                  <a:pos x="T2" y="T3"/>
                </a:cxn>
                <a:cxn ang="0">
                  <a:pos x="T4" y="T5"/>
                </a:cxn>
                <a:cxn ang="0">
                  <a:pos x="T6" y="T7"/>
                </a:cxn>
                <a:cxn ang="0">
                  <a:pos x="T8" y="T9"/>
                </a:cxn>
              </a:cxnLst>
              <a:rect l="0" t="0" r="r" b="b"/>
              <a:pathLst>
                <a:path w="137" h="129">
                  <a:moveTo>
                    <a:pt x="137" y="109"/>
                  </a:moveTo>
                  <a:cubicBezTo>
                    <a:pt x="115" y="129"/>
                    <a:pt x="115" y="129"/>
                    <a:pt x="115" y="129"/>
                  </a:cubicBezTo>
                  <a:cubicBezTo>
                    <a:pt x="0" y="47"/>
                    <a:pt x="0" y="47"/>
                    <a:pt x="0" y="47"/>
                  </a:cubicBezTo>
                  <a:cubicBezTo>
                    <a:pt x="5" y="0"/>
                    <a:pt x="5" y="0"/>
                    <a:pt x="5" y="0"/>
                  </a:cubicBezTo>
                  <a:cubicBezTo>
                    <a:pt x="98" y="26"/>
                    <a:pt x="137" y="109"/>
                    <a:pt x="137" y="109"/>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0" name="Freeform 485"/>
            <p:cNvSpPr>
              <a:spLocks/>
            </p:cNvSpPr>
            <p:nvPr/>
          </p:nvSpPr>
          <p:spPr bwMode="auto">
            <a:xfrm rot="16200000">
              <a:off x="1465709" y="2787313"/>
              <a:ext cx="52230" cy="180629"/>
            </a:xfrm>
            <a:custGeom>
              <a:avLst/>
              <a:gdLst>
                <a:gd name="T0" fmla="*/ 9 w 9"/>
                <a:gd name="T1" fmla="*/ 1 h 31"/>
                <a:gd name="T2" fmla="*/ 6 w 9"/>
                <a:gd name="T3" fmla="*/ 31 h 31"/>
                <a:gd name="T4" fmla="*/ 0 w 9"/>
                <a:gd name="T5" fmla="*/ 26 h 31"/>
                <a:gd name="T6" fmla="*/ 2 w 9"/>
                <a:gd name="T7" fmla="*/ 0 h 31"/>
                <a:gd name="T8" fmla="*/ 9 w 9"/>
                <a:gd name="T9" fmla="*/ 1 h 31"/>
              </a:gdLst>
              <a:ahLst/>
              <a:cxnLst>
                <a:cxn ang="0">
                  <a:pos x="T0" y="T1"/>
                </a:cxn>
                <a:cxn ang="0">
                  <a:pos x="T2" y="T3"/>
                </a:cxn>
                <a:cxn ang="0">
                  <a:pos x="T4" y="T5"/>
                </a:cxn>
                <a:cxn ang="0">
                  <a:pos x="T6" y="T7"/>
                </a:cxn>
                <a:cxn ang="0">
                  <a:pos x="T8" y="T9"/>
                </a:cxn>
              </a:cxnLst>
              <a:rect l="0" t="0" r="r" b="b"/>
              <a:pathLst>
                <a:path w="9" h="31">
                  <a:moveTo>
                    <a:pt x="9" y="1"/>
                  </a:moveTo>
                  <a:cubicBezTo>
                    <a:pt x="6" y="31"/>
                    <a:pt x="6" y="31"/>
                    <a:pt x="6" y="31"/>
                  </a:cubicBezTo>
                  <a:cubicBezTo>
                    <a:pt x="0" y="26"/>
                    <a:pt x="0" y="26"/>
                    <a:pt x="0" y="26"/>
                  </a:cubicBezTo>
                  <a:cubicBezTo>
                    <a:pt x="2" y="0"/>
                    <a:pt x="2" y="0"/>
                    <a:pt x="2" y="0"/>
                  </a:cubicBezTo>
                  <a:cubicBezTo>
                    <a:pt x="5" y="1"/>
                    <a:pt x="7" y="1"/>
                    <a:pt x="9" y="1"/>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1" name="Freeform 486"/>
            <p:cNvSpPr>
              <a:spLocks/>
            </p:cNvSpPr>
            <p:nvPr/>
          </p:nvSpPr>
          <p:spPr bwMode="auto">
            <a:xfrm rot="16200000">
              <a:off x="1556024" y="2529426"/>
              <a:ext cx="52230" cy="278561"/>
            </a:xfrm>
            <a:custGeom>
              <a:avLst/>
              <a:gdLst>
                <a:gd name="T0" fmla="*/ 9 w 9"/>
                <a:gd name="T1" fmla="*/ 1 h 48"/>
                <a:gd name="T2" fmla="*/ 4 w 9"/>
                <a:gd name="T3" fmla="*/ 48 h 48"/>
                <a:gd name="T4" fmla="*/ 0 w 9"/>
                <a:gd name="T5" fmla="*/ 45 h 48"/>
                <a:gd name="T6" fmla="*/ 5 w 9"/>
                <a:gd name="T7" fmla="*/ 0 h 48"/>
                <a:gd name="T8" fmla="*/ 9 w 9"/>
                <a:gd name="T9" fmla="*/ 1 h 48"/>
              </a:gdLst>
              <a:ahLst/>
              <a:cxnLst>
                <a:cxn ang="0">
                  <a:pos x="T0" y="T1"/>
                </a:cxn>
                <a:cxn ang="0">
                  <a:pos x="T2" y="T3"/>
                </a:cxn>
                <a:cxn ang="0">
                  <a:pos x="T4" y="T5"/>
                </a:cxn>
                <a:cxn ang="0">
                  <a:pos x="T6" y="T7"/>
                </a:cxn>
                <a:cxn ang="0">
                  <a:pos x="T8" y="T9"/>
                </a:cxn>
              </a:cxnLst>
              <a:rect l="0" t="0" r="r" b="b"/>
              <a:pathLst>
                <a:path w="9" h="48">
                  <a:moveTo>
                    <a:pt x="9" y="1"/>
                  </a:moveTo>
                  <a:cubicBezTo>
                    <a:pt x="4" y="48"/>
                    <a:pt x="4" y="48"/>
                    <a:pt x="4" y="48"/>
                  </a:cubicBezTo>
                  <a:cubicBezTo>
                    <a:pt x="0" y="45"/>
                    <a:pt x="0" y="45"/>
                    <a:pt x="0" y="45"/>
                  </a:cubicBezTo>
                  <a:cubicBezTo>
                    <a:pt x="5" y="0"/>
                    <a:pt x="5" y="0"/>
                    <a:pt x="5" y="0"/>
                  </a:cubicBezTo>
                  <a:cubicBezTo>
                    <a:pt x="6" y="0"/>
                    <a:pt x="7" y="0"/>
                    <a:pt x="9" y="1"/>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2" name="Freeform 487"/>
            <p:cNvSpPr>
              <a:spLocks/>
            </p:cNvSpPr>
            <p:nvPr/>
          </p:nvSpPr>
          <p:spPr bwMode="auto">
            <a:xfrm rot="16200000">
              <a:off x="1468973" y="2668707"/>
              <a:ext cx="132752" cy="254622"/>
            </a:xfrm>
            <a:custGeom>
              <a:avLst/>
              <a:gdLst>
                <a:gd name="T0" fmla="*/ 23 w 23"/>
                <a:gd name="T1" fmla="*/ 3 h 44"/>
                <a:gd name="T2" fmla="*/ 19 w 23"/>
                <a:gd name="T3" fmla="*/ 44 h 44"/>
                <a:gd name="T4" fmla="*/ 0 w 23"/>
                <a:gd name="T5" fmla="*/ 30 h 44"/>
                <a:gd name="T6" fmla="*/ 2 w 23"/>
                <a:gd name="T7" fmla="*/ 0 h 44"/>
                <a:gd name="T8" fmla="*/ 23 w 23"/>
                <a:gd name="T9" fmla="*/ 3 h 44"/>
              </a:gdLst>
              <a:ahLst/>
              <a:cxnLst>
                <a:cxn ang="0">
                  <a:pos x="T0" y="T1"/>
                </a:cxn>
                <a:cxn ang="0">
                  <a:pos x="T2" y="T3"/>
                </a:cxn>
                <a:cxn ang="0">
                  <a:pos x="T4" y="T5"/>
                </a:cxn>
                <a:cxn ang="0">
                  <a:pos x="T6" y="T7"/>
                </a:cxn>
                <a:cxn ang="0">
                  <a:pos x="T8" y="T9"/>
                </a:cxn>
              </a:cxnLst>
              <a:rect l="0" t="0" r="r" b="b"/>
              <a:pathLst>
                <a:path w="23" h="44">
                  <a:moveTo>
                    <a:pt x="23" y="3"/>
                  </a:moveTo>
                  <a:cubicBezTo>
                    <a:pt x="19" y="44"/>
                    <a:pt x="19" y="44"/>
                    <a:pt x="19" y="44"/>
                  </a:cubicBezTo>
                  <a:cubicBezTo>
                    <a:pt x="0" y="30"/>
                    <a:pt x="0" y="30"/>
                    <a:pt x="0" y="30"/>
                  </a:cubicBezTo>
                  <a:cubicBezTo>
                    <a:pt x="2" y="0"/>
                    <a:pt x="2" y="0"/>
                    <a:pt x="2" y="0"/>
                  </a:cubicBezTo>
                  <a:cubicBezTo>
                    <a:pt x="10" y="1"/>
                    <a:pt x="16" y="2"/>
                    <a:pt x="23" y="3"/>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3" name="Freeform 488"/>
            <p:cNvSpPr>
              <a:spLocks/>
            </p:cNvSpPr>
            <p:nvPr/>
          </p:nvSpPr>
          <p:spPr bwMode="auto">
            <a:xfrm rot="16200000">
              <a:off x="1486383" y="2773167"/>
              <a:ext cx="17410" cy="174100"/>
            </a:xfrm>
            <a:custGeom>
              <a:avLst/>
              <a:gdLst>
                <a:gd name="T0" fmla="*/ 8 w 8"/>
                <a:gd name="T1" fmla="*/ 0 h 80"/>
                <a:gd name="T2" fmla="*/ 3 w 8"/>
                <a:gd name="T3" fmla="*/ 80 h 80"/>
                <a:gd name="T4" fmla="*/ 0 w 8"/>
                <a:gd name="T5" fmla="*/ 80 h 80"/>
                <a:gd name="T6" fmla="*/ 8 w 8"/>
                <a:gd name="T7" fmla="*/ 0 h 80"/>
                <a:gd name="T8" fmla="*/ 8 w 8"/>
                <a:gd name="T9" fmla="*/ 0 h 80"/>
              </a:gdLst>
              <a:ahLst/>
              <a:cxnLst>
                <a:cxn ang="0">
                  <a:pos x="T0" y="T1"/>
                </a:cxn>
                <a:cxn ang="0">
                  <a:pos x="T2" y="T3"/>
                </a:cxn>
                <a:cxn ang="0">
                  <a:pos x="T4" y="T5"/>
                </a:cxn>
                <a:cxn ang="0">
                  <a:pos x="T6" y="T7"/>
                </a:cxn>
                <a:cxn ang="0">
                  <a:pos x="T8" y="T9"/>
                </a:cxn>
              </a:cxnLst>
              <a:rect l="0" t="0" r="r" b="b"/>
              <a:pathLst>
                <a:path w="8" h="80">
                  <a:moveTo>
                    <a:pt x="8" y="0"/>
                  </a:moveTo>
                  <a:lnTo>
                    <a:pt x="3" y="80"/>
                  </a:lnTo>
                  <a:lnTo>
                    <a:pt x="0" y="80"/>
                  </a:lnTo>
                  <a:lnTo>
                    <a:pt x="8" y="0"/>
                  </a:lnTo>
                  <a:lnTo>
                    <a:pt x="8"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4" name="Freeform 489"/>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5" name="Freeform 490"/>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6" name="Freeform 491"/>
            <p:cNvSpPr>
              <a:spLocks/>
            </p:cNvSpPr>
            <p:nvPr/>
          </p:nvSpPr>
          <p:spPr bwMode="auto">
            <a:xfrm rot="16200000">
              <a:off x="1607166" y="2476108"/>
              <a:ext cx="298147" cy="291618"/>
            </a:xfrm>
            <a:custGeom>
              <a:avLst/>
              <a:gdLst>
                <a:gd name="T0" fmla="*/ 13 w 51"/>
                <a:gd name="T1" fmla="*/ 43 h 50"/>
                <a:gd name="T2" fmla="*/ 7 w 51"/>
                <a:gd name="T3" fmla="*/ 12 h 50"/>
                <a:gd name="T4" fmla="*/ 39 w 51"/>
                <a:gd name="T5" fmla="*/ 7 h 50"/>
                <a:gd name="T6" fmla="*/ 44 w 51"/>
                <a:gd name="T7" fmla="*/ 38 h 50"/>
                <a:gd name="T8" fmla="*/ 13 w 51"/>
                <a:gd name="T9" fmla="*/ 43 h 50"/>
              </a:gdLst>
              <a:ahLst/>
              <a:cxnLst>
                <a:cxn ang="0">
                  <a:pos x="T0" y="T1"/>
                </a:cxn>
                <a:cxn ang="0">
                  <a:pos x="T2" y="T3"/>
                </a:cxn>
                <a:cxn ang="0">
                  <a:pos x="T4" y="T5"/>
                </a:cxn>
                <a:cxn ang="0">
                  <a:pos x="T6" y="T7"/>
                </a:cxn>
                <a:cxn ang="0">
                  <a:pos x="T8" y="T9"/>
                </a:cxn>
              </a:cxnLst>
              <a:rect l="0" t="0" r="r" b="b"/>
              <a:pathLst>
                <a:path w="51" h="50">
                  <a:moveTo>
                    <a:pt x="13" y="43"/>
                  </a:moveTo>
                  <a:cubicBezTo>
                    <a:pt x="3" y="36"/>
                    <a:pt x="0" y="22"/>
                    <a:pt x="7" y="12"/>
                  </a:cubicBezTo>
                  <a:cubicBezTo>
                    <a:pt x="15" y="2"/>
                    <a:pt x="28" y="0"/>
                    <a:pt x="39" y="7"/>
                  </a:cubicBezTo>
                  <a:cubicBezTo>
                    <a:pt x="49" y="14"/>
                    <a:pt x="51" y="28"/>
                    <a:pt x="44" y="38"/>
                  </a:cubicBezTo>
                  <a:cubicBezTo>
                    <a:pt x="37" y="48"/>
                    <a:pt x="23" y="50"/>
                    <a:pt x="13" y="43"/>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7" name="Freeform 492"/>
            <p:cNvSpPr>
              <a:spLocks/>
            </p:cNvSpPr>
            <p:nvPr/>
          </p:nvSpPr>
          <p:spPr bwMode="auto">
            <a:xfrm rot="16200000">
              <a:off x="1631105" y="2500047"/>
              <a:ext cx="250269" cy="243741"/>
            </a:xfrm>
            <a:custGeom>
              <a:avLst/>
              <a:gdLst>
                <a:gd name="T0" fmla="*/ 11 w 43"/>
                <a:gd name="T1" fmla="*/ 36 h 42"/>
                <a:gd name="T2" fmla="*/ 6 w 43"/>
                <a:gd name="T3" fmla="*/ 10 h 42"/>
                <a:gd name="T4" fmla="*/ 32 w 43"/>
                <a:gd name="T5" fmla="*/ 6 h 42"/>
                <a:gd name="T6" fmla="*/ 37 w 43"/>
                <a:gd name="T7" fmla="*/ 32 h 42"/>
                <a:gd name="T8" fmla="*/ 11 w 43"/>
                <a:gd name="T9" fmla="*/ 36 h 42"/>
              </a:gdLst>
              <a:ahLst/>
              <a:cxnLst>
                <a:cxn ang="0">
                  <a:pos x="T0" y="T1"/>
                </a:cxn>
                <a:cxn ang="0">
                  <a:pos x="T2" y="T3"/>
                </a:cxn>
                <a:cxn ang="0">
                  <a:pos x="T4" y="T5"/>
                </a:cxn>
                <a:cxn ang="0">
                  <a:pos x="T6" y="T7"/>
                </a:cxn>
                <a:cxn ang="0">
                  <a:pos x="T8" y="T9"/>
                </a:cxn>
              </a:cxnLst>
              <a:rect l="0" t="0" r="r" b="b"/>
              <a:pathLst>
                <a:path w="43" h="42">
                  <a:moveTo>
                    <a:pt x="11" y="36"/>
                  </a:moveTo>
                  <a:cubicBezTo>
                    <a:pt x="2" y="30"/>
                    <a:pt x="0" y="19"/>
                    <a:pt x="6" y="10"/>
                  </a:cubicBezTo>
                  <a:cubicBezTo>
                    <a:pt x="12" y="2"/>
                    <a:pt x="24" y="0"/>
                    <a:pt x="32" y="6"/>
                  </a:cubicBezTo>
                  <a:cubicBezTo>
                    <a:pt x="41" y="12"/>
                    <a:pt x="43" y="23"/>
                    <a:pt x="37" y="32"/>
                  </a:cubicBezTo>
                  <a:cubicBezTo>
                    <a:pt x="31" y="40"/>
                    <a:pt x="19" y="42"/>
                    <a:pt x="11" y="3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8" name="Freeform 493"/>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64" y="4"/>
                    <a:pt x="96" y="68"/>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9" name="Freeform 494"/>
            <p:cNvSpPr>
              <a:spLocks/>
            </p:cNvSpPr>
            <p:nvPr/>
          </p:nvSpPr>
          <p:spPr bwMode="auto">
            <a:xfrm rot="16200000">
              <a:off x="3651758" y="593309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0" name="Freeform 495"/>
            <p:cNvSpPr>
              <a:spLocks/>
            </p:cNvSpPr>
            <p:nvPr/>
          </p:nvSpPr>
          <p:spPr bwMode="auto">
            <a:xfrm rot="16200000">
              <a:off x="3693107" y="599620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1" name="Freeform 496"/>
            <p:cNvSpPr>
              <a:spLocks/>
            </p:cNvSpPr>
            <p:nvPr/>
          </p:nvSpPr>
          <p:spPr bwMode="auto">
            <a:xfrm rot="16200000">
              <a:off x="3570148" y="6125689"/>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2" name="Freeform 497"/>
            <p:cNvSpPr>
              <a:spLocks/>
            </p:cNvSpPr>
            <p:nvPr/>
          </p:nvSpPr>
          <p:spPr bwMode="auto">
            <a:xfrm rot="16200000">
              <a:off x="3232829" y="6236678"/>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3" name="Freeform 498"/>
            <p:cNvSpPr>
              <a:spLocks/>
            </p:cNvSpPr>
            <p:nvPr/>
          </p:nvSpPr>
          <p:spPr bwMode="auto">
            <a:xfrm rot="16200000">
              <a:off x="2585393" y="5680645"/>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4" name="Freeform 499"/>
            <p:cNvSpPr>
              <a:spLocks/>
            </p:cNvSpPr>
            <p:nvPr/>
          </p:nvSpPr>
          <p:spPr bwMode="auto">
            <a:xfrm rot="16200000">
              <a:off x="3018468" y="5898270"/>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5" name="Freeform 500"/>
            <p:cNvSpPr>
              <a:spLocks/>
            </p:cNvSpPr>
            <p:nvPr/>
          </p:nvSpPr>
          <p:spPr bwMode="auto">
            <a:xfrm rot="16200000">
              <a:off x="3195832" y="5929826"/>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6" name="Freeform 501"/>
            <p:cNvSpPr>
              <a:spLocks/>
            </p:cNvSpPr>
            <p:nvPr/>
          </p:nvSpPr>
          <p:spPr bwMode="auto">
            <a:xfrm rot="16200000">
              <a:off x="2940122" y="5924385"/>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7" name="Freeform 502"/>
            <p:cNvSpPr>
              <a:spLocks/>
            </p:cNvSpPr>
            <p:nvPr/>
          </p:nvSpPr>
          <p:spPr bwMode="auto">
            <a:xfrm rot="16200000">
              <a:off x="2843279" y="5851481"/>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8" name="Freeform 503"/>
            <p:cNvSpPr>
              <a:spLocks/>
            </p:cNvSpPr>
            <p:nvPr/>
          </p:nvSpPr>
          <p:spPr bwMode="auto">
            <a:xfrm rot="16200000">
              <a:off x="3471129" y="5902623"/>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9" name="Freeform 504"/>
            <p:cNvSpPr>
              <a:spLocks/>
            </p:cNvSpPr>
            <p:nvPr/>
          </p:nvSpPr>
          <p:spPr bwMode="auto">
            <a:xfrm rot="16200000">
              <a:off x="3455895" y="5691526"/>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0" name="Freeform 505"/>
            <p:cNvSpPr>
              <a:spLocks/>
            </p:cNvSpPr>
            <p:nvPr/>
          </p:nvSpPr>
          <p:spPr bwMode="auto">
            <a:xfrm rot="16200000">
              <a:off x="2608243" y="5575096"/>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1" name="Freeform 506"/>
            <p:cNvSpPr>
              <a:spLocks/>
            </p:cNvSpPr>
            <p:nvPr/>
          </p:nvSpPr>
          <p:spPr bwMode="auto">
            <a:xfrm rot="16200000">
              <a:off x="3023908" y="572961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2" name="Freeform 507"/>
            <p:cNvSpPr>
              <a:spLocks/>
            </p:cNvSpPr>
            <p:nvPr/>
          </p:nvSpPr>
          <p:spPr bwMode="auto">
            <a:xfrm rot="16200000">
              <a:off x="3253503" y="5698055"/>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3" name="Freeform 508"/>
            <p:cNvSpPr>
              <a:spLocks/>
            </p:cNvSpPr>
            <p:nvPr/>
          </p:nvSpPr>
          <p:spPr bwMode="auto">
            <a:xfrm rot="16200000">
              <a:off x="2940122" y="5767695"/>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4" name="Freeform 509"/>
            <p:cNvSpPr>
              <a:spLocks/>
            </p:cNvSpPr>
            <p:nvPr/>
          </p:nvSpPr>
          <p:spPr bwMode="auto">
            <a:xfrm rot="16200000">
              <a:off x="2851984" y="5707848"/>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5" name="Freeform 510"/>
            <p:cNvSpPr>
              <a:spLocks/>
            </p:cNvSpPr>
            <p:nvPr/>
          </p:nvSpPr>
          <p:spPr bwMode="auto">
            <a:xfrm rot="16200000">
              <a:off x="3464600" y="5839511"/>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6" name="Freeform 511"/>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7" name="Freeform 512"/>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8" name="Freeform 513"/>
            <p:cNvSpPr>
              <a:spLocks/>
            </p:cNvSpPr>
            <p:nvPr/>
          </p:nvSpPr>
          <p:spPr bwMode="auto">
            <a:xfrm rot="16200000">
              <a:off x="2731202" y="5778576"/>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9" name="Freeform 514"/>
            <p:cNvSpPr>
              <a:spLocks/>
            </p:cNvSpPr>
            <p:nvPr/>
          </p:nvSpPr>
          <p:spPr bwMode="auto">
            <a:xfrm rot="16200000">
              <a:off x="2750788" y="5804691"/>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0" name="Freeform 515"/>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1" name="Freeform 516"/>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2" name="Freeform 517"/>
            <p:cNvSpPr>
              <a:spLocks/>
            </p:cNvSpPr>
            <p:nvPr/>
          </p:nvSpPr>
          <p:spPr bwMode="auto">
            <a:xfrm rot="16200000">
              <a:off x="2731202" y="5778576"/>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4" name="Freeform 519"/>
            <p:cNvSpPr>
              <a:spLocks/>
            </p:cNvSpPr>
            <p:nvPr/>
          </p:nvSpPr>
          <p:spPr bwMode="auto">
            <a:xfrm rot="16200000">
              <a:off x="2750789" y="5804692"/>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5" name="Freeform 520"/>
            <p:cNvSpPr>
              <a:spLocks/>
            </p:cNvSpPr>
            <p:nvPr/>
          </p:nvSpPr>
          <p:spPr bwMode="auto">
            <a:xfrm rot="16200000">
              <a:off x="11777337" y="2224750"/>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6" name="Freeform 521"/>
            <p:cNvSpPr>
              <a:spLocks/>
            </p:cNvSpPr>
            <p:nvPr/>
          </p:nvSpPr>
          <p:spPr bwMode="auto">
            <a:xfrm rot="16200000">
              <a:off x="9984102" y="198753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7" name="Freeform 522"/>
            <p:cNvSpPr>
              <a:spLocks/>
            </p:cNvSpPr>
            <p:nvPr/>
          </p:nvSpPr>
          <p:spPr bwMode="auto">
            <a:xfrm rot="16200000">
              <a:off x="11498776" y="1835200"/>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8" name="Freeform 523"/>
            <p:cNvSpPr>
              <a:spLocks/>
            </p:cNvSpPr>
            <p:nvPr/>
          </p:nvSpPr>
          <p:spPr bwMode="auto">
            <a:xfrm rot="16200000">
              <a:off x="12027606" y="718781"/>
              <a:ext cx="28292" cy="41350"/>
            </a:xfrm>
            <a:custGeom>
              <a:avLst/>
              <a:gdLst>
                <a:gd name="T0" fmla="*/ 5 w 5"/>
                <a:gd name="T1" fmla="*/ 4 h 7"/>
                <a:gd name="T2" fmla="*/ 5 w 5"/>
                <a:gd name="T3" fmla="*/ 3 h 7"/>
                <a:gd name="T4" fmla="*/ 0 w 5"/>
                <a:gd name="T5" fmla="*/ 3 h 7"/>
                <a:gd name="T6" fmla="*/ 0 w 5"/>
                <a:gd name="T7" fmla="*/ 4 h 7"/>
                <a:gd name="T8" fmla="*/ 5 w 5"/>
                <a:gd name="T9" fmla="*/ 4 h 7"/>
              </a:gdLst>
              <a:ahLst/>
              <a:cxnLst>
                <a:cxn ang="0">
                  <a:pos x="T0" y="T1"/>
                </a:cxn>
                <a:cxn ang="0">
                  <a:pos x="T2" y="T3"/>
                </a:cxn>
                <a:cxn ang="0">
                  <a:pos x="T4" y="T5"/>
                </a:cxn>
                <a:cxn ang="0">
                  <a:pos x="T6" y="T7"/>
                </a:cxn>
                <a:cxn ang="0">
                  <a:pos x="T8" y="T9"/>
                </a:cxn>
              </a:cxnLst>
              <a:rect l="0" t="0" r="r" b="b"/>
              <a:pathLst>
                <a:path w="5" h="7">
                  <a:moveTo>
                    <a:pt x="5" y="4"/>
                  </a:moveTo>
                  <a:cubicBezTo>
                    <a:pt x="5" y="4"/>
                    <a:pt x="5" y="3"/>
                    <a:pt x="5" y="3"/>
                  </a:cubicBezTo>
                  <a:cubicBezTo>
                    <a:pt x="5" y="0"/>
                    <a:pt x="0" y="0"/>
                    <a:pt x="0" y="3"/>
                  </a:cubicBezTo>
                  <a:cubicBezTo>
                    <a:pt x="0" y="3"/>
                    <a:pt x="0" y="4"/>
                    <a:pt x="0" y="4"/>
                  </a:cubicBezTo>
                  <a:cubicBezTo>
                    <a:pt x="0" y="7"/>
                    <a:pt x="5" y="7"/>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9" name="Freeform 524"/>
            <p:cNvSpPr>
              <a:spLocks/>
            </p:cNvSpPr>
            <p:nvPr/>
          </p:nvSpPr>
          <p:spPr bwMode="auto">
            <a:xfrm rot="16200000">
              <a:off x="11025440" y="164925"/>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0" name="Freeform 525"/>
            <p:cNvSpPr>
              <a:spLocks/>
            </p:cNvSpPr>
            <p:nvPr/>
          </p:nvSpPr>
          <p:spPr bwMode="auto">
            <a:xfrm rot="16200000">
              <a:off x="11891589" y="127928"/>
              <a:ext cx="28292" cy="47878"/>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1" name="Freeform 526"/>
            <p:cNvSpPr>
              <a:spLocks/>
            </p:cNvSpPr>
            <p:nvPr/>
          </p:nvSpPr>
          <p:spPr bwMode="auto">
            <a:xfrm rot="16200000">
              <a:off x="11512922" y="83303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2" name="Freeform 527"/>
            <p:cNvSpPr>
              <a:spLocks/>
            </p:cNvSpPr>
            <p:nvPr/>
          </p:nvSpPr>
          <p:spPr bwMode="auto">
            <a:xfrm rot="16200000">
              <a:off x="11914441" y="3349875"/>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3" name="Freeform 528"/>
            <p:cNvSpPr>
              <a:spLocks/>
            </p:cNvSpPr>
            <p:nvPr/>
          </p:nvSpPr>
          <p:spPr bwMode="auto">
            <a:xfrm rot="16200000">
              <a:off x="11272446" y="281886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4" name="Freeform 529"/>
            <p:cNvSpPr>
              <a:spLocks/>
            </p:cNvSpPr>
            <p:nvPr/>
          </p:nvSpPr>
          <p:spPr bwMode="auto">
            <a:xfrm rot="16200000">
              <a:off x="10408471" y="431395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5" name="Freeform 530"/>
            <p:cNvSpPr>
              <a:spLocks/>
            </p:cNvSpPr>
            <p:nvPr/>
          </p:nvSpPr>
          <p:spPr bwMode="auto">
            <a:xfrm rot="16200000">
              <a:off x="9981926" y="3317231"/>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7" name="Freeform 532"/>
            <p:cNvSpPr>
              <a:spLocks/>
            </p:cNvSpPr>
            <p:nvPr/>
          </p:nvSpPr>
          <p:spPr bwMode="auto">
            <a:xfrm rot="16200000">
              <a:off x="5335093" y="201256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8" name="Freeform 533"/>
            <p:cNvSpPr>
              <a:spLocks/>
            </p:cNvSpPr>
            <p:nvPr/>
          </p:nvSpPr>
          <p:spPr bwMode="auto">
            <a:xfrm rot="16200000">
              <a:off x="4843259" y="498968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9" name="Freeform 534"/>
            <p:cNvSpPr>
              <a:spLocks/>
            </p:cNvSpPr>
            <p:nvPr/>
          </p:nvSpPr>
          <p:spPr bwMode="auto">
            <a:xfrm rot="16200000">
              <a:off x="6366638" y="3879793"/>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0" name="Freeform 535"/>
            <p:cNvSpPr>
              <a:spLocks/>
            </p:cNvSpPr>
            <p:nvPr/>
          </p:nvSpPr>
          <p:spPr bwMode="auto">
            <a:xfrm rot="16200000">
              <a:off x="9882906" y="4574018"/>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1" name="Freeform 536"/>
            <p:cNvSpPr>
              <a:spLocks/>
            </p:cNvSpPr>
            <p:nvPr/>
          </p:nvSpPr>
          <p:spPr bwMode="auto">
            <a:xfrm rot="16200000">
              <a:off x="11244154" y="420079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2" name="Freeform 537"/>
            <p:cNvSpPr>
              <a:spLocks/>
            </p:cNvSpPr>
            <p:nvPr/>
          </p:nvSpPr>
          <p:spPr bwMode="auto">
            <a:xfrm rot="16200000">
              <a:off x="11963406" y="4967920"/>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3" name="Freeform 538"/>
            <p:cNvSpPr>
              <a:spLocks/>
            </p:cNvSpPr>
            <p:nvPr/>
          </p:nvSpPr>
          <p:spPr bwMode="auto">
            <a:xfrm rot="16200000">
              <a:off x="11982992" y="6238854"/>
              <a:ext cx="36997"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4" name="Freeform 539"/>
            <p:cNvSpPr>
              <a:spLocks/>
            </p:cNvSpPr>
            <p:nvPr/>
          </p:nvSpPr>
          <p:spPr bwMode="auto">
            <a:xfrm rot="16200000">
              <a:off x="11321411" y="6484771"/>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5" name="Freeform 540"/>
            <p:cNvSpPr>
              <a:spLocks/>
            </p:cNvSpPr>
            <p:nvPr/>
          </p:nvSpPr>
          <p:spPr bwMode="auto">
            <a:xfrm rot="16200000">
              <a:off x="11759927" y="68471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6" name="Freeform 541"/>
            <p:cNvSpPr>
              <a:spLocks/>
            </p:cNvSpPr>
            <p:nvPr/>
          </p:nvSpPr>
          <p:spPr bwMode="auto">
            <a:xfrm rot="16200000">
              <a:off x="10152762" y="6832972"/>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7" name="Freeform 542"/>
            <p:cNvSpPr>
              <a:spLocks/>
            </p:cNvSpPr>
            <p:nvPr/>
          </p:nvSpPr>
          <p:spPr bwMode="auto">
            <a:xfrm rot="16200000">
              <a:off x="10060271" y="61637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8" name="Freeform 543"/>
            <p:cNvSpPr>
              <a:spLocks/>
            </p:cNvSpPr>
            <p:nvPr/>
          </p:nvSpPr>
          <p:spPr bwMode="auto">
            <a:xfrm rot="16200000">
              <a:off x="9571701" y="574484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9" name="Freeform 544"/>
            <p:cNvSpPr>
              <a:spLocks/>
            </p:cNvSpPr>
            <p:nvPr/>
          </p:nvSpPr>
          <p:spPr bwMode="auto">
            <a:xfrm rot="16200000">
              <a:off x="9533617" y="66730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0" name="Freeform 545"/>
            <p:cNvSpPr>
              <a:spLocks/>
            </p:cNvSpPr>
            <p:nvPr/>
          </p:nvSpPr>
          <p:spPr bwMode="auto">
            <a:xfrm rot="16200000">
              <a:off x="6521153"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1" name="Freeform 546"/>
            <p:cNvSpPr>
              <a:spLocks/>
            </p:cNvSpPr>
            <p:nvPr/>
          </p:nvSpPr>
          <p:spPr bwMode="auto">
            <a:xfrm rot="16200000">
              <a:off x="6096782" y="670457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2" name="Freeform 547"/>
            <p:cNvSpPr>
              <a:spLocks/>
            </p:cNvSpPr>
            <p:nvPr/>
          </p:nvSpPr>
          <p:spPr bwMode="auto">
            <a:xfrm rot="16200000">
              <a:off x="9937313" y="3768803"/>
              <a:ext cx="30468" cy="45702"/>
            </a:xfrm>
            <a:custGeom>
              <a:avLst/>
              <a:gdLst>
                <a:gd name="T0" fmla="*/ 5 w 5"/>
                <a:gd name="T1" fmla="*/ 4 h 8"/>
                <a:gd name="T2" fmla="*/ 5 w 5"/>
                <a:gd name="T3" fmla="*/ 3 h 8"/>
                <a:gd name="T4" fmla="*/ 0 w 5"/>
                <a:gd name="T5" fmla="*/ 3 h 8"/>
                <a:gd name="T6" fmla="*/ 0 w 5"/>
                <a:gd name="T7" fmla="*/ 4 h 8"/>
                <a:gd name="T8" fmla="*/ 5 w 5"/>
                <a:gd name="T9" fmla="*/ 4 h 8"/>
              </a:gdLst>
              <a:ahLst/>
              <a:cxnLst>
                <a:cxn ang="0">
                  <a:pos x="T0" y="T1"/>
                </a:cxn>
                <a:cxn ang="0">
                  <a:pos x="T2" y="T3"/>
                </a:cxn>
                <a:cxn ang="0">
                  <a:pos x="T4" y="T5"/>
                </a:cxn>
                <a:cxn ang="0">
                  <a:pos x="T6" y="T7"/>
                </a:cxn>
                <a:cxn ang="0">
                  <a:pos x="T8" y="T9"/>
                </a:cxn>
              </a:cxnLst>
              <a:rect l="0" t="0" r="r" b="b"/>
              <a:pathLst>
                <a:path w="5" h="8">
                  <a:moveTo>
                    <a:pt x="5" y="4"/>
                  </a:moveTo>
                  <a:cubicBezTo>
                    <a:pt x="5" y="4"/>
                    <a:pt x="5" y="4"/>
                    <a:pt x="5" y="3"/>
                  </a:cubicBezTo>
                  <a:cubicBezTo>
                    <a:pt x="5" y="0"/>
                    <a:pt x="0" y="0"/>
                    <a:pt x="0" y="3"/>
                  </a:cubicBezTo>
                  <a:cubicBezTo>
                    <a:pt x="0" y="4"/>
                    <a:pt x="0" y="4"/>
                    <a:pt x="0" y="4"/>
                  </a:cubicBezTo>
                  <a:cubicBezTo>
                    <a:pt x="0" y="8"/>
                    <a:pt x="5" y="8"/>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3" name="Freeform 548"/>
            <p:cNvSpPr>
              <a:spLocks/>
            </p:cNvSpPr>
            <p:nvPr/>
          </p:nvSpPr>
          <p:spPr bwMode="auto">
            <a:xfrm rot="16200000">
              <a:off x="5730084" y="17437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4" name="Freeform 549"/>
            <p:cNvSpPr>
              <a:spLocks/>
            </p:cNvSpPr>
            <p:nvPr/>
          </p:nvSpPr>
          <p:spPr bwMode="auto">
            <a:xfrm rot="16200000">
              <a:off x="5942267" y="400166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5" name="Freeform 550"/>
            <p:cNvSpPr>
              <a:spLocks/>
            </p:cNvSpPr>
            <p:nvPr/>
          </p:nvSpPr>
          <p:spPr bwMode="auto">
            <a:xfrm rot="16200000">
              <a:off x="5102234" y="169265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6" name="Freeform 551"/>
            <p:cNvSpPr>
              <a:spLocks/>
            </p:cNvSpPr>
            <p:nvPr/>
          </p:nvSpPr>
          <p:spPr bwMode="auto">
            <a:xfrm rot="16200000">
              <a:off x="5817134" y="117362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7" name="Freeform 552"/>
            <p:cNvSpPr>
              <a:spLocks/>
            </p:cNvSpPr>
            <p:nvPr/>
          </p:nvSpPr>
          <p:spPr bwMode="auto">
            <a:xfrm rot="16200000">
              <a:off x="6110928" y="37493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8" name="Freeform 553"/>
            <p:cNvSpPr>
              <a:spLocks/>
            </p:cNvSpPr>
            <p:nvPr/>
          </p:nvSpPr>
          <p:spPr bwMode="auto">
            <a:xfrm rot="16200000">
              <a:off x="9312726" y="99190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9" name="Freeform 554"/>
            <p:cNvSpPr>
              <a:spLocks/>
            </p:cNvSpPr>
            <p:nvPr/>
          </p:nvSpPr>
          <p:spPr bwMode="auto">
            <a:xfrm rot="16200000">
              <a:off x="9879642" y="46416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0" name="Freeform 555"/>
            <p:cNvSpPr>
              <a:spLocks/>
            </p:cNvSpPr>
            <p:nvPr/>
          </p:nvSpPr>
          <p:spPr bwMode="auto">
            <a:xfrm rot="16200000">
              <a:off x="6561413" y="6808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1" name="Freeform 556"/>
            <p:cNvSpPr>
              <a:spLocks/>
            </p:cNvSpPr>
            <p:nvPr/>
          </p:nvSpPr>
          <p:spPr bwMode="auto">
            <a:xfrm rot="16200000">
              <a:off x="5700704" y="8658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2" name="Freeform 557"/>
            <p:cNvSpPr>
              <a:spLocks/>
            </p:cNvSpPr>
            <p:nvPr/>
          </p:nvSpPr>
          <p:spPr bwMode="auto">
            <a:xfrm rot="16200000">
              <a:off x="4218674" y="4087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3" name="Freeform 558"/>
            <p:cNvSpPr>
              <a:spLocks/>
            </p:cNvSpPr>
            <p:nvPr/>
          </p:nvSpPr>
          <p:spPr bwMode="auto">
            <a:xfrm rot="16200000">
              <a:off x="4288314" y="97666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4" name="Freeform 559"/>
            <p:cNvSpPr>
              <a:spLocks/>
            </p:cNvSpPr>
            <p:nvPr/>
          </p:nvSpPr>
          <p:spPr bwMode="auto">
            <a:xfrm rot="16200000">
              <a:off x="3738809" y="45110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5" name="Freeform 560"/>
            <p:cNvSpPr>
              <a:spLocks/>
            </p:cNvSpPr>
            <p:nvPr/>
          </p:nvSpPr>
          <p:spPr bwMode="auto">
            <a:xfrm rot="16200000">
              <a:off x="4497235" y="11704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6" name="Freeform 561"/>
            <p:cNvSpPr>
              <a:spLocks/>
            </p:cNvSpPr>
            <p:nvPr/>
          </p:nvSpPr>
          <p:spPr bwMode="auto">
            <a:xfrm rot="16200000">
              <a:off x="3578855" y="95925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7" name="Freeform 562"/>
            <p:cNvSpPr>
              <a:spLocks/>
            </p:cNvSpPr>
            <p:nvPr/>
          </p:nvSpPr>
          <p:spPr bwMode="auto">
            <a:xfrm rot="16200000">
              <a:off x="3345995" y="149461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8" name="Freeform 563"/>
            <p:cNvSpPr>
              <a:spLocks/>
            </p:cNvSpPr>
            <p:nvPr/>
          </p:nvSpPr>
          <p:spPr bwMode="auto">
            <a:xfrm rot="16200000">
              <a:off x="3418900" y="309525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9" name="Freeform 564"/>
            <p:cNvSpPr>
              <a:spLocks/>
            </p:cNvSpPr>
            <p:nvPr/>
          </p:nvSpPr>
          <p:spPr bwMode="auto">
            <a:xfrm rot="16200000">
              <a:off x="2898774" y="474920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0" name="Freeform 565"/>
            <p:cNvSpPr>
              <a:spLocks/>
            </p:cNvSpPr>
            <p:nvPr/>
          </p:nvSpPr>
          <p:spPr bwMode="auto">
            <a:xfrm rot="16200000">
              <a:off x="3575590" y="444453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1" name="Freeform 566"/>
            <p:cNvSpPr>
              <a:spLocks/>
            </p:cNvSpPr>
            <p:nvPr/>
          </p:nvSpPr>
          <p:spPr bwMode="auto">
            <a:xfrm rot="16200000">
              <a:off x="3945554" y="76013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2" name="Freeform 567"/>
            <p:cNvSpPr>
              <a:spLocks/>
            </p:cNvSpPr>
            <p:nvPr/>
          </p:nvSpPr>
          <p:spPr bwMode="auto">
            <a:xfrm rot="16200000">
              <a:off x="2978208" y="223684"/>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3" name="Freeform 568"/>
            <p:cNvSpPr>
              <a:spLocks/>
            </p:cNvSpPr>
            <p:nvPr/>
          </p:nvSpPr>
          <p:spPr bwMode="auto">
            <a:xfrm rot="16200000">
              <a:off x="3131634" y="105175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4" name="Freeform 569"/>
            <p:cNvSpPr>
              <a:spLocks/>
            </p:cNvSpPr>
            <p:nvPr/>
          </p:nvSpPr>
          <p:spPr bwMode="auto">
            <a:xfrm rot="16200000">
              <a:off x="1818263" y="6328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5" name="Freeform 570"/>
            <p:cNvSpPr>
              <a:spLocks/>
            </p:cNvSpPr>
            <p:nvPr/>
          </p:nvSpPr>
          <p:spPr bwMode="auto">
            <a:xfrm rot="16200000">
              <a:off x="1418920" y="107254"/>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6" name="Freeform 571"/>
            <p:cNvSpPr>
              <a:spLocks/>
            </p:cNvSpPr>
            <p:nvPr/>
          </p:nvSpPr>
          <p:spPr bwMode="auto">
            <a:xfrm rot="16200000">
              <a:off x="2178433" y="87667"/>
              <a:ext cx="28292" cy="45702"/>
            </a:xfrm>
            <a:custGeom>
              <a:avLst/>
              <a:gdLst>
                <a:gd name="T0" fmla="*/ 5 w 5"/>
                <a:gd name="T1" fmla="*/ 5 h 8"/>
                <a:gd name="T2" fmla="*/ 5 w 5"/>
                <a:gd name="T3" fmla="*/ 4 h 8"/>
                <a:gd name="T4" fmla="*/ 0 w 5"/>
                <a:gd name="T5" fmla="*/ 4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5"/>
                    <a:pt x="5" y="4"/>
                    <a:pt x="5" y="4"/>
                  </a:cubicBezTo>
                  <a:cubicBezTo>
                    <a:pt x="5" y="0"/>
                    <a:pt x="0" y="0"/>
                    <a:pt x="0" y="4"/>
                  </a:cubicBezTo>
                  <a:cubicBezTo>
                    <a:pt x="0" y="4"/>
                    <a:pt x="0" y="5"/>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7" name="Freeform 572"/>
            <p:cNvSpPr>
              <a:spLocks/>
            </p:cNvSpPr>
            <p:nvPr/>
          </p:nvSpPr>
          <p:spPr bwMode="auto">
            <a:xfrm rot="16200000">
              <a:off x="940144" y="5816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8" name="Freeform 573"/>
            <p:cNvSpPr>
              <a:spLocks/>
            </p:cNvSpPr>
            <p:nvPr/>
          </p:nvSpPr>
          <p:spPr bwMode="auto">
            <a:xfrm rot="16200000">
              <a:off x="441782" y="2987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9" name="Freeform 574"/>
            <p:cNvSpPr>
              <a:spLocks/>
            </p:cNvSpPr>
            <p:nvPr/>
          </p:nvSpPr>
          <p:spPr bwMode="auto">
            <a:xfrm rot="16200000">
              <a:off x="286180" y="10201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0" name="Freeform 575"/>
            <p:cNvSpPr>
              <a:spLocks/>
            </p:cNvSpPr>
            <p:nvPr/>
          </p:nvSpPr>
          <p:spPr bwMode="auto">
            <a:xfrm rot="16200000">
              <a:off x="590856" y="16164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1" name="Freeform 576"/>
            <p:cNvSpPr>
              <a:spLocks/>
            </p:cNvSpPr>
            <p:nvPr/>
          </p:nvSpPr>
          <p:spPr bwMode="auto">
            <a:xfrm rot="16200000">
              <a:off x="245918" y="2525075"/>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2" name="Freeform 577"/>
            <p:cNvSpPr>
              <a:spLocks/>
            </p:cNvSpPr>
            <p:nvPr/>
          </p:nvSpPr>
          <p:spPr bwMode="auto">
            <a:xfrm rot="16200000">
              <a:off x="937967" y="24206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3" name="Freeform 578"/>
            <p:cNvSpPr>
              <a:spLocks/>
            </p:cNvSpPr>
            <p:nvPr/>
          </p:nvSpPr>
          <p:spPr bwMode="auto">
            <a:xfrm rot="16200000">
              <a:off x="695315" y="10746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4" name="Freeform 579"/>
            <p:cNvSpPr>
              <a:spLocks/>
            </p:cNvSpPr>
            <p:nvPr/>
          </p:nvSpPr>
          <p:spPr bwMode="auto">
            <a:xfrm rot="16200000">
              <a:off x="2076149" y="220081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5" name="Freeform 580"/>
            <p:cNvSpPr>
              <a:spLocks/>
            </p:cNvSpPr>
            <p:nvPr/>
          </p:nvSpPr>
          <p:spPr bwMode="auto">
            <a:xfrm rot="16200000">
              <a:off x="2585393" y="191790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6" name="Freeform 581"/>
            <p:cNvSpPr>
              <a:spLocks/>
            </p:cNvSpPr>
            <p:nvPr/>
          </p:nvSpPr>
          <p:spPr bwMode="auto">
            <a:xfrm rot="16200000">
              <a:off x="2067444" y="184173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7" name="Freeform 582"/>
            <p:cNvSpPr>
              <a:spLocks/>
            </p:cNvSpPr>
            <p:nvPr/>
          </p:nvSpPr>
          <p:spPr bwMode="auto">
            <a:xfrm rot="16200000">
              <a:off x="1838937" y="3019084"/>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8" name="Freeform 583"/>
            <p:cNvSpPr>
              <a:spLocks/>
            </p:cNvSpPr>
            <p:nvPr/>
          </p:nvSpPr>
          <p:spPr bwMode="auto">
            <a:xfrm rot="16200000">
              <a:off x="2265484"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9" name="Freeform 584"/>
            <p:cNvSpPr>
              <a:spLocks/>
            </p:cNvSpPr>
            <p:nvPr/>
          </p:nvSpPr>
          <p:spPr bwMode="auto">
            <a:xfrm rot="16200000">
              <a:off x="2245898" y="25947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0" name="Freeform 585"/>
            <p:cNvSpPr>
              <a:spLocks/>
            </p:cNvSpPr>
            <p:nvPr/>
          </p:nvSpPr>
          <p:spPr bwMode="auto">
            <a:xfrm rot="16200000">
              <a:off x="1105539" y="321277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1" name="Freeform 586"/>
            <p:cNvSpPr>
              <a:spLocks/>
            </p:cNvSpPr>
            <p:nvPr/>
          </p:nvSpPr>
          <p:spPr bwMode="auto">
            <a:xfrm rot="16200000">
              <a:off x="354732" y="304302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2" name="Freeform 587"/>
            <p:cNvSpPr>
              <a:spLocks/>
            </p:cNvSpPr>
            <p:nvPr/>
          </p:nvSpPr>
          <p:spPr bwMode="auto">
            <a:xfrm rot="16200000">
              <a:off x="457015"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3" name="Freeform 588"/>
            <p:cNvSpPr>
              <a:spLocks/>
            </p:cNvSpPr>
            <p:nvPr/>
          </p:nvSpPr>
          <p:spPr bwMode="auto">
            <a:xfrm rot="16200000">
              <a:off x="213274" y="50799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4" name="Freeform 589"/>
            <p:cNvSpPr>
              <a:spLocks/>
            </p:cNvSpPr>
            <p:nvPr/>
          </p:nvSpPr>
          <p:spPr bwMode="auto">
            <a:xfrm rot="16200000">
              <a:off x="841125"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5" name="Freeform 590"/>
            <p:cNvSpPr>
              <a:spLocks/>
            </p:cNvSpPr>
            <p:nvPr/>
          </p:nvSpPr>
          <p:spPr bwMode="auto">
            <a:xfrm rot="16200000">
              <a:off x="392816" y="6663224"/>
              <a:ext cx="30468" cy="45702"/>
            </a:xfrm>
            <a:custGeom>
              <a:avLst/>
              <a:gdLst>
                <a:gd name="T0" fmla="*/ 0 w 5"/>
                <a:gd name="T1" fmla="*/ 3 h 8"/>
                <a:gd name="T2" fmla="*/ 0 w 5"/>
                <a:gd name="T3" fmla="*/ 5 h 8"/>
                <a:gd name="T4" fmla="*/ 5 w 5"/>
                <a:gd name="T5" fmla="*/ 5 h 8"/>
                <a:gd name="T6" fmla="*/ 5 w 5"/>
                <a:gd name="T7" fmla="*/ 3 h 8"/>
                <a:gd name="T8" fmla="*/ 0 w 5"/>
                <a:gd name="T9" fmla="*/ 3 h 8"/>
              </a:gdLst>
              <a:ahLst/>
              <a:cxnLst>
                <a:cxn ang="0">
                  <a:pos x="T0" y="T1"/>
                </a:cxn>
                <a:cxn ang="0">
                  <a:pos x="T2" y="T3"/>
                </a:cxn>
                <a:cxn ang="0">
                  <a:pos x="T4" y="T5"/>
                </a:cxn>
                <a:cxn ang="0">
                  <a:pos x="T6" y="T7"/>
                </a:cxn>
                <a:cxn ang="0">
                  <a:pos x="T8" y="T9"/>
                </a:cxn>
              </a:cxnLst>
              <a:rect l="0" t="0" r="r" b="b"/>
              <a:pathLst>
                <a:path w="5" h="8">
                  <a:moveTo>
                    <a:pt x="0" y="3"/>
                  </a:moveTo>
                  <a:cubicBezTo>
                    <a:pt x="0" y="4"/>
                    <a:pt x="0" y="4"/>
                    <a:pt x="0" y="5"/>
                  </a:cubicBezTo>
                  <a:cubicBezTo>
                    <a:pt x="0" y="8"/>
                    <a:pt x="5" y="8"/>
                    <a:pt x="5" y="5"/>
                  </a:cubicBezTo>
                  <a:cubicBezTo>
                    <a:pt x="5" y="4"/>
                    <a:pt x="5" y="4"/>
                    <a:pt x="5" y="3"/>
                  </a:cubicBezTo>
                  <a:cubicBezTo>
                    <a:pt x="5" y="0"/>
                    <a:pt x="0"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6" name="Freeform 591"/>
            <p:cNvSpPr>
              <a:spLocks/>
            </p:cNvSpPr>
            <p:nvPr/>
          </p:nvSpPr>
          <p:spPr bwMode="auto">
            <a:xfrm rot="16200000">
              <a:off x="1571259" y="661861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7" name="Freeform 592"/>
            <p:cNvSpPr>
              <a:spLocks/>
            </p:cNvSpPr>
            <p:nvPr/>
          </p:nvSpPr>
          <p:spPr bwMode="auto">
            <a:xfrm rot="16200000">
              <a:off x="1270935" y="597008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8" name="Freeform 593"/>
            <p:cNvSpPr>
              <a:spLocks/>
            </p:cNvSpPr>
            <p:nvPr/>
          </p:nvSpPr>
          <p:spPr bwMode="auto">
            <a:xfrm rot="16200000">
              <a:off x="399344" y="589500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9" name="Freeform 594"/>
            <p:cNvSpPr>
              <a:spLocks/>
            </p:cNvSpPr>
            <p:nvPr/>
          </p:nvSpPr>
          <p:spPr bwMode="auto">
            <a:xfrm rot="16200000">
              <a:off x="2471140" y="6495653"/>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0" name="Freeform 595"/>
            <p:cNvSpPr>
              <a:spLocks/>
            </p:cNvSpPr>
            <p:nvPr/>
          </p:nvSpPr>
          <p:spPr bwMode="auto">
            <a:xfrm rot="16200000">
              <a:off x="2236104" y="591894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1" name="Freeform 596"/>
            <p:cNvSpPr>
              <a:spLocks/>
            </p:cNvSpPr>
            <p:nvPr/>
          </p:nvSpPr>
          <p:spPr bwMode="auto">
            <a:xfrm rot="16200000">
              <a:off x="2119674" y="66033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2" name="Freeform 597"/>
            <p:cNvSpPr>
              <a:spLocks/>
            </p:cNvSpPr>
            <p:nvPr/>
          </p:nvSpPr>
          <p:spPr bwMode="auto">
            <a:xfrm rot="16200000">
              <a:off x="3305735" y="680794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3" name="Freeform 598"/>
            <p:cNvSpPr>
              <a:spLocks/>
            </p:cNvSpPr>
            <p:nvPr/>
          </p:nvSpPr>
          <p:spPr bwMode="auto">
            <a:xfrm rot="16200000">
              <a:off x="2571248" y="5235601"/>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4" name="Freeform 599"/>
            <p:cNvSpPr>
              <a:spLocks/>
            </p:cNvSpPr>
            <p:nvPr/>
          </p:nvSpPr>
          <p:spPr bwMode="auto">
            <a:xfrm rot="16200000">
              <a:off x="2595187" y="4473911"/>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5" name="Freeform 600"/>
            <p:cNvSpPr>
              <a:spLocks/>
            </p:cNvSpPr>
            <p:nvPr/>
          </p:nvSpPr>
          <p:spPr bwMode="auto">
            <a:xfrm rot="16200000">
              <a:off x="4378628" y="585256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6" name="Freeform 601"/>
            <p:cNvSpPr>
              <a:spLocks/>
            </p:cNvSpPr>
            <p:nvPr/>
          </p:nvSpPr>
          <p:spPr bwMode="auto">
            <a:xfrm rot="16200000">
              <a:off x="4355778" y="6741569"/>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7" name="Freeform 602"/>
            <p:cNvSpPr>
              <a:spLocks/>
            </p:cNvSpPr>
            <p:nvPr/>
          </p:nvSpPr>
          <p:spPr bwMode="auto">
            <a:xfrm rot="16200000">
              <a:off x="5008654" y="665669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8" name="Freeform 603"/>
            <p:cNvSpPr>
              <a:spLocks/>
            </p:cNvSpPr>
            <p:nvPr/>
          </p:nvSpPr>
          <p:spPr bwMode="auto">
            <a:xfrm rot="16200000">
              <a:off x="4726829" y="622470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9" name="Freeform 604"/>
            <p:cNvSpPr>
              <a:spLocks/>
            </p:cNvSpPr>
            <p:nvPr/>
          </p:nvSpPr>
          <p:spPr bwMode="auto">
            <a:xfrm rot="16200000">
              <a:off x="5203430" y="513658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0" name="Freeform 605"/>
            <p:cNvSpPr>
              <a:spLocks/>
            </p:cNvSpPr>
            <p:nvPr/>
          </p:nvSpPr>
          <p:spPr bwMode="auto">
            <a:xfrm rot="16200000">
              <a:off x="5703968" y="524104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1" name="Freeform 606"/>
            <p:cNvSpPr>
              <a:spLocks/>
            </p:cNvSpPr>
            <p:nvPr/>
          </p:nvSpPr>
          <p:spPr bwMode="auto">
            <a:xfrm rot="16200000">
              <a:off x="4912899" y="550763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2" name="Freeform 607"/>
            <p:cNvSpPr>
              <a:spLocks/>
            </p:cNvSpPr>
            <p:nvPr/>
          </p:nvSpPr>
          <p:spPr bwMode="auto">
            <a:xfrm rot="16200000">
              <a:off x="6137043" y="579598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3" name="Freeform 608"/>
            <p:cNvSpPr>
              <a:spLocks/>
            </p:cNvSpPr>
            <p:nvPr/>
          </p:nvSpPr>
          <p:spPr bwMode="auto">
            <a:xfrm rot="16200000">
              <a:off x="10710972" y="6710014"/>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4" name="Freeform 609"/>
            <p:cNvSpPr>
              <a:spLocks/>
            </p:cNvSpPr>
            <p:nvPr/>
          </p:nvSpPr>
          <p:spPr bwMode="auto">
            <a:xfrm rot="16200000">
              <a:off x="11961230" y="4099594"/>
              <a:ext cx="45702" cy="30468"/>
            </a:xfrm>
            <a:custGeom>
              <a:avLst/>
              <a:gdLst>
                <a:gd name="T0" fmla="*/ 4 w 8"/>
                <a:gd name="T1" fmla="*/ 5 h 5"/>
                <a:gd name="T2" fmla="*/ 5 w 8"/>
                <a:gd name="T3" fmla="*/ 5 h 5"/>
                <a:gd name="T4" fmla="*/ 5 w 8"/>
                <a:gd name="T5" fmla="*/ 0 h 5"/>
                <a:gd name="T6" fmla="*/ 4 w 8"/>
                <a:gd name="T7" fmla="*/ 0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4" y="5"/>
                    <a:pt x="4" y="5"/>
                    <a:pt x="5" y="5"/>
                  </a:cubicBezTo>
                  <a:cubicBezTo>
                    <a:pt x="8" y="5"/>
                    <a:pt x="8" y="0"/>
                    <a:pt x="5" y="0"/>
                  </a:cubicBezTo>
                  <a:cubicBezTo>
                    <a:pt x="4" y="0"/>
                    <a:pt x="4"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5" name="Freeform 610"/>
            <p:cNvSpPr>
              <a:spLocks/>
            </p:cNvSpPr>
            <p:nvPr/>
          </p:nvSpPr>
          <p:spPr bwMode="auto">
            <a:xfrm rot="16200000">
              <a:off x="10349713" y="2087646"/>
              <a:ext cx="58760" cy="41350"/>
            </a:xfrm>
            <a:custGeom>
              <a:avLst/>
              <a:gdLst>
                <a:gd name="T0" fmla="*/ 3 w 10"/>
                <a:gd name="T1" fmla="*/ 6 h 7"/>
                <a:gd name="T2" fmla="*/ 8 w 10"/>
                <a:gd name="T3" fmla="*/ 4 h 7"/>
                <a:gd name="T4" fmla="*/ 10 w 10"/>
                <a:gd name="T5" fmla="*/ 2 h 7"/>
                <a:gd name="T6" fmla="*/ 7 w 10"/>
                <a:gd name="T7" fmla="*/ 0 h 7"/>
                <a:gd name="T8" fmla="*/ 3 w 10"/>
                <a:gd name="T9" fmla="*/ 2 h 7"/>
                <a:gd name="T10" fmla="*/ 1 w 10"/>
                <a:gd name="T11" fmla="*/ 2 h 7"/>
                <a:gd name="T12" fmla="*/ 0 w 10"/>
                <a:gd name="T13" fmla="*/ 5 h 7"/>
                <a:gd name="T14" fmla="*/ 3 w 10"/>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3" y="6"/>
                  </a:moveTo>
                  <a:cubicBezTo>
                    <a:pt x="3" y="6"/>
                    <a:pt x="5" y="6"/>
                    <a:pt x="8" y="4"/>
                  </a:cubicBezTo>
                  <a:cubicBezTo>
                    <a:pt x="9" y="4"/>
                    <a:pt x="10" y="3"/>
                    <a:pt x="10" y="2"/>
                  </a:cubicBezTo>
                  <a:cubicBezTo>
                    <a:pt x="9" y="1"/>
                    <a:pt x="8" y="0"/>
                    <a:pt x="7" y="0"/>
                  </a:cubicBezTo>
                  <a:cubicBezTo>
                    <a:pt x="5" y="1"/>
                    <a:pt x="4" y="2"/>
                    <a:pt x="3" y="2"/>
                  </a:cubicBezTo>
                  <a:cubicBezTo>
                    <a:pt x="2" y="2"/>
                    <a:pt x="1" y="2"/>
                    <a:pt x="1" y="2"/>
                  </a:cubicBezTo>
                  <a:cubicBezTo>
                    <a:pt x="0" y="3"/>
                    <a:pt x="0" y="4"/>
                    <a:pt x="0" y="5"/>
                  </a:cubicBezTo>
                  <a:cubicBezTo>
                    <a:pt x="1" y="6"/>
                    <a:pt x="2"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7" name="Freeform 612"/>
            <p:cNvSpPr>
              <a:spLocks/>
            </p:cNvSpPr>
            <p:nvPr/>
          </p:nvSpPr>
          <p:spPr bwMode="auto">
            <a:xfrm rot="16200000">
              <a:off x="5962942" y="638260"/>
              <a:ext cx="28292" cy="58760"/>
            </a:xfrm>
            <a:custGeom>
              <a:avLst/>
              <a:gdLst>
                <a:gd name="T0" fmla="*/ 5 w 5"/>
                <a:gd name="T1" fmla="*/ 8 h 10"/>
                <a:gd name="T2" fmla="*/ 5 w 5"/>
                <a:gd name="T3" fmla="*/ 2 h 10"/>
                <a:gd name="T4" fmla="*/ 2 w 5"/>
                <a:gd name="T5" fmla="*/ 0 h 10"/>
                <a:gd name="T6" fmla="*/ 1 w 5"/>
                <a:gd name="T7" fmla="*/ 3 h 10"/>
                <a:gd name="T8" fmla="*/ 1 w 5"/>
                <a:gd name="T9" fmla="*/ 8 h 10"/>
                <a:gd name="T10" fmla="*/ 3 w 5"/>
                <a:gd name="T11" fmla="*/ 10 h 10"/>
                <a:gd name="T12" fmla="*/ 5 w 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8"/>
                  </a:moveTo>
                  <a:cubicBezTo>
                    <a:pt x="5" y="6"/>
                    <a:pt x="5" y="4"/>
                    <a:pt x="5" y="2"/>
                  </a:cubicBezTo>
                  <a:cubicBezTo>
                    <a:pt x="4" y="1"/>
                    <a:pt x="4" y="0"/>
                    <a:pt x="2" y="0"/>
                  </a:cubicBezTo>
                  <a:cubicBezTo>
                    <a:pt x="1" y="0"/>
                    <a:pt x="0" y="1"/>
                    <a:pt x="1" y="3"/>
                  </a:cubicBezTo>
                  <a:cubicBezTo>
                    <a:pt x="1" y="5"/>
                    <a:pt x="1" y="6"/>
                    <a:pt x="1" y="8"/>
                  </a:cubicBezTo>
                  <a:cubicBezTo>
                    <a:pt x="1" y="10"/>
                    <a:pt x="1" y="10"/>
                    <a:pt x="3" y="10"/>
                  </a:cubicBezTo>
                  <a:cubicBezTo>
                    <a:pt x="4" y="10"/>
                    <a:pt x="5" y="10"/>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8" name="Freeform 613"/>
            <p:cNvSpPr>
              <a:spLocks noEditPoints="1"/>
            </p:cNvSpPr>
            <p:nvPr/>
          </p:nvSpPr>
          <p:spPr bwMode="auto">
            <a:xfrm rot="16200000">
              <a:off x="6218653" y="4360746"/>
              <a:ext cx="587589" cy="4302458"/>
            </a:xfrm>
            <a:custGeom>
              <a:avLst/>
              <a:gdLst>
                <a:gd name="T0" fmla="*/ 38 w 101"/>
                <a:gd name="T1" fmla="*/ 739 h 740"/>
                <a:gd name="T2" fmla="*/ 52 w 101"/>
                <a:gd name="T3" fmla="*/ 705 h 740"/>
                <a:gd name="T4" fmla="*/ 56 w 101"/>
                <a:gd name="T5" fmla="*/ 707 h 740"/>
                <a:gd name="T6" fmla="*/ 57 w 101"/>
                <a:gd name="T7" fmla="*/ 695 h 740"/>
                <a:gd name="T8" fmla="*/ 64 w 101"/>
                <a:gd name="T9" fmla="*/ 682 h 740"/>
                <a:gd name="T10" fmla="*/ 67 w 101"/>
                <a:gd name="T11" fmla="*/ 675 h 740"/>
                <a:gd name="T12" fmla="*/ 70 w 101"/>
                <a:gd name="T13" fmla="*/ 661 h 740"/>
                <a:gd name="T14" fmla="*/ 78 w 101"/>
                <a:gd name="T15" fmla="*/ 651 h 740"/>
                <a:gd name="T16" fmla="*/ 84 w 101"/>
                <a:gd name="T17" fmla="*/ 615 h 740"/>
                <a:gd name="T18" fmla="*/ 87 w 101"/>
                <a:gd name="T19" fmla="*/ 616 h 740"/>
                <a:gd name="T20" fmla="*/ 86 w 101"/>
                <a:gd name="T21" fmla="*/ 604 h 740"/>
                <a:gd name="T22" fmla="*/ 91 w 101"/>
                <a:gd name="T23" fmla="*/ 590 h 740"/>
                <a:gd name="T24" fmla="*/ 92 w 101"/>
                <a:gd name="T25" fmla="*/ 582 h 740"/>
                <a:gd name="T26" fmla="*/ 92 w 101"/>
                <a:gd name="T27" fmla="*/ 568 h 740"/>
                <a:gd name="T28" fmla="*/ 98 w 101"/>
                <a:gd name="T29" fmla="*/ 557 h 740"/>
                <a:gd name="T30" fmla="*/ 97 w 101"/>
                <a:gd name="T31" fmla="*/ 521 h 740"/>
                <a:gd name="T32" fmla="*/ 101 w 101"/>
                <a:gd name="T33" fmla="*/ 521 h 740"/>
                <a:gd name="T34" fmla="*/ 97 w 101"/>
                <a:gd name="T35" fmla="*/ 501 h 740"/>
                <a:gd name="T36" fmla="*/ 101 w 101"/>
                <a:gd name="T37" fmla="*/ 501 h 740"/>
                <a:gd name="T38" fmla="*/ 96 w 101"/>
                <a:gd name="T39" fmla="*/ 473 h 740"/>
                <a:gd name="T40" fmla="*/ 100 w 101"/>
                <a:gd name="T41" fmla="*/ 473 h 740"/>
                <a:gd name="T42" fmla="*/ 95 w 101"/>
                <a:gd name="T43" fmla="*/ 461 h 740"/>
                <a:gd name="T44" fmla="*/ 96 w 101"/>
                <a:gd name="T45" fmla="*/ 447 h 740"/>
                <a:gd name="T46" fmla="*/ 95 w 101"/>
                <a:gd name="T47" fmla="*/ 439 h 740"/>
                <a:gd name="T48" fmla="*/ 91 w 101"/>
                <a:gd name="T49" fmla="*/ 426 h 740"/>
                <a:gd name="T50" fmla="*/ 92 w 101"/>
                <a:gd name="T51" fmla="*/ 413 h 740"/>
                <a:gd name="T52" fmla="*/ 79 w 101"/>
                <a:gd name="T53" fmla="*/ 379 h 740"/>
                <a:gd name="T54" fmla="*/ 83 w 101"/>
                <a:gd name="T55" fmla="*/ 378 h 740"/>
                <a:gd name="T56" fmla="*/ 76 w 101"/>
                <a:gd name="T57" fmla="*/ 368 h 740"/>
                <a:gd name="T58" fmla="*/ 73 w 101"/>
                <a:gd name="T59" fmla="*/ 354 h 740"/>
                <a:gd name="T60" fmla="*/ 70 w 101"/>
                <a:gd name="T61" fmla="*/ 347 h 740"/>
                <a:gd name="T62" fmla="*/ 62 w 101"/>
                <a:gd name="T63" fmla="*/ 335 h 740"/>
                <a:gd name="T64" fmla="*/ 61 w 101"/>
                <a:gd name="T65" fmla="*/ 322 h 740"/>
                <a:gd name="T66" fmla="*/ 39 w 101"/>
                <a:gd name="T67" fmla="*/ 293 h 740"/>
                <a:gd name="T68" fmla="*/ 49 w 101"/>
                <a:gd name="T69" fmla="*/ 301 h 740"/>
                <a:gd name="T70" fmla="*/ 39 w 101"/>
                <a:gd name="T71" fmla="*/ 293 h 740"/>
                <a:gd name="T72" fmla="*/ 36 w 101"/>
                <a:gd name="T73" fmla="*/ 281 h 740"/>
                <a:gd name="T74" fmla="*/ 17 w 101"/>
                <a:gd name="T75" fmla="*/ 250 h 740"/>
                <a:gd name="T76" fmla="*/ 21 w 101"/>
                <a:gd name="T77" fmla="*/ 249 h 740"/>
                <a:gd name="T78" fmla="*/ 13 w 101"/>
                <a:gd name="T79" fmla="*/ 239 h 740"/>
                <a:gd name="T80" fmla="*/ 10 w 101"/>
                <a:gd name="T81" fmla="*/ 225 h 740"/>
                <a:gd name="T82" fmla="*/ 8 w 101"/>
                <a:gd name="T83" fmla="*/ 217 h 740"/>
                <a:gd name="T84" fmla="*/ 4 w 101"/>
                <a:gd name="T85" fmla="*/ 204 h 740"/>
                <a:gd name="T86" fmla="*/ 6 w 101"/>
                <a:gd name="T87" fmla="*/ 191 h 740"/>
                <a:gd name="T88" fmla="*/ 0 w 101"/>
                <a:gd name="T89" fmla="*/ 155 h 740"/>
                <a:gd name="T90" fmla="*/ 4 w 101"/>
                <a:gd name="T91" fmla="*/ 167 h 740"/>
                <a:gd name="T92" fmla="*/ 0 w 101"/>
                <a:gd name="T93" fmla="*/ 155 h 740"/>
                <a:gd name="T94" fmla="*/ 5 w 101"/>
                <a:gd name="T95" fmla="*/ 144 h 740"/>
                <a:gd name="T96" fmla="*/ 8 w 101"/>
                <a:gd name="T97" fmla="*/ 108 h 740"/>
                <a:gd name="T98" fmla="*/ 12 w 101"/>
                <a:gd name="T99" fmla="*/ 109 h 740"/>
                <a:gd name="T100" fmla="*/ 11 w 101"/>
                <a:gd name="T101" fmla="*/ 96 h 740"/>
                <a:gd name="T102" fmla="*/ 17 w 101"/>
                <a:gd name="T103" fmla="*/ 83 h 740"/>
                <a:gd name="T104" fmla="*/ 20 w 101"/>
                <a:gd name="T105" fmla="*/ 76 h 740"/>
                <a:gd name="T106" fmla="*/ 24 w 101"/>
                <a:gd name="T107" fmla="*/ 62 h 740"/>
                <a:gd name="T108" fmla="*/ 33 w 101"/>
                <a:gd name="T109" fmla="*/ 53 h 740"/>
                <a:gd name="T110" fmla="*/ 48 w 101"/>
                <a:gd name="T111" fmla="*/ 20 h 740"/>
                <a:gd name="T112" fmla="*/ 51 w 101"/>
                <a:gd name="T113" fmla="*/ 22 h 740"/>
                <a:gd name="T114" fmla="*/ 55 w 101"/>
                <a:gd name="T115" fmla="*/ 10 h 740"/>
                <a:gd name="T116" fmla="*/ 65 w 101"/>
                <a:gd name="T117" fmla="*/ 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40">
                  <a:moveTo>
                    <a:pt x="41" y="727"/>
                  </a:moveTo>
                  <a:cubicBezTo>
                    <a:pt x="39" y="730"/>
                    <a:pt x="37" y="733"/>
                    <a:pt x="35" y="737"/>
                  </a:cubicBezTo>
                  <a:cubicBezTo>
                    <a:pt x="34" y="738"/>
                    <a:pt x="34" y="739"/>
                    <a:pt x="35" y="739"/>
                  </a:cubicBezTo>
                  <a:cubicBezTo>
                    <a:pt x="36" y="740"/>
                    <a:pt x="38" y="740"/>
                    <a:pt x="38" y="739"/>
                  </a:cubicBezTo>
                  <a:cubicBezTo>
                    <a:pt x="40" y="736"/>
                    <a:pt x="42" y="732"/>
                    <a:pt x="44" y="729"/>
                  </a:cubicBezTo>
                  <a:cubicBezTo>
                    <a:pt x="45" y="728"/>
                    <a:pt x="45" y="726"/>
                    <a:pt x="44" y="726"/>
                  </a:cubicBezTo>
                  <a:cubicBezTo>
                    <a:pt x="43" y="725"/>
                    <a:pt x="42" y="726"/>
                    <a:pt x="41" y="727"/>
                  </a:cubicBezTo>
                  <a:close/>
                  <a:moveTo>
                    <a:pt x="52" y="705"/>
                  </a:moveTo>
                  <a:cubicBezTo>
                    <a:pt x="50" y="709"/>
                    <a:pt x="49" y="713"/>
                    <a:pt x="47" y="716"/>
                  </a:cubicBezTo>
                  <a:cubicBezTo>
                    <a:pt x="46" y="717"/>
                    <a:pt x="47" y="718"/>
                    <a:pt x="48" y="719"/>
                  </a:cubicBezTo>
                  <a:cubicBezTo>
                    <a:pt x="49" y="719"/>
                    <a:pt x="50" y="719"/>
                    <a:pt x="50" y="718"/>
                  </a:cubicBezTo>
                  <a:cubicBezTo>
                    <a:pt x="52" y="714"/>
                    <a:pt x="54" y="711"/>
                    <a:pt x="56" y="707"/>
                  </a:cubicBezTo>
                  <a:cubicBezTo>
                    <a:pt x="56" y="706"/>
                    <a:pt x="56" y="705"/>
                    <a:pt x="55" y="704"/>
                  </a:cubicBezTo>
                  <a:cubicBezTo>
                    <a:pt x="54" y="704"/>
                    <a:pt x="53" y="704"/>
                    <a:pt x="52" y="705"/>
                  </a:cubicBezTo>
                  <a:close/>
                  <a:moveTo>
                    <a:pt x="62" y="684"/>
                  </a:moveTo>
                  <a:cubicBezTo>
                    <a:pt x="60" y="687"/>
                    <a:pt x="59" y="691"/>
                    <a:pt x="57" y="695"/>
                  </a:cubicBezTo>
                  <a:cubicBezTo>
                    <a:pt x="57" y="696"/>
                    <a:pt x="57" y="697"/>
                    <a:pt x="58" y="697"/>
                  </a:cubicBezTo>
                  <a:cubicBezTo>
                    <a:pt x="59" y="698"/>
                    <a:pt x="60" y="697"/>
                    <a:pt x="61" y="696"/>
                  </a:cubicBezTo>
                  <a:cubicBezTo>
                    <a:pt x="62" y="693"/>
                    <a:pt x="64" y="689"/>
                    <a:pt x="66" y="685"/>
                  </a:cubicBezTo>
                  <a:cubicBezTo>
                    <a:pt x="66" y="684"/>
                    <a:pt x="65" y="683"/>
                    <a:pt x="64" y="682"/>
                  </a:cubicBezTo>
                  <a:cubicBezTo>
                    <a:pt x="63" y="682"/>
                    <a:pt x="62" y="683"/>
                    <a:pt x="62" y="684"/>
                  </a:cubicBezTo>
                  <a:close/>
                  <a:moveTo>
                    <a:pt x="70" y="661"/>
                  </a:moveTo>
                  <a:cubicBezTo>
                    <a:pt x="69" y="665"/>
                    <a:pt x="68" y="669"/>
                    <a:pt x="66" y="672"/>
                  </a:cubicBezTo>
                  <a:cubicBezTo>
                    <a:pt x="66" y="673"/>
                    <a:pt x="66" y="675"/>
                    <a:pt x="67" y="675"/>
                  </a:cubicBezTo>
                  <a:cubicBezTo>
                    <a:pt x="68" y="675"/>
                    <a:pt x="70" y="675"/>
                    <a:pt x="70" y="674"/>
                  </a:cubicBezTo>
                  <a:cubicBezTo>
                    <a:pt x="71" y="670"/>
                    <a:pt x="73" y="666"/>
                    <a:pt x="74" y="663"/>
                  </a:cubicBezTo>
                  <a:cubicBezTo>
                    <a:pt x="74" y="661"/>
                    <a:pt x="74" y="660"/>
                    <a:pt x="73" y="660"/>
                  </a:cubicBezTo>
                  <a:cubicBezTo>
                    <a:pt x="72" y="660"/>
                    <a:pt x="71" y="660"/>
                    <a:pt x="70" y="661"/>
                  </a:cubicBezTo>
                  <a:close/>
                  <a:moveTo>
                    <a:pt x="77" y="638"/>
                  </a:moveTo>
                  <a:cubicBezTo>
                    <a:pt x="76" y="642"/>
                    <a:pt x="75" y="646"/>
                    <a:pt x="74" y="650"/>
                  </a:cubicBezTo>
                  <a:cubicBezTo>
                    <a:pt x="74" y="651"/>
                    <a:pt x="74" y="652"/>
                    <a:pt x="75" y="652"/>
                  </a:cubicBezTo>
                  <a:cubicBezTo>
                    <a:pt x="76" y="653"/>
                    <a:pt x="77" y="652"/>
                    <a:pt x="78" y="651"/>
                  </a:cubicBezTo>
                  <a:cubicBezTo>
                    <a:pt x="79" y="647"/>
                    <a:pt x="80" y="643"/>
                    <a:pt x="81" y="640"/>
                  </a:cubicBezTo>
                  <a:cubicBezTo>
                    <a:pt x="82" y="638"/>
                    <a:pt x="81" y="637"/>
                    <a:pt x="80" y="637"/>
                  </a:cubicBezTo>
                  <a:cubicBezTo>
                    <a:pt x="79" y="637"/>
                    <a:pt x="78" y="637"/>
                    <a:pt x="77" y="638"/>
                  </a:cubicBezTo>
                  <a:close/>
                  <a:moveTo>
                    <a:pt x="84" y="615"/>
                  </a:moveTo>
                  <a:cubicBezTo>
                    <a:pt x="83" y="619"/>
                    <a:pt x="82" y="623"/>
                    <a:pt x="81" y="627"/>
                  </a:cubicBezTo>
                  <a:cubicBezTo>
                    <a:pt x="80" y="628"/>
                    <a:pt x="81" y="629"/>
                    <a:pt x="82" y="629"/>
                  </a:cubicBezTo>
                  <a:cubicBezTo>
                    <a:pt x="83" y="630"/>
                    <a:pt x="84" y="629"/>
                    <a:pt x="84" y="628"/>
                  </a:cubicBezTo>
                  <a:cubicBezTo>
                    <a:pt x="85" y="624"/>
                    <a:pt x="86" y="620"/>
                    <a:pt x="87" y="616"/>
                  </a:cubicBezTo>
                  <a:cubicBezTo>
                    <a:pt x="88" y="615"/>
                    <a:pt x="87" y="614"/>
                    <a:pt x="86" y="614"/>
                  </a:cubicBezTo>
                  <a:cubicBezTo>
                    <a:pt x="85" y="614"/>
                    <a:pt x="84" y="614"/>
                    <a:pt x="84" y="615"/>
                  </a:cubicBezTo>
                  <a:close/>
                  <a:moveTo>
                    <a:pt x="89" y="592"/>
                  </a:moveTo>
                  <a:cubicBezTo>
                    <a:pt x="88" y="596"/>
                    <a:pt x="87" y="600"/>
                    <a:pt x="86" y="604"/>
                  </a:cubicBezTo>
                  <a:cubicBezTo>
                    <a:pt x="86" y="605"/>
                    <a:pt x="87" y="606"/>
                    <a:pt x="88" y="606"/>
                  </a:cubicBezTo>
                  <a:cubicBezTo>
                    <a:pt x="89" y="606"/>
                    <a:pt x="90" y="606"/>
                    <a:pt x="90" y="604"/>
                  </a:cubicBezTo>
                  <a:cubicBezTo>
                    <a:pt x="91" y="601"/>
                    <a:pt x="92" y="597"/>
                    <a:pt x="92" y="593"/>
                  </a:cubicBezTo>
                  <a:cubicBezTo>
                    <a:pt x="93" y="592"/>
                    <a:pt x="92" y="591"/>
                    <a:pt x="91" y="590"/>
                  </a:cubicBezTo>
                  <a:cubicBezTo>
                    <a:pt x="90" y="590"/>
                    <a:pt x="89" y="591"/>
                    <a:pt x="89" y="592"/>
                  </a:cubicBezTo>
                  <a:close/>
                  <a:moveTo>
                    <a:pt x="92" y="568"/>
                  </a:moveTo>
                  <a:cubicBezTo>
                    <a:pt x="92" y="572"/>
                    <a:pt x="91" y="576"/>
                    <a:pt x="91" y="580"/>
                  </a:cubicBezTo>
                  <a:cubicBezTo>
                    <a:pt x="90" y="581"/>
                    <a:pt x="91" y="582"/>
                    <a:pt x="92" y="582"/>
                  </a:cubicBezTo>
                  <a:cubicBezTo>
                    <a:pt x="93" y="583"/>
                    <a:pt x="94" y="582"/>
                    <a:pt x="95" y="581"/>
                  </a:cubicBezTo>
                  <a:cubicBezTo>
                    <a:pt x="95" y="577"/>
                    <a:pt x="96" y="573"/>
                    <a:pt x="96" y="569"/>
                  </a:cubicBezTo>
                  <a:cubicBezTo>
                    <a:pt x="97" y="568"/>
                    <a:pt x="96" y="567"/>
                    <a:pt x="95" y="567"/>
                  </a:cubicBezTo>
                  <a:cubicBezTo>
                    <a:pt x="94" y="566"/>
                    <a:pt x="93" y="567"/>
                    <a:pt x="92" y="568"/>
                  </a:cubicBezTo>
                  <a:close/>
                  <a:moveTo>
                    <a:pt x="95" y="545"/>
                  </a:moveTo>
                  <a:cubicBezTo>
                    <a:pt x="95" y="549"/>
                    <a:pt x="94" y="553"/>
                    <a:pt x="94" y="556"/>
                  </a:cubicBezTo>
                  <a:cubicBezTo>
                    <a:pt x="94" y="558"/>
                    <a:pt x="95" y="559"/>
                    <a:pt x="96" y="559"/>
                  </a:cubicBezTo>
                  <a:cubicBezTo>
                    <a:pt x="97" y="559"/>
                    <a:pt x="98" y="558"/>
                    <a:pt x="98" y="557"/>
                  </a:cubicBezTo>
                  <a:cubicBezTo>
                    <a:pt x="98" y="553"/>
                    <a:pt x="99" y="549"/>
                    <a:pt x="99" y="545"/>
                  </a:cubicBezTo>
                  <a:cubicBezTo>
                    <a:pt x="99" y="544"/>
                    <a:pt x="98" y="543"/>
                    <a:pt x="97" y="543"/>
                  </a:cubicBezTo>
                  <a:cubicBezTo>
                    <a:pt x="96" y="543"/>
                    <a:pt x="95" y="543"/>
                    <a:pt x="95" y="545"/>
                  </a:cubicBezTo>
                  <a:close/>
                  <a:moveTo>
                    <a:pt x="97" y="521"/>
                  </a:moveTo>
                  <a:cubicBezTo>
                    <a:pt x="97" y="525"/>
                    <a:pt x="96" y="529"/>
                    <a:pt x="96" y="533"/>
                  </a:cubicBezTo>
                  <a:cubicBezTo>
                    <a:pt x="96" y="534"/>
                    <a:pt x="97" y="535"/>
                    <a:pt x="98" y="535"/>
                  </a:cubicBezTo>
                  <a:cubicBezTo>
                    <a:pt x="99" y="535"/>
                    <a:pt x="100" y="534"/>
                    <a:pt x="100" y="533"/>
                  </a:cubicBezTo>
                  <a:cubicBezTo>
                    <a:pt x="100" y="529"/>
                    <a:pt x="101" y="525"/>
                    <a:pt x="101" y="521"/>
                  </a:cubicBezTo>
                  <a:cubicBezTo>
                    <a:pt x="101" y="520"/>
                    <a:pt x="100" y="519"/>
                    <a:pt x="99" y="519"/>
                  </a:cubicBezTo>
                  <a:cubicBezTo>
                    <a:pt x="98" y="519"/>
                    <a:pt x="97" y="520"/>
                    <a:pt x="97" y="521"/>
                  </a:cubicBezTo>
                  <a:close/>
                  <a:moveTo>
                    <a:pt x="97" y="497"/>
                  </a:moveTo>
                  <a:cubicBezTo>
                    <a:pt x="97" y="498"/>
                    <a:pt x="97" y="499"/>
                    <a:pt x="97" y="501"/>
                  </a:cubicBezTo>
                  <a:cubicBezTo>
                    <a:pt x="97" y="503"/>
                    <a:pt x="97" y="506"/>
                    <a:pt x="97" y="509"/>
                  </a:cubicBezTo>
                  <a:cubicBezTo>
                    <a:pt x="97" y="510"/>
                    <a:pt x="98" y="511"/>
                    <a:pt x="99" y="511"/>
                  </a:cubicBezTo>
                  <a:cubicBezTo>
                    <a:pt x="100" y="511"/>
                    <a:pt x="101" y="510"/>
                    <a:pt x="101" y="509"/>
                  </a:cubicBezTo>
                  <a:cubicBezTo>
                    <a:pt x="101" y="506"/>
                    <a:pt x="101" y="503"/>
                    <a:pt x="101" y="501"/>
                  </a:cubicBezTo>
                  <a:cubicBezTo>
                    <a:pt x="101" y="499"/>
                    <a:pt x="101" y="498"/>
                    <a:pt x="101" y="497"/>
                  </a:cubicBezTo>
                  <a:cubicBezTo>
                    <a:pt x="101" y="496"/>
                    <a:pt x="100" y="495"/>
                    <a:pt x="99" y="495"/>
                  </a:cubicBezTo>
                  <a:cubicBezTo>
                    <a:pt x="98" y="495"/>
                    <a:pt x="97" y="496"/>
                    <a:pt x="97" y="497"/>
                  </a:cubicBezTo>
                  <a:close/>
                  <a:moveTo>
                    <a:pt x="96" y="473"/>
                  </a:moveTo>
                  <a:cubicBezTo>
                    <a:pt x="97" y="477"/>
                    <a:pt x="97" y="481"/>
                    <a:pt x="97" y="485"/>
                  </a:cubicBezTo>
                  <a:cubicBezTo>
                    <a:pt x="97" y="486"/>
                    <a:pt x="98" y="487"/>
                    <a:pt x="99" y="487"/>
                  </a:cubicBezTo>
                  <a:cubicBezTo>
                    <a:pt x="100" y="487"/>
                    <a:pt x="101" y="486"/>
                    <a:pt x="101" y="485"/>
                  </a:cubicBezTo>
                  <a:cubicBezTo>
                    <a:pt x="101" y="481"/>
                    <a:pt x="101" y="477"/>
                    <a:pt x="100" y="473"/>
                  </a:cubicBezTo>
                  <a:cubicBezTo>
                    <a:pt x="100" y="472"/>
                    <a:pt x="99" y="471"/>
                    <a:pt x="98" y="471"/>
                  </a:cubicBezTo>
                  <a:cubicBezTo>
                    <a:pt x="97" y="471"/>
                    <a:pt x="96" y="472"/>
                    <a:pt x="96" y="473"/>
                  </a:cubicBezTo>
                  <a:close/>
                  <a:moveTo>
                    <a:pt x="94" y="449"/>
                  </a:moveTo>
                  <a:cubicBezTo>
                    <a:pt x="95" y="453"/>
                    <a:pt x="95" y="457"/>
                    <a:pt x="95" y="461"/>
                  </a:cubicBezTo>
                  <a:cubicBezTo>
                    <a:pt x="96" y="462"/>
                    <a:pt x="97" y="463"/>
                    <a:pt x="98" y="463"/>
                  </a:cubicBezTo>
                  <a:cubicBezTo>
                    <a:pt x="99" y="463"/>
                    <a:pt x="100" y="462"/>
                    <a:pt x="99" y="461"/>
                  </a:cubicBezTo>
                  <a:cubicBezTo>
                    <a:pt x="99" y="457"/>
                    <a:pt x="99" y="453"/>
                    <a:pt x="98" y="449"/>
                  </a:cubicBezTo>
                  <a:cubicBezTo>
                    <a:pt x="98" y="448"/>
                    <a:pt x="97" y="447"/>
                    <a:pt x="96" y="447"/>
                  </a:cubicBezTo>
                  <a:cubicBezTo>
                    <a:pt x="95" y="447"/>
                    <a:pt x="94" y="448"/>
                    <a:pt x="94" y="449"/>
                  </a:cubicBezTo>
                  <a:close/>
                  <a:moveTo>
                    <a:pt x="91" y="426"/>
                  </a:moveTo>
                  <a:cubicBezTo>
                    <a:pt x="91" y="429"/>
                    <a:pt x="92" y="433"/>
                    <a:pt x="93" y="437"/>
                  </a:cubicBezTo>
                  <a:cubicBezTo>
                    <a:pt x="93" y="438"/>
                    <a:pt x="94" y="439"/>
                    <a:pt x="95" y="439"/>
                  </a:cubicBezTo>
                  <a:cubicBezTo>
                    <a:pt x="96" y="439"/>
                    <a:pt x="97" y="438"/>
                    <a:pt x="97" y="437"/>
                  </a:cubicBezTo>
                  <a:cubicBezTo>
                    <a:pt x="96" y="433"/>
                    <a:pt x="95" y="429"/>
                    <a:pt x="95" y="425"/>
                  </a:cubicBezTo>
                  <a:cubicBezTo>
                    <a:pt x="94" y="424"/>
                    <a:pt x="93" y="423"/>
                    <a:pt x="92" y="423"/>
                  </a:cubicBezTo>
                  <a:cubicBezTo>
                    <a:pt x="91" y="423"/>
                    <a:pt x="91" y="424"/>
                    <a:pt x="91" y="426"/>
                  </a:cubicBezTo>
                  <a:close/>
                  <a:moveTo>
                    <a:pt x="86" y="402"/>
                  </a:moveTo>
                  <a:cubicBezTo>
                    <a:pt x="87" y="406"/>
                    <a:pt x="88" y="410"/>
                    <a:pt x="88" y="414"/>
                  </a:cubicBezTo>
                  <a:cubicBezTo>
                    <a:pt x="89" y="415"/>
                    <a:pt x="90" y="416"/>
                    <a:pt x="91" y="415"/>
                  </a:cubicBezTo>
                  <a:cubicBezTo>
                    <a:pt x="92" y="415"/>
                    <a:pt x="93" y="414"/>
                    <a:pt x="92" y="413"/>
                  </a:cubicBezTo>
                  <a:cubicBezTo>
                    <a:pt x="92" y="409"/>
                    <a:pt x="91" y="405"/>
                    <a:pt x="90" y="401"/>
                  </a:cubicBezTo>
                  <a:cubicBezTo>
                    <a:pt x="89" y="400"/>
                    <a:pt x="88" y="399"/>
                    <a:pt x="87" y="400"/>
                  </a:cubicBezTo>
                  <a:cubicBezTo>
                    <a:pt x="86" y="400"/>
                    <a:pt x="86" y="401"/>
                    <a:pt x="86" y="402"/>
                  </a:cubicBezTo>
                  <a:close/>
                  <a:moveTo>
                    <a:pt x="79" y="379"/>
                  </a:moveTo>
                  <a:cubicBezTo>
                    <a:pt x="81" y="383"/>
                    <a:pt x="82" y="387"/>
                    <a:pt x="83" y="391"/>
                  </a:cubicBezTo>
                  <a:cubicBezTo>
                    <a:pt x="83" y="392"/>
                    <a:pt x="84" y="392"/>
                    <a:pt x="85" y="392"/>
                  </a:cubicBezTo>
                  <a:cubicBezTo>
                    <a:pt x="86" y="392"/>
                    <a:pt x="87" y="391"/>
                    <a:pt x="87" y="390"/>
                  </a:cubicBezTo>
                  <a:cubicBezTo>
                    <a:pt x="86" y="386"/>
                    <a:pt x="85" y="382"/>
                    <a:pt x="83" y="378"/>
                  </a:cubicBezTo>
                  <a:cubicBezTo>
                    <a:pt x="83" y="377"/>
                    <a:pt x="82" y="376"/>
                    <a:pt x="81" y="377"/>
                  </a:cubicBezTo>
                  <a:cubicBezTo>
                    <a:pt x="80" y="377"/>
                    <a:pt x="79" y="378"/>
                    <a:pt x="79" y="379"/>
                  </a:cubicBezTo>
                  <a:close/>
                  <a:moveTo>
                    <a:pt x="72" y="357"/>
                  </a:moveTo>
                  <a:cubicBezTo>
                    <a:pt x="73" y="360"/>
                    <a:pt x="74" y="364"/>
                    <a:pt x="76" y="368"/>
                  </a:cubicBezTo>
                  <a:cubicBezTo>
                    <a:pt x="76" y="369"/>
                    <a:pt x="77" y="369"/>
                    <a:pt x="78" y="369"/>
                  </a:cubicBezTo>
                  <a:cubicBezTo>
                    <a:pt x="79" y="369"/>
                    <a:pt x="80" y="368"/>
                    <a:pt x="80" y="366"/>
                  </a:cubicBezTo>
                  <a:cubicBezTo>
                    <a:pt x="78" y="363"/>
                    <a:pt x="77" y="359"/>
                    <a:pt x="75" y="355"/>
                  </a:cubicBezTo>
                  <a:cubicBezTo>
                    <a:pt x="75" y="354"/>
                    <a:pt x="74" y="354"/>
                    <a:pt x="73" y="354"/>
                  </a:cubicBezTo>
                  <a:cubicBezTo>
                    <a:pt x="72" y="354"/>
                    <a:pt x="71" y="356"/>
                    <a:pt x="72" y="357"/>
                  </a:cubicBezTo>
                  <a:close/>
                  <a:moveTo>
                    <a:pt x="62" y="335"/>
                  </a:moveTo>
                  <a:cubicBezTo>
                    <a:pt x="64" y="338"/>
                    <a:pt x="66" y="342"/>
                    <a:pt x="67" y="346"/>
                  </a:cubicBezTo>
                  <a:cubicBezTo>
                    <a:pt x="68" y="347"/>
                    <a:pt x="69" y="347"/>
                    <a:pt x="70" y="347"/>
                  </a:cubicBezTo>
                  <a:cubicBezTo>
                    <a:pt x="71" y="346"/>
                    <a:pt x="71" y="345"/>
                    <a:pt x="71" y="344"/>
                  </a:cubicBezTo>
                  <a:cubicBezTo>
                    <a:pt x="69" y="340"/>
                    <a:pt x="68" y="337"/>
                    <a:pt x="66" y="333"/>
                  </a:cubicBezTo>
                  <a:cubicBezTo>
                    <a:pt x="65" y="332"/>
                    <a:pt x="64" y="332"/>
                    <a:pt x="63" y="332"/>
                  </a:cubicBezTo>
                  <a:cubicBezTo>
                    <a:pt x="62" y="332"/>
                    <a:pt x="62" y="334"/>
                    <a:pt x="62" y="335"/>
                  </a:cubicBezTo>
                  <a:close/>
                  <a:moveTo>
                    <a:pt x="51" y="313"/>
                  </a:moveTo>
                  <a:cubicBezTo>
                    <a:pt x="53" y="317"/>
                    <a:pt x="55" y="320"/>
                    <a:pt x="57" y="324"/>
                  </a:cubicBezTo>
                  <a:cubicBezTo>
                    <a:pt x="57" y="325"/>
                    <a:pt x="59" y="325"/>
                    <a:pt x="60" y="325"/>
                  </a:cubicBezTo>
                  <a:cubicBezTo>
                    <a:pt x="61" y="324"/>
                    <a:pt x="61" y="323"/>
                    <a:pt x="61" y="322"/>
                  </a:cubicBezTo>
                  <a:cubicBezTo>
                    <a:pt x="59" y="319"/>
                    <a:pt x="57" y="315"/>
                    <a:pt x="55" y="311"/>
                  </a:cubicBezTo>
                  <a:cubicBezTo>
                    <a:pt x="54" y="311"/>
                    <a:pt x="53" y="310"/>
                    <a:pt x="52" y="311"/>
                  </a:cubicBezTo>
                  <a:cubicBezTo>
                    <a:pt x="51" y="311"/>
                    <a:pt x="51" y="312"/>
                    <a:pt x="51" y="313"/>
                  </a:cubicBezTo>
                  <a:close/>
                  <a:moveTo>
                    <a:pt x="39" y="293"/>
                  </a:moveTo>
                  <a:cubicBezTo>
                    <a:pt x="39" y="294"/>
                    <a:pt x="40" y="295"/>
                    <a:pt x="40" y="295"/>
                  </a:cubicBezTo>
                  <a:cubicBezTo>
                    <a:pt x="42" y="298"/>
                    <a:pt x="44" y="301"/>
                    <a:pt x="45" y="303"/>
                  </a:cubicBezTo>
                  <a:cubicBezTo>
                    <a:pt x="46" y="304"/>
                    <a:pt x="47" y="304"/>
                    <a:pt x="48" y="304"/>
                  </a:cubicBezTo>
                  <a:cubicBezTo>
                    <a:pt x="49" y="303"/>
                    <a:pt x="49" y="302"/>
                    <a:pt x="49" y="301"/>
                  </a:cubicBezTo>
                  <a:cubicBezTo>
                    <a:pt x="47" y="298"/>
                    <a:pt x="46" y="296"/>
                    <a:pt x="44" y="293"/>
                  </a:cubicBezTo>
                  <a:cubicBezTo>
                    <a:pt x="43" y="292"/>
                    <a:pt x="43" y="292"/>
                    <a:pt x="42" y="291"/>
                  </a:cubicBezTo>
                  <a:cubicBezTo>
                    <a:pt x="42" y="290"/>
                    <a:pt x="41" y="290"/>
                    <a:pt x="40" y="290"/>
                  </a:cubicBezTo>
                  <a:cubicBezTo>
                    <a:pt x="39" y="291"/>
                    <a:pt x="38" y="292"/>
                    <a:pt x="39" y="293"/>
                  </a:cubicBezTo>
                  <a:close/>
                  <a:moveTo>
                    <a:pt x="27" y="272"/>
                  </a:moveTo>
                  <a:cubicBezTo>
                    <a:pt x="29" y="276"/>
                    <a:pt x="31" y="279"/>
                    <a:pt x="33" y="283"/>
                  </a:cubicBezTo>
                  <a:cubicBezTo>
                    <a:pt x="33" y="284"/>
                    <a:pt x="34" y="284"/>
                    <a:pt x="35" y="283"/>
                  </a:cubicBezTo>
                  <a:cubicBezTo>
                    <a:pt x="36" y="283"/>
                    <a:pt x="37" y="282"/>
                    <a:pt x="36" y="281"/>
                  </a:cubicBezTo>
                  <a:cubicBezTo>
                    <a:pt x="34" y="277"/>
                    <a:pt x="32" y="274"/>
                    <a:pt x="30" y="270"/>
                  </a:cubicBezTo>
                  <a:cubicBezTo>
                    <a:pt x="30" y="269"/>
                    <a:pt x="29" y="269"/>
                    <a:pt x="28" y="269"/>
                  </a:cubicBezTo>
                  <a:cubicBezTo>
                    <a:pt x="27" y="270"/>
                    <a:pt x="26" y="271"/>
                    <a:pt x="27" y="272"/>
                  </a:cubicBezTo>
                  <a:close/>
                  <a:moveTo>
                    <a:pt x="17" y="250"/>
                  </a:moveTo>
                  <a:cubicBezTo>
                    <a:pt x="18" y="254"/>
                    <a:pt x="20" y="257"/>
                    <a:pt x="22" y="261"/>
                  </a:cubicBezTo>
                  <a:cubicBezTo>
                    <a:pt x="22" y="262"/>
                    <a:pt x="23" y="263"/>
                    <a:pt x="24" y="262"/>
                  </a:cubicBezTo>
                  <a:cubicBezTo>
                    <a:pt x="25" y="262"/>
                    <a:pt x="26" y="261"/>
                    <a:pt x="25" y="260"/>
                  </a:cubicBezTo>
                  <a:cubicBezTo>
                    <a:pt x="24" y="256"/>
                    <a:pt x="22" y="252"/>
                    <a:pt x="21" y="249"/>
                  </a:cubicBezTo>
                  <a:cubicBezTo>
                    <a:pt x="20" y="248"/>
                    <a:pt x="19" y="247"/>
                    <a:pt x="18" y="247"/>
                  </a:cubicBezTo>
                  <a:cubicBezTo>
                    <a:pt x="17" y="248"/>
                    <a:pt x="16" y="249"/>
                    <a:pt x="17" y="250"/>
                  </a:cubicBezTo>
                  <a:close/>
                  <a:moveTo>
                    <a:pt x="9" y="227"/>
                  </a:moveTo>
                  <a:cubicBezTo>
                    <a:pt x="10" y="231"/>
                    <a:pt x="11" y="235"/>
                    <a:pt x="13" y="239"/>
                  </a:cubicBezTo>
                  <a:cubicBezTo>
                    <a:pt x="13" y="240"/>
                    <a:pt x="14" y="240"/>
                    <a:pt x="15" y="240"/>
                  </a:cubicBezTo>
                  <a:cubicBezTo>
                    <a:pt x="16" y="240"/>
                    <a:pt x="17" y="238"/>
                    <a:pt x="16" y="237"/>
                  </a:cubicBezTo>
                  <a:cubicBezTo>
                    <a:pt x="15" y="234"/>
                    <a:pt x="14" y="230"/>
                    <a:pt x="13" y="226"/>
                  </a:cubicBezTo>
                  <a:cubicBezTo>
                    <a:pt x="12" y="225"/>
                    <a:pt x="11" y="224"/>
                    <a:pt x="10" y="225"/>
                  </a:cubicBezTo>
                  <a:cubicBezTo>
                    <a:pt x="9" y="225"/>
                    <a:pt x="9" y="226"/>
                    <a:pt x="9" y="227"/>
                  </a:cubicBezTo>
                  <a:close/>
                  <a:moveTo>
                    <a:pt x="4" y="204"/>
                  </a:moveTo>
                  <a:cubicBezTo>
                    <a:pt x="4" y="208"/>
                    <a:pt x="5" y="212"/>
                    <a:pt x="6" y="215"/>
                  </a:cubicBezTo>
                  <a:cubicBezTo>
                    <a:pt x="6" y="217"/>
                    <a:pt x="7" y="217"/>
                    <a:pt x="8" y="217"/>
                  </a:cubicBezTo>
                  <a:cubicBezTo>
                    <a:pt x="9" y="217"/>
                    <a:pt x="10" y="216"/>
                    <a:pt x="10" y="215"/>
                  </a:cubicBezTo>
                  <a:cubicBezTo>
                    <a:pt x="9" y="211"/>
                    <a:pt x="8" y="207"/>
                    <a:pt x="7" y="203"/>
                  </a:cubicBezTo>
                  <a:cubicBezTo>
                    <a:pt x="7" y="202"/>
                    <a:pt x="6" y="201"/>
                    <a:pt x="5" y="201"/>
                  </a:cubicBezTo>
                  <a:cubicBezTo>
                    <a:pt x="4" y="201"/>
                    <a:pt x="3" y="203"/>
                    <a:pt x="4" y="204"/>
                  </a:cubicBezTo>
                  <a:close/>
                  <a:moveTo>
                    <a:pt x="1" y="180"/>
                  </a:moveTo>
                  <a:cubicBezTo>
                    <a:pt x="1" y="184"/>
                    <a:pt x="1" y="188"/>
                    <a:pt x="2" y="192"/>
                  </a:cubicBezTo>
                  <a:cubicBezTo>
                    <a:pt x="2" y="193"/>
                    <a:pt x="3" y="194"/>
                    <a:pt x="4" y="193"/>
                  </a:cubicBezTo>
                  <a:cubicBezTo>
                    <a:pt x="5" y="193"/>
                    <a:pt x="6" y="192"/>
                    <a:pt x="6" y="191"/>
                  </a:cubicBezTo>
                  <a:cubicBezTo>
                    <a:pt x="5" y="187"/>
                    <a:pt x="5" y="183"/>
                    <a:pt x="5" y="179"/>
                  </a:cubicBezTo>
                  <a:cubicBezTo>
                    <a:pt x="5" y="178"/>
                    <a:pt x="4" y="177"/>
                    <a:pt x="3" y="177"/>
                  </a:cubicBezTo>
                  <a:cubicBezTo>
                    <a:pt x="1" y="178"/>
                    <a:pt x="1" y="178"/>
                    <a:pt x="1" y="180"/>
                  </a:cubicBezTo>
                  <a:close/>
                  <a:moveTo>
                    <a:pt x="0" y="155"/>
                  </a:moveTo>
                  <a:cubicBezTo>
                    <a:pt x="0" y="159"/>
                    <a:pt x="0" y="162"/>
                    <a:pt x="0" y="166"/>
                  </a:cubicBezTo>
                  <a:cubicBezTo>
                    <a:pt x="0" y="166"/>
                    <a:pt x="0" y="167"/>
                    <a:pt x="0" y="167"/>
                  </a:cubicBezTo>
                  <a:cubicBezTo>
                    <a:pt x="0" y="169"/>
                    <a:pt x="1" y="169"/>
                    <a:pt x="2" y="169"/>
                  </a:cubicBezTo>
                  <a:cubicBezTo>
                    <a:pt x="3" y="169"/>
                    <a:pt x="4" y="169"/>
                    <a:pt x="4" y="167"/>
                  </a:cubicBezTo>
                  <a:cubicBezTo>
                    <a:pt x="4" y="167"/>
                    <a:pt x="4" y="166"/>
                    <a:pt x="4" y="166"/>
                  </a:cubicBezTo>
                  <a:cubicBezTo>
                    <a:pt x="4" y="162"/>
                    <a:pt x="4" y="159"/>
                    <a:pt x="4" y="156"/>
                  </a:cubicBezTo>
                  <a:cubicBezTo>
                    <a:pt x="5" y="154"/>
                    <a:pt x="4" y="154"/>
                    <a:pt x="3" y="153"/>
                  </a:cubicBezTo>
                  <a:cubicBezTo>
                    <a:pt x="1" y="153"/>
                    <a:pt x="1" y="154"/>
                    <a:pt x="0" y="155"/>
                  </a:cubicBezTo>
                  <a:close/>
                  <a:moveTo>
                    <a:pt x="3" y="131"/>
                  </a:moveTo>
                  <a:cubicBezTo>
                    <a:pt x="2" y="135"/>
                    <a:pt x="2" y="139"/>
                    <a:pt x="1" y="143"/>
                  </a:cubicBezTo>
                  <a:cubicBezTo>
                    <a:pt x="1" y="144"/>
                    <a:pt x="2" y="145"/>
                    <a:pt x="3" y="145"/>
                  </a:cubicBezTo>
                  <a:cubicBezTo>
                    <a:pt x="4" y="146"/>
                    <a:pt x="5" y="145"/>
                    <a:pt x="5" y="144"/>
                  </a:cubicBezTo>
                  <a:cubicBezTo>
                    <a:pt x="6" y="140"/>
                    <a:pt x="6" y="136"/>
                    <a:pt x="7" y="132"/>
                  </a:cubicBezTo>
                  <a:cubicBezTo>
                    <a:pt x="7" y="131"/>
                    <a:pt x="6" y="130"/>
                    <a:pt x="5" y="130"/>
                  </a:cubicBezTo>
                  <a:cubicBezTo>
                    <a:pt x="4" y="129"/>
                    <a:pt x="3" y="130"/>
                    <a:pt x="3" y="131"/>
                  </a:cubicBezTo>
                  <a:close/>
                  <a:moveTo>
                    <a:pt x="8" y="108"/>
                  </a:moveTo>
                  <a:cubicBezTo>
                    <a:pt x="7" y="111"/>
                    <a:pt x="6" y="115"/>
                    <a:pt x="5" y="119"/>
                  </a:cubicBezTo>
                  <a:cubicBezTo>
                    <a:pt x="5" y="120"/>
                    <a:pt x="5" y="122"/>
                    <a:pt x="7" y="122"/>
                  </a:cubicBezTo>
                  <a:cubicBezTo>
                    <a:pt x="8" y="122"/>
                    <a:pt x="9" y="121"/>
                    <a:pt x="9" y="120"/>
                  </a:cubicBezTo>
                  <a:cubicBezTo>
                    <a:pt x="10" y="116"/>
                    <a:pt x="11" y="112"/>
                    <a:pt x="12" y="109"/>
                  </a:cubicBezTo>
                  <a:cubicBezTo>
                    <a:pt x="12" y="108"/>
                    <a:pt x="11" y="106"/>
                    <a:pt x="10" y="106"/>
                  </a:cubicBezTo>
                  <a:cubicBezTo>
                    <a:pt x="9" y="106"/>
                    <a:pt x="8" y="107"/>
                    <a:pt x="8" y="108"/>
                  </a:cubicBezTo>
                  <a:close/>
                  <a:moveTo>
                    <a:pt x="15" y="84"/>
                  </a:moveTo>
                  <a:cubicBezTo>
                    <a:pt x="13" y="88"/>
                    <a:pt x="12" y="92"/>
                    <a:pt x="11" y="96"/>
                  </a:cubicBezTo>
                  <a:cubicBezTo>
                    <a:pt x="11" y="97"/>
                    <a:pt x="11" y="98"/>
                    <a:pt x="12" y="98"/>
                  </a:cubicBezTo>
                  <a:cubicBezTo>
                    <a:pt x="13" y="99"/>
                    <a:pt x="14" y="98"/>
                    <a:pt x="15" y="97"/>
                  </a:cubicBezTo>
                  <a:cubicBezTo>
                    <a:pt x="16" y="93"/>
                    <a:pt x="17" y="90"/>
                    <a:pt x="19" y="86"/>
                  </a:cubicBezTo>
                  <a:cubicBezTo>
                    <a:pt x="19" y="85"/>
                    <a:pt x="18" y="84"/>
                    <a:pt x="17" y="83"/>
                  </a:cubicBezTo>
                  <a:cubicBezTo>
                    <a:pt x="16" y="83"/>
                    <a:pt x="15" y="83"/>
                    <a:pt x="15" y="84"/>
                  </a:cubicBezTo>
                  <a:close/>
                  <a:moveTo>
                    <a:pt x="24" y="62"/>
                  </a:moveTo>
                  <a:cubicBezTo>
                    <a:pt x="22" y="66"/>
                    <a:pt x="21" y="69"/>
                    <a:pt x="19" y="73"/>
                  </a:cubicBezTo>
                  <a:cubicBezTo>
                    <a:pt x="19" y="74"/>
                    <a:pt x="19" y="75"/>
                    <a:pt x="20" y="76"/>
                  </a:cubicBezTo>
                  <a:cubicBezTo>
                    <a:pt x="21" y="76"/>
                    <a:pt x="22" y="76"/>
                    <a:pt x="23" y="75"/>
                  </a:cubicBezTo>
                  <a:cubicBezTo>
                    <a:pt x="24" y="71"/>
                    <a:pt x="26" y="67"/>
                    <a:pt x="28" y="64"/>
                  </a:cubicBezTo>
                  <a:cubicBezTo>
                    <a:pt x="28" y="63"/>
                    <a:pt x="28" y="62"/>
                    <a:pt x="27" y="61"/>
                  </a:cubicBezTo>
                  <a:cubicBezTo>
                    <a:pt x="26" y="61"/>
                    <a:pt x="24" y="61"/>
                    <a:pt x="24" y="62"/>
                  </a:cubicBezTo>
                  <a:close/>
                  <a:moveTo>
                    <a:pt x="35" y="41"/>
                  </a:moveTo>
                  <a:cubicBezTo>
                    <a:pt x="33" y="44"/>
                    <a:pt x="31" y="47"/>
                    <a:pt x="29" y="51"/>
                  </a:cubicBezTo>
                  <a:cubicBezTo>
                    <a:pt x="29" y="52"/>
                    <a:pt x="29" y="53"/>
                    <a:pt x="30" y="54"/>
                  </a:cubicBezTo>
                  <a:cubicBezTo>
                    <a:pt x="31" y="54"/>
                    <a:pt x="32" y="54"/>
                    <a:pt x="33" y="53"/>
                  </a:cubicBezTo>
                  <a:cubicBezTo>
                    <a:pt x="35" y="49"/>
                    <a:pt x="37" y="46"/>
                    <a:pt x="38" y="43"/>
                  </a:cubicBezTo>
                  <a:cubicBezTo>
                    <a:pt x="39" y="42"/>
                    <a:pt x="39" y="40"/>
                    <a:pt x="38" y="40"/>
                  </a:cubicBezTo>
                  <a:cubicBezTo>
                    <a:pt x="37" y="39"/>
                    <a:pt x="36" y="40"/>
                    <a:pt x="35" y="41"/>
                  </a:cubicBezTo>
                  <a:close/>
                  <a:moveTo>
                    <a:pt x="48" y="20"/>
                  </a:moveTo>
                  <a:cubicBezTo>
                    <a:pt x="46" y="23"/>
                    <a:pt x="43" y="26"/>
                    <a:pt x="41" y="30"/>
                  </a:cubicBezTo>
                  <a:cubicBezTo>
                    <a:pt x="41" y="31"/>
                    <a:pt x="41" y="32"/>
                    <a:pt x="42" y="33"/>
                  </a:cubicBezTo>
                  <a:cubicBezTo>
                    <a:pt x="43" y="34"/>
                    <a:pt x="44" y="33"/>
                    <a:pt x="45" y="32"/>
                  </a:cubicBezTo>
                  <a:cubicBezTo>
                    <a:pt x="47" y="29"/>
                    <a:pt x="49" y="25"/>
                    <a:pt x="51" y="22"/>
                  </a:cubicBezTo>
                  <a:cubicBezTo>
                    <a:pt x="52" y="21"/>
                    <a:pt x="51" y="20"/>
                    <a:pt x="51" y="20"/>
                  </a:cubicBezTo>
                  <a:cubicBezTo>
                    <a:pt x="50" y="19"/>
                    <a:pt x="48" y="19"/>
                    <a:pt x="48" y="20"/>
                  </a:cubicBezTo>
                  <a:close/>
                  <a:moveTo>
                    <a:pt x="63" y="1"/>
                  </a:moveTo>
                  <a:cubicBezTo>
                    <a:pt x="63" y="1"/>
                    <a:pt x="60" y="4"/>
                    <a:pt x="55" y="10"/>
                  </a:cubicBezTo>
                  <a:cubicBezTo>
                    <a:pt x="54" y="11"/>
                    <a:pt x="54" y="12"/>
                    <a:pt x="55" y="13"/>
                  </a:cubicBezTo>
                  <a:cubicBezTo>
                    <a:pt x="56" y="14"/>
                    <a:pt x="57" y="14"/>
                    <a:pt x="58" y="13"/>
                  </a:cubicBezTo>
                  <a:cubicBezTo>
                    <a:pt x="60" y="10"/>
                    <a:pt x="62" y="7"/>
                    <a:pt x="64" y="6"/>
                  </a:cubicBezTo>
                  <a:cubicBezTo>
                    <a:pt x="64" y="5"/>
                    <a:pt x="65" y="4"/>
                    <a:pt x="65" y="4"/>
                  </a:cubicBezTo>
                  <a:cubicBezTo>
                    <a:pt x="65" y="4"/>
                    <a:pt x="66" y="3"/>
                    <a:pt x="66" y="3"/>
                  </a:cubicBezTo>
                  <a:cubicBezTo>
                    <a:pt x="66" y="3"/>
                    <a:pt x="66" y="1"/>
                    <a:pt x="65" y="1"/>
                  </a:cubicBezTo>
                  <a:cubicBezTo>
                    <a:pt x="65" y="0"/>
                    <a:pt x="63" y="0"/>
                    <a:pt x="6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9" name="Freeform 614"/>
            <p:cNvSpPr>
              <a:spLocks noEditPoints="1"/>
            </p:cNvSpPr>
            <p:nvPr/>
          </p:nvSpPr>
          <p:spPr bwMode="auto">
            <a:xfrm rot="16200000">
              <a:off x="3427605" y="-593499"/>
              <a:ext cx="983668" cy="2894420"/>
            </a:xfrm>
            <a:custGeom>
              <a:avLst/>
              <a:gdLst>
                <a:gd name="T0" fmla="*/ 128 w 169"/>
                <a:gd name="T1" fmla="*/ 488 h 498"/>
                <a:gd name="T2" fmla="*/ 132 w 169"/>
                <a:gd name="T3" fmla="*/ 479 h 498"/>
                <a:gd name="T4" fmla="*/ 148 w 169"/>
                <a:gd name="T5" fmla="*/ 445 h 498"/>
                <a:gd name="T6" fmla="*/ 151 w 169"/>
                <a:gd name="T7" fmla="*/ 443 h 498"/>
                <a:gd name="T8" fmla="*/ 156 w 169"/>
                <a:gd name="T9" fmla="*/ 435 h 498"/>
                <a:gd name="T10" fmla="*/ 159 w 169"/>
                <a:gd name="T11" fmla="*/ 411 h 498"/>
                <a:gd name="T12" fmla="*/ 161 w 169"/>
                <a:gd name="T13" fmla="*/ 399 h 498"/>
                <a:gd name="T14" fmla="*/ 168 w 169"/>
                <a:gd name="T15" fmla="*/ 376 h 498"/>
                <a:gd name="T16" fmla="*/ 165 w 169"/>
                <a:gd name="T17" fmla="*/ 363 h 498"/>
                <a:gd name="T18" fmla="*/ 167 w 169"/>
                <a:gd name="T19" fmla="*/ 349 h 498"/>
                <a:gd name="T20" fmla="*/ 168 w 169"/>
                <a:gd name="T21" fmla="*/ 339 h 498"/>
                <a:gd name="T22" fmla="*/ 162 w 169"/>
                <a:gd name="T23" fmla="*/ 316 h 498"/>
                <a:gd name="T24" fmla="*/ 160 w 169"/>
                <a:gd name="T25" fmla="*/ 304 h 498"/>
                <a:gd name="T26" fmla="*/ 160 w 169"/>
                <a:gd name="T27" fmla="*/ 280 h 498"/>
                <a:gd name="T28" fmla="*/ 155 w 169"/>
                <a:gd name="T29" fmla="*/ 270 h 498"/>
                <a:gd name="T30" fmla="*/ 143 w 169"/>
                <a:gd name="T31" fmla="*/ 234 h 498"/>
                <a:gd name="T32" fmla="*/ 145 w 169"/>
                <a:gd name="T33" fmla="*/ 232 h 498"/>
                <a:gd name="T34" fmla="*/ 143 w 169"/>
                <a:gd name="T35" fmla="*/ 222 h 498"/>
                <a:gd name="T36" fmla="*/ 132 w 169"/>
                <a:gd name="T37" fmla="*/ 200 h 498"/>
                <a:gd name="T38" fmla="*/ 128 w 169"/>
                <a:gd name="T39" fmla="*/ 189 h 498"/>
                <a:gd name="T40" fmla="*/ 122 w 169"/>
                <a:gd name="T41" fmla="*/ 165 h 498"/>
                <a:gd name="T42" fmla="*/ 117 w 169"/>
                <a:gd name="T43" fmla="*/ 157 h 498"/>
                <a:gd name="T44" fmla="*/ 100 w 169"/>
                <a:gd name="T45" fmla="*/ 123 h 498"/>
                <a:gd name="T46" fmla="*/ 101 w 169"/>
                <a:gd name="T47" fmla="*/ 120 h 498"/>
                <a:gd name="T48" fmla="*/ 99 w 169"/>
                <a:gd name="T49" fmla="*/ 110 h 498"/>
                <a:gd name="T50" fmla="*/ 86 w 169"/>
                <a:gd name="T51" fmla="*/ 89 h 498"/>
                <a:gd name="T52" fmla="*/ 83 w 169"/>
                <a:gd name="T53" fmla="*/ 78 h 498"/>
                <a:gd name="T54" fmla="*/ 84 w 169"/>
                <a:gd name="T55" fmla="*/ 65 h 498"/>
                <a:gd name="T56" fmla="*/ 85 w 169"/>
                <a:gd name="T57" fmla="*/ 29 h 498"/>
                <a:gd name="T58" fmla="*/ 88 w 169"/>
                <a:gd name="T59" fmla="*/ 28 h 498"/>
                <a:gd name="T60" fmla="*/ 95 w 169"/>
                <a:gd name="T61" fmla="*/ 21 h 498"/>
                <a:gd name="T62" fmla="*/ 112 w 169"/>
                <a:gd name="T63" fmla="*/ 4 h 498"/>
                <a:gd name="T64" fmla="*/ 124 w 169"/>
                <a:gd name="T65" fmla="*/ 1 h 498"/>
                <a:gd name="T66" fmla="*/ 147 w 169"/>
                <a:gd name="T67" fmla="*/ 7 h 498"/>
                <a:gd name="T68" fmla="*/ 156 w 169"/>
                <a:gd name="T69" fmla="*/ 10 h 498"/>
                <a:gd name="T70" fmla="*/ 166 w 169"/>
                <a:gd name="T71" fmla="*/ 45 h 498"/>
                <a:gd name="T72" fmla="*/ 163 w 169"/>
                <a:gd name="T73" fmla="*/ 42 h 498"/>
                <a:gd name="T74" fmla="*/ 161 w 169"/>
                <a:gd name="T75" fmla="*/ 57 h 498"/>
                <a:gd name="T76" fmla="*/ 155 w 169"/>
                <a:gd name="T77" fmla="*/ 67 h 498"/>
                <a:gd name="T78" fmla="*/ 134 w 169"/>
                <a:gd name="T79" fmla="*/ 78 h 498"/>
                <a:gd name="T80" fmla="*/ 123 w 169"/>
                <a:gd name="T81" fmla="*/ 85 h 498"/>
                <a:gd name="T82" fmla="*/ 109 w 169"/>
                <a:gd name="T83" fmla="*/ 84 h 498"/>
                <a:gd name="T84" fmla="*/ 99 w 169"/>
                <a:gd name="T85" fmla="*/ 80 h 498"/>
                <a:gd name="T86" fmla="*/ 75 w 169"/>
                <a:gd name="T87" fmla="*/ 78 h 498"/>
                <a:gd name="T88" fmla="*/ 64 w 169"/>
                <a:gd name="T89" fmla="*/ 74 h 498"/>
                <a:gd name="T90" fmla="*/ 44 w 169"/>
                <a:gd name="T91" fmla="*/ 60 h 498"/>
                <a:gd name="T92" fmla="*/ 34 w 169"/>
                <a:gd name="T93" fmla="*/ 57 h 498"/>
                <a:gd name="T94" fmla="*/ 2 w 169"/>
                <a:gd name="T95" fmla="*/ 39 h 498"/>
                <a:gd name="T96" fmla="*/ 1 w 169"/>
                <a:gd name="T97" fmla="*/ 39 h 498"/>
                <a:gd name="T98" fmla="*/ 1 w 169"/>
                <a:gd name="T99" fmla="*/ 39 h 498"/>
                <a:gd name="T100" fmla="*/ 6 w 169"/>
                <a:gd name="T101" fmla="*/ 37 h 498"/>
                <a:gd name="T102" fmla="*/ 0 w 169"/>
                <a:gd name="T103" fmla="*/ 3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498">
                  <a:moveTo>
                    <a:pt x="125" y="486"/>
                  </a:moveTo>
                  <a:cubicBezTo>
                    <a:pt x="123" y="489"/>
                    <a:pt x="121" y="492"/>
                    <a:pt x="118" y="494"/>
                  </a:cubicBezTo>
                  <a:cubicBezTo>
                    <a:pt x="118" y="495"/>
                    <a:pt x="118" y="497"/>
                    <a:pt x="119" y="497"/>
                  </a:cubicBezTo>
                  <a:cubicBezTo>
                    <a:pt x="120" y="498"/>
                    <a:pt x="121" y="498"/>
                    <a:pt x="122" y="497"/>
                  </a:cubicBezTo>
                  <a:cubicBezTo>
                    <a:pt x="124" y="494"/>
                    <a:pt x="126" y="491"/>
                    <a:pt x="128" y="488"/>
                  </a:cubicBezTo>
                  <a:cubicBezTo>
                    <a:pt x="129" y="487"/>
                    <a:pt x="129" y="486"/>
                    <a:pt x="128" y="485"/>
                  </a:cubicBezTo>
                  <a:cubicBezTo>
                    <a:pt x="127" y="485"/>
                    <a:pt x="126" y="485"/>
                    <a:pt x="125" y="486"/>
                  </a:cubicBezTo>
                  <a:close/>
                  <a:moveTo>
                    <a:pt x="138" y="466"/>
                  </a:moveTo>
                  <a:cubicBezTo>
                    <a:pt x="136" y="469"/>
                    <a:pt x="134" y="473"/>
                    <a:pt x="132" y="476"/>
                  </a:cubicBezTo>
                  <a:cubicBezTo>
                    <a:pt x="131" y="477"/>
                    <a:pt x="131" y="478"/>
                    <a:pt x="132" y="479"/>
                  </a:cubicBezTo>
                  <a:cubicBezTo>
                    <a:pt x="133" y="479"/>
                    <a:pt x="135" y="479"/>
                    <a:pt x="135" y="478"/>
                  </a:cubicBezTo>
                  <a:cubicBezTo>
                    <a:pt x="137" y="475"/>
                    <a:pt x="139" y="471"/>
                    <a:pt x="141" y="468"/>
                  </a:cubicBezTo>
                  <a:cubicBezTo>
                    <a:pt x="142" y="467"/>
                    <a:pt x="142" y="466"/>
                    <a:pt x="141" y="465"/>
                  </a:cubicBezTo>
                  <a:cubicBezTo>
                    <a:pt x="140" y="465"/>
                    <a:pt x="138" y="465"/>
                    <a:pt x="138" y="466"/>
                  </a:cubicBezTo>
                  <a:close/>
                  <a:moveTo>
                    <a:pt x="148" y="445"/>
                  </a:moveTo>
                  <a:cubicBezTo>
                    <a:pt x="147" y="448"/>
                    <a:pt x="145" y="452"/>
                    <a:pt x="143" y="455"/>
                  </a:cubicBezTo>
                  <a:cubicBezTo>
                    <a:pt x="143" y="456"/>
                    <a:pt x="143" y="458"/>
                    <a:pt x="144" y="458"/>
                  </a:cubicBezTo>
                  <a:cubicBezTo>
                    <a:pt x="145" y="459"/>
                    <a:pt x="147" y="458"/>
                    <a:pt x="147" y="457"/>
                  </a:cubicBezTo>
                  <a:cubicBezTo>
                    <a:pt x="149" y="453"/>
                    <a:pt x="151" y="450"/>
                    <a:pt x="152" y="446"/>
                  </a:cubicBezTo>
                  <a:cubicBezTo>
                    <a:pt x="152" y="445"/>
                    <a:pt x="152" y="444"/>
                    <a:pt x="151" y="443"/>
                  </a:cubicBezTo>
                  <a:cubicBezTo>
                    <a:pt x="150" y="443"/>
                    <a:pt x="149" y="444"/>
                    <a:pt x="148" y="445"/>
                  </a:cubicBezTo>
                  <a:close/>
                  <a:moveTo>
                    <a:pt x="156" y="422"/>
                  </a:moveTo>
                  <a:cubicBezTo>
                    <a:pt x="155" y="426"/>
                    <a:pt x="154" y="430"/>
                    <a:pt x="153" y="433"/>
                  </a:cubicBezTo>
                  <a:cubicBezTo>
                    <a:pt x="152" y="435"/>
                    <a:pt x="153" y="436"/>
                    <a:pt x="154" y="436"/>
                  </a:cubicBezTo>
                  <a:cubicBezTo>
                    <a:pt x="155" y="436"/>
                    <a:pt x="156" y="436"/>
                    <a:pt x="156" y="435"/>
                  </a:cubicBezTo>
                  <a:cubicBezTo>
                    <a:pt x="158" y="431"/>
                    <a:pt x="159" y="427"/>
                    <a:pt x="160" y="423"/>
                  </a:cubicBezTo>
                  <a:cubicBezTo>
                    <a:pt x="160" y="422"/>
                    <a:pt x="160" y="421"/>
                    <a:pt x="159" y="421"/>
                  </a:cubicBezTo>
                  <a:cubicBezTo>
                    <a:pt x="158" y="420"/>
                    <a:pt x="156" y="421"/>
                    <a:pt x="156" y="422"/>
                  </a:cubicBezTo>
                  <a:close/>
                  <a:moveTo>
                    <a:pt x="161" y="399"/>
                  </a:moveTo>
                  <a:cubicBezTo>
                    <a:pt x="161" y="403"/>
                    <a:pt x="160" y="407"/>
                    <a:pt x="159" y="411"/>
                  </a:cubicBezTo>
                  <a:cubicBezTo>
                    <a:pt x="159" y="412"/>
                    <a:pt x="160" y="413"/>
                    <a:pt x="161" y="413"/>
                  </a:cubicBezTo>
                  <a:cubicBezTo>
                    <a:pt x="162" y="413"/>
                    <a:pt x="163" y="413"/>
                    <a:pt x="163" y="412"/>
                  </a:cubicBezTo>
                  <a:cubicBezTo>
                    <a:pt x="164" y="408"/>
                    <a:pt x="165" y="404"/>
                    <a:pt x="165" y="400"/>
                  </a:cubicBezTo>
                  <a:cubicBezTo>
                    <a:pt x="166" y="399"/>
                    <a:pt x="165" y="398"/>
                    <a:pt x="164" y="397"/>
                  </a:cubicBezTo>
                  <a:cubicBezTo>
                    <a:pt x="163" y="397"/>
                    <a:pt x="162" y="398"/>
                    <a:pt x="161" y="399"/>
                  </a:cubicBezTo>
                  <a:close/>
                  <a:moveTo>
                    <a:pt x="164" y="375"/>
                  </a:moveTo>
                  <a:cubicBezTo>
                    <a:pt x="164" y="379"/>
                    <a:pt x="164" y="383"/>
                    <a:pt x="163" y="387"/>
                  </a:cubicBezTo>
                  <a:cubicBezTo>
                    <a:pt x="163" y="388"/>
                    <a:pt x="164" y="389"/>
                    <a:pt x="165" y="389"/>
                  </a:cubicBezTo>
                  <a:cubicBezTo>
                    <a:pt x="166" y="390"/>
                    <a:pt x="167" y="389"/>
                    <a:pt x="167" y="388"/>
                  </a:cubicBezTo>
                  <a:cubicBezTo>
                    <a:pt x="168" y="384"/>
                    <a:pt x="168" y="380"/>
                    <a:pt x="168" y="376"/>
                  </a:cubicBezTo>
                  <a:cubicBezTo>
                    <a:pt x="168" y="375"/>
                    <a:pt x="167" y="374"/>
                    <a:pt x="166" y="373"/>
                  </a:cubicBezTo>
                  <a:cubicBezTo>
                    <a:pt x="165" y="373"/>
                    <a:pt x="164" y="374"/>
                    <a:pt x="164" y="375"/>
                  </a:cubicBezTo>
                  <a:close/>
                  <a:moveTo>
                    <a:pt x="165" y="352"/>
                  </a:moveTo>
                  <a:cubicBezTo>
                    <a:pt x="165" y="353"/>
                    <a:pt x="165" y="355"/>
                    <a:pt x="165" y="357"/>
                  </a:cubicBezTo>
                  <a:cubicBezTo>
                    <a:pt x="165" y="359"/>
                    <a:pt x="165" y="361"/>
                    <a:pt x="165" y="363"/>
                  </a:cubicBezTo>
                  <a:cubicBezTo>
                    <a:pt x="165" y="365"/>
                    <a:pt x="166" y="365"/>
                    <a:pt x="167" y="365"/>
                  </a:cubicBezTo>
                  <a:cubicBezTo>
                    <a:pt x="168" y="366"/>
                    <a:pt x="169" y="365"/>
                    <a:pt x="169" y="364"/>
                  </a:cubicBezTo>
                  <a:cubicBezTo>
                    <a:pt x="169" y="361"/>
                    <a:pt x="169" y="359"/>
                    <a:pt x="169" y="357"/>
                  </a:cubicBezTo>
                  <a:cubicBezTo>
                    <a:pt x="169" y="355"/>
                    <a:pt x="169" y="353"/>
                    <a:pt x="169" y="351"/>
                  </a:cubicBezTo>
                  <a:cubicBezTo>
                    <a:pt x="169" y="350"/>
                    <a:pt x="168" y="349"/>
                    <a:pt x="167" y="349"/>
                  </a:cubicBezTo>
                  <a:cubicBezTo>
                    <a:pt x="166" y="350"/>
                    <a:pt x="165" y="350"/>
                    <a:pt x="165" y="352"/>
                  </a:cubicBezTo>
                  <a:close/>
                  <a:moveTo>
                    <a:pt x="163" y="328"/>
                  </a:moveTo>
                  <a:cubicBezTo>
                    <a:pt x="164" y="332"/>
                    <a:pt x="164" y="336"/>
                    <a:pt x="164" y="340"/>
                  </a:cubicBezTo>
                  <a:cubicBezTo>
                    <a:pt x="164" y="341"/>
                    <a:pt x="165" y="342"/>
                    <a:pt x="166" y="341"/>
                  </a:cubicBezTo>
                  <a:cubicBezTo>
                    <a:pt x="167" y="341"/>
                    <a:pt x="168" y="340"/>
                    <a:pt x="168" y="339"/>
                  </a:cubicBezTo>
                  <a:cubicBezTo>
                    <a:pt x="168" y="335"/>
                    <a:pt x="168" y="331"/>
                    <a:pt x="167" y="327"/>
                  </a:cubicBezTo>
                  <a:cubicBezTo>
                    <a:pt x="167" y="326"/>
                    <a:pt x="166" y="325"/>
                    <a:pt x="165" y="326"/>
                  </a:cubicBezTo>
                  <a:cubicBezTo>
                    <a:pt x="164" y="326"/>
                    <a:pt x="163" y="327"/>
                    <a:pt x="163" y="328"/>
                  </a:cubicBezTo>
                  <a:close/>
                  <a:moveTo>
                    <a:pt x="160" y="304"/>
                  </a:moveTo>
                  <a:cubicBezTo>
                    <a:pt x="161" y="308"/>
                    <a:pt x="161" y="312"/>
                    <a:pt x="162" y="316"/>
                  </a:cubicBezTo>
                  <a:cubicBezTo>
                    <a:pt x="162" y="317"/>
                    <a:pt x="163" y="318"/>
                    <a:pt x="164" y="318"/>
                  </a:cubicBezTo>
                  <a:cubicBezTo>
                    <a:pt x="165" y="317"/>
                    <a:pt x="166" y="316"/>
                    <a:pt x="166" y="315"/>
                  </a:cubicBezTo>
                  <a:cubicBezTo>
                    <a:pt x="165" y="311"/>
                    <a:pt x="165" y="307"/>
                    <a:pt x="164" y="303"/>
                  </a:cubicBezTo>
                  <a:cubicBezTo>
                    <a:pt x="164" y="302"/>
                    <a:pt x="163" y="302"/>
                    <a:pt x="162" y="302"/>
                  </a:cubicBezTo>
                  <a:cubicBezTo>
                    <a:pt x="161" y="302"/>
                    <a:pt x="160" y="303"/>
                    <a:pt x="160" y="304"/>
                  </a:cubicBezTo>
                  <a:close/>
                  <a:moveTo>
                    <a:pt x="156" y="281"/>
                  </a:moveTo>
                  <a:cubicBezTo>
                    <a:pt x="157" y="284"/>
                    <a:pt x="157" y="288"/>
                    <a:pt x="158" y="292"/>
                  </a:cubicBezTo>
                  <a:cubicBezTo>
                    <a:pt x="158" y="293"/>
                    <a:pt x="159" y="294"/>
                    <a:pt x="160" y="294"/>
                  </a:cubicBezTo>
                  <a:cubicBezTo>
                    <a:pt x="162" y="294"/>
                    <a:pt x="162" y="293"/>
                    <a:pt x="162" y="291"/>
                  </a:cubicBezTo>
                  <a:cubicBezTo>
                    <a:pt x="161" y="288"/>
                    <a:pt x="161" y="284"/>
                    <a:pt x="160" y="280"/>
                  </a:cubicBezTo>
                  <a:cubicBezTo>
                    <a:pt x="159" y="279"/>
                    <a:pt x="158" y="278"/>
                    <a:pt x="157" y="278"/>
                  </a:cubicBezTo>
                  <a:cubicBezTo>
                    <a:pt x="156" y="278"/>
                    <a:pt x="155" y="279"/>
                    <a:pt x="156" y="281"/>
                  </a:cubicBezTo>
                  <a:close/>
                  <a:moveTo>
                    <a:pt x="150" y="257"/>
                  </a:moveTo>
                  <a:cubicBezTo>
                    <a:pt x="151" y="261"/>
                    <a:pt x="152" y="265"/>
                    <a:pt x="153" y="269"/>
                  </a:cubicBezTo>
                  <a:cubicBezTo>
                    <a:pt x="153" y="270"/>
                    <a:pt x="154" y="271"/>
                    <a:pt x="155" y="270"/>
                  </a:cubicBezTo>
                  <a:cubicBezTo>
                    <a:pt x="157" y="270"/>
                    <a:pt x="157" y="269"/>
                    <a:pt x="157" y="268"/>
                  </a:cubicBezTo>
                  <a:cubicBezTo>
                    <a:pt x="156" y="264"/>
                    <a:pt x="155" y="260"/>
                    <a:pt x="154" y="256"/>
                  </a:cubicBezTo>
                  <a:cubicBezTo>
                    <a:pt x="154" y="255"/>
                    <a:pt x="152" y="255"/>
                    <a:pt x="151" y="255"/>
                  </a:cubicBezTo>
                  <a:cubicBezTo>
                    <a:pt x="150" y="255"/>
                    <a:pt x="150" y="256"/>
                    <a:pt x="150" y="257"/>
                  </a:cubicBezTo>
                  <a:close/>
                  <a:moveTo>
                    <a:pt x="143" y="234"/>
                  </a:moveTo>
                  <a:cubicBezTo>
                    <a:pt x="144" y="238"/>
                    <a:pt x="146" y="242"/>
                    <a:pt x="147" y="246"/>
                  </a:cubicBezTo>
                  <a:cubicBezTo>
                    <a:pt x="147" y="247"/>
                    <a:pt x="148" y="247"/>
                    <a:pt x="149" y="247"/>
                  </a:cubicBezTo>
                  <a:cubicBezTo>
                    <a:pt x="150" y="247"/>
                    <a:pt x="151" y="246"/>
                    <a:pt x="151" y="245"/>
                  </a:cubicBezTo>
                  <a:cubicBezTo>
                    <a:pt x="149" y="241"/>
                    <a:pt x="148" y="237"/>
                    <a:pt x="147" y="233"/>
                  </a:cubicBezTo>
                  <a:cubicBezTo>
                    <a:pt x="147" y="232"/>
                    <a:pt x="146" y="231"/>
                    <a:pt x="145" y="232"/>
                  </a:cubicBezTo>
                  <a:cubicBezTo>
                    <a:pt x="144" y="232"/>
                    <a:pt x="143" y="233"/>
                    <a:pt x="143" y="234"/>
                  </a:cubicBezTo>
                  <a:close/>
                  <a:moveTo>
                    <a:pt x="136" y="212"/>
                  </a:moveTo>
                  <a:cubicBezTo>
                    <a:pt x="137" y="215"/>
                    <a:pt x="138" y="219"/>
                    <a:pt x="140" y="223"/>
                  </a:cubicBezTo>
                  <a:cubicBezTo>
                    <a:pt x="140" y="224"/>
                    <a:pt x="141" y="225"/>
                    <a:pt x="142" y="224"/>
                  </a:cubicBezTo>
                  <a:cubicBezTo>
                    <a:pt x="143" y="224"/>
                    <a:pt x="144" y="223"/>
                    <a:pt x="143" y="222"/>
                  </a:cubicBezTo>
                  <a:cubicBezTo>
                    <a:pt x="142" y="218"/>
                    <a:pt x="141" y="214"/>
                    <a:pt x="140" y="210"/>
                  </a:cubicBezTo>
                  <a:cubicBezTo>
                    <a:pt x="139" y="209"/>
                    <a:pt x="138" y="209"/>
                    <a:pt x="137" y="209"/>
                  </a:cubicBezTo>
                  <a:cubicBezTo>
                    <a:pt x="136" y="209"/>
                    <a:pt x="135" y="211"/>
                    <a:pt x="136" y="212"/>
                  </a:cubicBezTo>
                  <a:close/>
                  <a:moveTo>
                    <a:pt x="128" y="189"/>
                  </a:moveTo>
                  <a:cubicBezTo>
                    <a:pt x="129" y="193"/>
                    <a:pt x="130" y="197"/>
                    <a:pt x="132" y="200"/>
                  </a:cubicBezTo>
                  <a:cubicBezTo>
                    <a:pt x="132" y="201"/>
                    <a:pt x="133" y="202"/>
                    <a:pt x="134" y="202"/>
                  </a:cubicBezTo>
                  <a:cubicBezTo>
                    <a:pt x="135" y="201"/>
                    <a:pt x="136" y="200"/>
                    <a:pt x="135" y="199"/>
                  </a:cubicBezTo>
                  <a:cubicBezTo>
                    <a:pt x="134" y="195"/>
                    <a:pt x="133" y="191"/>
                    <a:pt x="131" y="188"/>
                  </a:cubicBezTo>
                  <a:cubicBezTo>
                    <a:pt x="131" y="187"/>
                    <a:pt x="130" y="186"/>
                    <a:pt x="129" y="187"/>
                  </a:cubicBezTo>
                  <a:cubicBezTo>
                    <a:pt x="128" y="187"/>
                    <a:pt x="127" y="188"/>
                    <a:pt x="128" y="189"/>
                  </a:cubicBezTo>
                  <a:close/>
                  <a:moveTo>
                    <a:pt x="119" y="167"/>
                  </a:moveTo>
                  <a:cubicBezTo>
                    <a:pt x="120" y="171"/>
                    <a:pt x="122" y="174"/>
                    <a:pt x="123" y="178"/>
                  </a:cubicBezTo>
                  <a:cubicBezTo>
                    <a:pt x="124" y="179"/>
                    <a:pt x="125" y="180"/>
                    <a:pt x="126" y="179"/>
                  </a:cubicBezTo>
                  <a:cubicBezTo>
                    <a:pt x="127" y="179"/>
                    <a:pt x="127" y="178"/>
                    <a:pt x="127" y="177"/>
                  </a:cubicBezTo>
                  <a:cubicBezTo>
                    <a:pt x="125" y="173"/>
                    <a:pt x="124" y="169"/>
                    <a:pt x="122" y="165"/>
                  </a:cubicBezTo>
                  <a:cubicBezTo>
                    <a:pt x="122" y="164"/>
                    <a:pt x="121" y="164"/>
                    <a:pt x="120" y="164"/>
                  </a:cubicBezTo>
                  <a:cubicBezTo>
                    <a:pt x="119" y="165"/>
                    <a:pt x="118" y="166"/>
                    <a:pt x="119" y="167"/>
                  </a:cubicBezTo>
                  <a:close/>
                  <a:moveTo>
                    <a:pt x="110" y="145"/>
                  </a:moveTo>
                  <a:cubicBezTo>
                    <a:pt x="111" y="148"/>
                    <a:pt x="113" y="152"/>
                    <a:pt x="114" y="156"/>
                  </a:cubicBezTo>
                  <a:cubicBezTo>
                    <a:pt x="115" y="157"/>
                    <a:pt x="116" y="157"/>
                    <a:pt x="117" y="157"/>
                  </a:cubicBezTo>
                  <a:cubicBezTo>
                    <a:pt x="118" y="156"/>
                    <a:pt x="118" y="155"/>
                    <a:pt x="118" y="154"/>
                  </a:cubicBezTo>
                  <a:cubicBezTo>
                    <a:pt x="116" y="151"/>
                    <a:pt x="115" y="147"/>
                    <a:pt x="113" y="143"/>
                  </a:cubicBezTo>
                  <a:cubicBezTo>
                    <a:pt x="113" y="142"/>
                    <a:pt x="112" y="142"/>
                    <a:pt x="111" y="142"/>
                  </a:cubicBezTo>
                  <a:cubicBezTo>
                    <a:pt x="110" y="143"/>
                    <a:pt x="109" y="144"/>
                    <a:pt x="110" y="145"/>
                  </a:cubicBezTo>
                  <a:close/>
                  <a:moveTo>
                    <a:pt x="100" y="123"/>
                  </a:moveTo>
                  <a:cubicBezTo>
                    <a:pt x="102" y="126"/>
                    <a:pt x="103" y="130"/>
                    <a:pt x="105" y="134"/>
                  </a:cubicBezTo>
                  <a:cubicBezTo>
                    <a:pt x="105" y="135"/>
                    <a:pt x="107" y="135"/>
                    <a:pt x="108" y="135"/>
                  </a:cubicBezTo>
                  <a:cubicBezTo>
                    <a:pt x="109" y="134"/>
                    <a:pt x="109" y="133"/>
                    <a:pt x="109" y="132"/>
                  </a:cubicBezTo>
                  <a:cubicBezTo>
                    <a:pt x="107" y="128"/>
                    <a:pt x="105" y="125"/>
                    <a:pt x="104" y="121"/>
                  </a:cubicBezTo>
                  <a:cubicBezTo>
                    <a:pt x="103" y="120"/>
                    <a:pt x="102" y="120"/>
                    <a:pt x="101" y="120"/>
                  </a:cubicBezTo>
                  <a:cubicBezTo>
                    <a:pt x="100" y="120"/>
                    <a:pt x="100" y="122"/>
                    <a:pt x="100" y="123"/>
                  </a:cubicBezTo>
                  <a:close/>
                  <a:moveTo>
                    <a:pt x="91" y="101"/>
                  </a:moveTo>
                  <a:cubicBezTo>
                    <a:pt x="92" y="104"/>
                    <a:pt x="94" y="108"/>
                    <a:pt x="95" y="112"/>
                  </a:cubicBezTo>
                  <a:cubicBezTo>
                    <a:pt x="96" y="113"/>
                    <a:pt x="97" y="113"/>
                    <a:pt x="98" y="113"/>
                  </a:cubicBezTo>
                  <a:cubicBezTo>
                    <a:pt x="99" y="112"/>
                    <a:pt x="100" y="111"/>
                    <a:pt x="99" y="110"/>
                  </a:cubicBezTo>
                  <a:cubicBezTo>
                    <a:pt x="97" y="106"/>
                    <a:pt x="96" y="103"/>
                    <a:pt x="94" y="99"/>
                  </a:cubicBezTo>
                  <a:cubicBezTo>
                    <a:pt x="94" y="98"/>
                    <a:pt x="93" y="98"/>
                    <a:pt x="92" y="98"/>
                  </a:cubicBezTo>
                  <a:cubicBezTo>
                    <a:pt x="91" y="98"/>
                    <a:pt x="90" y="100"/>
                    <a:pt x="91" y="101"/>
                  </a:cubicBezTo>
                  <a:close/>
                  <a:moveTo>
                    <a:pt x="83" y="78"/>
                  </a:moveTo>
                  <a:cubicBezTo>
                    <a:pt x="84" y="81"/>
                    <a:pt x="85" y="85"/>
                    <a:pt x="86" y="89"/>
                  </a:cubicBezTo>
                  <a:cubicBezTo>
                    <a:pt x="87" y="90"/>
                    <a:pt x="88" y="91"/>
                    <a:pt x="89" y="91"/>
                  </a:cubicBezTo>
                  <a:cubicBezTo>
                    <a:pt x="90" y="90"/>
                    <a:pt x="90" y="89"/>
                    <a:pt x="90" y="88"/>
                  </a:cubicBezTo>
                  <a:cubicBezTo>
                    <a:pt x="89" y="84"/>
                    <a:pt x="88" y="80"/>
                    <a:pt x="87" y="77"/>
                  </a:cubicBezTo>
                  <a:cubicBezTo>
                    <a:pt x="86" y="76"/>
                    <a:pt x="85" y="75"/>
                    <a:pt x="84" y="75"/>
                  </a:cubicBezTo>
                  <a:cubicBezTo>
                    <a:pt x="83" y="75"/>
                    <a:pt x="82" y="77"/>
                    <a:pt x="83" y="78"/>
                  </a:cubicBezTo>
                  <a:close/>
                  <a:moveTo>
                    <a:pt x="80" y="53"/>
                  </a:moveTo>
                  <a:cubicBezTo>
                    <a:pt x="80" y="54"/>
                    <a:pt x="80" y="55"/>
                    <a:pt x="80" y="55"/>
                  </a:cubicBezTo>
                  <a:cubicBezTo>
                    <a:pt x="80" y="59"/>
                    <a:pt x="80" y="62"/>
                    <a:pt x="81" y="66"/>
                  </a:cubicBezTo>
                  <a:cubicBezTo>
                    <a:pt x="81" y="67"/>
                    <a:pt x="82" y="67"/>
                    <a:pt x="83" y="67"/>
                  </a:cubicBezTo>
                  <a:cubicBezTo>
                    <a:pt x="84" y="67"/>
                    <a:pt x="85" y="66"/>
                    <a:pt x="84" y="65"/>
                  </a:cubicBezTo>
                  <a:cubicBezTo>
                    <a:pt x="84" y="62"/>
                    <a:pt x="84" y="58"/>
                    <a:pt x="84" y="55"/>
                  </a:cubicBezTo>
                  <a:cubicBezTo>
                    <a:pt x="84" y="55"/>
                    <a:pt x="84" y="54"/>
                    <a:pt x="84" y="53"/>
                  </a:cubicBezTo>
                  <a:cubicBezTo>
                    <a:pt x="84" y="52"/>
                    <a:pt x="83" y="51"/>
                    <a:pt x="82" y="51"/>
                  </a:cubicBezTo>
                  <a:cubicBezTo>
                    <a:pt x="81" y="51"/>
                    <a:pt x="80" y="52"/>
                    <a:pt x="80" y="53"/>
                  </a:cubicBezTo>
                  <a:close/>
                  <a:moveTo>
                    <a:pt x="85" y="29"/>
                  </a:moveTo>
                  <a:cubicBezTo>
                    <a:pt x="84" y="33"/>
                    <a:pt x="82" y="37"/>
                    <a:pt x="81" y="41"/>
                  </a:cubicBezTo>
                  <a:cubicBezTo>
                    <a:pt x="81" y="42"/>
                    <a:pt x="82" y="43"/>
                    <a:pt x="83" y="43"/>
                  </a:cubicBezTo>
                  <a:cubicBezTo>
                    <a:pt x="84" y="44"/>
                    <a:pt x="85" y="43"/>
                    <a:pt x="85" y="42"/>
                  </a:cubicBezTo>
                  <a:cubicBezTo>
                    <a:pt x="86" y="38"/>
                    <a:pt x="87" y="34"/>
                    <a:pt x="89" y="31"/>
                  </a:cubicBezTo>
                  <a:cubicBezTo>
                    <a:pt x="89" y="30"/>
                    <a:pt x="89" y="29"/>
                    <a:pt x="88" y="28"/>
                  </a:cubicBezTo>
                  <a:cubicBezTo>
                    <a:pt x="87" y="28"/>
                    <a:pt x="86" y="28"/>
                    <a:pt x="85" y="29"/>
                  </a:cubicBezTo>
                  <a:close/>
                  <a:moveTo>
                    <a:pt x="101" y="10"/>
                  </a:moveTo>
                  <a:cubicBezTo>
                    <a:pt x="98" y="13"/>
                    <a:pt x="95" y="15"/>
                    <a:pt x="92" y="19"/>
                  </a:cubicBezTo>
                  <a:cubicBezTo>
                    <a:pt x="91" y="20"/>
                    <a:pt x="91" y="21"/>
                    <a:pt x="92" y="22"/>
                  </a:cubicBezTo>
                  <a:cubicBezTo>
                    <a:pt x="93" y="22"/>
                    <a:pt x="94" y="22"/>
                    <a:pt x="95" y="21"/>
                  </a:cubicBezTo>
                  <a:cubicBezTo>
                    <a:pt x="97" y="18"/>
                    <a:pt x="100" y="16"/>
                    <a:pt x="103" y="13"/>
                  </a:cubicBezTo>
                  <a:cubicBezTo>
                    <a:pt x="104" y="13"/>
                    <a:pt x="104" y="11"/>
                    <a:pt x="104" y="11"/>
                  </a:cubicBezTo>
                  <a:cubicBezTo>
                    <a:pt x="103" y="10"/>
                    <a:pt x="102" y="9"/>
                    <a:pt x="101" y="10"/>
                  </a:cubicBezTo>
                  <a:close/>
                  <a:moveTo>
                    <a:pt x="124" y="1"/>
                  </a:moveTo>
                  <a:cubicBezTo>
                    <a:pt x="120" y="1"/>
                    <a:pt x="116" y="2"/>
                    <a:pt x="112" y="4"/>
                  </a:cubicBezTo>
                  <a:cubicBezTo>
                    <a:pt x="111" y="4"/>
                    <a:pt x="110" y="6"/>
                    <a:pt x="111" y="7"/>
                  </a:cubicBezTo>
                  <a:cubicBezTo>
                    <a:pt x="111" y="8"/>
                    <a:pt x="112" y="8"/>
                    <a:pt x="113" y="8"/>
                  </a:cubicBezTo>
                  <a:cubicBezTo>
                    <a:pt x="117" y="6"/>
                    <a:pt x="121" y="5"/>
                    <a:pt x="124" y="5"/>
                  </a:cubicBezTo>
                  <a:cubicBezTo>
                    <a:pt x="125" y="4"/>
                    <a:pt x="126" y="3"/>
                    <a:pt x="126" y="2"/>
                  </a:cubicBezTo>
                  <a:cubicBezTo>
                    <a:pt x="126" y="1"/>
                    <a:pt x="125" y="0"/>
                    <a:pt x="124" y="1"/>
                  </a:cubicBezTo>
                  <a:close/>
                  <a:moveTo>
                    <a:pt x="148" y="3"/>
                  </a:moveTo>
                  <a:cubicBezTo>
                    <a:pt x="145" y="1"/>
                    <a:pt x="140" y="0"/>
                    <a:pt x="136" y="0"/>
                  </a:cubicBezTo>
                  <a:cubicBezTo>
                    <a:pt x="135" y="0"/>
                    <a:pt x="134" y="1"/>
                    <a:pt x="134" y="2"/>
                  </a:cubicBezTo>
                  <a:cubicBezTo>
                    <a:pt x="134" y="3"/>
                    <a:pt x="135" y="4"/>
                    <a:pt x="136" y="4"/>
                  </a:cubicBezTo>
                  <a:cubicBezTo>
                    <a:pt x="140" y="4"/>
                    <a:pt x="143" y="5"/>
                    <a:pt x="147" y="7"/>
                  </a:cubicBezTo>
                  <a:cubicBezTo>
                    <a:pt x="148" y="7"/>
                    <a:pt x="149" y="6"/>
                    <a:pt x="149" y="5"/>
                  </a:cubicBezTo>
                  <a:cubicBezTo>
                    <a:pt x="150" y="4"/>
                    <a:pt x="149" y="3"/>
                    <a:pt x="148" y="3"/>
                  </a:cubicBezTo>
                  <a:close/>
                  <a:moveTo>
                    <a:pt x="166" y="20"/>
                  </a:moveTo>
                  <a:cubicBezTo>
                    <a:pt x="165" y="16"/>
                    <a:pt x="162" y="12"/>
                    <a:pt x="159" y="10"/>
                  </a:cubicBezTo>
                  <a:cubicBezTo>
                    <a:pt x="158" y="9"/>
                    <a:pt x="157" y="9"/>
                    <a:pt x="156" y="10"/>
                  </a:cubicBezTo>
                  <a:cubicBezTo>
                    <a:pt x="155" y="10"/>
                    <a:pt x="156" y="12"/>
                    <a:pt x="156" y="12"/>
                  </a:cubicBezTo>
                  <a:cubicBezTo>
                    <a:pt x="159" y="15"/>
                    <a:pt x="161" y="18"/>
                    <a:pt x="162" y="22"/>
                  </a:cubicBezTo>
                  <a:cubicBezTo>
                    <a:pt x="163" y="23"/>
                    <a:pt x="164" y="23"/>
                    <a:pt x="165" y="23"/>
                  </a:cubicBezTo>
                  <a:cubicBezTo>
                    <a:pt x="166" y="22"/>
                    <a:pt x="167" y="21"/>
                    <a:pt x="166" y="20"/>
                  </a:cubicBezTo>
                  <a:close/>
                  <a:moveTo>
                    <a:pt x="166" y="45"/>
                  </a:moveTo>
                  <a:cubicBezTo>
                    <a:pt x="166" y="44"/>
                    <a:pt x="166" y="43"/>
                    <a:pt x="166" y="43"/>
                  </a:cubicBezTo>
                  <a:cubicBezTo>
                    <a:pt x="167" y="39"/>
                    <a:pt x="168" y="36"/>
                    <a:pt x="168" y="33"/>
                  </a:cubicBezTo>
                  <a:cubicBezTo>
                    <a:pt x="168" y="32"/>
                    <a:pt x="167" y="31"/>
                    <a:pt x="166" y="31"/>
                  </a:cubicBezTo>
                  <a:cubicBezTo>
                    <a:pt x="165" y="31"/>
                    <a:pt x="164" y="32"/>
                    <a:pt x="164" y="33"/>
                  </a:cubicBezTo>
                  <a:cubicBezTo>
                    <a:pt x="164" y="35"/>
                    <a:pt x="163" y="38"/>
                    <a:pt x="163" y="42"/>
                  </a:cubicBezTo>
                  <a:cubicBezTo>
                    <a:pt x="162" y="42"/>
                    <a:pt x="162" y="43"/>
                    <a:pt x="162" y="44"/>
                  </a:cubicBezTo>
                  <a:cubicBezTo>
                    <a:pt x="162" y="45"/>
                    <a:pt x="162" y="46"/>
                    <a:pt x="163" y="46"/>
                  </a:cubicBezTo>
                  <a:cubicBezTo>
                    <a:pt x="164" y="47"/>
                    <a:pt x="165" y="46"/>
                    <a:pt x="166" y="45"/>
                  </a:cubicBezTo>
                  <a:close/>
                  <a:moveTo>
                    <a:pt x="155" y="67"/>
                  </a:moveTo>
                  <a:cubicBezTo>
                    <a:pt x="157" y="64"/>
                    <a:pt x="159" y="61"/>
                    <a:pt x="161" y="57"/>
                  </a:cubicBezTo>
                  <a:cubicBezTo>
                    <a:pt x="162" y="56"/>
                    <a:pt x="161" y="54"/>
                    <a:pt x="160" y="54"/>
                  </a:cubicBezTo>
                  <a:cubicBezTo>
                    <a:pt x="159" y="53"/>
                    <a:pt x="158" y="54"/>
                    <a:pt x="158" y="55"/>
                  </a:cubicBezTo>
                  <a:cubicBezTo>
                    <a:pt x="156" y="59"/>
                    <a:pt x="154" y="62"/>
                    <a:pt x="152" y="65"/>
                  </a:cubicBezTo>
                  <a:cubicBezTo>
                    <a:pt x="151" y="66"/>
                    <a:pt x="151" y="67"/>
                    <a:pt x="152" y="67"/>
                  </a:cubicBezTo>
                  <a:cubicBezTo>
                    <a:pt x="153" y="68"/>
                    <a:pt x="154" y="68"/>
                    <a:pt x="155" y="67"/>
                  </a:cubicBezTo>
                  <a:close/>
                  <a:moveTo>
                    <a:pt x="135" y="82"/>
                  </a:moveTo>
                  <a:cubicBezTo>
                    <a:pt x="139" y="80"/>
                    <a:pt x="143" y="78"/>
                    <a:pt x="146" y="76"/>
                  </a:cubicBezTo>
                  <a:cubicBezTo>
                    <a:pt x="147" y="75"/>
                    <a:pt x="147" y="74"/>
                    <a:pt x="146" y="73"/>
                  </a:cubicBezTo>
                  <a:cubicBezTo>
                    <a:pt x="146" y="72"/>
                    <a:pt x="145" y="72"/>
                    <a:pt x="144" y="73"/>
                  </a:cubicBezTo>
                  <a:cubicBezTo>
                    <a:pt x="141" y="75"/>
                    <a:pt x="137" y="77"/>
                    <a:pt x="134" y="78"/>
                  </a:cubicBezTo>
                  <a:cubicBezTo>
                    <a:pt x="133" y="79"/>
                    <a:pt x="132" y="80"/>
                    <a:pt x="133" y="81"/>
                  </a:cubicBezTo>
                  <a:cubicBezTo>
                    <a:pt x="133" y="82"/>
                    <a:pt x="134" y="82"/>
                    <a:pt x="135" y="82"/>
                  </a:cubicBezTo>
                  <a:close/>
                  <a:moveTo>
                    <a:pt x="111" y="86"/>
                  </a:moveTo>
                  <a:cubicBezTo>
                    <a:pt x="112" y="86"/>
                    <a:pt x="113" y="86"/>
                    <a:pt x="114" y="86"/>
                  </a:cubicBezTo>
                  <a:cubicBezTo>
                    <a:pt x="117" y="86"/>
                    <a:pt x="120" y="85"/>
                    <a:pt x="123" y="85"/>
                  </a:cubicBezTo>
                  <a:cubicBezTo>
                    <a:pt x="124" y="85"/>
                    <a:pt x="125" y="84"/>
                    <a:pt x="125" y="83"/>
                  </a:cubicBezTo>
                  <a:cubicBezTo>
                    <a:pt x="125" y="82"/>
                    <a:pt x="124" y="81"/>
                    <a:pt x="123" y="81"/>
                  </a:cubicBezTo>
                  <a:cubicBezTo>
                    <a:pt x="120" y="81"/>
                    <a:pt x="117" y="82"/>
                    <a:pt x="114" y="82"/>
                  </a:cubicBezTo>
                  <a:cubicBezTo>
                    <a:pt x="113" y="82"/>
                    <a:pt x="112" y="82"/>
                    <a:pt x="111" y="82"/>
                  </a:cubicBezTo>
                  <a:cubicBezTo>
                    <a:pt x="110" y="82"/>
                    <a:pt x="109" y="82"/>
                    <a:pt x="109" y="84"/>
                  </a:cubicBezTo>
                  <a:cubicBezTo>
                    <a:pt x="109" y="85"/>
                    <a:pt x="110" y="86"/>
                    <a:pt x="111" y="86"/>
                  </a:cubicBezTo>
                  <a:close/>
                  <a:moveTo>
                    <a:pt x="87" y="82"/>
                  </a:moveTo>
                  <a:cubicBezTo>
                    <a:pt x="91" y="83"/>
                    <a:pt x="95" y="84"/>
                    <a:pt x="99" y="84"/>
                  </a:cubicBezTo>
                  <a:cubicBezTo>
                    <a:pt x="100" y="84"/>
                    <a:pt x="101" y="84"/>
                    <a:pt x="101" y="83"/>
                  </a:cubicBezTo>
                  <a:cubicBezTo>
                    <a:pt x="101" y="82"/>
                    <a:pt x="100" y="81"/>
                    <a:pt x="99" y="80"/>
                  </a:cubicBezTo>
                  <a:cubicBezTo>
                    <a:pt x="95" y="80"/>
                    <a:pt x="92" y="79"/>
                    <a:pt x="88" y="78"/>
                  </a:cubicBezTo>
                  <a:cubicBezTo>
                    <a:pt x="87" y="77"/>
                    <a:pt x="86" y="78"/>
                    <a:pt x="85" y="79"/>
                  </a:cubicBezTo>
                  <a:cubicBezTo>
                    <a:pt x="85" y="80"/>
                    <a:pt x="86" y="81"/>
                    <a:pt x="87" y="82"/>
                  </a:cubicBezTo>
                  <a:close/>
                  <a:moveTo>
                    <a:pt x="64" y="74"/>
                  </a:moveTo>
                  <a:cubicBezTo>
                    <a:pt x="67" y="75"/>
                    <a:pt x="71" y="77"/>
                    <a:pt x="75" y="78"/>
                  </a:cubicBezTo>
                  <a:cubicBezTo>
                    <a:pt x="76" y="78"/>
                    <a:pt x="77" y="78"/>
                    <a:pt x="78" y="77"/>
                  </a:cubicBezTo>
                  <a:cubicBezTo>
                    <a:pt x="78" y="76"/>
                    <a:pt x="77" y="75"/>
                    <a:pt x="76" y="74"/>
                  </a:cubicBezTo>
                  <a:cubicBezTo>
                    <a:pt x="73" y="73"/>
                    <a:pt x="69" y="71"/>
                    <a:pt x="65" y="70"/>
                  </a:cubicBezTo>
                  <a:cubicBezTo>
                    <a:pt x="64" y="69"/>
                    <a:pt x="63" y="70"/>
                    <a:pt x="63" y="71"/>
                  </a:cubicBezTo>
                  <a:cubicBezTo>
                    <a:pt x="62" y="72"/>
                    <a:pt x="63" y="73"/>
                    <a:pt x="64" y="74"/>
                  </a:cubicBezTo>
                  <a:close/>
                  <a:moveTo>
                    <a:pt x="42" y="63"/>
                  </a:moveTo>
                  <a:cubicBezTo>
                    <a:pt x="45" y="65"/>
                    <a:pt x="49" y="67"/>
                    <a:pt x="53" y="69"/>
                  </a:cubicBezTo>
                  <a:cubicBezTo>
                    <a:pt x="54" y="69"/>
                    <a:pt x="55" y="69"/>
                    <a:pt x="55" y="68"/>
                  </a:cubicBezTo>
                  <a:cubicBezTo>
                    <a:pt x="56" y="67"/>
                    <a:pt x="55" y="65"/>
                    <a:pt x="54" y="65"/>
                  </a:cubicBezTo>
                  <a:cubicBezTo>
                    <a:pt x="51" y="63"/>
                    <a:pt x="47" y="61"/>
                    <a:pt x="44" y="60"/>
                  </a:cubicBezTo>
                  <a:cubicBezTo>
                    <a:pt x="43" y="59"/>
                    <a:pt x="42" y="59"/>
                    <a:pt x="41" y="60"/>
                  </a:cubicBezTo>
                  <a:cubicBezTo>
                    <a:pt x="41" y="61"/>
                    <a:pt x="41" y="63"/>
                    <a:pt x="42" y="63"/>
                  </a:cubicBezTo>
                  <a:close/>
                  <a:moveTo>
                    <a:pt x="21" y="51"/>
                  </a:moveTo>
                  <a:cubicBezTo>
                    <a:pt x="24" y="53"/>
                    <a:pt x="28" y="55"/>
                    <a:pt x="31" y="57"/>
                  </a:cubicBezTo>
                  <a:cubicBezTo>
                    <a:pt x="32" y="58"/>
                    <a:pt x="34" y="58"/>
                    <a:pt x="34" y="57"/>
                  </a:cubicBezTo>
                  <a:cubicBezTo>
                    <a:pt x="35" y="56"/>
                    <a:pt x="34" y="54"/>
                    <a:pt x="33" y="54"/>
                  </a:cubicBezTo>
                  <a:cubicBezTo>
                    <a:pt x="30" y="52"/>
                    <a:pt x="26" y="50"/>
                    <a:pt x="23" y="48"/>
                  </a:cubicBezTo>
                  <a:cubicBezTo>
                    <a:pt x="22" y="47"/>
                    <a:pt x="21" y="47"/>
                    <a:pt x="20" y="48"/>
                  </a:cubicBezTo>
                  <a:cubicBezTo>
                    <a:pt x="20" y="49"/>
                    <a:pt x="20" y="51"/>
                    <a:pt x="21" y="51"/>
                  </a:cubicBezTo>
                  <a:close/>
                  <a:moveTo>
                    <a:pt x="2" y="39"/>
                  </a:moveTo>
                  <a:cubicBezTo>
                    <a:pt x="2" y="37"/>
                    <a:pt x="2" y="37"/>
                    <a:pt x="2" y="37"/>
                  </a:cubicBezTo>
                  <a:cubicBezTo>
                    <a:pt x="1" y="39"/>
                    <a:pt x="1" y="39"/>
                    <a:pt x="1" y="39"/>
                  </a:cubicBezTo>
                  <a:cubicBezTo>
                    <a:pt x="1" y="39"/>
                    <a:pt x="1" y="39"/>
                    <a:pt x="2" y="39"/>
                  </a:cubicBezTo>
                  <a:cubicBezTo>
                    <a:pt x="2" y="37"/>
                    <a:pt x="2" y="37"/>
                    <a:pt x="2" y="37"/>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3" y="39"/>
                    <a:pt x="4" y="41"/>
                  </a:cubicBezTo>
                  <a:cubicBezTo>
                    <a:pt x="6" y="42"/>
                    <a:pt x="8" y="43"/>
                    <a:pt x="11" y="45"/>
                  </a:cubicBezTo>
                  <a:cubicBezTo>
                    <a:pt x="12" y="45"/>
                    <a:pt x="13" y="45"/>
                    <a:pt x="14" y="44"/>
                  </a:cubicBezTo>
                  <a:cubicBezTo>
                    <a:pt x="14" y="43"/>
                    <a:pt x="14" y="42"/>
                    <a:pt x="13" y="41"/>
                  </a:cubicBezTo>
                  <a:cubicBezTo>
                    <a:pt x="10" y="39"/>
                    <a:pt x="8" y="38"/>
                    <a:pt x="6" y="37"/>
                  </a:cubicBezTo>
                  <a:cubicBezTo>
                    <a:pt x="5" y="36"/>
                    <a:pt x="4" y="36"/>
                    <a:pt x="4" y="35"/>
                  </a:cubicBezTo>
                  <a:cubicBezTo>
                    <a:pt x="3" y="35"/>
                    <a:pt x="3" y="35"/>
                    <a:pt x="3" y="35"/>
                  </a:cubicBezTo>
                  <a:cubicBezTo>
                    <a:pt x="2" y="35"/>
                    <a:pt x="2" y="35"/>
                    <a:pt x="2" y="35"/>
                  </a:cubicBezTo>
                  <a:cubicBezTo>
                    <a:pt x="2" y="35"/>
                    <a:pt x="2" y="35"/>
                    <a:pt x="2" y="35"/>
                  </a:cubicBezTo>
                  <a:cubicBezTo>
                    <a:pt x="1" y="35"/>
                    <a:pt x="0" y="36"/>
                    <a:pt x="0" y="37"/>
                  </a:cubicBezTo>
                  <a:cubicBezTo>
                    <a:pt x="0" y="38"/>
                    <a:pt x="1" y="39"/>
                    <a:pt x="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0" name="Freeform 615"/>
            <p:cNvSpPr>
              <a:spLocks/>
            </p:cNvSpPr>
            <p:nvPr/>
          </p:nvSpPr>
          <p:spPr bwMode="auto">
            <a:xfrm rot="16200000">
              <a:off x="4303548" y="467425"/>
              <a:ext cx="574532" cy="250270"/>
            </a:xfrm>
            <a:custGeom>
              <a:avLst/>
              <a:gdLst>
                <a:gd name="T0" fmla="*/ 99 w 99"/>
                <a:gd name="T1" fmla="*/ 43 h 43"/>
                <a:gd name="T2" fmla="*/ 35 w 99"/>
                <a:gd name="T3" fmla="*/ 3 h 43"/>
                <a:gd name="T4" fmla="*/ 0 w 99"/>
                <a:gd name="T5" fmla="*/ 1 h 43"/>
                <a:gd name="T6" fmla="*/ 99 w 99"/>
                <a:gd name="T7" fmla="*/ 43 h 43"/>
              </a:gdLst>
              <a:ahLst/>
              <a:cxnLst>
                <a:cxn ang="0">
                  <a:pos x="T0" y="T1"/>
                </a:cxn>
                <a:cxn ang="0">
                  <a:pos x="T2" y="T3"/>
                </a:cxn>
                <a:cxn ang="0">
                  <a:pos x="T4" y="T5"/>
                </a:cxn>
                <a:cxn ang="0">
                  <a:pos x="T6" y="T7"/>
                </a:cxn>
              </a:cxnLst>
              <a:rect l="0" t="0" r="r" b="b"/>
              <a:pathLst>
                <a:path w="99" h="43">
                  <a:moveTo>
                    <a:pt x="99" y="43"/>
                  </a:moveTo>
                  <a:cubicBezTo>
                    <a:pt x="84" y="23"/>
                    <a:pt x="62" y="8"/>
                    <a:pt x="35" y="3"/>
                  </a:cubicBezTo>
                  <a:cubicBezTo>
                    <a:pt x="23" y="0"/>
                    <a:pt x="11" y="0"/>
                    <a:pt x="0" y="1"/>
                  </a:cubicBezTo>
                  <a:cubicBezTo>
                    <a:pt x="16" y="13"/>
                    <a:pt x="50" y="32"/>
                    <a:pt x="99" y="4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1" name="Freeform 616"/>
            <p:cNvSpPr>
              <a:spLocks/>
            </p:cNvSpPr>
            <p:nvPr/>
          </p:nvSpPr>
          <p:spPr bwMode="auto">
            <a:xfrm rot="16200000">
              <a:off x="4212145" y="517479"/>
              <a:ext cx="826977" cy="306853"/>
            </a:xfrm>
            <a:custGeom>
              <a:avLst/>
              <a:gdLst>
                <a:gd name="T0" fmla="*/ 142 w 142"/>
                <a:gd name="T1" fmla="*/ 53 h 53"/>
                <a:gd name="T2" fmla="*/ 134 w 142"/>
                <a:gd name="T3" fmla="*/ 42 h 53"/>
                <a:gd name="T4" fmla="*/ 35 w 142"/>
                <a:gd name="T5" fmla="*/ 0 h 53"/>
                <a:gd name="T6" fmla="*/ 0 w 142"/>
                <a:gd name="T7" fmla="*/ 10 h 53"/>
                <a:gd name="T8" fmla="*/ 142 w 142"/>
                <a:gd name="T9" fmla="*/ 53 h 53"/>
              </a:gdLst>
              <a:ahLst/>
              <a:cxnLst>
                <a:cxn ang="0">
                  <a:pos x="T0" y="T1"/>
                </a:cxn>
                <a:cxn ang="0">
                  <a:pos x="T2" y="T3"/>
                </a:cxn>
                <a:cxn ang="0">
                  <a:pos x="T4" y="T5"/>
                </a:cxn>
                <a:cxn ang="0">
                  <a:pos x="T6" y="T7"/>
                </a:cxn>
                <a:cxn ang="0">
                  <a:pos x="T8" y="T9"/>
                </a:cxn>
              </a:cxnLst>
              <a:rect l="0" t="0" r="r" b="b"/>
              <a:pathLst>
                <a:path w="142" h="53">
                  <a:moveTo>
                    <a:pt x="142" y="53"/>
                  </a:moveTo>
                  <a:cubicBezTo>
                    <a:pt x="140" y="49"/>
                    <a:pt x="137" y="46"/>
                    <a:pt x="134" y="42"/>
                  </a:cubicBezTo>
                  <a:cubicBezTo>
                    <a:pt x="85" y="31"/>
                    <a:pt x="51" y="12"/>
                    <a:pt x="35" y="0"/>
                  </a:cubicBezTo>
                  <a:cubicBezTo>
                    <a:pt x="22" y="1"/>
                    <a:pt x="11" y="5"/>
                    <a:pt x="0" y="10"/>
                  </a:cubicBezTo>
                  <a:cubicBezTo>
                    <a:pt x="26" y="22"/>
                    <a:pt x="95" y="51"/>
                    <a:pt x="142" y="53"/>
                  </a:cubicBezTo>
                  <a:close/>
                </a:path>
              </a:pathLst>
            </a:custGeom>
            <a:solidFill>
              <a:srgbClr val="E8A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2" name="Freeform 617"/>
            <p:cNvSpPr>
              <a:spLocks/>
            </p:cNvSpPr>
            <p:nvPr/>
          </p:nvSpPr>
          <p:spPr bwMode="auto">
            <a:xfrm rot="16200000">
              <a:off x="4191470" y="566444"/>
              <a:ext cx="983668" cy="309028"/>
            </a:xfrm>
            <a:custGeom>
              <a:avLst/>
              <a:gdLst>
                <a:gd name="T0" fmla="*/ 169 w 169"/>
                <a:gd name="T1" fmla="*/ 53 h 53"/>
                <a:gd name="T2" fmla="*/ 164 w 169"/>
                <a:gd name="T3" fmla="*/ 43 h 53"/>
                <a:gd name="T4" fmla="*/ 22 w 169"/>
                <a:gd name="T5" fmla="*/ 0 h 53"/>
                <a:gd name="T6" fmla="*/ 0 w 169"/>
                <a:gd name="T7" fmla="*/ 14 h 53"/>
                <a:gd name="T8" fmla="*/ 169 w 169"/>
                <a:gd name="T9" fmla="*/ 53 h 53"/>
              </a:gdLst>
              <a:ahLst/>
              <a:cxnLst>
                <a:cxn ang="0">
                  <a:pos x="T0" y="T1"/>
                </a:cxn>
                <a:cxn ang="0">
                  <a:pos x="T2" y="T3"/>
                </a:cxn>
                <a:cxn ang="0">
                  <a:pos x="T4" y="T5"/>
                </a:cxn>
                <a:cxn ang="0">
                  <a:pos x="T6" y="T7"/>
                </a:cxn>
                <a:cxn ang="0">
                  <a:pos x="T8" y="T9"/>
                </a:cxn>
              </a:cxnLst>
              <a:rect l="0" t="0" r="r" b="b"/>
              <a:pathLst>
                <a:path w="169" h="53">
                  <a:moveTo>
                    <a:pt x="169" y="53"/>
                  </a:moveTo>
                  <a:cubicBezTo>
                    <a:pt x="167" y="49"/>
                    <a:pt x="166" y="46"/>
                    <a:pt x="164" y="43"/>
                  </a:cubicBezTo>
                  <a:cubicBezTo>
                    <a:pt x="117" y="41"/>
                    <a:pt x="48" y="12"/>
                    <a:pt x="22" y="0"/>
                  </a:cubicBezTo>
                  <a:cubicBezTo>
                    <a:pt x="14" y="4"/>
                    <a:pt x="7" y="8"/>
                    <a:pt x="0" y="14"/>
                  </a:cubicBezTo>
                  <a:cubicBezTo>
                    <a:pt x="27" y="24"/>
                    <a:pt x="106" y="53"/>
                    <a:pt x="169" y="5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3" name="Freeform 618"/>
            <p:cNvSpPr>
              <a:spLocks/>
            </p:cNvSpPr>
            <p:nvPr/>
          </p:nvSpPr>
          <p:spPr bwMode="auto">
            <a:xfrm rot="16200000">
              <a:off x="5262189" y="764483"/>
              <a:ext cx="783452" cy="121870"/>
            </a:xfrm>
            <a:custGeom>
              <a:avLst/>
              <a:gdLst>
                <a:gd name="T0" fmla="*/ 16 w 135"/>
                <a:gd name="T1" fmla="*/ 11 h 21"/>
                <a:gd name="T2" fmla="*/ 103 w 135"/>
                <a:gd name="T3" fmla="*/ 21 h 21"/>
                <a:gd name="T4" fmla="*/ 135 w 135"/>
                <a:gd name="T5" fmla="*/ 4 h 21"/>
                <a:gd name="T6" fmla="*/ 0 w 135"/>
                <a:gd name="T7" fmla="*/ 0 h 21"/>
                <a:gd name="T8" fmla="*/ 16 w 135"/>
                <a:gd name="T9" fmla="*/ 11 h 21"/>
              </a:gdLst>
              <a:ahLst/>
              <a:cxnLst>
                <a:cxn ang="0">
                  <a:pos x="T0" y="T1"/>
                </a:cxn>
                <a:cxn ang="0">
                  <a:pos x="T2" y="T3"/>
                </a:cxn>
                <a:cxn ang="0">
                  <a:pos x="T4" y="T5"/>
                </a:cxn>
                <a:cxn ang="0">
                  <a:pos x="T6" y="T7"/>
                </a:cxn>
                <a:cxn ang="0">
                  <a:pos x="T8" y="T9"/>
                </a:cxn>
              </a:cxnLst>
              <a:rect l="0" t="0" r="r" b="b"/>
              <a:pathLst>
                <a:path w="135" h="21">
                  <a:moveTo>
                    <a:pt x="16" y="11"/>
                  </a:moveTo>
                  <a:cubicBezTo>
                    <a:pt x="35" y="15"/>
                    <a:pt x="71" y="21"/>
                    <a:pt x="103" y="21"/>
                  </a:cubicBezTo>
                  <a:cubicBezTo>
                    <a:pt x="115" y="17"/>
                    <a:pt x="125" y="11"/>
                    <a:pt x="135" y="4"/>
                  </a:cubicBezTo>
                  <a:cubicBezTo>
                    <a:pt x="93" y="10"/>
                    <a:pt x="28" y="3"/>
                    <a:pt x="0" y="0"/>
                  </a:cubicBezTo>
                  <a:cubicBezTo>
                    <a:pt x="5" y="4"/>
                    <a:pt x="10" y="8"/>
                    <a:pt x="16" y="11"/>
                  </a:cubicBezTo>
                  <a:close/>
                </a:path>
              </a:pathLst>
            </a:custGeom>
            <a:solidFill>
              <a:srgbClr val="FBDF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4" name="Freeform 619"/>
            <p:cNvSpPr>
              <a:spLocks/>
            </p:cNvSpPr>
            <p:nvPr/>
          </p:nvSpPr>
          <p:spPr bwMode="auto">
            <a:xfrm rot="16200000">
              <a:off x="5451523" y="825419"/>
              <a:ext cx="504891" cy="91403"/>
            </a:xfrm>
            <a:custGeom>
              <a:avLst/>
              <a:gdLst>
                <a:gd name="T0" fmla="*/ 32 w 87"/>
                <a:gd name="T1" fmla="*/ 12 h 16"/>
                <a:gd name="T2" fmla="*/ 87 w 87"/>
                <a:gd name="T3" fmla="*/ 10 h 16"/>
                <a:gd name="T4" fmla="*/ 0 w 87"/>
                <a:gd name="T5" fmla="*/ 0 h 16"/>
                <a:gd name="T6" fmla="*/ 32 w 87"/>
                <a:gd name="T7" fmla="*/ 12 h 16"/>
              </a:gdLst>
              <a:ahLst/>
              <a:cxnLst>
                <a:cxn ang="0">
                  <a:pos x="T0" y="T1"/>
                </a:cxn>
                <a:cxn ang="0">
                  <a:pos x="T2" y="T3"/>
                </a:cxn>
                <a:cxn ang="0">
                  <a:pos x="T4" y="T5"/>
                </a:cxn>
                <a:cxn ang="0">
                  <a:pos x="T6" y="T7"/>
                </a:cxn>
              </a:cxnLst>
              <a:rect l="0" t="0" r="r" b="b"/>
              <a:pathLst>
                <a:path w="87" h="16">
                  <a:moveTo>
                    <a:pt x="32" y="12"/>
                  </a:moveTo>
                  <a:cubicBezTo>
                    <a:pt x="51" y="16"/>
                    <a:pt x="70" y="15"/>
                    <a:pt x="87" y="10"/>
                  </a:cubicBezTo>
                  <a:cubicBezTo>
                    <a:pt x="55" y="10"/>
                    <a:pt x="19" y="4"/>
                    <a:pt x="0" y="0"/>
                  </a:cubicBezTo>
                  <a:cubicBezTo>
                    <a:pt x="9" y="6"/>
                    <a:pt x="20" y="10"/>
                    <a:pt x="32" y="12"/>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5" name="Freeform 620"/>
            <p:cNvSpPr>
              <a:spLocks/>
            </p:cNvSpPr>
            <p:nvPr/>
          </p:nvSpPr>
          <p:spPr bwMode="auto">
            <a:xfrm rot="16200000">
              <a:off x="4340544" y="598000"/>
              <a:ext cx="1262228" cy="406961"/>
            </a:xfrm>
            <a:custGeom>
              <a:avLst/>
              <a:gdLst>
                <a:gd name="T0" fmla="*/ 217 w 217"/>
                <a:gd name="T1" fmla="*/ 49 h 70"/>
                <a:gd name="T2" fmla="*/ 214 w 217"/>
                <a:gd name="T3" fmla="*/ 31 h 70"/>
                <a:gd name="T4" fmla="*/ 14 w 217"/>
                <a:gd name="T5" fmla="*/ 0 h 70"/>
                <a:gd name="T6" fmla="*/ 0 w 217"/>
                <a:gd name="T7" fmla="*/ 34 h 70"/>
                <a:gd name="T8" fmla="*/ 217 w 217"/>
                <a:gd name="T9" fmla="*/ 49 h 70"/>
              </a:gdLst>
              <a:ahLst/>
              <a:cxnLst>
                <a:cxn ang="0">
                  <a:pos x="T0" y="T1"/>
                </a:cxn>
                <a:cxn ang="0">
                  <a:pos x="T2" y="T3"/>
                </a:cxn>
                <a:cxn ang="0">
                  <a:pos x="T4" y="T5"/>
                </a:cxn>
                <a:cxn ang="0">
                  <a:pos x="T6" y="T7"/>
                </a:cxn>
                <a:cxn ang="0">
                  <a:pos x="T8" y="T9"/>
                </a:cxn>
              </a:cxnLst>
              <a:rect l="0" t="0" r="r" b="b"/>
              <a:pathLst>
                <a:path w="217" h="70">
                  <a:moveTo>
                    <a:pt x="217" y="49"/>
                  </a:moveTo>
                  <a:cubicBezTo>
                    <a:pt x="216" y="43"/>
                    <a:pt x="215" y="37"/>
                    <a:pt x="214" y="31"/>
                  </a:cubicBezTo>
                  <a:cubicBezTo>
                    <a:pt x="147" y="41"/>
                    <a:pt x="52" y="13"/>
                    <a:pt x="14" y="0"/>
                  </a:cubicBezTo>
                  <a:cubicBezTo>
                    <a:pt x="8" y="10"/>
                    <a:pt x="3" y="22"/>
                    <a:pt x="0" y="34"/>
                  </a:cubicBezTo>
                  <a:cubicBezTo>
                    <a:pt x="35" y="43"/>
                    <a:pt x="149" y="70"/>
                    <a:pt x="217" y="49"/>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6" name="Freeform 621"/>
            <p:cNvSpPr>
              <a:spLocks/>
            </p:cNvSpPr>
            <p:nvPr/>
          </p:nvSpPr>
          <p:spPr bwMode="auto">
            <a:xfrm rot="16200000">
              <a:off x="5107674" y="755778"/>
              <a:ext cx="948847" cy="139280"/>
            </a:xfrm>
            <a:custGeom>
              <a:avLst/>
              <a:gdLst>
                <a:gd name="T0" fmla="*/ 0 w 163"/>
                <a:gd name="T1" fmla="*/ 0 h 24"/>
                <a:gd name="T2" fmla="*/ 14 w 163"/>
                <a:gd name="T3" fmla="*/ 14 h 24"/>
                <a:gd name="T4" fmla="*/ 149 w 163"/>
                <a:gd name="T5" fmla="*/ 18 h 24"/>
                <a:gd name="T6" fmla="*/ 163 w 163"/>
                <a:gd name="T7" fmla="*/ 7 h 24"/>
                <a:gd name="T8" fmla="*/ 0 w 163"/>
                <a:gd name="T9" fmla="*/ 0 h 24"/>
              </a:gdLst>
              <a:ahLst/>
              <a:cxnLst>
                <a:cxn ang="0">
                  <a:pos x="T0" y="T1"/>
                </a:cxn>
                <a:cxn ang="0">
                  <a:pos x="T2" y="T3"/>
                </a:cxn>
                <a:cxn ang="0">
                  <a:pos x="T4" y="T5"/>
                </a:cxn>
                <a:cxn ang="0">
                  <a:pos x="T6" y="T7"/>
                </a:cxn>
                <a:cxn ang="0">
                  <a:pos x="T8" y="T9"/>
                </a:cxn>
              </a:cxnLst>
              <a:rect l="0" t="0" r="r" b="b"/>
              <a:pathLst>
                <a:path w="163" h="24">
                  <a:moveTo>
                    <a:pt x="0" y="0"/>
                  </a:moveTo>
                  <a:cubicBezTo>
                    <a:pt x="4" y="5"/>
                    <a:pt x="9" y="10"/>
                    <a:pt x="14" y="14"/>
                  </a:cubicBezTo>
                  <a:cubicBezTo>
                    <a:pt x="42" y="17"/>
                    <a:pt x="107" y="24"/>
                    <a:pt x="149" y="18"/>
                  </a:cubicBezTo>
                  <a:cubicBezTo>
                    <a:pt x="154" y="15"/>
                    <a:pt x="158" y="11"/>
                    <a:pt x="163" y="7"/>
                  </a:cubicBezTo>
                  <a:cubicBezTo>
                    <a:pt x="106" y="17"/>
                    <a:pt x="28" y="5"/>
                    <a:pt x="0" y="0"/>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7" name="Freeform 622"/>
            <p:cNvSpPr>
              <a:spLocks/>
            </p:cNvSpPr>
            <p:nvPr/>
          </p:nvSpPr>
          <p:spPr bwMode="auto">
            <a:xfrm rot="16200000">
              <a:off x="5005390" y="740545"/>
              <a:ext cx="1053308" cy="156690"/>
            </a:xfrm>
            <a:custGeom>
              <a:avLst/>
              <a:gdLst>
                <a:gd name="T0" fmla="*/ 181 w 181"/>
                <a:gd name="T1" fmla="*/ 4 h 27"/>
                <a:gd name="T2" fmla="*/ 0 w 181"/>
                <a:gd name="T3" fmla="*/ 0 h 27"/>
                <a:gd name="T4" fmla="*/ 8 w 181"/>
                <a:gd name="T5" fmla="*/ 10 h 27"/>
                <a:gd name="T6" fmla="*/ 171 w 181"/>
                <a:gd name="T7" fmla="*/ 17 h 27"/>
                <a:gd name="T8" fmla="*/ 181 w 181"/>
                <a:gd name="T9" fmla="*/ 4 h 27"/>
              </a:gdLst>
              <a:ahLst/>
              <a:cxnLst>
                <a:cxn ang="0">
                  <a:pos x="T0" y="T1"/>
                </a:cxn>
                <a:cxn ang="0">
                  <a:pos x="T2" y="T3"/>
                </a:cxn>
                <a:cxn ang="0">
                  <a:pos x="T4" y="T5"/>
                </a:cxn>
                <a:cxn ang="0">
                  <a:pos x="T6" y="T7"/>
                </a:cxn>
                <a:cxn ang="0">
                  <a:pos x="T8" y="T9"/>
                </a:cxn>
              </a:cxnLst>
              <a:rect l="0" t="0" r="r" b="b"/>
              <a:pathLst>
                <a:path w="181" h="27">
                  <a:moveTo>
                    <a:pt x="181" y="4"/>
                  </a:moveTo>
                  <a:cubicBezTo>
                    <a:pt x="124" y="19"/>
                    <a:pt x="35" y="5"/>
                    <a:pt x="0" y="0"/>
                  </a:cubicBezTo>
                  <a:cubicBezTo>
                    <a:pt x="3" y="3"/>
                    <a:pt x="5" y="7"/>
                    <a:pt x="8" y="10"/>
                  </a:cubicBezTo>
                  <a:cubicBezTo>
                    <a:pt x="36" y="15"/>
                    <a:pt x="114" y="27"/>
                    <a:pt x="171" y="17"/>
                  </a:cubicBezTo>
                  <a:cubicBezTo>
                    <a:pt x="175" y="13"/>
                    <a:pt x="178" y="8"/>
                    <a:pt x="181" y="4"/>
                  </a:cubicBezTo>
                  <a:close/>
                </a:path>
              </a:pathLst>
            </a:custGeom>
            <a:solidFill>
              <a:srgbClr val="A88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8" name="Freeform 623"/>
            <p:cNvSpPr>
              <a:spLocks/>
            </p:cNvSpPr>
            <p:nvPr/>
          </p:nvSpPr>
          <p:spPr bwMode="auto">
            <a:xfrm rot="16200000">
              <a:off x="4748591" y="609969"/>
              <a:ext cx="1249171" cy="383021"/>
            </a:xfrm>
            <a:custGeom>
              <a:avLst/>
              <a:gdLst>
                <a:gd name="T0" fmla="*/ 214 w 215"/>
                <a:gd name="T1" fmla="*/ 9 h 66"/>
                <a:gd name="T2" fmla="*/ 215 w 215"/>
                <a:gd name="T3" fmla="*/ 0 h 66"/>
                <a:gd name="T4" fmla="*/ 0 w 215"/>
                <a:gd name="T5" fmla="*/ 13 h 66"/>
                <a:gd name="T6" fmla="*/ 14 w 215"/>
                <a:gd name="T7" fmla="*/ 47 h 66"/>
                <a:gd name="T8" fmla="*/ 195 w 215"/>
                <a:gd name="T9" fmla="*/ 51 h 66"/>
                <a:gd name="T10" fmla="*/ 214 w 215"/>
                <a:gd name="T11" fmla="*/ 9 h 66"/>
              </a:gdLst>
              <a:ahLst/>
              <a:cxnLst>
                <a:cxn ang="0">
                  <a:pos x="T0" y="T1"/>
                </a:cxn>
                <a:cxn ang="0">
                  <a:pos x="T2" y="T3"/>
                </a:cxn>
                <a:cxn ang="0">
                  <a:pos x="T4" y="T5"/>
                </a:cxn>
                <a:cxn ang="0">
                  <a:pos x="T6" y="T7"/>
                </a:cxn>
                <a:cxn ang="0">
                  <a:pos x="T8" y="T9"/>
                </a:cxn>
                <a:cxn ang="0">
                  <a:pos x="T10" y="T11"/>
                </a:cxn>
              </a:cxnLst>
              <a:rect l="0" t="0" r="r" b="b"/>
              <a:pathLst>
                <a:path w="215" h="66">
                  <a:moveTo>
                    <a:pt x="214" y="9"/>
                  </a:moveTo>
                  <a:cubicBezTo>
                    <a:pt x="214" y="6"/>
                    <a:pt x="215" y="3"/>
                    <a:pt x="215" y="0"/>
                  </a:cubicBezTo>
                  <a:cubicBezTo>
                    <a:pt x="159" y="26"/>
                    <a:pt x="43" y="17"/>
                    <a:pt x="0" y="13"/>
                  </a:cubicBezTo>
                  <a:cubicBezTo>
                    <a:pt x="3" y="25"/>
                    <a:pt x="8" y="36"/>
                    <a:pt x="14" y="47"/>
                  </a:cubicBezTo>
                  <a:cubicBezTo>
                    <a:pt x="49" y="52"/>
                    <a:pt x="138" y="66"/>
                    <a:pt x="195" y="51"/>
                  </a:cubicBezTo>
                  <a:cubicBezTo>
                    <a:pt x="204" y="39"/>
                    <a:pt x="210" y="25"/>
                    <a:pt x="214" y="9"/>
                  </a:cubicBezTo>
                  <a:close/>
                </a:path>
              </a:pathLst>
            </a:custGeom>
            <a:solidFill>
              <a:srgbClr val="F5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9" name="Freeform 624"/>
            <p:cNvSpPr>
              <a:spLocks/>
            </p:cNvSpPr>
            <p:nvPr/>
          </p:nvSpPr>
          <p:spPr bwMode="auto">
            <a:xfrm rot="16200000">
              <a:off x="4505939" y="630643"/>
              <a:ext cx="1286168" cy="365611"/>
            </a:xfrm>
            <a:custGeom>
              <a:avLst/>
              <a:gdLst>
                <a:gd name="T0" fmla="*/ 221 w 221"/>
                <a:gd name="T1" fmla="*/ 15 h 63"/>
                <a:gd name="T2" fmla="*/ 4 w 221"/>
                <a:gd name="T3" fmla="*/ 0 h 63"/>
                <a:gd name="T4" fmla="*/ 4 w 221"/>
                <a:gd name="T5" fmla="*/ 2 h 63"/>
                <a:gd name="T6" fmla="*/ 5 w 221"/>
                <a:gd name="T7" fmla="*/ 50 h 63"/>
                <a:gd name="T8" fmla="*/ 220 w 221"/>
                <a:gd name="T9" fmla="*/ 37 h 63"/>
                <a:gd name="T10" fmla="*/ 221 w 221"/>
                <a:gd name="T11" fmla="*/ 15 h 63"/>
              </a:gdLst>
              <a:ahLst/>
              <a:cxnLst>
                <a:cxn ang="0">
                  <a:pos x="T0" y="T1"/>
                </a:cxn>
                <a:cxn ang="0">
                  <a:pos x="T2" y="T3"/>
                </a:cxn>
                <a:cxn ang="0">
                  <a:pos x="T4" y="T5"/>
                </a:cxn>
                <a:cxn ang="0">
                  <a:pos x="T6" y="T7"/>
                </a:cxn>
                <a:cxn ang="0">
                  <a:pos x="T8" y="T9"/>
                </a:cxn>
                <a:cxn ang="0">
                  <a:pos x="T10" y="T11"/>
                </a:cxn>
              </a:cxnLst>
              <a:rect l="0" t="0" r="r" b="b"/>
              <a:pathLst>
                <a:path w="221" h="63">
                  <a:moveTo>
                    <a:pt x="221" y="15"/>
                  </a:moveTo>
                  <a:cubicBezTo>
                    <a:pt x="153" y="36"/>
                    <a:pt x="39" y="9"/>
                    <a:pt x="4" y="0"/>
                  </a:cubicBezTo>
                  <a:cubicBezTo>
                    <a:pt x="4" y="1"/>
                    <a:pt x="4" y="1"/>
                    <a:pt x="4" y="2"/>
                  </a:cubicBezTo>
                  <a:cubicBezTo>
                    <a:pt x="0" y="18"/>
                    <a:pt x="1" y="35"/>
                    <a:pt x="5" y="50"/>
                  </a:cubicBezTo>
                  <a:cubicBezTo>
                    <a:pt x="48" y="54"/>
                    <a:pt x="164" y="63"/>
                    <a:pt x="220" y="37"/>
                  </a:cubicBezTo>
                  <a:cubicBezTo>
                    <a:pt x="221" y="29"/>
                    <a:pt x="221" y="22"/>
                    <a:pt x="221" y="15"/>
                  </a:cubicBezTo>
                  <a:close/>
                </a:path>
              </a:pathLst>
            </a:custGeom>
            <a:solidFill>
              <a:srgbClr val="CFA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0" name="Freeform 625"/>
            <p:cNvSpPr>
              <a:spLocks/>
            </p:cNvSpPr>
            <p:nvPr/>
          </p:nvSpPr>
          <p:spPr bwMode="auto">
            <a:xfrm rot="16200000">
              <a:off x="4226290" y="572972"/>
              <a:ext cx="1164297" cy="393903"/>
            </a:xfrm>
            <a:custGeom>
              <a:avLst/>
              <a:gdLst>
                <a:gd name="T0" fmla="*/ 200 w 200"/>
                <a:gd name="T1" fmla="*/ 58 h 68"/>
                <a:gd name="T2" fmla="*/ 193 w 200"/>
                <a:gd name="T3" fmla="*/ 39 h 68"/>
                <a:gd name="T4" fmla="*/ 24 w 200"/>
                <a:gd name="T5" fmla="*/ 0 h 68"/>
                <a:gd name="T6" fmla="*/ 0 w 200"/>
                <a:gd name="T7" fmla="*/ 27 h 68"/>
                <a:gd name="T8" fmla="*/ 200 w 200"/>
                <a:gd name="T9" fmla="*/ 58 h 68"/>
              </a:gdLst>
              <a:ahLst/>
              <a:cxnLst>
                <a:cxn ang="0">
                  <a:pos x="T0" y="T1"/>
                </a:cxn>
                <a:cxn ang="0">
                  <a:pos x="T2" y="T3"/>
                </a:cxn>
                <a:cxn ang="0">
                  <a:pos x="T4" y="T5"/>
                </a:cxn>
                <a:cxn ang="0">
                  <a:pos x="T6" y="T7"/>
                </a:cxn>
                <a:cxn ang="0">
                  <a:pos x="T8" y="T9"/>
                </a:cxn>
              </a:cxnLst>
              <a:rect l="0" t="0" r="r" b="b"/>
              <a:pathLst>
                <a:path w="200" h="68">
                  <a:moveTo>
                    <a:pt x="200" y="58"/>
                  </a:moveTo>
                  <a:cubicBezTo>
                    <a:pt x="198" y="52"/>
                    <a:pt x="196" y="45"/>
                    <a:pt x="193" y="39"/>
                  </a:cubicBezTo>
                  <a:cubicBezTo>
                    <a:pt x="130" y="39"/>
                    <a:pt x="51" y="10"/>
                    <a:pt x="24" y="0"/>
                  </a:cubicBezTo>
                  <a:cubicBezTo>
                    <a:pt x="15" y="7"/>
                    <a:pt x="7" y="17"/>
                    <a:pt x="0" y="27"/>
                  </a:cubicBezTo>
                  <a:cubicBezTo>
                    <a:pt x="38" y="40"/>
                    <a:pt x="133" y="68"/>
                    <a:pt x="200" y="58"/>
                  </a:cubicBezTo>
                  <a:close/>
                </a:path>
              </a:pathLst>
            </a:custGeom>
            <a:solidFill>
              <a:srgbClr val="FBC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1" name="Freeform 626"/>
            <p:cNvSpPr>
              <a:spLocks noEditPoints="1"/>
            </p:cNvSpPr>
            <p:nvPr/>
          </p:nvSpPr>
          <p:spPr bwMode="auto">
            <a:xfrm rot="16200000">
              <a:off x="-1546230" y="3239974"/>
              <a:ext cx="3762747" cy="670287"/>
            </a:xfrm>
            <a:custGeom>
              <a:avLst/>
              <a:gdLst>
                <a:gd name="T0" fmla="*/ 644 w 647"/>
                <a:gd name="T1" fmla="*/ 1 h 115"/>
                <a:gd name="T2" fmla="*/ 645 w 647"/>
                <a:gd name="T3" fmla="*/ 6 h 115"/>
                <a:gd name="T4" fmla="*/ 634 w 647"/>
                <a:gd name="T5" fmla="*/ 12 h 115"/>
                <a:gd name="T6" fmla="*/ 609 w 647"/>
                <a:gd name="T7" fmla="*/ 38 h 115"/>
                <a:gd name="T8" fmla="*/ 606 w 647"/>
                <a:gd name="T9" fmla="*/ 35 h 115"/>
                <a:gd name="T10" fmla="*/ 599 w 647"/>
                <a:gd name="T11" fmla="*/ 45 h 115"/>
                <a:gd name="T12" fmla="*/ 586 w 647"/>
                <a:gd name="T13" fmla="*/ 51 h 115"/>
                <a:gd name="T14" fmla="*/ 579 w 647"/>
                <a:gd name="T15" fmla="*/ 55 h 115"/>
                <a:gd name="T16" fmla="*/ 567 w 647"/>
                <a:gd name="T17" fmla="*/ 63 h 115"/>
                <a:gd name="T18" fmla="*/ 555 w 647"/>
                <a:gd name="T19" fmla="*/ 65 h 115"/>
                <a:gd name="T20" fmla="*/ 523 w 647"/>
                <a:gd name="T21" fmla="*/ 83 h 115"/>
                <a:gd name="T22" fmla="*/ 522 w 647"/>
                <a:gd name="T23" fmla="*/ 79 h 115"/>
                <a:gd name="T24" fmla="*/ 512 w 647"/>
                <a:gd name="T25" fmla="*/ 87 h 115"/>
                <a:gd name="T26" fmla="*/ 498 w 647"/>
                <a:gd name="T27" fmla="*/ 89 h 115"/>
                <a:gd name="T28" fmla="*/ 490 w 647"/>
                <a:gd name="T29" fmla="*/ 91 h 115"/>
                <a:gd name="T30" fmla="*/ 477 w 647"/>
                <a:gd name="T31" fmla="*/ 97 h 115"/>
                <a:gd name="T32" fmla="*/ 465 w 647"/>
                <a:gd name="T33" fmla="*/ 96 h 115"/>
                <a:gd name="T34" fmla="*/ 430 w 647"/>
                <a:gd name="T35" fmla="*/ 107 h 115"/>
                <a:gd name="T36" fmla="*/ 429 w 647"/>
                <a:gd name="T37" fmla="*/ 103 h 115"/>
                <a:gd name="T38" fmla="*/ 418 w 647"/>
                <a:gd name="T39" fmla="*/ 108 h 115"/>
                <a:gd name="T40" fmla="*/ 404 w 647"/>
                <a:gd name="T41" fmla="*/ 108 h 115"/>
                <a:gd name="T42" fmla="*/ 396 w 647"/>
                <a:gd name="T43" fmla="*/ 109 h 115"/>
                <a:gd name="T44" fmla="*/ 382 w 647"/>
                <a:gd name="T45" fmla="*/ 112 h 115"/>
                <a:gd name="T46" fmla="*/ 370 w 647"/>
                <a:gd name="T47" fmla="*/ 109 h 115"/>
                <a:gd name="T48" fmla="*/ 334 w 647"/>
                <a:gd name="T49" fmla="*/ 115 h 115"/>
                <a:gd name="T50" fmla="*/ 334 w 647"/>
                <a:gd name="T51" fmla="*/ 111 h 115"/>
                <a:gd name="T52" fmla="*/ 322 w 647"/>
                <a:gd name="T53" fmla="*/ 115 h 115"/>
                <a:gd name="T54" fmla="*/ 308 w 647"/>
                <a:gd name="T55" fmla="*/ 112 h 115"/>
                <a:gd name="T56" fmla="*/ 300 w 647"/>
                <a:gd name="T57" fmla="*/ 112 h 115"/>
                <a:gd name="T58" fmla="*/ 286 w 647"/>
                <a:gd name="T59" fmla="*/ 114 h 115"/>
                <a:gd name="T60" fmla="*/ 274 w 647"/>
                <a:gd name="T61" fmla="*/ 109 h 115"/>
                <a:gd name="T62" fmla="*/ 238 w 647"/>
                <a:gd name="T63" fmla="*/ 109 h 115"/>
                <a:gd name="T64" fmla="*/ 239 w 647"/>
                <a:gd name="T65" fmla="*/ 105 h 115"/>
                <a:gd name="T66" fmla="*/ 226 w 647"/>
                <a:gd name="T67" fmla="*/ 108 h 115"/>
                <a:gd name="T68" fmla="*/ 213 w 647"/>
                <a:gd name="T69" fmla="*/ 103 h 115"/>
                <a:gd name="T70" fmla="*/ 205 w 647"/>
                <a:gd name="T71" fmla="*/ 102 h 115"/>
                <a:gd name="T72" fmla="*/ 191 w 647"/>
                <a:gd name="T73" fmla="*/ 101 h 115"/>
                <a:gd name="T74" fmla="*/ 180 w 647"/>
                <a:gd name="T75" fmla="*/ 95 h 115"/>
                <a:gd name="T76" fmla="*/ 144 w 647"/>
                <a:gd name="T77" fmla="*/ 89 h 115"/>
                <a:gd name="T78" fmla="*/ 146 w 647"/>
                <a:gd name="T79" fmla="*/ 85 h 115"/>
                <a:gd name="T80" fmla="*/ 133 w 647"/>
                <a:gd name="T81" fmla="*/ 85 h 115"/>
                <a:gd name="T82" fmla="*/ 120 w 647"/>
                <a:gd name="T83" fmla="*/ 78 h 115"/>
                <a:gd name="T84" fmla="*/ 113 w 647"/>
                <a:gd name="T85" fmla="*/ 75 h 115"/>
                <a:gd name="T86" fmla="*/ 99 w 647"/>
                <a:gd name="T87" fmla="*/ 71 h 115"/>
                <a:gd name="T88" fmla="*/ 90 w 647"/>
                <a:gd name="T89" fmla="*/ 63 h 115"/>
                <a:gd name="T90" fmla="*/ 57 w 647"/>
                <a:gd name="T91" fmla="*/ 49 h 115"/>
                <a:gd name="T92" fmla="*/ 59 w 647"/>
                <a:gd name="T93" fmla="*/ 45 h 115"/>
                <a:gd name="T94" fmla="*/ 47 w 647"/>
                <a:gd name="T95" fmla="*/ 42 h 115"/>
                <a:gd name="T96" fmla="*/ 36 w 647"/>
                <a:gd name="T97" fmla="*/ 33 h 115"/>
                <a:gd name="T98" fmla="*/ 30 w 647"/>
                <a:gd name="T99" fmla="*/ 28 h 115"/>
                <a:gd name="T100" fmla="*/ 18 w 647"/>
                <a:gd name="T101" fmla="*/ 20 h 115"/>
                <a:gd name="T102" fmla="*/ 12 w 647"/>
                <a:gd name="T103" fmla="*/ 9 h 115"/>
                <a:gd name="T104" fmla="*/ 1 w 647"/>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7" h="115">
                  <a:moveTo>
                    <a:pt x="645" y="6"/>
                  </a:moveTo>
                  <a:cubicBezTo>
                    <a:pt x="646" y="4"/>
                    <a:pt x="647" y="3"/>
                    <a:pt x="647" y="3"/>
                  </a:cubicBezTo>
                  <a:cubicBezTo>
                    <a:pt x="647" y="2"/>
                    <a:pt x="647" y="1"/>
                    <a:pt x="646" y="0"/>
                  </a:cubicBezTo>
                  <a:cubicBezTo>
                    <a:pt x="646" y="0"/>
                    <a:pt x="644" y="0"/>
                    <a:pt x="644" y="1"/>
                  </a:cubicBezTo>
                  <a:cubicBezTo>
                    <a:pt x="643" y="1"/>
                    <a:pt x="643" y="1"/>
                    <a:pt x="643" y="1"/>
                  </a:cubicBezTo>
                  <a:cubicBezTo>
                    <a:pt x="643" y="1"/>
                    <a:pt x="643" y="2"/>
                    <a:pt x="642" y="3"/>
                  </a:cubicBezTo>
                  <a:cubicBezTo>
                    <a:pt x="641" y="4"/>
                    <a:pt x="641" y="5"/>
                    <a:pt x="642" y="6"/>
                  </a:cubicBezTo>
                  <a:cubicBezTo>
                    <a:pt x="643" y="7"/>
                    <a:pt x="644" y="7"/>
                    <a:pt x="645" y="6"/>
                  </a:cubicBezTo>
                  <a:close/>
                  <a:moveTo>
                    <a:pt x="627" y="23"/>
                  </a:moveTo>
                  <a:cubicBezTo>
                    <a:pt x="631" y="20"/>
                    <a:pt x="634" y="17"/>
                    <a:pt x="636" y="15"/>
                  </a:cubicBezTo>
                  <a:cubicBezTo>
                    <a:pt x="637" y="14"/>
                    <a:pt x="637" y="13"/>
                    <a:pt x="636" y="12"/>
                  </a:cubicBezTo>
                  <a:cubicBezTo>
                    <a:pt x="636" y="11"/>
                    <a:pt x="634" y="11"/>
                    <a:pt x="634" y="12"/>
                  </a:cubicBezTo>
                  <a:cubicBezTo>
                    <a:pt x="631" y="14"/>
                    <a:pt x="628" y="17"/>
                    <a:pt x="625" y="20"/>
                  </a:cubicBezTo>
                  <a:cubicBezTo>
                    <a:pt x="624" y="21"/>
                    <a:pt x="624" y="22"/>
                    <a:pt x="625" y="23"/>
                  </a:cubicBezTo>
                  <a:cubicBezTo>
                    <a:pt x="625" y="24"/>
                    <a:pt x="627" y="24"/>
                    <a:pt x="627" y="23"/>
                  </a:cubicBezTo>
                  <a:close/>
                  <a:moveTo>
                    <a:pt x="609" y="38"/>
                  </a:moveTo>
                  <a:cubicBezTo>
                    <a:pt x="612" y="36"/>
                    <a:pt x="615" y="33"/>
                    <a:pt x="618" y="31"/>
                  </a:cubicBezTo>
                  <a:cubicBezTo>
                    <a:pt x="619" y="30"/>
                    <a:pt x="619" y="29"/>
                    <a:pt x="619" y="28"/>
                  </a:cubicBezTo>
                  <a:cubicBezTo>
                    <a:pt x="618" y="27"/>
                    <a:pt x="617" y="27"/>
                    <a:pt x="616" y="28"/>
                  </a:cubicBezTo>
                  <a:cubicBezTo>
                    <a:pt x="613" y="30"/>
                    <a:pt x="610" y="32"/>
                    <a:pt x="606" y="35"/>
                  </a:cubicBezTo>
                  <a:cubicBezTo>
                    <a:pt x="605" y="35"/>
                    <a:pt x="605" y="37"/>
                    <a:pt x="606" y="38"/>
                  </a:cubicBezTo>
                  <a:cubicBezTo>
                    <a:pt x="606" y="38"/>
                    <a:pt x="608" y="39"/>
                    <a:pt x="609" y="38"/>
                  </a:cubicBezTo>
                  <a:close/>
                  <a:moveTo>
                    <a:pt x="588" y="51"/>
                  </a:moveTo>
                  <a:cubicBezTo>
                    <a:pt x="592" y="49"/>
                    <a:pt x="595" y="47"/>
                    <a:pt x="599" y="45"/>
                  </a:cubicBezTo>
                  <a:cubicBezTo>
                    <a:pt x="600" y="44"/>
                    <a:pt x="600" y="43"/>
                    <a:pt x="599" y="42"/>
                  </a:cubicBezTo>
                  <a:cubicBezTo>
                    <a:pt x="599" y="41"/>
                    <a:pt x="597" y="41"/>
                    <a:pt x="596" y="42"/>
                  </a:cubicBezTo>
                  <a:cubicBezTo>
                    <a:pt x="593" y="44"/>
                    <a:pt x="590" y="46"/>
                    <a:pt x="586" y="48"/>
                  </a:cubicBezTo>
                  <a:cubicBezTo>
                    <a:pt x="585" y="49"/>
                    <a:pt x="585" y="50"/>
                    <a:pt x="586" y="51"/>
                  </a:cubicBezTo>
                  <a:cubicBezTo>
                    <a:pt x="586" y="52"/>
                    <a:pt x="588" y="52"/>
                    <a:pt x="588" y="51"/>
                  </a:cubicBezTo>
                  <a:close/>
                  <a:moveTo>
                    <a:pt x="567" y="63"/>
                  </a:moveTo>
                  <a:cubicBezTo>
                    <a:pt x="571" y="61"/>
                    <a:pt x="575" y="59"/>
                    <a:pt x="578" y="58"/>
                  </a:cubicBezTo>
                  <a:cubicBezTo>
                    <a:pt x="579" y="57"/>
                    <a:pt x="579" y="56"/>
                    <a:pt x="579" y="55"/>
                  </a:cubicBezTo>
                  <a:cubicBezTo>
                    <a:pt x="578" y="54"/>
                    <a:pt x="577" y="53"/>
                    <a:pt x="576" y="54"/>
                  </a:cubicBezTo>
                  <a:cubicBezTo>
                    <a:pt x="573" y="56"/>
                    <a:pt x="569" y="58"/>
                    <a:pt x="566" y="60"/>
                  </a:cubicBezTo>
                  <a:cubicBezTo>
                    <a:pt x="565" y="60"/>
                    <a:pt x="564" y="61"/>
                    <a:pt x="565" y="62"/>
                  </a:cubicBezTo>
                  <a:cubicBezTo>
                    <a:pt x="565" y="63"/>
                    <a:pt x="566" y="64"/>
                    <a:pt x="567" y="63"/>
                  </a:cubicBezTo>
                  <a:close/>
                  <a:moveTo>
                    <a:pt x="546" y="74"/>
                  </a:moveTo>
                  <a:cubicBezTo>
                    <a:pt x="549" y="72"/>
                    <a:pt x="553" y="70"/>
                    <a:pt x="557" y="69"/>
                  </a:cubicBezTo>
                  <a:cubicBezTo>
                    <a:pt x="558" y="68"/>
                    <a:pt x="558" y="67"/>
                    <a:pt x="558" y="66"/>
                  </a:cubicBezTo>
                  <a:cubicBezTo>
                    <a:pt x="557" y="65"/>
                    <a:pt x="556" y="65"/>
                    <a:pt x="555" y="65"/>
                  </a:cubicBezTo>
                  <a:cubicBezTo>
                    <a:pt x="551" y="67"/>
                    <a:pt x="548" y="68"/>
                    <a:pt x="544" y="70"/>
                  </a:cubicBezTo>
                  <a:cubicBezTo>
                    <a:pt x="543" y="70"/>
                    <a:pt x="543" y="72"/>
                    <a:pt x="543" y="73"/>
                  </a:cubicBezTo>
                  <a:cubicBezTo>
                    <a:pt x="543" y="74"/>
                    <a:pt x="545" y="74"/>
                    <a:pt x="546" y="74"/>
                  </a:cubicBezTo>
                  <a:close/>
                  <a:moveTo>
                    <a:pt x="523" y="83"/>
                  </a:moveTo>
                  <a:cubicBezTo>
                    <a:pt x="527" y="81"/>
                    <a:pt x="531" y="80"/>
                    <a:pt x="535" y="78"/>
                  </a:cubicBezTo>
                  <a:cubicBezTo>
                    <a:pt x="536" y="78"/>
                    <a:pt x="536" y="77"/>
                    <a:pt x="536" y="76"/>
                  </a:cubicBezTo>
                  <a:cubicBezTo>
                    <a:pt x="535" y="75"/>
                    <a:pt x="534" y="74"/>
                    <a:pt x="533" y="75"/>
                  </a:cubicBezTo>
                  <a:cubicBezTo>
                    <a:pt x="529" y="76"/>
                    <a:pt x="526" y="77"/>
                    <a:pt x="522" y="79"/>
                  </a:cubicBezTo>
                  <a:cubicBezTo>
                    <a:pt x="521" y="79"/>
                    <a:pt x="520" y="80"/>
                    <a:pt x="521" y="81"/>
                  </a:cubicBezTo>
                  <a:cubicBezTo>
                    <a:pt x="521" y="82"/>
                    <a:pt x="522" y="83"/>
                    <a:pt x="523" y="83"/>
                  </a:cubicBezTo>
                  <a:close/>
                  <a:moveTo>
                    <a:pt x="500" y="90"/>
                  </a:moveTo>
                  <a:cubicBezTo>
                    <a:pt x="504" y="89"/>
                    <a:pt x="508" y="88"/>
                    <a:pt x="512" y="87"/>
                  </a:cubicBezTo>
                  <a:cubicBezTo>
                    <a:pt x="513" y="86"/>
                    <a:pt x="514" y="85"/>
                    <a:pt x="513" y="84"/>
                  </a:cubicBezTo>
                  <a:cubicBezTo>
                    <a:pt x="513" y="83"/>
                    <a:pt x="512" y="82"/>
                    <a:pt x="511" y="83"/>
                  </a:cubicBezTo>
                  <a:cubicBezTo>
                    <a:pt x="507" y="84"/>
                    <a:pt x="503" y="85"/>
                    <a:pt x="499" y="87"/>
                  </a:cubicBezTo>
                  <a:cubicBezTo>
                    <a:pt x="498" y="87"/>
                    <a:pt x="498" y="88"/>
                    <a:pt x="498" y="89"/>
                  </a:cubicBezTo>
                  <a:cubicBezTo>
                    <a:pt x="498" y="90"/>
                    <a:pt x="499" y="91"/>
                    <a:pt x="500" y="90"/>
                  </a:cubicBezTo>
                  <a:close/>
                  <a:moveTo>
                    <a:pt x="477" y="97"/>
                  </a:moveTo>
                  <a:cubicBezTo>
                    <a:pt x="481" y="96"/>
                    <a:pt x="485" y="95"/>
                    <a:pt x="489" y="94"/>
                  </a:cubicBezTo>
                  <a:cubicBezTo>
                    <a:pt x="490" y="93"/>
                    <a:pt x="491" y="92"/>
                    <a:pt x="490" y="91"/>
                  </a:cubicBezTo>
                  <a:cubicBezTo>
                    <a:pt x="490" y="90"/>
                    <a:pt x="489" y="90"/>
                    <a:pt x="488" y="90"/>
                  </a:cubicBezTo>
                  <a:cubicBezTo>
                    <a:pt x="484" y="91"/>
                    <a:pt x="480" y="92"/>
                    <a:pt x="476" y="93"/>
                  </a:cubicBezTo>
                  <a:cubicBezTo>
                    <a:pt x="475" y="93"/>
                    <a:pt x="475" y="94"/>
                    <a:pt x="475" y="95"/>
                  </a:cubicBezTo>
                  <a:cubicBezTo>
                    <a:pt x="475" y="96"/>
                    <a:pt x="476" y="97"/>
                    <a:pt x="477" y="97"/>
                  </a:cubicBezTo>
                  <a:close/>
                  <a:moveTo>
                    <a:pt x="454" y="102"/>
                  </a:moveTo>
                  <a:cubicBezTo>
                    <a:pt x="458" y="101"/>
                    <a:pt x="462" y="101"/>
                    <a:pt x="466" y="100"/>
                  </a:cubicBezTo>
                  <a:cubicBezTo>
                    <a:pt x="467" y="99"/>
                    <a:pt x="467" y="98"/>
                    <a:pt x="467" y="97"/>
                  </a:cubicBezTo>
                  <a:cubicBezTo>
                    <a:pt x="467" y="96"/>
                    <a:pt x="466" y="96"/>
                    <a:pt x="465" y="96"/>
                  </a:cubicBezTo>
                  <a:cubicBezTo>
                    <a:pt x="461" y="97"/>
                    <a:pt x="457" y="97"/>
                    <a:pt x="453" y="98"/>
                  </a:cubicBezTo>
                  <a:cubicBezTo>
                    <a:pt x="452" y="99"/>
                    <a:pt x="451" y="100"/>
                    <a:pt x="451" y="101"/>
                  </a:cubicBezTo>
                  <a:cubicBezTo>
                    <a:pt x="452" y="102"/>
                    <a:pt x="453" y="102"/>
                    <a:pt x="454" y="102"/>
                  </a:cubicBezTo>
                  <a:close/>
                  <a:moveTo>
                    <a:pt x="430" y="107"/>
                  </a:moveTo>
                  <a:cubicBezTo>
                    <a:pt x="434" y="106"/>
                    <a:pt x="438" y="105"/>
                    <a:pt x="442" y="105"/>
                  </a:cubicBezTo>
                  <a:cubicBezTo>
                    <a:pt x="443" y="104"/>
                    <a:pt x="444" y="103"/>
                    <a:pt x="444" y="102"/>
                  </a:cubicBezTo>
                  <a:cubicBezTo>
                    <a:pt x="443" y="101"/>
                    <a:pt x="442" y="100"/>
                    <a:pt x="441" y="101"/>
                  </a:cubicBezTo>
                  <a:cubicBezTo>
                    <a:pt x="437" y="101"/>
                    <a:pt x="433" y="102"/>
                    <a:pt x="429" y="103"/>
                  </a:cubicBezTo>
                  <a:cubicBezTo>
                    <a:pt x="428" y="103"/>
                    <a:pt x="428" y="104"/>
                    <a:pt x="428" y="105"/>
                  </a:cubicBezTo>
                  <a:cubicBezTo>
                    <a:pt x="428" y="106"/>
                    <a:pt x="429" y="107"/>
                    <a:pt x="430" y="107"/>
                  </a:cubicBezTo>
                  <a:close/>
                  <a:moveTo>
                    <a:pt x="406" y="110"/>
                  </a:moveTo>
                  <a:cubicBezTo>
                    <a:pt x="410" y="109"/>
                    <a:pt x="414" y="109"/>
                    <a:pt x="418" y="108"/>
                  </a:cubicBezTo>
                  <a:cubicBezTo>
                    <a:pt x="419" y="108"/>
                    <a:pt x="420" y="107"/>
                    <a:pt x="420" y="106"/>
                  </a:cubicBezTo>
                  <a:cubicBezTo>
                    <a:pt x="420" y="105"/>
                    <a:pt x="419" y="104"/>
                    <a:pt x="418" y="104"/>
                  </a:cubicBezTo>
                  <a:cubicBezTo>
                    <a:pt x="414" y="105"/>
                    <a:pt x="410" y="105"/>
                    <a:pt x="406" y="106"/>
                  </a:cubicBezTo>
                  <a:cubicBezTo>
                    <a:pt x="405" y="106"/>
                    <a:pt x="404" y="107"/>
                    <a:pt x="404" y="108"/>
                  </a:cubicBezTo>
                  <a:cubicBezTo>
                    <a:pt x="404" y="109"/>
                    <a:pt x="405" y="110"/>
                    <a:pt x="406" y="110"/>
                  </a:cubicBezTo>
                  <a:close/>
                  <a:moveTo>
                    <a:pt x="382" y="112"/>
                  </a:moveTo>
                  <a:cubicBezTo>
                    <a:pt x="386" y="112"/>
                    <a:pt x="390" y="112"/>
                    <a:pt x="394" y="111"/>
                  </a:cubicBezTo>
                  <a:cubicBezTo>
                    <a:pt x="395" y="111"/>
                    <a:pt x="396" y="110"/>
                    <a:pt x="396" y="109"/>
                  </a:cubicBezTo>
                  <a:cubicBezTo>
                    <a:pt x="396" y="108"/>
                    <a:pt x="395" y="107"/>
                    <a:pt x="394" y="107"/>
                  </a:cubicBezTo>
                  <a:cubicBezTo>
                    <a:pt x="390" y="108"/>
                    <a:pt x="386" y="108"/>
                    <a:pt x="382" y="108"/>
                  </a:cubicBezTo>
                  <a:cubicBezTo>
                    <a:pt x="381" y="108"/>
                    <a:pt x="380" y="109"/>
                    <a:pt x="380" y="110"/>
                  </a:cubicBezTo>
                  <a:cubicBezTo>
                    <a:pt x="380" y="112"/>
                    <a:pt x="381" y="112"/>
                    <a:pt x="382" y="112"/>
                  </a:cubicBezTo>
                  <a:close/>
                  <a:moveTo>
                    <a:pt x="358" y="114"/>
                  </a:moveTo>
                  <a:cubicBezTo>
                    <a:pt x="362" y="114"/>
                    <a:pt x="366" y="113"/>
                    <a:pt x="370" y="113"/>
                  </a:cubicBezTo>
                  <a:cubicBezTo>
                    <a:pt x="371" y="113"/>
                    <a:pt x="372" y="112"/>
                    <a:pt x="372" y="111"/>
                  </a:cubicBezTo>
                  <a:cubicBezTo>
                    <a:pt x="372" y="110"/>
                    <a:pt x="371" y="109"/>
                    <a:pt x="370" y="109"/>
                  </a:cubicBezTo>
                  <a:cubicBezTo>
                    <a:pt x="366" y="109"/>
                    <a:pt x="362" y="110"/>
                    <a:pt x="358" y="110"/>
                  </a:cubicBezTo>
                  <a:cubicBezTo>
                    <a:pt x="357" y="110"/>
                    <a:pt x="356" y="111"/>
                    <a:pt x="356" y="112"/>
                  </a:cubicBezTo>
                  <a:cubicBezTo>
                    <a:pt x="356" y="113"/>
                    <a:pt x="357" y="114"/>
                    <a:pt x="358" y="114"/>
                  </a:cubicBezTo>
                  <a:close/>
                  <a:moveTo>
                    <a:pt x="334" y="115"/>
                  </a:moveTo>
                  <a:cubicBezTo>
                    <a:pt x="338" y="114"/>
                    <a:pt x="342" y="114"/>
                    <a:pt x="346" y="114"/>
                  </a:cubicBezTo>
                  <a:cubicBezTo>
                    <a:pt x="347" y="114"/>
                    <a:pt x="348" y="113"/>
                    <a:pt x="348" y="112"/>
                  </a:cubicBezTo>
                  <a:cubicBezTo>
                    <a:pt x="348" y="111"/>
                    <a:pt x="347" y="110"/>
                    <a:pt x="346" y="110"/>
                  </a:cubicBezTo>
                  <a:cubicBezTo>
                    <a:pt x="342" y="110"/>
                    <a:pt x="338" y="110"/>
                    <a:pt x="334" y="111"/>
                  </a:cubicBezTo>
                  <a:cubicBezTo>
                    <a:pt x="333" y="111"/>
                    <a:pt x="332" y="111"/>
                    <a:pt x="332" y="113"/>
                  </a:cubicBezTo>
                  <a:cubicBezTo>
                    <a:pt x="332" y="114"/>
                    <a:pt x="333" y="115"/>
                    <a:pt x="334" y="115"/>
                  </a:cubicBezTo>
                  <a:close/>
                  <a:moveTo>
                    <a:pt x="310" y="114"/>
                  </a:moveTo>
                  <a:cubicBezTo>
                    <a:pt x="314" y="115"/>
                    <a:pt x="318" y="115"/>
                    <a:pt x="322" y="115"/>
                  </a:cubicBezTo>
                  <a:cubicBezTo>
                    <a:pt x="323" y="115"/>
                    <a:pt x="324" y="114"/>
                    <a:pt x="324" y="113"/>
                  </a:cubicBezTo>
                  <a:cubicBezTo>
                    <a:pt x="324" y="111"/>
                    <a:pt x="323" y="111"/>
                    <a:pt x="322" y="111"/>
                  </a:cubicBezTo>
                  <a:cubicBezTo>
                    <a:pt x="318" y="111"/>
                    <a:pt x="314" y="111"/>
                    <a:pt x="310" y="110"/>
                  </a:cubicBezTo>
                  <a:cubicBezTo>
                    <a:pt x="309" y="110"/>
                    <a:pt x="308" y="111"/>
                    <a:pt x="308" y="112"/>
                  </a:cubicBezTo>
                  <a:cubicBezTo>
                    <a:pt x="308" y="114"/>
                    <a:pt x="309" y="114"/>
                    <a:pt x="310" y="114"/>
                  </a:cubicBezTo>
                  <a:close/>
                  <a:moveTo>
                    <a:pt x="286" y="114"/>
                  </a:moveTo>
                  <a:cubicBezTo>
                    <a:pt x="290" y="114"/>
                    <a:pt x="294" y="114"/>
                    <a:pt x="298" y="114"/>
                  </a:cubicBezTo>
                  <a:cubicBezTo>
                    <a:pt x="299" y="114"/>
                    <a:pt x="300" y="113"/>
                    <a:pt x="300" y="112"/>
                  </a:cubicBezTo>
                  <a:cubicBezTo>
                    <a:pt x="300" y="111"/>
                    <a:pt x="299" y="110"/>
                    <a:pt x="298" y="110"/>
                  </a:cubicBezTo>
                  <a:cubicBezTo>
                    <a:pt x="294" y="110"/>
                    <a:pt x="290" y="110"/>
                    <a:pt x="286" y="110"/>
                  </a:cubicBezTo>
                  <a:cubicBezTo>
                    <a:pt x="285" y="110"/>
                    <a:pt x="284" y="110"/>
                    <a:pt x="284" y="111"/>
                  </a:cubicBezTo>
                  <a:cubicBezTo>
                    <a:pt x="284" y="113"/>
                    <a:pt x="285" y="114"/>
                    <a:pt x="286" y="114"/>
                  </a:cubicBezTo>
                  <a:close/>
                  <a:moveTo>
                    <a:pt x="262" y="112"/>
                  </a:moveTo>
                  <a:cubicBezTo>
                    <a:pt x="266" y="112"/>
                    <a:pt x="270" y="113"/>
                    <a:pt x="274" y="113"/>
                  </a:cubicBezTo>
                  <a:cubicBezTo>
                    <a:pt x="275" y="113"/>
                    <a:pt x="276" y="112"/>
                    <a:pt x="276" y="111"/>
                  </a:cubicBezTo>
                  <a:cubicBezTo>
                    <a:pt x="276" y="110"/>
                    <a:pt x="276" y="109"/>
                    <a:pt x="274" y="109"/>
                  </a:cubicBezTo>
                  <a:cubicBezTo>
                    <a:pt x="270" y="109"/>
                    <a:pt x="266" y="108"/>
                    <a:pt x="263" y="108"/>
                  </a:cubicBezTo>
                  <a:cubicBezTo>
                    <a:pt x="261" y="108"/>
                    <a:pt x="260" y="109"/>
                    <a:pt x="260" y="110"/>
                  </a:cubicBezTo>
                  <a:cubicBezTo>
                    <a:pt x="260" y="111"/>
                    <a:pt x="261" y="112"/>
                    <a:pt x="262" y="112"/>
                  </a:cubicBezTo>
                  <a:close/>
                  <a:moveTo>
                    <a:pt x="238" y="109"/>
                  </a:moveTo>
                  <a:cubicBezTo>
                    <a:pt x="242" y="110"/>
                    <a:pt x="246" y="110"/>
                    <a:pt x="250" y="111"/>
                  </a:cubicBezTo>
                  <a:cubicBezTo>
                    <a:pt x="251" y="111"/>
                    <a:pt x="252" y="110"/>
                    <a:pt x="252" y="109"/>
                  </a:cubicBezTo>
                  <a:cubicBezTo>
                    <a:pt x="253" y="108"/>
                    <a:pt x="252" y="107"/>
                    <a:pt x="251" y="107"/>
                  </a:cubicBezTo>
                  <a:cubicBezTo>
                    <a:pt x="247" y="106"/>
                    <a:pt x="243" y="106"/>
                    <a:pt x="239" y="105"/>
                  </a:cubicBezTo>
                  <a:cubicBezTo>
                    <a:pt x="238" y="105"/>
                    <a:pt x="237" y="106"/>
                    <a:pt x="237" y="107"/>
                  </a:cubicBezTo>
                  <a:cubicBezTo>
                    <a:pt x="236" y="108"/>
                    <a:pt x="237" y="109"/>
                    <a:pt x="238" y="109"/>
                  </a:cubicBezTo>
                  <a:close/>
                  <a:moveTo>
                    <a:pt x="214" y="106"/>
                  </a:moveTo>
                  <a:cubicBezTo>
                    <a:pt x="218" y="106"/>
                    <a:pt x="222" y="107"/>
                    <a:pt x="226" y="108"/>
                  </a:cubicBezTo>
                  <a:cubicBezTo>
                    <a:pt x="227" y="108"/>
                    <a:pt x="228" y="107"/>
                    <a:pt x="229" y="106"/>
                  </a:cubicBezTo>
                  <a:cubicBezTo>
                    <a:pt x="229" y="105"/>
                    <a:pt x="228" y="104"/>
                    <a:pt x="227" y="104"/>
                  </a:cubicBezTo>
                  <a:cubicBezTo>
                    <a:pt x="223" y="103"/>
                    <a:pt x="219" y="102"/>
                    <a:pt x="215" y="102"/>
                  </a:cubicBezTo>
                  <a:cubicBezTo>
                    <a:pt x="214" y="102"/>
                    <a:pt x="213" y="102"/>
                    <a:pt x="213" y="103"/>
                  </a:cubicBezTo>
                  <a:cubicBezTo>
                    <a:pt x="213" y="104"/>
                    <a:pt x="213" y="106"/>
                    <a:pt x="214" y="106"/>
                  </a:cubicBezTo>
                  <a:close/>
                  <a:moveTo>
                    <a:pt x="191" y="101"/>
                  </a:moveTo>
                  <a:cubicBezTo>
                    <a:pt x="195" y="102"/>
                    <a:pt x="199" y="103"/>
                    <a:pt x="203" y="104"/>
                  </a:cubicBezTo>
                  <a:cubicBezTo>
                    <a:pt x="204" y="104"/>
                    <a:pt x="205" y="103"/>
                    <a:pt x="205" y="102"/>
                  </a:cubicBezTo>
                  <a:cubicBezTo>
                    <a:pt x="205" y="101"/>
                    <a:pt x="204" y="100"/>
                    <a:pt x="203" y="100"/>
                  </a:cubicBezTo>
                  <a:cubicBezTo>
                    <a:pt x="199" y="99"/>
                    <a:pt x="195" y="98"/>
                    <a:pt x="192" y="97"/>
                  </a:cubicBezTo>
                  <a:cubicBezTo>
                    <a:pt x="191" y="97"/>
                    <a:pt x="190" y="98"/>
                    <a:pt x="189" y="99"/>
                  </a:cubicBezTo>
                  <a:cubicBezTo>
                    <a:pt x="189" y="100"/>
                    <a:pt x="190" y="101"/>
                    <a:pt x="191" y="101"/>
                  </a:cubicBezTo>
                  <a:close/>
                  <a:moveTo>
                    <a:pt x="167" y="95"/>
                  </a:moveTo>
                  <a:cubicBezTo>
                    <a:pt x="171" y="96"/>
                    <a:pt x="175" y="97"/>
                    <a:pt x="179" y="98"/>
                  </a:cubicBezTo>
                  <a:cubicBezTo>
                    <a:pt x="180" y="99"/>
                    <a:pt x="181" y="98"/>
                    <a:pt x="181" y="97"/>
                  </a:cubicBezTo>
                  <a:cubicBezTo>
                    <a:pt x="182" y="96"/>
                    <a:pt x="181" y="95"/>
                    <a:pt x="180" y="95"/>
                  </a:cubicBezTo>
                  <a:cubicBezTo>
                    <a:pt x="176" y="94"/>
                    <a:pt x="172" y="93"/>
                    <a:pt x="168" y="92"/>
                  </a:cubicBezTo>
                  <a:cubicBezTo>
                    <a:pt x="167" y="91"/>
                    <a:pt x="166" y="92"/>
                    <a:pt x="166" y="93"/>
                  </a:cubicBezTo>
                  <a:cubicBezTo>
                    <a:pt x="166" y="94"/>
                    <a:pt x="166" y="95"/>
                    <a:pt x="167" y="95"/>
                  </a:cubicBezTo>
                  <a:close/>
                  <a:moveTo>
                    <a:pt x="144" y="89"/>
                  </a:moveTo>
                  <a:cubicBezTo>
                    <a:pt x="148" y="90"/>
                    <a:pt x="152" y="91"/>
                    <a:pt x="156" y="92"/>
                  </a:cubicBezTo>
                  <a:cubicBezTo>
                    <a:pt x="157" y="93"/>
                    <a:pt x="158" y="92"/>
                    <a:pt x="158" y="91"/>
                  </a:cubicBezTo>
                  <a:cubicBezTo>
                    <a:pt x="159" y="90"/>
                    <a:pt x="158" y="89"/>
                    <a:pt x="157" y="88"/>
                  </a:cubicBezTo>
                  <a:cubicBezTo>
                    <a:pt x="153" y="87"/>
                    <a:pt x="149" y="86"/>
                    <a:pt x="146" y="85"/>
                  </a:cubicBezTo>
                  <a:cubicBezTo>
                    <a:pt x="144" y="85"/>
                    <a:pt x="143" y="85"/>
                    <a:pt x="143" y="86"/>
                  </a:cubicBezTo>
                  <a:cubicBezTo>
                    <a:pt x="143" y="87"/>
                    <a:pt x="143" y="88"/>
                    <a:pt x="144" y="89"/>
                  </a:cubicBezTo>
                  <a:close/>
                  <a:moveTo>
                    <a:pt x="122" y="81"/>
                  </a:moveTo>
                  <a:cubicBezTo>
                    <a:pt x="125" y="82"/>
                    <a:pt x="129" y="83"/>
                    <a:pt x="133" y="85"/>
                  </a:cubicBezTo>
                  <a:cubicBezTo>
                    <a:pt x="134" y="85"/>
                    <a:pt x="135" y="85"/>
                    <a:pt x="135" y="84"/>
                  </a:cubicBezTo>
                  <a:cubicBezTo>
                    <a:pt x="136" y="83"/>
                    <a:pt x="135" y="81"/>
                    <a:pt x="134" y="81"/>
                  </a:cubicBezTo>
                  <a:cubicBezTo>
                    <a:pt x="130" y="80"/>
                    <a:pt x="127" y="78"/>
                    <a:pt x="123" y="77"/>
                  </a:cubicBezTo>
                  <a:cubicBezTo>
                    <a:pt x="122" y="77"/>
                    <a:pt x="121" y="77"/>
                    <a:pt x="120" y="78"/>
                  </a:cubicBezTo>
                  <a:cubicBezTo>
                    <a:pt x="120" y="79"/>
                    <a:pt x="121" y="80"/>
                    <a:pt x="122" y="81"/>
                  </a:cubicBezTo>
                  <a:close/>
                  <a:moveTo>
                    <a:pt x="99" y="71"/>
                  </a:moveTo>
                  <a:cubicBezTo>
                    <a:pt x="103" y="73"/>
                    <a:pt x="107" y="75"/>
                    <a:pt x="110" y="76"/>
                  </a:cubicBezTo>
                  <a:cubicBezTo>
                    <a:pt x="111" y="77"/>
                    <a:pt x="113" y="76"/>
                    <a:pt x="113" y="75"/>
                  </a:cubicBezTo>
                  <a:cubicBezTo>
                    <a:pt x="113" y="74"/>
                    <a:pt x="113" y="73"/>
                    <a:pt x="112" y="72"/>
                  </a:cubicBezTo>
                  <a:cubicBezTo>
                    <a:pt x="108" y="71"/>
                    <a:pt x="104" y="69"/>
                    <a:pt x="101" y="68"/>
                  </a:cubicBezTo>
                  <a:cubicBezTo>
                    <a:pt x="100" y="67"/>
                    <a:pt x="99" y="68"/>
                    <a:pt x="98" y="69"/>
                  </a:cubicBezTo>
                  <a:cubicBezTo>
                    <a:pt x="98" y="70"/>
                    <a:pt x="98" y="71"/>
                    <a:pt x="99" y="71"/>
                  </a:cubicBezTo>
                  <a:close/>
                  <a:moveTo>
                    <a:pt x="78" y="61"/>
                  </a:moveTo>
                  <a:cubicBezTo>
                    <a:pt x="81" y="63"/>
                    <a:pt x="85" y="64"/>
                    <a:pt x="88" y="66"/>
                  </a:cubicBezTo>
                  <a:cubicBezTo>
                    <a:pt x="89" y="67"/>
                    <a:pt x="91" y="66"/>
                    <a:pt x="91" y="65"/>
                  </a:cubicBezTo>
                  <a:cubicBezTo>
                    <a:pt x="92" y="64"/>
                    <a:pt x="91" y="63"/>
                    <a:pt x="90" y="63"/>
                  </a:cubicBezTo>
                  <a:cubicBezTo>
                    <a:pt x="86" y="61"/>
                    <a:pt x="83" y="59"/>
                    <a:pt x="79" y="57"/>
                  </a:cubicBezTo>
                  <a:cubicBezTo>
                    <a:pt x="79" y="57"/>
                    <a:pt x="77" y="57"/>
                    <a:pt x="77" y="58"/>
                  </a:cubicBezTo>
                  <a:cubicBezTo>
                    <a:pt x="76" y="59"/>
                    <a:pt x="77" y="60"/>
                    <a:pt x="78" y="61"/>
                  </a:cubicBezTo>
                  <a:close/>
                  <a:moveTo>
                    <a:pt x="57" y="49"/>
                  </a:moveTo>
                  <a:cubicBezTo>
                    <a:pt x="60" y="51"/>
                    <a:pt x="63" y="53"/>
                    <a:pt x="67" y="55"/>
                  </a:cubicBezTo>
                  <a:cubicBezTo>
                    <a:pt x="68" y="56"/>
                    <a:pt x="69" y="55"/>
                    <a:pt x="70" y="54"/>
                  </a:cubicBezTo>
                  <a:cubicBezTo>
                    <a:pt x="70" y="53"/>
                    <a:pt x="70" y="52"/>
                    <a:pt x="69" y="52"/>
                  </a:cubicBezTo>
                  <a:cubicBezTo>
                    <a:pt x="65" y="50"/>
                    <a:pt x="62" y="47"/>
                    <a:pt x="59" y="45"/>
                  </a:cubicBezTo>
                  <a:cubicBezTo>
                    <a:pt x="58" y="45"/>
                    <a:pt x="57" y="45"/>
                    <a:pt x="56" y="46"/>
                  </a:cubicBezTo>
                  <a:cubicBezTo>
                    <a:pt x="55" y="47"/>
                    <a:pt x="56" y="48"/>
                    <a:pt x="57" y="49"/>
                  </a:cubicBezTo>
                  <a:close/>
                  <a:moveTo>
                    <a:pt x="37" y="35"/>
                  </a:moveTo>
                  <a:cubicBezTo>
                    <a:pt x="40" y="38"/>
                    <a:pt x="43" y="40"/>
                    <a:pt x="47" y="42"/>
                  </a:cubicBezTo>
                  <a:cubicBezTo>
                    <a:pt x="47" y="43"/>
                    <a:pt x="49" y="43"/>
                    <a:pt x="49" y="42"/>
                  </a:cubicBezTo>
                  <a:cubicBezTo>
                    <a:pt x="50" y="41"/>
                    <a:pt x="50" y="40"/>
                    <a:pt x="49" y="39"/>
                  </a:cubicBezTo>
                  <a:cubicBezTo>
                    <a:pt x="45" y="37"/>
                    <a:pt x="42" y="34"/>
                    <a:pt x="39" y="32"/>
                  </a:cubicBezTo>
                  <a:cubicBezTo>
                    <a:pt x="38" y="32"/>
                    <a:pt x="37" y="32"/>
                    <a:pt x="36" y="33"/>
                  </a:cubicBezTo>
                  <a:cubicBezTo>
                    <a:pt x="36" y="33"/>
                    <a:pt x="36" y="35"/>
                    <a:pt x="37" y="35"/>
                  </a:cubicBezTo>
                  <a:close/>
                  <a:moveTo>
                    <a:pt x="18" y="20"/>
                  </a:moveTo>
                  <a:cubicBezTo>
                    <a:pt x="20" y="23"/>
                    <a:pt x="24" y="25"/>
                    <a:pt x="27" y="28"/>
                  </a:cubicBezTo>
                  <a:cubicBezTo>
                    <a:pt x="28" y="29"/>
                    <a:pt x="29" y="29"/>
                    <a:pt x="30" y="28"/>
                  </a:cubicBezTo>
                  <a:cubicBezTo>
                    <a:pt x="30" y="27"/>
                    <a:pt x="30" y="26"/>
                    <a:pt x="29" y="25"/>
                  </a:cubicBezTo>
                  <a:cubicBezTo>
                    <a:pt x="26" y="22"/>
                    <a:pt x="23" y="20"/>
                    <a:pt x="20" y="17"/>
                  </a:cubicBezTo>
                  <a:cubicBezTo>
                    <a:pt x="20" y="17"/>
                    <a:pt x="18" y="17"/>
                    <a:pt x="18" y="17"/>
                  </a:cubicBezTo>
                  <a:cubicBezTo>
                    <a:pt x="17" y="18"/>
                    <a:pt x="17" y="20"/>
                    <a:pt x="18" y="20"/>
                  </a:cubicBezTo>
                  <a:close/>
                  <a:moveTo>
                    <a:pt x="0" y="3"/>
                  </a:moveTo>
                  <a:cubicBezTo>
                    <a:pt x="1" y="3"/>
                    <a:pt x="3" y="6"/>
                    <a:pt x="9" y="12"/>
                  </a:cubicBezTo>
                  <a:cubicBezTo>
                    <a:pt x="10" y="13"/>
                    <a:pt x="11" y="13"/>
                    <a:pt x="12" y="12"/>
                  </a:cubicBezTo>
                  <a:cubicBezTo>
                    <a:pt x="12" y="11"/>
                    <a:pt x="12" y="10"/>
                    <a:pt x="12" y="9"/>
                  </a:cubicBezTo>
                  <a:cubicBezTo>
                    <a:pt x="9" y="6"/>
                    <a:pt x="7" y="4"/>
                    <a:pt x="6" y="3"/>
                  </a:cubicBezTo>
                  <a:cubicBezTo>
                    <a:pt x="5" y="2"/>
                    <a:pt x="4" y="1"/>
                    <a:pt x="4" y="1"/>
                  </a:cubicBezTo>
                  <a:cubicBezTo>
                    <a:pt x="4" y="1"/>
                    <a:pt x="4" y="1"/>
                    <a:pt x="4" y="1"/>
                  </a:cubicBezTo>
                  <a:cubicBezTo>
                    <a:pt x="3" y="0"/>
                    <a:pt x="2"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2" name="Freeform 627"/>
            <p:cNvSpPr>
              <a:spLocks noEditPoints="1"/>
            </p:cNvSpPr>
            <p:nvPr/>
          </p:nvSpPr>
          <p:spPr bwMode="auto">
            <a:xfrm rot="16200000">
              <a:off x="9202827" y="1811262"/>
              <a:ext cx="4883518" cy="1140358"/>
            </a:xfrm>
            <a:custGeom>
              <a:avLst/>
              <a:gdLst>
                <a:gd name="T0" fmla="*/ 832 w 840"/>
                <a:gd name="T1" fmla="*/ 11 h 196"/>
                <a:gd name="T2" fmla="*/ 829 w 840"/>
                <a:gd name="T3" fmla="*/ 21 h 196"/>
                <a:gd name="T4" fmla="*/ 809 w 840"/>
                <a:gd name="T5" fmla="*/ 53 h 196"/>
                <a:gd name="T6" fmla="*/ 806 w 840"/>
                <a:gd name="T7" fmla="*/ 53 h 196"/>
                <a:gd name="T8" fmla="*/ 798 w 840"/>
                <a:gd name="T9" fmla="*/ 59 h 196"/>
                <a:gd name="T10" fmla="*/ 783 w 840"/>
                <a:gd name="T11" fmla="*/ 79 h 196"/>
                <a:gd name="T12" fmla="*/ 773 w 840"/>
                <a:gd name="T13" fmla="*/ 86 h 196"/>
                <a:gd name="T14" fmla="*/ 751 w 840"/>
                <a:gd name="T15" fmla="*/ 96 h 196"/>
                <a:gd name="T16" fmla="*/ 743 w 840"/>
                <a:gd name="T17" fmla="*/ 102 h 196"/>
                <a:gd name="T18" fmla="*/ 709 w 840"/>
                <a:gd name="T19" fmla="*/ 119 h 196"/>
                <a:gd name="T20" fmla="*/ 706 w 840"/>
                <a:gd name="T21" fmla="*/ 118 h 196"/>
                <a:gd name="T22" fmla="*/ 696 w 840"/>
                <a:gd name="T23" fmla="*/ 119 h 196"/>
                <a:gd name="T24" fmla="*/ 674 w 840"/>
                <a:gd name="T25" fmla="*/ 129 h 196"/>
                <a:gd name="T26" fmla="*/ 662 w 840"/>
                <a:gd name="T27" fmla="*/ 132 h 196"/>
                <a:gd name="T28" fmla="*/ 638 w 840"/>
                <a:gd name="T29" fmla="*/ 132 h 196"/>
                <a:gd name="T30" fmla="*/ 628 w 840"/>
                <a:gd name="T31" fmla="*/ 135 h 196"/>
                <a:gd name="T32" fmla="*/ 590 w 840"/>
                <a:gd name="T33" fmla="*/ 140 h 196"/>
                <a:gd name="T34" fmla="*/ 588 w 840"/>
                <a:gd name="T35" fmla="*/ 138 h 196"/>
                <a:gd name="T36" fmla="*/ 580 w 840"/>
                <a:gd name="T37" fmla="*/ 138 h 196"/>
                <a:gd name="T38" fmla="*/ 566 w 840"/>
                <a:gd name="T39" fmla="*/ 140 h 196"/>
                <a:gd name="T40" fmla="*/ 542 w 840"/>
                <a:gd name="T41" fmla="*/ 135 h 196"/>
                <a:gd name="T42" fmla="*/ 532 w 840"/>
                <a:gd name="T43" fmla="*/ 136 h 196"/>
                <a:gd name="T44" fmla="*/ 494 w 840"/>
                <a:gd name="T45" fmla="*/ 135 h 196"/>
                <a:gd name="T46" fmla="*/ 493 w 840"/>
                <a:gd name="T47" fmla="*/ 132 h 196"/>
                <a:gd name="T48" fmla="*/ 483 w 840"/>
                <a:gd name="T49" fmla="*/ 129 h 196"/>
                <a:gd name="T50" fmla="*/ 459 w 840"/>
                <a:gd name="T51" fmla="*/ 129 h 196"/>
                <a:gd name="T52" fmla="*/ 447 w 840"/>
                <a:gd name="T53" fmla="*/ 127 h 196"/>
                <a:gd name="T54" fmla="*/ 424 w 840"/>
                <a:gd name="T55" fmla="*/ 118 h 196"/>
                <a:gd name="T56" fmla="*/ 414 w 840"/>
                <a:gd name="T57" fmla="*/ 118 h 196"/>
                <a:gd name="T58" fmla="*/ 377 w 840"/>
                <a:gd name="T59" fmla="*/ 110 h 196"/>
                <a:gd name="T60" fmla="*/ 375 w 840"/>
                <a:gd name="T61" fmla="*/ 107 h 196"/>
                <a:gd name="T62" fmla="*/ 366 w 840"/>
                <a:gd name="T63" fmla="*/ 103 h 196"/>
                <a:gd name="T64" fmla="*/ 342 w 840"/>
                <a:gd name="T65" fmla="*/ 101 h 196"/>
                <a:gd name="T66" fmla="*/ 330 w 840"/>
                <a:gd name="T67" fmla="*/ 98 h 196"/>
                <a:gd name="T68" fmla="*/ 307 w 840"/>
                <a:gd name="T69" fmla="*/ 90 h 196"/>
                <a:gd name="T70" fmla="*/ 297 w 840"/>
                <a:gd name="T71" fmla="*/ 90 h 196"/>
                <a:gd name="T72" fmla="*/ 259 w 840"/>
                <a:gd name="T73" fmla="*/ 89 h 196"/>
                <a:gd name="T74" fmla="*/ 257 w 840"/>
                <a:gd name="T75" fmla="*/ 87 h 196"/>
                <a:gd name="T76" fmla="*/ 249 w 840"/>
                <a:gd name="T77" fmla="*/ 87 h 196"/>
                <a:gd name="T78" fmla="*/ 235 w 840"/>
                <a:gd name="T79" fmla="*/ 89 h 196"/>
                <a:gd name="T80" fmla="*/ 211 w 840"/>
                <a:gd name="T81" fmla="*/ 86 h 196"/>
                <a:gd name="T82" fmla="*/ 201 w 840"/>
                <a:gd name="T83" fmla="*/ 89 h 196"/>
                <a:gd name="T84" fmla="*/ 164 w 840"/>
                <a:gd name="T85" fmla="*/ 98 h 196"/>
                <a:gd name="T86" fmla="*/ 162 w 840"/>
                <a:gd name="T87" fmla="*/ 96 h 196"/>
                <a:gd name="T88" fmla="*/ 152 w 840"/>
                <a:gd name="T89" fmla="*/ 97 h 196"/>
                <a:gd name="T90" fmla="*/ 130 w 840"/>
                <a:gd name="T91" fmla="*/ 108 h 196"/>
                <a:gd name="T92" fmla="*/ 119 w 840"/>
                <a:gd name="T93" fmla="*/ 112 h 196"/>
                <a:gd name="T94" fmla="*/ 95 w 840"/>
                <a:gd name="T95" fmla="*/ 118 h 196"/>
                <a:gd name="T96" fmla="*/ 87 w 840"/>
                <a:gd name="T97" fmla="*/ 124 h 196"/>
                <a:gd name="T98" fmla="*/ 56 w 840"/>
                <a:gd name="T99" fmla="*/ 146 h 196"/>
                <a:gd name="T100" fmla="*/ 54 w 840"/>
                <a:gd name="T101" fmla="*/ 145 h 196"/>
                <a:gd name="T102" fmla="*/ 44 w 840"/>
                <a:gd name="T103" fmla="*/ 150 h 196"/>
                <a:gd name="T104" fmla="*/ 29 w 840"/>
                <a:gd name="T105" fmla="*/ 168 h 196"/>
                <a:gd name="T106" fmla="*/ 20 w 840"/>
                <a:gd name="T107" fmla="*/ 177 h 196"/>
                <a:gd name="T108" fmla="*/ 9 w 840"/>
                <a:gd name="T109"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0" h="196">
                  <a:moveTo>
                    <a:pt x="835" y="13"/>
                  </a:moveTo>
                  <a:cubicBezTo>
                    <a:pt x="837" y="10"/>
                    <a:pt x="838" y="6"/>
                    <a:pt x="840" y="3"/>
                  </a:cubicBezTo>
                  <a:cubicBezTo>
                    <a:pt x="840" y="2"/>
                    <a:pt x="840" y="1"/>
                    <a:pt x="839" y="0"/>
                  </a:cubicBezTo>
                  <a:cubicBezTo>
                    <a:pt x="838" y="0"/>
                    <a:pt x="837" y="0"/>
                    <a:pt x="836" y="1"/>
                  </a:cubicBezTo>
                  <a:cubicBezTo>
                    <a:pt x="835" y="5"/>
                    <a:pt x="833" y="8"/>
                    <a:pt x="832" y="11"/>
                  </a:cubicBezTo>
                  <a:cubicBezTo>
                    <a:pt x="831" y="12"/>
                    <a:pt x="832" y="13"/>
                    <a:pt x="833" y="14"/>
                  </a:cubicBezTo>
                  <a:cubicBezTo>
                    <a:pt x="834" y="14"/>
                    <a:pt x="835" y="14"/>
                    <a:pt x="835" y="13"/>
                  </a:cubicBezTo>
                  <a:close/>
                  <a:moveTo>
                    <a:pt x="823" y="34"/>
                  </a:moveTo>
                  <a:cubicBezTo>
                    <a:pt x="825" y="31"/>
                    <a:pt x="828" y="27"/>
                    <a:pt x="830" y="24"/>
                  </a:cubicBezTo>
                  <a:cubicBezTo>
                    <a:pt x="830" y="23"/>
                    <a:pt x="830" y="21"/>
                    <a:pt x="829" y="21"/>
                  </a:cubicBezTo>
                  <a:cubicBezTo>
                    <a:pt x="828" y="20"/>
                    <a:pt x="827" y="21"/>
                    <a:pt x="826" y="22"/>
                  </a:cubicBezTo>
                  <a:cubicBezTo>
                    <a:pt x="824" y="25"/>
                    <a:pt x="822" y="28"/>
                    <a:pt x="820" y="32"/>
                  </a:cubicBezTo>
                  <a:cubicBezTo>
                    <a:pt x="819" y="33"/>
                    <a:pt x="820" y="34"/>
                    <a:pt x="820" y="35"/>
                  </a:cubicBezTo>
                  <a:cubicBezTo>
                    <a:pt x="821" y="35"/>
                    <a:pt x="823" y="35"/>
                    <a:pt x="823" y="34"/>
                  </a:cubicBezTo>
                  <a:close/>
                  <a:moveTo>
                    <a:pt x="809" y="53"/>
                  </a:moveTo>
                  <a:cubicBezTo>
                    <a:pt x="811" y="50"/>
                    <a:pt x="814" y="47"/>
                    <a:pt x="816" y="44"/>
                  </a:cubicBezTo>
                  <a:cubicBezTo>
                    <a:pt x="817" y="43"/>
                    <a:pt x="817" y="42"/>
                    <a:pt x="816" y="41"/>
                  </a:cubicBezTo>
                  <a:cubicBezTo>
                    <a:pt x="815" y="40"/>
                    <a:pt x="814" y="41"/>
                    <a:pt x="813" y="41"/>
                  </a:cubicBezTo>
                  <a:cubicBezTo>
                    <a:pt x="811" y="45"/>
                    <a:pt x="808" y="48"/>
                    <a:pt x="806" y="51"/>
                  </a:cubicBezTo>
                  <a:cubicBezTo>
                    <a:pt x="805" y="51"/>
                    <a:pt x="805" y="53"/>
                    <a:pt x="806" y="53"/>
                  </a:cubicBezTo>
                  <a:cubicBezTo>
                    <a:pt x="807" y="54"/>
                    <a:pt x="808" y="54"/>
                    <a:pt x="809" y="53"/>
                  </a:cubicBezTo>
                  <a:close/>
                  <a:moveTo>
                    <a:pt x="792" y="71"/>
                  </a:moveTo>
                  <a:cubicBezTo>
                    <a:pt x="795" y="68"/>
                    <a:pt x="798" y="65"/>
                    <a:pt x="800" y="62"/>
                  </a:cubicBezTo>
                  <a:cubicBezTo>
                    <a:pt x="801" y="61"/>
                    <a:pt x="801" y="60"/>
                    <a:pt x="800" y="59"/>
                  </a:cubicBezTo>
                  <a:cubicBezTo>
                    <a:pt x="800" y="59"/>
                    <a:pt x="798" y="59"/>
                    <a:pt x="798" y="59"/>
                  </a:cubicBezTo>
                  <a:cubicBezTo>
                    <a:pt x="795" y="62"/>
                    <a:pt x="792" y="65"/>
                    <a:pt x="789" y="68"/>
                  </a:cubicBezTo>
                  <a:cubicBezTo>
                    <a:pt x="788" y="68"/>
                    <a:pt x="788" y="70"/>
                    <a:pt x="789" y="71"/>
                  </a:cubicBezTo>
                  <a:cubicBezTo>
                    <a:pt x="790" y="71"/>
                    <a:pt x="791" y="71"/>
                    <a:pt x="792" y="71"/>
                  </a:cubicBezTo>
                  <a:close/>
                  <a:moveTo>
                    <a:pt x="773" y="86"/>
                  </a:moveTo>
                  <a:cubicBezTo>
                    <a:pt x="776" y="84"/>
                    <a:pt x="779" y="81"/>
                    <a:pt x="783" y="79"/>
                  </a:cubicBezTo>
                  <a:cubicBezTo>
                    <a:pt x="783" y="78"/>
                    <a:pt x="784" y="77"/>
                    <a:pt x="783" y="76"/>
                  </a:cubicBezTo>
                  <a:cubicBezTo>
                    <a:pt x="782" y="75"/>
                    <a:pt x="781" y="75"/>
                    <a:pt x="780" y="75"/>
                  </a:cubicBezTo>
                  <a:cubicBezTo>
                    <a:pt x="777" y="78"/>
                    <a:pt x="774" y="80"/>
                    <a:pt x="771" y="83"/>
                  </a:cubicBezTo>
                  <a:cubicBezTo>
                    <a:pt x="770" y="83"/>
                    <a:pt x="770" y="85"/>
                    <a:pt x="770" y="85"/>
                  </a:cubicBezTo>
                  <a:cubicBezTo>
                    <a:pt x="771" y="86"/>
                    <a:pt x="772" y="87"/>
                    <a:pt x="773" y="86"/>
                  </a:cubicBezTo>
                  <a:close/>
                  <a:moveTo>
                    <a:pt x="753" y="99"/>
                  </a:moveTo>
                  <a:cubicBezTo>
                    <a:pt x="756" y="97"/>
                    <a:pt x="760" y="95"/>
                    <a:pt x="763" y="93"/>
                  </a:cubicBezTo>
                  <a:cubicBezTo>
                    <a:pt x="764" y="92"/>
                    <a:pt x="764" y="91"/>
                    <a:pt x="764" y="90"/>
                  </a:cubicBezTo>
                  <a:cubicBezTo>
                    <a:pt x="763" y="89"/>
                    <a:pt x="762" y="89"/>
                    <a:pt x="761" y="89"/>
                  </a:cubicBezTo>
                  <a:cubicBezTo>
                    <a:pt x="758" y="92"/>
                    <a:pt x="754" y="94"/>
                    <a:pt x="751" y="96"/>
                  </a:cubicBezTo>
                  <a:cubicBezTo>
                    <a:pt x="750" y="96"/>
                    <a:pt x="749" y="97"/>
                    <a:pt x="750" y="98"/>
                  </a:cubicBezTo>
                  <a:cubicBezTo>
                    <a:pt x="750" y="99"/>
                    <a:pt x="752" y="100"/>
                    <a:pt x="753" y="99"/>
                  </a:cubicBezTo>
                  <a:close/>
                  <a:moveTo>
                    <a:pt x="731" y="110"/>
                  </a:moveTo>
                  <a:cubicBezTo>
                    <a:pt x="735" y="108"/>
                    <a:pt x="738" y="107"/>
                    <a:pt x="742" y="105"/>
                  </a:cubicBezTo>
                  <a:cubicBezTo>
                    <a:pt x="743" y="104"/>
                    <a:pt x="743" y="103"/>
                    <a:pt x="743" y="102"/>
                  </a:cubicBezTo>
                  <a:cubicBezTo>
                    <a:pt x="742" y="101"/>
                    <a:pt x="741" y="101"/>
                    <a:pt x="740" y="101"/>
                  </a:cubicBezTo>
                  <a:cubicBezTo>
                    <a:pt x="737" y="103"/>
                    <a:pt x="733" y="105"/>
                    <a:pt x="729" y="106"/>
                  </a:cubicBezTo>
                  <a:cubicBezTo>
                    <a:pt x="728" y="107"/>
                    <a:pt x="728" y="108"/>
                    <a:pt x="728" y="109"/>
                  </a:cubicBezTo>
                  <a:cubicBezTo>
                    <a:pt x="729" y="110"/>
                    <a:pt x="730" y="110"/>
                    <a:pt x="731" y="110"/>
                  </a:cubicBezTo>
                  <a:close/>
                  <a:moveTo>
                    <a:pt x="709" y="119"/>
                  </a:moveTo>
                  <a:cubicBezTo>
                    <a:pt x="713" y="118"/>
                    <a:pt x="716" y="116"/>
                    <a:pt x="720" y="115"/>
                  </a:cubicBezTo>
                  <a:cubicBezTo>
                    <a:pt x="721" y="114"/>
                    <a:pt x="722" y="113"/>
                    <a:pt x="721" y="112"/>
                  </a:cubicBezTo>
                  <a:cubicBezTo>
                    <a:pt x="721" y="111"/>
                    <a:pt x="720" y="111"/>
                    <a:pt x="719" y="111"/>
                  </a:cubicBezTo>
                  <a:cubicBezTo>
                    <a:pt x="715" y="112"/>
                    <a:pt x="711" y="114"/>
                    <a:pt x="707" y="115"/>
                  </a:cubicBezTo>
                  <a:cubicBezTo>
                    <a:pt x="706" y="116"/>
                    <a:pt x="706" y="117"/>
                    <a:pt x="706" y="118"/>
                  </a:cubicBezTo>
                  <a:cubicBezTo>
                    <a:pt x="707" y="119"/>
                    <a:pt x="708" y="119"/>
                    <a:pt x="709" y="119"/>
                  </a:cubicBezTo>
                  <a:close/>
                  <a:moveTo>
                    <a:pt x="686" y="126"/>
                  </a:moveTo>
                  <a:cubicBezTo>
                    <a:pt x="690" y="125"/>
                    <a:pt x="693" y="124"/>
                    <a:pt x="697" y="123"/>
                  </a:cubicBezTo>
                  <a:cubicBezTo>
                    <a:pt x="698" y="122"/>
                    <a:pt x="699" y="121"/>
                    <a:pt x="699" y="120"/>
                  </a:cubicBezTo>
                  <a:cubicBezTo>
                    <a:pt x="698" y="119"/>
                    <a:pt x="697" y="119"/>
                    <a:pt x="696" y="119"/>
                  </a:cubicBezTo>
                  <a:cubicBezTo>
                    <a:pt x="692" y="120"/>
                    <a:pt x="688" y="121"/>
                    <a:pt x="685" y="122"/>
                  </a:cubicBezTo>
                  <a:cubicBezTo>
                    <a:pt x="684" y="123"/>
                    <a:pt x="683" y="124"/>
                    <a:pt x="683" y="125"/>
                  </a:cubicBezTo>
                  <a:cubicBezTo>
                    <a:pt x="683" y="126"/>
                    <a:pt x="685" y="126"/>
                    <a:pt x="686" y="126"/>
                  </a:cubicBezTo>
                  <a:close/>
                  <a:moveTo>
                    <a:pt x="662" y="132"/>
                  </a:moveTo>
                  <a:cubicBezTo>
                    <a:pt x="666" y="131"/>
                    <a:pt x="670" y="130"/>
                    <a:pt x="674" y="129"/>
                  </a:cubicBezTo>
                  <a:cubicBezTo>
                    <a:pt x="675" y="129"/>
                    <a:pt x="676" y="128"/>
                    <a:pt x="675" y="127"/>
                  </a:cubicBezTo>
                  <a:cubicBezTo>
                    <a:pt x="675" y="126"/>
                    <a:pt x="674" y="125"/>
                    <a:pt x="673" y="125"/>
                  </a:cubicBezTo>
                  <a:cubicBezTo>
                    <a:pt x="669" y="126"/>
                    <a:pt x="665" y="127"/>
                    <a:pt x="661" y="128"/>
                  </a:cubicBezTo>
                  <a:cubicBezTo>
                    <a:pt x="660" y="128"/>
                    <a:pt x="660" y="129"/>
                    <a:pt x="660" y="130"/>
                  </a:cubicBezTo>
                  <a:cubicBezTo>
                    <a:pt x="660" y="131"/>
                    <a:pt x="661" y="132"/>
                    <a:pt x="662" y="132"/>
                  </a:cubicBezTo>
                  <a:close/>
                  <a:moveTo>
                    <a:pt x="638" y="136"/>
                  </a:moveTo>
                  <a:cubicBezTo>
                    <a:pt x="642" y="135"/>
                    <a:pt x="646" y="134"/>
                    <a:pt x="650" y="134"/>
                  </a:cubicBezTo>
                  <a:cubicBezTo>
                    <a:pt x="651" y="134"/>
                    <a:pt x="652" y="133"/>
                    <a:pt x="652" y="132"/>
                  </a:cubicBezTo>
                  <a:cubicBezTo>
                    <a:pt x="652" y="130"/>
                    <a:pt x="651" y="130"/>
                    <a:pt x="650" y="130"/>
                  </a:cubicBezTo>
                  <a:cubicBezTo>
                    <a:pt x="646" y="131"/>
                    <a:pt x="642" y="131"/>
                    <a:pt x="638" y="132"/>
                  </a:cubicBezTo>
                  <a:cubicBezTo>
                    <a:pt x="637" y="132"/>
                    <a:pt x="636" y="133"/>
                    <a:pt x="636" y="134"/>
                  </a:cubicBezTo>
                  <a:cubicBezTo>
                    <a:pt x="636" y="135"/>
                    <a:pt x="637" y="136"/>
                    <a:pt x="638" y="136"/>
                  </a:cubicBezTo>
                  <a:close/>
                  <a:moveTo>
                    <a:pt x="614" y="138"/>
                  </a:moveTo>
                  <a:cubicBezTo>
                    <a:pt x="618" y="138"/>
                    <a:pt x="622" y="138"/>
                    <a:pt x="626" y="137"/>
                  </a:cubicBezTo>
                  <a:cubicBezTo>
                    <a:pt x="627" y="137"/>
                    <a:pt x="628" y="136"/>
                    <a:pt x="628" y="135"/>
                  </a:cubicBezTo>
                  <a:cubicBezTo>
                    <a:pt x="628" y="134"/>
                    <a:pt x="627" y="133"/>
                    <a:pt x="626" y="133"/>
                  </a:cubicBezTo>
                  <a:cubicBezTo>
                    <a:pt x="622" y="134"/>
                    <a:pt x="618" y="134"/>
                    <a:pt x="614" y="134"/>
                  </a:cubicBezTo>
                  <a:cubicBezTo>
                    <a:pt x="613" y="134"/>
                    <a:pt x="612" y="135"/>
                    <a:pt x="612" y="136"/>
                  </a:cubicBezTo>
                  <a:cubicBezTo>
                    <a:pt x="612" y="138"/>
                    <a:pt x="613" y="138"/>
                    <a:pt x="614" y="138"/>
                  </a:cubicBezTo>
                  <a:close/>
                  <a:moveTo>
                    <a:pt x="590" y="140"/>
                  </a:moveTo>
                  <a:cubicBezTo>
                    <a:pt x="594" y="140"/>
                    <a:pt x="598" y="139"/>
                    <a:pt x="602" y="139"/>
                  </a:cubicBezTo>
                  <a:cubicBezTo>
                    <a:pt x="603" y="139"/>
                    <a:pt x="604" y="138"/>
                    <a:pt x="604" y="137"/>
                  </a:cubicBezTo>
                  <a:cubicBezTo>
                    <a:pt x="604" y="136"/>
                    <a:pt x="603" y="135"/>
                    <a:pt x="602" y="135"/>
                  </a:cubicBezTo>
                  <a:cubicBezTo>
                    <a:pt x="598" y="135"/>
                    <a:pt x="594" y="136"/>
                    <a:pt x="590" y="136"/>
                  </a:cubicBezTo>
                  <a:cubicBezTo>
                    <a:pt x="589" y="136"/>
                    <a:pt x="588" y="137"/>
                    <a:pt x="588" y="138"/>
                  </a:cubicBezTo>
                  <a:cubicBezTo>
                    <a:pt x="588" y="139"/>
                    <a:pt x="589" y="140"/>
                    <a:pt x="590" y="140"/>
                  </a:cubicBezTo>
                  <a:close/>
                  <a:moveTo>
                    <a:pt x="566" y="140"/>
                  </a:moveTo>
                  <a:cubicBezTo>
                    <a:pt x="568" y="140"/>
                    <a:pt x="571" y="140"/>
                    <a:pt x="573" y="140"/>
                  </a:cubicBezTo>
                  <a:cubicBezTo>
                    <a:pt x="575" y="140"/>
                    <a:pt x="576" y="140"/>
                    <a:pt x="578" y="140"/>
                  </a:cubicBezTo>
                  <a:cubicBezTo>
                    <a:pt x="579" y="140"/>
                    <a:pt x="580" y="139"/>
                    <a:pt x="580" y="138"/>
                  </a:cubicBezTo>
                  <a:cubicBezTo>
                    <a:pt x="580" y="137"/>
                    <a:pt x="579" y="136"/>
                    <a:pt x="578" y="136"/>
                  </a:cubicBezTo>
                  <a:cubicBezTo>
                    <a:pt x="576" y="136"/>
                    <a:pt x="575" y="136"/>
                    <a:pt x="573" y="136"/>
                  </a:cubicBezTo>
                  <a:cubicBezTo>
                    <a:pt x="571" y="136"/>
                    <a:pt x="568" y="136"/>
                    <a:pt x="566" y="136"/>
                  </a:cubicBezTo>
                  <a:cubicBezTo>
                    <a:pt x="565" y="136"/>
                    <a:pt x="564" y="137"/>
                    <a:pt x="564" y="138"/>
                  </a:cubicBezTo>
                  <a:cubicBezTo>
                    <a:pt x="564" y="139"/>
                    <a:pt x="565" y="140"/>
                    <a:pt x="566" y="140"/>
                  </a:cubicBezTo>
                  <a:close/>
                  <a:moveTo>
                    <a:pt x="542" y="139"/>
                  </a:moveTo>
                  <a:cubicBezTo>
                    <a:pt x="546" y="139"/>
                    <a:pt x="550" y="139"/>
                    <a:pt x="554" y="140"/>
                  </a:cubicBezTo>
                  <a:cubicBezTo>
                    <a:pt x="555" y="140"/>
                    <a:pt x="556" y="139"/>
                    <a:pt x="556" y="138"/>
                  </a:cubicBezTo>
                  <a:cubicBezTo>
                    <a:pt x="556" y="137"/>
                    <a:pt x="555" y="136"/>
                    <a:pt x="554" y="136"/>
                  </a:cubicBezTo>
                  <a:cubicBezTo>
                    <a:pt x="550" y="135"/>
                    <a:pt x="546" y="135"/>
                    <a:pt x="542" y="135"/>
                  </a:cubicBezTo>
                  <a:cubicBezTo>
                    <a:pt x="541" y="135"/>
                    <a:pt x="540" y="136"/>
                    <a:pt x="540" y="137"/>
                  </a:cubicBezTo>
                  <a:cubicBezTo>
                    <a:pt x="540" y="138"/>
                    <a:pt x="541" y="139"/>
                    <a:pt x="542" y="139"/>
                  </a:cubicBezTo>
                  <a:close/>
                  <a:moveTo>
                    <a:pt x="518" y="137"/>
                  </a:moveTo>
                  <a:cubicBezTo>
                    <a:pt x="522" y="138"/>
                    <a:pt x="526" y="138"/>
                    <a:pt x="530" y="138"/>
                  </a:cubicBezTo>
                  <a:cubicBezTo>
                    <a:pt x="531" y="138"/>
                    <a:pt x="532" y="138"/>
                    <a:pt x="532" y="136"/>
                  </a:cubicBezTo>
                  <a:cubicBezTo>
                    <a:pt x="532" y="135"/>
                    <a:pt x="532" y="134"/>
                    <a:pt x="530" y="134"/>
                  </a:cubicBezTo>
                  <a:cubicBezTo>
                    <a:pt x="526" y="134"/>
                    <a:pt x="523" y="134"/>
                    <a:pt x="519" y="133"/>
                  </a:cubicBezTo>
                  <a:cubicBezTo>
                    <a:pt x="517" y="133"/>
                    <a:pt x="516" y="134"/>
                    <a:pt x="516" y="135"/>
                  </a:cubicBezTo>
                  <a:cubicBezTo>
                    <a:pt x="516" y="136"/>
                    <a:pt x="517" y="137"/>
                    <a:pt x="518" y="137"/>
                  </a:cubicBezTo>
                  <a:close/>
                  <a:moveTo>
                    <a:pt x="494" y="135"/>
                  </a:moveTo>
                  <a:cubicBezTo>
                    <a:pt x="498" y="135"/>
                    <a:pt x="502" y="136"/>
                    <a:pt x="506" y="136"/>
                  </a:cubicBezTo>
                  <a:cubicBezTo>
                    <a:pt x="507" y="136"/>
                    <a:pt x="508" y="135"/>
                    <a:pt x="508" y="134"/>
                  </a:cubicBezTo>
                  <a:cubicBezTo>
                    <a:pt x="509" y="133"/>
                    <a:pt x="508" y="132"/>
                    <a:pt x="507" y="132"/>
                  </a:cubicBezTo>
                  <a:cubicBezTo>
                    <a:pt x="503" y="132"/>
                    <a:pt x="499" y="131"/>
                    <a:pt x="495" y="131"/>
                  </a:cubicBezTo>
                  <a:cubicBezTo>
                    <a:pt x="494" y="131"/>
                    <a:pt x="493" y="131"/>
                    <a:pt x="493" y="132"/>
                  </a:cubicBezTo>
                  <a:cubicBezTo>
                    <a:pt x="492" y="134"/>
                    <a:pt x="493" y="135"/>
                    <a:pt x="494" y="135"/>
                  </a:cubicBezTo>
                  <a:close/>
                  <a:moveTo>
                    <a:pt x="470" y="131"/>
                  </a:moveTo>
                  <a:cubicBezTo>
                    <a:pt x="474" y="132"/>
                    <a:pt x="478" y="132"/>
                    <a:pt x="482" y="133"/>
                  </a:cubicBezTo>
                  <a:cubicBezTo>
                    <a:pt x="483" y="133"/>
                    <a:pt x="484" y="132"/>
                    <a:pt x="485" y="131"/>
                  </a:cubicBezTo>
                  <a:cubicBezTo>
                    <a:pt x="485" y="130"/>
                    <a:pt x="484" y="129"/>
                    <a:pt x="483" y="129"/>
                  </a:cubicBezTo>
                  <a:cubicBezTo>
                    <a:pt x="479" y="129"/>
                    <a:pt x="475" y="128"/>
                    <a:pt x="471" y="127"/>
                  </a:cubicBezTo>
                  <a:cubicBezTo>
                    <a:pt x="470" y="127"/>
                    <a:pt x="469" y="128"/>
                    <a:pt x="469" y="129"/>
                  </a:cubicBezTo>
                  <a:cubicBezTo>
                    <a:pt x="469" y="130"/>
                    <a:pt x="469" y="131"/>
                    <a:pt x="470" y="131"/>
                  </a:cubicBezTo>
                  <a:close/>
                  <a:moveTo>
                    <a:pt x="447" y="127"/>
                  </a:moveTo>
                  <a:cubicBezTo>
                    <a:pt x="451" y="128"/>
                    <a:pt x="455" y="128"/>
                    <a:pt x="459" y="129"/>
                  </a:cubicBezTo>
                  <a:cubicBezTo>
                    <a:pt x="460" y="129"/>
                    <a:pt x="461" y="129"/>
                    <a:pt x="461" y="128"/>
                  </a:cubicBezTo>
                  <a:cubicBezTo>
                    <a:pt x="461" y="126"/>
                    <a:pt x="460" y="125"/>
                    <a:pt x="459" y="125"/>
                  </a:cubicBezTo>
                  <a:cubicBezTo>
                    <a:pt x="455" y="125"/>
                    <a:pt x="451" y="124"/>
                    <a:pt x="447" y="123"/>
                  </a:cubicBezTo>
                  <a:cubicBezTo>
                    <a:pt x="446" y="123"/>
                    <a:pt x="445" y="124"/>
                    <a:pt x="445" y="125"/>
                  </a:cubicBezTo>
                  <a:cubicBezTo>
                    <a:pt x="445" y="126"/>
                    <a:pt x="446" y="127"/>
                    <a:pt x="447" y="127"/>
                  </a:cubicBezTo>
                  <a:close/>
                  <a:moveTo>
                    <a:pt x="423" y="122"/>
                  </a:moveTo>
                  <a:cubicBezTo>
                    <a:pt x="427" y="123"/>
                    <a:pt x="431" y="124"/>
                    <a:pt x="435" y="125"/>
                  </a:cubicBezTo>
                  <a:cubicBezTo>
                    <a:pt x="436" y="125"/>
                    <a:pt x="437" y="124"/>
                    <a:pt x="437" y="123"/>
                  </a:cubicBezTo>
                  <a:cubicBezTo>
                    <a:pt x="438" y="122"/>
                    <a:pt x="437" y="121"/>
                    <a:pt x="436" y="121"/>
                  </a:cubicBezTo>
                  <a:cubicBezTo>
                    <a:pt x="432" y="120"/>
                    <a:pt x="428" y="119"/>
                    <a:pt x="424" y="118"/>
                  </a:cubicBezTo>
                  <a:cubicBezTo>
                    <a:pt x="423" y="118"/>
                    <a:pt x="422" y="118"/>
                    <a:pt x="422" y="120"/>
                  </a:cubicBezTo>
                  <a:cubicBezTo>
                    <a:pt x="421" y="121"/>
                    <a:pt x="422" y="122"/>
                    <a:pt x="423" y="122"/>
                  </a:cubicBezTo>
                  <a:close/>
                  <a:moveTo>
                    <a:pt x="400" y="116"/>
                  </a:moveTo>
                  <a:cubicBezTo>
                    <a:pt x="404" y="117"/>
                    <a:pt x="408" y="118"/>
                    <a:pt x="411" y="119"/>
                  </a:cubicBezTo>
                  <a:cubicBezTo>
                    <a:pt x="413" y="119"/>
                    <a:pt x="414" y="119"/>
                    <a:pt x="414" y="118"/>
                  </a:cubicBezTo>
                  <a:cubicBezTo>
                    <a:pt x="414" y="117"/>
                    <a:pt x="413" y="116"/>
                    <a:pt x="412" y="115"/>
                  </a:cubicBezTo>
                  <a:cubicBezTo>
                    <a:pt x="409" y="114"/>
                    <a:pt x="405" y="113"/>
                    <a:pt x="401" y="112"/>
                  </a:cubicBezTo>
                  <a:cubicBezTo>
                    <a:pt x="400" y="112"/>
                    <a:pt x="399" y="113"/>
                    <a:pt x="398" y="114"/>
                  </a:cubicBezTo>
                  <a:cubicBezTo>
                    <a:pt x="398" y="115"/>
                    <a:pt x="399" y="116"/>
                    <a:pt x="400" y="116"/>
                  </a:cubicBezTo>
                  <a:close/>
                  <a:moveTo>
                    <a:pt x="377" y="110"/>
                  </a:moveTo>
                  <a:cubicBezTo>
                    <a:pt x="380" y="111"/>
                    <a:pt x="384" y="112"/>
                    <a:pt x="388" y="113"/>
                  </a:cubicBezTo>
                  <a:cubicBezTo>
                    <a:pt x="389" y="113"/>
                    <a:pt x="390" y="113"/>
                    <a:pt x="391" y="112"/>
                  </a:cubicBezTo>
                  <a:cubicBezTo>
                    <a:pt x="391" y="111"/>
                    <a:pt x="390" y="110"/>
                    <a:pt x="389" y="109"/>
                  </a:cubicBezTo>
                  <a:cubicBezTo>
                    <a:pt x="385" y="108"/>
                    <a:pt x="382" y="107"/>
                    <a:pt x="378" y="106"/>
                  </a:cubicBezTo>
                  <a:cubicBezTo>
                    <a:pt x="377" y="106"/>
                    <a:pt x="376" y="106"/>
                    <a:pt x="375" y="107"/>
                  </a:cubicBezTo>
                  <a:cubicBezTo>
                    <a:pt x="375" y="108"/>
                    <a:pt x="376" y="109"/>
                    <a:pt x="377" y="110"/>
                  </a:cubicBezTo>
                  <a:close/>
                  <a:moveTo>
                    <a:pt x="354" y="103"/>
                  </a:moveTo>
                  <a:cubicBezTo>
                    <a:pt x="357" y="104"/>
                    <a:pt x="361" y="105"/>
                    <a:pt x="365" y="106"/>
                  </a:cubicBezTo>
                  <a:cubicBezTo>
                    <a:pt x="366" y="107"/>
                    <a:pt x="367" y="106"/>
                    <a:pt x="368" y="105"/>
                  </a:cubicBezTo>
                  <a:cubicBezTo>
                    <a:pt x="368" y="104"/>
                    <a:pt x="367" y="103"/>
                    <a:pt x="366" y="103"/>
                  </a:cubicBezTo>
                  <a:cubicBezTo>
                    <a:pt x="362" y="102"/>
                    <a:pt x="358" y="100"/>
                    <a:pt x="355" y="99"/>
                  </a:cubicBezTo>
                  <a:cubicBezTo>
                    <a:pt x="353" y="99"/>
                    <a:pt x="352" y="100"/>
                    <a:pt x="352" y="101"/>
                  </a:cubicBezTo>
                  <a:cubicBezTo>
                    <a:pt x="352" y="102"/>
                    <a:pt x="352" y="103"/>
                    <a:pt x="354" y="103"/>
                  </a:cubicBezTo>
                  <a:close/>
                  <a:moveTo>
                    <a:pt x="330" y="98"/>
                  </a:moveTo>
                  <a:cubicBezTo>
                    <a:pt x="334" y="99"/>
                    <a:pt x="338" y="100"/>
                    <a:pt x="342" y="101"/>
                  </a:cubicBezTo>
                  <a:cubicBezTo>
                    <a:pt x="343" y="101"/>
                    <a:pt x="344" y="100"/>
                    <a:pt x="344" y="99"/>
                  </a:cubicBezTo>
                  <a:cubicBezTo>
                    <a:pt x="345" y="98"/>
                    <a:pt x="344" y="97"/>
                    <a:pt x="343" y="97"/>
                  </a:cubicBezTo>
                  <a:cubicBezTo>
                    <a:pt x="339" y="96"/>
                    <a:pt x="335" y="95"/>
                    <a:pt x="331" y="94"/>
                  </a:cubicBezTo>
                  <a:cubicBezTo>
                    <a:pt x="330" y="94"/>
                    <a:pt x="329" y="94"/>
                    <a:pt x="329" y="96"/>
                  </a:cubicBezTo>
                  <a:cubicBezTo>
                    <a:pt x="328" y="97"/>
                    <a:pt x="329" y="98"/>
                    <a:pt x="330" y="98"/>
                  </a:cubicBezTo>
                  <a:close/>
                  <a:moveTo>
                    <a:pt x="307" y="94"/>
                  </a:moveTo>
                  <a:cubicBezTo>
                    <a:pt x="311" y="94"/>
                    <a:pt x="315" y="95"/>
                    <a:pt x="319" y="96"/>
                  </a:cubicBezTo>
                  <a:cubicBezTo>
                    <a:pt x="320" y="96"/>
                    <a:pt x="321" y="95"/>
                    <a:pt x="321" y="94"/>
                  </a:cubicBezTo>
                  <a:cubicBezTo>
                    <a:pt x="321" y="93"/>
                    <a:pt x="320" y="92"/>
                    <a:pt x="319" y="92"/>
                  </a:cubicBezTo>
                  <a:cubicBezTo>
                    <a:pt x="315" y="91"/>
                    <a:pt x="311" y="90"/>
                    <a:pt x="307" y="90"/>
                  </a:cubicBezTo>
                  <a:cubicBezTo>
                    <a:pt x="306" y="90"/>
                    <a:pt x="305" y="90"/>
                    <a:pt x="305" y="91"/>
                  </a:cubicBezTo>
                  <a:cubicBezTo>
                    <a:pt x="305" y="92"/>
                    <a:pt x="306" y="93"/>
                    <a:pt x="307" y="94"/>
                  </a:cubicBezTo>
                  <a:close/>
                  <a:moveTo>
                    <a:pt x="283" y="91"/>
                  </a:moveTo>
                  <a:cubicBezTo>
                    <a:pt x="287" y="91"/>
                    <a:pt x="291" y="91"/>
                    <a:pt x="295" y="92"/>
                  </a:cubicBezTo>
                  <a:cubicBezTo>
                    <a:pt x="296" y="92"/>
                    <a:pt x="297" y="91"/>
                    <a:pt x="297" y="90"/>
                  </a:cubicBezTo>
                  <a:cubicBezTo>
                    <a:pt x="297" y="89"/>
                    <a:pt x="297" y="88"/>
                    <a:pt x="295" y="88"/>
                  </a:cubicBezTo>
                  <a:cubicBezTo>
                    <a:pt x="291" y="88"/>
                    <a:pt x="287" y="87"/>
                    <a:pt x="283" y="87"/>
                  </a:cubicBezTo>
                  <a:cubicBezTo>
                    <a:pt x="282" y="87"/>
                    <a:pt x="281" y="87"/>
                    <a:pt x="281" y="88"/>
                  </a:cubicBezTo>
                  <a:cubicBezTo>
                    <a:pt x="281" y="90"/>
                    <a:pt x="282" y="91"/>
                    <a:pt x="283" y="91"/>
                  </a:cubicBezTo>
                  <a:close/>
                  <a:moveTo>
                    <a:pt x="259" y="89"/>
                  </a:moveTo>
                  <a:cubicBezTo>
                    <a:pt x="263" y="89"/>
                    <a:pt x="267" y="89"/>
                    <a:pt x="271" y="90"/>
                  </a:cubicBezTo>
                  <a:cubicBezTo>
                    <a:pt x="272" y="90"/>
                    <a:pt x="273" y="89"/>
                    <a:pt x="273" y="88"/>
                  </a:cubicBezTo>
                  <a:cubicBezTo>
                    <a:pt x="273" y="87"/>
                    <a:pt x="273" y="86"/>
                    <a:pt x="271" y="86"/>
                  </a:cubicBezTo>
                  <a:cubicBezTo>
                    <a:pt x="267" y="85"/>
                    <a:pt x="263" y="85"/>
                    <a:pt x="259" y="85"/>
                  </a:cubicBezTo>
                  <a:cubicBezTo>
                    <a:pt x="258" y="85"/>
                    <a:pt x="257" y="86"/>
                    <a:pt x="257" y="87"/>
                  </a:cubicBezTo>
                  <a:cubicBezTo>
                    <a:pt x="257" y="88"/>
                    <a:pt x="258" y="89"/>
                    <a:pt x="259" y="89"/>
                  </a:cubicBezTo>
                  <a:close/>
                  <a:moveTo>
                    <a:pt x="235" y="89"/>
                  </a:moveTo>
                  <a:cubicBezTo>
                    <a:pt x="238" y="89"/>
                    <a:pt x="241" y="89"/>
                    <a:pt x="244" y="89"/>
                  </a:cubicBezTo>
                  <a:cubicBezTo>
                    <a:pt x="245" y="89"/>
                    <a:pt x="246" y="89"/>
                    <a:pt x="247" y="89"/>
                  </a:cubicBezTo>
                  <a:cubicBezTo>
                    <a:pt x="248" y="89"/>
                    <a:pt x="249" y="88"/>
                    <a:pt x="249" y="87"/>
                  </a:cubicBezTo>
                  <a:cubicBezTo>
                    <a:pt x="249" y="86"/>
                    <a:pt x="248" y="85"/>
                    <a:pt x="247" y="85"/>
                  </a:cubicBezTo>
                  <a:cubicBezTo>
                    <a:pt x="246" y="85"/>
                    <a:pt x="245" y="85"/>
                    <a:pt x="244" y="85"/>
                  </a:cubicBezTo>
                  <a:cubicBezTo>
                    <a:pt x="241" y="85"/>
                    <a:pt x="238" y="85"/>
                    <a:pt x="235" y="85"/>
                  </a:cubicBezTo>
                  <a:cubicBezTo>
                    <a:pt x="234" y="85"/>
                    <a:pt x="233" y="86"/>
                    <a:pt x="233" y="87"/>
                  </a:cubicBezTo>
                  <a:cubicBezTo>
                    <a:pt x="233" y="88"/>
                    <a:pt x="234" y="89"/>
                    <a:pt x="235" y="89"/>
                  </a:cubicBezTo>
                  <a:close/>
                  <a:moveTo>
                    <a:pt x="212" y="90"/>
                  </a:moveTo>
                  <a:cubicBezTo>
                    <a:pt x="215" y="90"/>
                    <a:pt x="219" y="89"/>
                    <a:pt x="223" y="89"/>
                  </a:cubicBezTo>
                  <a:cubicBezTo>
                    <a:pt x="225" y="89"/>
                    <a:pt x="225" y="88"/>
                    <a:pt x="225" y="87"/>
                  </a:cubicBezTo>
                  <a:cubicBezTo>
                    <a:pt x="225" y="86"/>
                    <a:pt x="224" y="85"/>
                    <a:pt x="223" y="85"/>
                  </a:cubicBezTo>
                  <a:cubicBezTo>
                    <a:pt x="219" y="85"/>
                    <a:pt x="215" y="86"/>
                    <a:pt x="211" y="86"/>
                  </a:cubicBezTo>
                  <a:cubicBezTo>
                    <a:pt x="210" y="86"/>
                    <a:pt x="209" y="87"/>
                    <a:pt x="209" y="88"/>
                  </a:cubicBezTo>
                  <a:cubicBezTo>
                    <a:pt x="209" y="89"/>
                    <a:pt x="210" y="90"/>
                    <a:pt x="212" y="90"/>
                  </a:cubicBezTo>
                  <a:close/>
                  <a:moveTo>
                    <a:pt x="188" y="93"/>
                  </a:moveTo>
                  <a:cubicBezTo>
                    <a:pt x="192" y="92"/>
                    <a:pt x="196" y="92"/>
                    <a:pt x="200" y="91"/>
                  </a:cubicBezTo>
                  <a:cubicBezTo>
                    <a:pt x="201" y="91"/>
                    <a:pt x="202" y="90"/>
                    <a:pt x="201" y="89"/>
                  </a:cubicBezTo>
                  <a:cubicBezTo>
                    <a:pt x="201" y="88"/>
                    <a:pt x="200" y="87"/>
                    <a:pt x="199" y="87"/>
                  </a:cubicBezTo>
                  <a:cubicBezTo>
                    <a:pt x="195" y="88"/>
                    <a:pt x="191" y="88"/>
                    <a:pt x="187" y="89"/>
                  </a:cubicBezTo>
                  <a:cubicBezTo>
                    <a:pt x="186" y="89"/>
                    <a:pt x="185" y="90"/>
                    <a:pt x="186" y="91"/>
                  </a:cubicBezTo>
                  <a:cubicBezTo>
                    <a:pt x="186" y="92"/>
                    <a:pt x="187" y="93"/>
                    <a:pt x="188" y="93"/>
                  </a:cubicBezTo>
                  <a:close/>
                  <a:moveTo>
                    <a:pt x="164" y="98"/>
                  </a:moveTo>
                  <a:cubicBezTo>
                    <a:pt x="168" y="97"/>
                    <a:pt x="172" y="96"/>
                    <a:pt x="176" y="95"/>
                  </a:cubicBezTo>
                  <a:cubicBezTo>
                    <a:pt x="177" y="95"/>
                    <a:pt x="178" y="94"/>
                    <a:pt x="178" y="93"/>
                  </a:cubicBezTo>
                  <a:cubicBezTo>
                    <a:pt x="178" y="92"/>
                    <a:pt x="176" y="91"/>
                    <a:pt x="175" y="91"/>
                  </a:cubicBezTo>
                  <a:cubicBezTo>
                    <a:pt x="171" y="92"/>
                    <a:pt x="167" y="93"/>
                    <a:pt x="164" y="94"/>
                  </a:cubicBezTo>
                  <a:cubicBezTo>
                    <a:pt x="163" y="94"/>
                    <a:pt x="162" y="95"/>
                    <a:pt x="162" y="96"/>
                  </a:cubicBezTo>
                  <a:cubicBezTo>
                    <a:pt x="162" y="97"/>
                    <a:pt x="163" y="98"/>
                    <a:pt x="164" y="98"/>
                  </a:cubicBezTo>
                  <a:close/>
                  <a:moveTo>
                    <a:pt x="141" y="104"/>
                  </a:moveTo>
                  <a:cubicBezTo>
                    <a:pt x="145" y="103"/>
                    <a:pt x="149" y="102"/>
                    <a:pt x="153" y="100"/>
                  </a:cubicBezTo>
                  <a:cubicBezTo>
                    <a:pt x="154" y="100"/>
                    <a:pt x="155" y="99"/>
                    <a:pt x="154" y="98"/>
                  </a:cubicBezTo>
                  <a:cubicBezTo>
                    <a:pt x="154" y="97"/>
                    <a:pt x="153" y="96"/>
                    <a:pt x="152" y="97"/>
                  </a:cubicBezTo>
                  <a:cubicBezTo>
                    <a:pt x="148" y="98"/>
                    <a:pt x="144" y="99"/>
                    <a:pt x="140" y="100"/>
                  </a:cubicBezTo>
                  <a:cubicBezTo>
                    <a:pt x="139" y="100"/>
                    <a:pt x="139" y="101"/>
                    <a:pt x="139" y="102"/>
                  </a:cubicBezTo>
                  <a:cubicBezTo>
                    <a:pt x="139" y="104"/>
                    <a:pt x="140" y="104"/>
                    <a:pt x="141" y="104"/>
                  </a:cubicBezTo>
                  <a:close/>
                  <a:moveTo>
                    <a:pt x="119" y="112"/>
                  </a:moveTo>
                  <a:cubicBezTo>
                    <a:pt x="123" y="110"/>
                    <a:pt x="126" y="109"/>
                    <a:pt x="130" y="108"/>
                  </a:cubicBezTo>
                  <a:cubicBezTo>
                    <a:pt x="131" y="107"/>
                    <a:pt x="132" y="106"/>
                    <a:pt x="131" y="105"/>
                  </a:cubicBezTo>
                  <a:cubicBezTo>
                    <a:pt x="131" y="104"/>
                    <a:pt x="130" y="103"/>
                    <a:pt x="129" y="104"/>
                  </a:cubicBezTo>
                  <a:cubicBezTo>
                    <a:pt x="125" y="105"/>
                    <a:pt x="121" y="107"/>
                    <a:pt x="118" y="108"/>
                  </a:cubicBezTo>
                  <a:cubicBezTo>
                    <a:pt x="117" y="108"/>
                    <a:pt x="116" y="110"/>
                    <a:pt x="116" y="111"/>
                  </a:cubicBezTo>
                  <a:cubicBezTo>
                    <a:pt x="117" y="112"/>
                    <a:pt x="118" y="112"/>
                    <a:pt x="119" y="112"/>
                  </a:cubicBezTo>
                  <a:close/>
                  <a:moveTo>
                    <a:pt x="97" y="121"/>
                  </a:moveTo>
                  <a:cubicBezTo>
                    <a:pt x="101" y="120"/>
                    <a:pt x="104" y="118"/>
                    <a:pt x="108" y="116"/>
                  </a:cubicBezTo>
                  <a:cubicBezTo>
                    <a:pt x="109" y="116"/>
                    <a:pt x="110" y="115"/>
                    <a:pt x="109" y="114"/>
                  </a:cubicBezTo>
                  <a:cubicBezTo>
                    <a:pt x="109" y="113"/>
                    <a:pt x="107" y="112"/>
                    <a:pt x="106" y="113"/>
                  </a:cubicBezTo>
                  <a:cubicBezTo>
                    <a:pt x="103" y="114"/>
                    <a:pt x="99" y="116"/>
                    <a:pt x="95" y="118"/>
                  </a:cubicBezTo>
                  <a:cubicBezTo>
                    <a:pt x="95" y="118"/>
                    <a:pt x="94" y="120"/>
                    <a:pt x="95" y="121"/>
                  </a:cubicBezTo>
                  <a:cubicBezTo>
                    <a:pt x="95" y="122"/>
                    <a:pt x="96" y="122"/>
                    <a:pt x="97" y="121"/>
                  </a:cubicBezTo>
                  <a:close/>
                  <a:moveTo>
                    <a:pt x="76" y="133"/>
                  </a:moveTo>
                  <a:cubicBezTo>
                    <a:pt x="80" y="131"/>
                    <a:pt x="83" y="129"/>
                    <a:pt x="87" y="127"/>
                  </a:cubicBezTo>
                  <a:cubicBezTo>
                    <a:pt x="88" y="126"/>
                    <a:pt x="88" y="125"/>
                    <a:pt x="87" y="124"/>
                  </a:cubicBezTo>
                  <a:cubicBezTo>
                    <a:pt x="87" y="123"/>
                    <a:pt x="86" y="123"/>
                    <a:pt x="85" y="123"/>
                  </a:cubicBezTo>
                  <a:cubicBezTo>
                    <a:pt x="81" y="125"/>
                    <a:pt x="78" y="127"/>
                    <a:pt x="74" y="129"/>
                  </a:cubicBezTo>
                  <a:cubicBezTo>
                    <a:pt x="73" y="130"/>
                    <a:pt x="73" y="131"/>
                    <a:pt x="74" y="132"/>
                  </a:cubicBezTo>
                  <a:cubicBezTo>
                    <a:pt x="74" y="133"/>
                    <a:pt x="75" y="133"/>
                    <a:pt x="76" y="133"/>
                  </a:cubicBezTo>
                  <a:close/>
                  <a:moveTo>
                    <a:pt x="56" y="146"/>
                  </a:moveTo>
                  <a:cubicBezTo>
                    <a:pt x="59" y="144"/>
                    <a:pt x="63" y="141"/>
                    <a:pt x="66" y="139"/>
                  </a:cubicBezTo>
                  <a:cubicBezTo>
                    <a:pt x="67" y="139"/>
                    <a:pt x="67" y="137"/>
                    <a:pt x="67" y="136"/>
                  </a:cubicBezTo>
                  <a:cubicBezTo>
                    <a:pt x="66" y="135"/>
                    <a:pt x="65" y="135"/>
                    <a:pt x="64" y="136"/>
                  </a:cubicBezTo>
                  <a:cubicBezTo>
                    <a:pt x="61" y="138"/>
                    <a:pt x="57" y="140"/>
                    <a:pt x="54" y="143"/>
                  </a:cubicBezTo>
                  <a:cubicBezTo>
                    <a:pt x="53" y="143"/>
                    <a:pt x="53" y="144"/>
                    <a:pt x="54" y="145"/>
                  </a:cubicBezTo>
                  <a:cubicBezTo>
                    <a:pt x="54" y="146"/>
                    <a:pt x="55" y="146"/>
                    <a:pt x="56" y="146"/>
                  </a:cubicBezTo>
                  <a:close/>
                  <a:moveTo>
                    <a:pt x="37" y="160"/>
                  </a:moveTo>
                  <a:cubicBezTo>
                    <a:pt x="40" y="158"/>
                    <a:pt x="43" y="155"/>
                    <a:pt x="47" y="153"/>
                  </a:cubicBezTo>
                  <a:cubicBezTo>
                    <a:pt x="48" y="152"/>
                    <a:pt x="48" y="151"/>
                    <a:pt x="47" y="150"/>
                  </a:cubicBezTo>
                  <a:cubicBezTo>
                    <a:pt x="46" y="149"/>
                    <a:pt x="45" y="149"/>
                    <a:pt x="44" y="150"/>
                  </a:cubicBezTo>
                  <a:cubicBezTo>
                    <a:pt x="41" y="152"/>
                    <a:pt x="38" y="155"/>
                    <a:pt x="35" y="157"/>
                  </a:cubicBezTo>
                  <a:cubicBezTo>
                    <a:pt x="34" y="158"/>
                    <a:pt x="34" y="159"/>
                    <a:pt x="35" y="160"/>
                  </a:cubicBezTo>
                  <a:cubicBezTo>
                    <a:pt x="35" y="161"/>
                    <a:pt x="37" y="161"/>
                    <a:pt x="37" y="160"/>
                  </a:cubicBezTo>
                  <a:close/>
                  <a:moveTo>
                    <a:pt x="20" y="177"/>
                  </a:moveTo>
                  <a:cubicBezTo>
                    <a:pt x="22" y="174"/>
                    <a:pt x="25" y="171"/>
                    <a:pt x="29" y="168"/>
                  </a:cubicBezTo>
                  <a:cubicBezTo>
                    <a:pt x="29" y="168"/>
                    <a:pt x="29" y="166"/>
                    <a:pt x="29" y="165"/>
                  </a:cubicBezTo>
                  <a:cubicBezTo>
                    <a:pt x="28" y="165"/>
                    <a:pt x="27" y="165"/>
                    <a:pt x="26" y="165"/>
                  </a:cubicBezTo>
                  <a:cubicBezTo>
                    <a:pt x="23" y="168"/>
                    <a:pt x="20" y="171"/>
                    <a:pt x="17" y="174"/>
                  </a:cubicBezTo>
                  <a:cubicBezTo>
                    <a:pt x="16" y="175"/>
                    <a:pt x="16" y="176"/>
                    <a:pt x="17" y="177"/>
                  </a:cubicBezTo>
                  <a:cubicBezTo>
                    <a:pt x="18" y="177"/>
                    <a:pt x="19" y="177"/>
                    <a:pt x="20" y="177"/>
                  </a:cubicBezTo>
                  <a:close/>
                  <a:moveTo>
                    <a:pt x="4" y="194"/>
                  </a:moveTo>
                  <a:cubicBezTo>
                    <a:pt x="4" y="194"/>
                    <a:pt x="4" y="194"/>
                    <a:pt x="5" y="194"/>
                  </a:cubicBezTo>
                  <a:cubicBezTo>
                    <a:pt x="6" y="193"/>
                    <a:pt x="8" y="190"/>
                    <a:pt x="12" y="185"/>
                  </a:cubicBezTo>
                  <a:cubicBezTo>
                    <a:pt x="12" y="184"/>
                    <a:pt x="12" y="183"/>
                    <a:pt x="12" y="182"/>
                  </a:cubicBezTo>
                  <a:cubicBezTo>
                    <a:pt x="11" y="182"/>
                    <a:pt x="10" y="182"/>
                    <a:pt x="9" y="183"/>
                  </a:cubicBezTo>
                  <a:cubicBezTo>
                    <a:pt x="4" y="188"/>
                    <a:pt x="1" y="192"/>
                    <a:pt x="1" y="192"/>
                  </a:cubicBezTo>
                  <a:cubicBezTo>
                    <a:pt x="0" y="193"/>
                    <a:pt x="1" y="194"/>
                    <a:pt x="1" y="195"/>
                  </a:cubicBezTo>
                  <a:cubicBezTo>
                    <a:pt x="2" y="196"/>
                    <a:pt x="4" y="195"/>
                    <a:pt x="4"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4" name="任意多边形 633"/>
            <p:cNvSpPr/>
            <p:nvPr/>
          </p:nvSpPr>
          <p:spPr>
            <a:xfrm>
              <a:off x="6047874" y="577516"/>
              <a:ext cx="3256547" cy="584802"/>
            </a:xfrm>
            <a:custGeom>
              <a:avLst/>
              <a:gdLst>
                <a:gd name="connsiteX0" fmla="*/ 0 w 3256547"/>
                <a:gd name="connsiteY0" fmla="*/ 272716 h 584802"/>
                <a:gd name="connsiteX1" fmla="*/ 1331494 w 3256547"/>
                <a:gd name="connsiteY1" fmla="*/ 577516 h 584802"/>
                <a:gd name="connsiteX2" fmla="*/ 3256547 w 3256547"/>
                <a:gd name="connsiteY2" fmla="*/ 0 h 584802"/>
              </a:gdLst>
              <a:ahLst/>
              <a:cxnLst>
                <a:cxn ang="0">
                  <a:pos x="connsiteX0" y="connsiteY0"/>
                </a:cxn>
                <a:cxn ang="0">
                  <a:pos x="connsiteX1" y="connsiteY1"/>
                </a:cxn>
                <a:cxn ang="0">
                  <a:pos x="connsiteX2" y="connsiteY2"/>
                </a:cxn>
              </a:cxnLst>
              <a:rect l="l" t="t" r="r" b="b"/>
              <a:pathLst>
                <a:path w="3256547" h="584802">
                  <a:moveTo>
                    <a:pt x="0" y="272716"/>
                  </a:moveTo>
                  <a:cubicBezTo>
                    <a:pt x="394368" y="447842"/>
                    <a:pt x="788736" y="622969"/>
                    <a:pt x="1331494" y="577516"/>
                  </a:cubicBezTo>
                  <a:cubicBezTo>
                    <a:pt x="1874252" y="532063"/>
                    <a:pt x="2565399" y="266031"/>
                    <a:pt x="3256547"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652" name="组合 651"/>
            <p:cNvGrpSpPr/>
            <p:nvPr/>
          </p:nvGrpSpPr>
          <p:grpSpPr>
            <a:xfrm>
              <a:off x="7538552" y="4952687"/>
              <a:ext cx="1697480" cy="1856346"/>
              <a:chOff x="398318" y="444635"/>
              <a:chExt cx="1697480" cy="1856346"/>
            </a:xfrm>
          </p:grpSpPr>
          <p:sp>
            <p:nvSpPr>
              <p:cNvPr id="635" name="Freeform 318"/>
              <p:cNvSpPr>
                <a:spLocks/>
              </p:cNvSpPr>
              <p:nvPr/>
            </p:nvSpPr>
            <p:spPr bwMode="auto">
              <a:xfrm rot="16200000">
                <a:off x="903209" y="11323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6" name="Freeform 319"/>
              <p:cNvSpPr>
                <a:spLocks/>
              </p:cNvSpPr>
              <p:nvPr/>
            </p:nvSpPr>
            <p:spPr bwMode="auto">
              <a:xfrm rot="16200000">
                <a:off x="892328" y="14108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7" name="Freeform 320"/>
              <p:cNvSpPr>
                <a:spLocks/>
              </p:cNvSpPr>
              <p:nvPr/>
            </p:nvSpPr>
            <p:spPr bwMode="auto">
              <a:xfrm rot="16200000">
                <a:off x="1103425" y="15414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8" name="Freeform 321"/>
              <p:cNvSpPr>
                <a:spLocks/>
              </p:cNvSpPr>
              <p:nvPr/>
            </p:nvSpPr>
            <p:spPr bwMode="auto">
              <a:xfrm rot="16200000">
                <a:off x="1278613" y="15773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9" name="Freeform 322"/>
              <p:cNvSpPr>
                <a:spLocks/>
              </p:cNvSpPr>
              <p:nvPr/>
            </p:nvSpPr>
            <p:spPr bwMode="auto">
              <a:xfrm rot="16200000">
                <a:off x="1494062" y="16165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0" name="Freeform 323"/>
              <p:cNvSpPr>
                <a:spLocks/>
              </p:cNvSpPr>
              <p:nvPr/>
            </p:nvSpPr>
            <p:spPr bwMode="auto">
              <a:xfrm rot="16200000">
                <a:off x="1615933" y="16470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1" name="Freeform 324"/>
              <p:cNvSpPr>
                <a:spLocks/>
              </p:cNvSpPr>
              <p:nvPr/>
            </p:nvSpPr>
            <p:spPr bwMode="auto">
              <a:xfrm rot="16200000">
                <a:off x="850979" y="14631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2" name="Freeform 325"/>
              <p:cNvSpPr>
                <a:spLocks/>
              </p:cNvSpPr>
              <p:nvPr/>
            </p:nvSpPr>
            <p:spPr bwMode="auto">
              <a:xfrm rot="16200000">
                <a:off x="806366" y="14598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3" name="Freeform 386"/>
              <p:cNvSpPr>
                <a:spLocks/>
              </p:cNvSpPr>
              <p:nvPr/>
            </p:nvSpPr>
            <p:spPr bwMode="auto">
              <a:xfrm rot="16200000">
                <a:off x="495161" y="8004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4" name="Freeform 417"/>
              <p:cNvSpPr>
                <a:spLocks/>
              </p:cNvSpPr>
              <p:nvPr/>
            </p:nvSpPr>
            <p:spPr bwMode="auto">
              <a:xfrm rot="16200000">
                <a:off x="1428775" y="7569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5" name="Freeform 422"/>
              <p:cNvSpPr>
                <a:spLocks/>
              </p:cNvSpPr>
              <p:nvPr/>
            </p:nvSpPr>
            <p:spPr bwMode="auto">
              <a:xfrm rot="16200000">
                <a:off x="395053" y="17166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6" name="Freeform 569"/>
              <p:cNvSpPr>
                <a:spLocks/>
              </p:cNvSpPr>
              <p:nvPr/>
            </p:nvSpPr>
            <p:spPr bwMode="auto">
              <a:xfrm rot="16200000">
                <a:off x="1970663" y="7852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7" name="Freeform 572"/>
              <p:cNvSpPr>
                <a:spLocks/>
              </p:cNvSpPr>
              <p:nvPr/>
            </p:nvSpPr>
            <p:spPr bwMode="auto">
              <a:xfrm rot="16200000">
                <a:off x="1092544" y="7340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8" name="Freeform 573"/>
              <p:cNvSpPr>
                <a:spLocks/>
              </p:cNvSpPr>
              <p:nvPr/>
            </p:nvSpPr>
            <p:spPr bwMode="auto">
              <a:xfrm rot="16200000">
                <a:off x="594182" y="4511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9" name="Freeform 574"/>
              <p:cNvSpPr>
                <a:spLocks/>
              </p:cNvSpPr>
              <p:nvPr/>
            </p:nvSpPr>
            <p:spPr bwMode="auto">
              <a:xfrm rot="16200000">
                <a:off x="438580" y="11725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0" name="Freeform 575"/>
              <p:cNvSpPr>
                <a:spLocks/>
              </p:cNvSpPr>
              <p:nvPr/>
            </p:nvSpPr>
            <p:spPr bwMode="auto">
              <a:xfrm rot="16200000">
                <a:off x="743256" y="17688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1" name="Freeform 578"/>
              <p:cNvSpPr>
                <a:spLocks/>
              </p:cNvSpPr>
              <p:nvPr/>
            </p:nvSpPr>
            <p:spPr bwMode="auto">
              <a:xfrm rot="16200000">
                <a:off x="847715" y="12270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654" name="Freeform 327"/>
            <p:cNvSpPr>
              <a:spLocks/>
            </p:cNvSpPr>
            <p:nvPr/>
          </p:nvSpPr>
          <p:spPr bwMode="auto">
            <a:xfrm rot="3009157">
              <a:off x="6133827" y="2022922"/>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1" name="Freeform 368"/>
            <p:cNvSpPr>
              <a:spLocks/>
            </p:cNvSpPr>
            <p:nvPr/>
          </p:nvSpPr>
          <p:spPr bwMode="auto">
            <a:xfrm rot="3009157">
              <a:off x="9257791" y="1087683"/>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2" name="Freeform 369"/>
            <p:cNvSpPr>
              <a:spLocks/>
            </p:cNvSpPr>
            <p:nvPr/>
          </p:nvSpPr>
          <p:spPr bwMode="auto">
            <a:xfrm rot="3009157">
              <a:off x="9470639" y="1170988"/>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3" name="Freeform 372"/>
            <p:cNvSpPr>
              <a:spLocks/>
            </p:cNvSpPr>
            <p:nvPr/>
          </p:nvSpPr>
          <p:spPr bwMode="auto">
            <a:xfrm rot="3009157">
              <a:off x="9242983" y="879626"/>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4" name="Freeform 373"/>
            <p:cNvSpPr>
              <a:spLocks/>
            </p:cNvSpPr>
            <p:nvPr/>
          </p:nvSpPr>
          <p:spPr bwMode="auto">
            <a:xfrm rot="3009157">
              <a:off x="9216161" y="1085088"/>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5" name="Freeform 374"/>
            <p:cNvSpPr>
              <a:spLocks/>
            </p:cNvSpPr>
            <p:nvPr/>
          </p:nvSpPr>
          <p:spPr bwMode="auto">
            <a:xfrm rot="3009157">
              <a:off x="9491382" y="1342477"/>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6" name="Freeform 375"/>
            <p:cNvSpPr>
              <a:spLocks/>
            </p:cNvSpPr>
            <p:nvPr/>
          </p:nvSpPr>
          <p:spPr bwMode="auto">
            <a:xfrm rot="3009157">
              <a:off x="9463227" y="1036057"/>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7" name="Freeform 383"/>
            <p:cNvSpPr>
              <a:spLocks/>
            </p:cNvSpPr>
            <p:nvPr/>
          </p:nvSpPr>
          <p:spPr bwMode="auto">
            <a:xfrm rot="3009157">
              <a:off x="8221260" y="1524970"/>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8" name="Freeform 384"/>
            <p:cNvSpPr>
              <a:spLocks/>
            </p:cNvSpPr>
            <p:nvPr/>
          </p:nvSpPr>
          <p:spPr bwMode="auto">
            <a:xfrm rot="3009157">
              <a:off x="7813205" y="287761"/>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9" name="Freeform 397"/>
            <p:cNvSpPr>
              <a:spLocks/>
            </p:cNvSpPr>
            <p:nvPr/>
          </p:nvSpPr>
          <p:spPr bwMode="auto">
            <a:xfrm rot="3009157">
              <a:off x="8376179" y="2778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0" name="Freeform 398"/>
            <p:cNvSpPr>
              <a:spLocks/>
            </p:cNvSpPr>
            <p:nvPr/>
          </p:nvSpPr>
          <p:spPr bwMode="auto">
            <a:xfrm rot="3009157">
              <a:off x="6747540" y="1889736"/>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1" name="Freeform 419"/>
            <p:cNvSpPr>
              <a:spLocks/>
            </p:cNvSpPr>
            <p:nvPr/>
          </p:nvSpPr>
          <p:spPr bwMode="auto">
            <a:xfrm rot="3009157">
              <a:off x="8794378" y="912620"/>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2" name="Freeform 420"/>
            <p:cNvSpPr>
              <a:spLocks/>
            </p:cNvSpPr>
            <p:nvPr/>
          </p:nvSpPr>
          <p:spPr bwMode="auto">
            <a:xfrm rot="3009157">
              <a:off x="6760606" y="951720"/>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3" name="Freeform 494"/>
            <p:cNvSpPr>
              <a:spLocks/>
            </p:cNvSpPr>
            <p:nvPr/>
          </p:nvSpPr>
          <p:spPr bwMode="auto">
            <a:xfrm rot="3009157">
              <a:off x="6931989" y="103564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4" name="Freeform 495"/>
            <p:cNvSpPr>
              <a:spLocks/>
            </p:cNvSpPr>
            <p:nvPr/>
          </p:nvSpPr>
          <p:spPr bwMode="auto">
            <a:xfrm rot="3009157">
              <a:off x="7010246" y="107449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5" name="Freeform 496"/>
            <p:cNvSpPr>
              <a:spLocks/>
            </p:cNvSpPr>
            <p:nvPr/>
          </p:nvSpPr>
          <p:spPr bwMode="auto">
            <a:xfrm rot="3009157">
              <a:off x="7334534" y="1104981"/>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6" name="Freeform 497"/>
            <p:cNvSpPr>
              <a:spLocks/>
            </p:cNvSpPr>
            <p:nvPr/>
          </p:nvSpPr>
          <p:spPr bwMode="auto">
            <a:xfrm rot="3009157">
              <a:off x="7178088" y="754332"/>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7" name="Freeform 498"/>
            <p:cNvSpPr>
              <a:spLocks/>
            </p:cNvSpPr>
            <p:nvPr/>
          </p:nvSpPr>
          <p:spPr bwMode="auto">
            <a:xfrm rot="3009157">
              <a:off x="8225189" y="526410"/>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8" name="Freeform 499"/>
            <p:cNvSpPr>
              <a:spLocks/>
            </p:cNvSpPr>
            <p:nvPr/>
          </p:nvSpPr>
          <p:spPr bwMode="auto">
            <a:xfrm rot="3009157">
              <a:off x="7818653" y="613113"/>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9" name="Freeform 500"/>
            <p:cNvSpPr>
              <a:spLocks/>
            </p:cNvSpPr>
            <p:nvPr/>
          </p:nvSpPr>
          <p:spPr bwMode="auto">
            <a:xfrm rot="3009157">
              <a:off x="7555725" y="612747"/>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0" name="Freeform 501"/>
            <p:cNvSpPr>
              <a:spLocks/>
            </p:cNvSpPr>
            <p:nvPr/>
          </p:nvSpPr>
          <p:spPr bwMode="auto">
            <a:xfrm rot="3009157">
              <a:off x="7960719" y="652916"/>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1" name="Freeform 502"/>
            <p:cNvSpPr>
              <a:spLocks/>
            </p:cNvSpPr>
            <p:nvPr/>
          </p:nvSpPr>
          <p:spPr bwMode="auto">
            <a:xfrm rot="3009157">
              <a:off x="8028166" y="600983"/>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2" name="Freeform 503"/>
            <p:cNvSpPr>
              <a:spLocks/>
            </p:cNvSpPr>
            <p:nvPr/>
          </p:nvSpPr>
          <p:spPr bwMode="auto">
            <a:xfrm rot="3009157">
              <a:off x="7411061" y="837872"/>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3" name="Freeform 504"/>
            <p:cNvSpPr>
              <a:spLocks/>
            </p:cNvSpPr>
            <p:nvPr/>
          </p:nvSpPr>
          <p:spPr bwMode="auto">
            <a:xfrm rot="3009157">
              <a:off x="7374869" y="1115324"/>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4" name="Freeform 505"/>
            <p:cNvSpPr>
              <a:spLocks/>
            </p:cNvSpPr>
            <p:nvPr/>
          </p:nvSpPr>
          <p:spPr bwMode="auto">
            <a:xfrm rot="3009157">
              <a:off x="8315670" y="607445"/>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5" name="Freeform 506"/>
            <p:cNvSpPr>
              <a:spLocks/>
            </p:cNvSpPr>
            <p:nvPr/>
          </p:nvSpPr>
          <p:spPr bwMode="auto">
            <a:xfrm rot="3009157">
              <a:off x="7837734" y="94440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6" name="Freeform 507"/>
            <p:cNvSpPr>
              <a:spLocks/>
            </p:cNvSpPr>
            <p:nvPr/>
          </p:nvSpPr>
          <p:spPr bwMode="auto">
            <a:xfrm rot="3009157">
              <a:off x="7559470" y="970701"/>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7" name="Freeform 508"/>
            <p:cNvSpPr>
              <a:spLocks/>
            </p:cNvSpPr>
            <p:nvPr/>
          </p:nvSpPr>
          <p:spPr bwMode="auto">
            <a:xfrm rot="3009157">
              <a:off x="7969142" y="969772"/>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8" name="Freeform 509"/>
            <p:cNvSpPr>
              <a:spLocks/>
            </p:cNvSpPr>
            <p:nvPr/>
          </p:nvSpPr>
          <p:spPr bwMode="auto">
            <a:xfrm rot="3009157">
              <a:off x="8054098" y="871124"/>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9" name="Freeform 510"/>
            <p:cNvSpPr>
              <a:spLocks/>
            </p:cNvSpPr>
            <p:nvPr/>
          </p:nvSpPr>
          <p:spPr bwMode="auto">
            <a:xfrm rot="3009157">
              <a:off x="7444970" y="886326"/>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0" name="Freeform 511"/>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1" name="Freeform 512"/>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2" name="Freeform 513"/>
            <p:cNvSpPr>
              <a:spLocks/>
            </p:cNvSpPr>
            <p:nvPr/>
          </p:nvSpPr>
          <p:spPr bwMode="auto">
            <a:xfrm rot="3009157">
              <a:off x="8163039" y="741069"/>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3" name="Freeform 514"/>
            <p:cNvSpPr>
              <a:spLocks/>
            </p:cNvSpPr>
            <p:nvPr/>
          </p:nvSpPr>
          <p:spPr bwMode="auto">
            <a:xfrm rot="3009157">
              <a:off x="8181230" y="763336"/>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4" name="Freeform 515"/>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5" name="Freeform 516"/>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6" name="Freeform 517"/>
            <p:cNvSpPr>
              <a:spLocks/>
            </p:cNvSpPr>
            <p:nvPr/>
          </p:nvSpPr>
          <p:spPr bwMode="auto">
            <a:xfrm rot="3009157">
              <a:off x="8163039" y="741069"/>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7" name="Freeform 519"/>
            <p:cNvSpPr>
              <a:spLocks/>
            </p:cNvSpPr>
            <p:nvPr/>
          </p:nvSpPr>
          <p:spPr bwMode="auto">
            <a:xfrm rot="3009157">
              <a:off x="8181229" y="763336"/>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8" name="Freeform 533"/>
            <p:cNvSpPr>
              <a:spLocks/>
            </p:cNvSpPr>
            <p:nvPr/>
          </p:nvSpPr>
          <p:spPr bwMode="auto">
            <a:xfrm rot="3009157">
              <a:off x="7323188" y="2843657"/>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9" name="Freeform 564"/>
            <p:cNvSpPr>
              <a:spLocks/>
            </p:cNvSpPr>
            <p:nvPr/>
          </p:nvSpPr>
          <p:spPr bwMode="auto">
            <a:xfrm rot="3009157">
              <a:off x="8975930" y="17802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0" name="Freeform 594"/>
            <p:cNvSpPr>
              <a:spLocks/>
            </p:cNvSpPr>
            <p:nvPr/>
          </p:nvSpPr>
          <p:spPr bwMode="auto">
            <a:xfrm rot="3009157">
              <a:off x="8179450" y="167520"/>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1" name="Freeform 595"/>
            <p:cNvSpPr>
              <a:spLocks/>
            </p:cNvSpPr>
            <p:nvPr/>
          </p:nvSpPr>
          <p:spPr bwMode="auto">
            <a:xfrm rot="3009157">
              <a:off x="8735891" y="45952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2" name="Freeform 596"/>
            <p:cNvSpPr>
              <a:spLocks/>
            </p:cNvSpPr>
            <p:nvPr/>
          </p:nvSpPr>
          <p:spPr bwMode="auto">
            <a:xfrm rot="3009157">
              <a:off x="8386037" y="-1424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3" name="Freeform 597"/>
            <p:cNvSpPr>
              <a:spLocks/>
            </p:cNvSpPr>
            <p:nvPr/>
          </p:nvSpPr>
          <p:spPr bwMode="auto">
            <a:xfrm rot="3009157">
              <a:off x="7344358" y="46042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4" name="Freeform 598"/>
            <p:cNvSpPr>
              <a:spLocks/>
            </p:cNvSpPr>
            <p:nvPr/>
          </p:nvSpPr>
          <p:spPr bwMode="auto">
            <a:xfrm rot="3009157">
              <a:off x="8912585" y="1200300"/>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5" name="Freeform 600"/>
            <p:cNvSpPr>
              <a:spLocks/>
            </p:cNvSpPr>
            <p:nvPr/>
          </p:nvSpPr>
          <p:spPr bwMode="auto">
            <a:xfrm rot="3009157">
              <a:off x="7127719" y="188538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6" name="Freeform 601"/>
            <p:cNvSpPr>
              <a:spLocks/>
            </p:cNvSpPr>
            <p:nvPr/>
          </p:nvSpPr>
          <p:spPr bwMode="auto">
            <a:xfrm rot="3009157">
              <a:off x="6577564" y="1187515"/>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7" name="Freeform 602"/>
            <p:cNvSpPr>
              <a:spLocks/>
            </p:cNvSpPr>
            <p:nvPr/>
          </p:nvSpPr>
          <p:spPr bwMode="auto">
            <a:xfrm rot="3009157">
              <a:off x="6134545" y="1669609"/>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8" name="Freeform 603"/>
            <p:cNvSpPr>
              <a:spLocks/>
            </p:cNvSpPr>
            <p:nvPr/>
          </p:nvSpPr>
          <p:spPr bwMode="auto">
            <a:xfrm rot="3009157">
              <a:off x="6621939" y="1822783"/>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9" name="Freeform 604"/>
            <p:cNvSpPr>
              <a:spLocks/>
            </p:cNvSpPr>
            <p:nvPr/>
          </p:nvSpPr>
          <p:spPr bwMode="auto">
            <a:xfrm rot="3009157">
              <a:off x="6953239" y="296357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10" name="Freeform 606"/>
            <p:cNvSpPr>
              <a:spLocks/>
            </p:cNvSpPr>
            <p:nvPr/>
          </p:nvSpPr>
          <p:spPr bwMode="auto">
            <a:xfrm rot="3009157">
              <a:off x="6937850" y="249062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2" name="矩形 1"/>
          <p:cNvSpPr/>
          <p:nvPr/>
        </p:nvSpPr>
        <p:spPr>
          <a:xfrm>
            <a:off x="2935706" y="-405495"/>
            <a:ext cx="184698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Happy New Year</a:t>
            </a:r>
          </a:p>
        </p:txBody>
      </p:sp>
      <p:pic>
        <p:nvPicPr>
          <p:cNvPr id="3" name="Picture 2">
            <a:extLst>
              <a:ext uri="{FF2B5EF4-FFF2-40B4-BE49-F238E27FC236}">
                <a16:creationId xmlns:a16="http://schemas.microsoft.com/office/drawing/2014/main" xmlns="" id="{810664C3-CB5E-8DE8-D8EC-31327AD5CF80}"/>
              </a:ext>
            </a:extLst>
          </p:cNvPr>
          <p:cNvPicPr>
            <a:picLocks noChangeAspect="1"/>
          </p:cNvPicPr>
          <p:nvPr/>
        </p:nvPicPr>
        <p:blipFill>
          <a:blip r:embed="rId3"/>
          <a:stretch>
            <a:fillRect/>
          </a:stretch>
        </p:blipFill>
        <p:spPr>
          <a:xfrm>
            <a:off x="2434400" y="2439959"/>
            <a:ext cx="8211213" cy="2389216"/>
          </a:xfrm>
          <a:prstGeom prst="rect">
            <a:avLst/>
          </a:prstGeom>
        </p:spPr>
      </p:pic>
      <p:sp>
        <p:nvSpPr>
          <p:cNvPr id="416" name="Rectangle 415"/>
          <p:cNvSpPr/>
          <p:nvPr/>
        </p:nvSpPr>
        <p:spPr>
          <a:xfrm>
            <a:off x="-2018469" y="89075"/>
            <a:ext cx="1860207" cy="1820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686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xmlns=""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xmlns="" id="{5F835433-F26E-D2CC-9DBE-7258713EA217}"/>
              </a:ext>
            </a:extLst>
          </p:cNvPr>
          <p:cNvSpPr/>
          <p:nvPr/>
        </p:nvSpPr>
        <p:spPr>
          <a:xfrm>
            <a:off x="942975" y="1047750"/>
            <a:ext cx="4471700" cy="1343455"/>
          </a:xfrm>
          <a:custGeom>
            <a:avLst/>
            <a:gdLst>
              <a:gd name="connsiteX0" fmla="*/ 0 w 4471700"/>
              <a:gd name="connsiteY0" fmla="*/ 223914 h 1343455"/>
              <a:gd name="connsiteX1" fmla="*/ 223914 w 4471700"/>
              <a:gd name="connsiteY1" fmla="*/ 0 h 1343455"/>
              <a:gd name="connsiteX2" fmla="*/ 2608492 w 4471700"/>
              <a:gd name="connsiteY2" fmla="*/ 0 h 1343455"/>
              <a:gd name="connsiteX3" fmla="*/ 2608492 w 4471700"/>
              <a:gd name="connsiteY3" fmla="*/ 0 h 1343455"/>
              <a:gd name="connsiteX4" fmla="*/ 3726417 w 4471700"/>
              <a:gd name="connsiteY4" fmla="*/ 0 h 1343455"/>
              <a:gd name="connsiteX5" fmla="*/ 4247786 w 4471700"/>
              <a:gd name="connsiteY5" fmla="*/ 0 h 1343455"/>
              <a:gd name="connsiteX6" fmla="*/ 4471700 w 4471700"/>
              <a:gd name="connsiteY6" fmla="*/ 223914 h 1343455"/>
              <a:gd name="connsiteX7" fmla="*/ 4471700 w 4471700"/>
              <a:gd name="connsiteY7" fmla="*/ 783682 h 1343455"/>
              <a:gd name="connsiteX8" fmla="*/ 4471700 w 4471700"/>
              <a:gd name="connsiteY8" fmla="*/ 783682 h 1343455"/>
              <a:gd name="connsiteX9" fmla="*/ 4471700 w 4471700"/>
              <a:gd name="connsiteY9" fmla="*/ 1119546 h 1343455"/>
              <a:gd name="connsiteX10" fmla="*/ 4471700 w 4471700"/>
              <a:gd name="connsiteY10" fmla="*/ 1119541 h 1343455"/>
              <a:gd name="connsiteX11" fmla="*/ 4247786 w 4471700"/>
              <a:gd name="connsiteY11" fmla="*/ 1343455 h 1343455"/>
              <a:gd name="connsiteX12" fmla="*/ 3726417 w 4471700"/>
              <a:gd name="connsiteY12" fmla="*/ 1343455 h 1343455"/>
              <a:gd name="connsiteX13" fmla="*/ 2341561 w 4471700"/>
              <a:gd name="connsiteY13" fmla="*/ 1734468 h 1343455"/>
              <a:gd name="connsiteX14" fmla="*/ 2608492 w 4471700"/>
              <a:gd name="connsiteY14" fmla="*/ 1343455 h 1343455"/>
              <a:gd name="connsiteX15" fmla="*/ 223914 w 4471700"/>
              <a:gd name="connsiteY15" fmla="*/ 1343455 h 1343455"/>
              <a:gd name="connsiteX16" fmla="*/ 0 w 4471700"/>
              <a:gd name="connsiteY16" fmla="*/ 1119541 h 1343455"/>
              <a:gd name="connsiteX17" fmla="*/ 0 w 4471700"/>
              <a:gd name="connsiteY17" fmla="*/ 1119546 h 1343455"/>
              <a:gd name="connsiteX18" fmla="*/ 0 w 4471700"/>
              <a:gd name="connsiteY18" fmla="*/ 783682 h 1343455"/>
              <a:gd name="connsiteX19" fmla="*/ 0 w 4471700"/>
              <a:gd name="connsiteY19" fmla="*/ 783682 h 1343455"/>
              <a:gd name="connsiteX20" fmla="*/ 0 w 4471700"/>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1700" h="1343455" fill="none" extrusionOk="0">
                <a:moveTo>
                  <a:pt x="0" y="223914"/>
                </a:moveTo>
                <a:cubicBezTo>
                  <a:pt x="-5490" y="101624"/>
                  <a:pt x="106540" y="9960"/>
                  <a:pt x="223914" y="0"/>
                </a:cubicBezTo>
                <a:cubicBezTo>
                  <a:pt x="941963" y="51196"/>
                  <a:pt x="1914443" y="76270"/>
                  <a:pt x="2608492" y="0"/>
                </a:cubicBezTo>
                <a:lnTo>
                  <a:pt x="2608492" y="0"/>
                </a:lnTo>
                <a:cubicBezTo>
                  <a:pt x="2971236" y="-47477"/>
                  <a:pt x="3196800" y="-12129"/>
                  <a:pt x="3726417" y="0"/>
                </a:cubicBezTo>
                <a:cubicBezTo>
                  <a:pt x="3826460" y="-20892"/>
                  <a:pt x="4002770" y="25293"/>
                  <a:pt x="4247786" y="0"/>
                </a:cubicBezTo>
                <a:cubicBezTo>
                  <a:pt x="4378845" y="-15680"/>
                  <a:pt x="4482968" y="101269"/>
                  <a:pt x="4471700" y="223914"/>
                </a:cubicBezTo>
                <a:cubicBezTo>
                  <a:pt x="4427514" y="393391"/>
                  <a:pt x="4471397" y="661191"/>
                  <a:pt x="4471700" y="783682"/>
                </a:cubicBezTo>
                <a:lnTo>
                  <a:pt x="4471700" y="783682"/>
                </a:lnTo>
                <a:cubicBezTo>
                  <a:pt x="4451960" y="852836"/>
                  <a:pt x="4467898" y="1022801"/>
                  <a:pt x="4471700" y="1119546"/>
                </a:cubicBezTo>
                <a:lnTo>
                  <a:pt x="4471700" y="1119541"/>
                </a:lnTo>
                <a:cubicBezTo>
                  <a:pt x="4492558" y="1252897"/>
                  <a:pt x="4372870" y="1350203"/>
                  <a:pt x="4247786" y="1343455"/>
                </a:cubicBezTo>
                <a:cubicBezTo>
                  <a:pt x="4059081" y="1368280"/>
                  <a:pt x="3892785" y="1301938"/>
                  <a:pt x="3726417" y="1343455"/>
                </a:cubicBezTo>
                <a:cubicBezTo>
                  <a:pt x="3258436" y="1465452"/>
                  <a:pt x="2577064" y="1762167"/>
                  <a:pt x="2341561" y="1734468"/>
                </a:cubicBezTo>
                <a:cubicBezTo>
                  <a:pt x="2502266" y="1572354"/>
                  <a:pt x="2526129" y="1491290"/>
                  <a:pt x="2608492" y="1343455"/>
                </a:cubicBezTo>
                <a:cubicBezTo>
                  <a:pt x="1802072" y="1218704"/>
                  <a:pt x="1119959"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4471700" h="1343455" stroke="0" extrusionOk="0">
                <a:moveTo>
                  <a:pt x="0" y="223914"/>
                </a:moveTo>
                <a:cubicBezTo>
                  <a:pt x="11486" y="93571"/>
                  <a:pt x="114978" y="14266"/>
                  <a:pt x="223914" y="0"/>
                </a:cubicBezTo>
                <a:cubicBezTo>
                  <a:pt x="905359" y="-61479"/>
                  <a:pt x="2110068" y="-79008"/>
                  <a:pt x="2608492" y="0"/>
                </a:cubicBezTo>
                <a:lnTo>
                  <a:pt x="2608492" y="0"/>
                </a:lnTo>
                <a:cubicBezTo>
                  <a:pt x="2785980" y="65881"/>
                  <a:pt x="3493727" y="-52484"/>
                  <a:pt x="3726417" y="0"/>
                </a:cubicBezTo>
                <a:cubicBezTo>
                  <a:pt x="3819270" y="-8950"/>
                  <a:pt x="4150208" y="12434"/>
                  <a:pt x="4247786" y="0"/>
                </a:cubicBezTo>
                <a:cubicBezTo>
                  <a:pt x="4361979" y="-942"/>
                  <a:pt x="4468415" y="110094"/>
                  <a:pt x="4471700" y="223914"/>
                </a:cubicBezTo>
                <a:cubicBezTo>
                  <a:pt x="4488008" y="468252"/>
                  <a:pt x="4512738" y="505322"/>
                  <a:pt x="4471700" y="783682"/>
                </a:cubicBezTo>
                <a:lnTo>
                  <a:pt x="4471700" y="783682"/>
                </a:lnTo>
                <a:cubicBezTo>
                  <a:pt x="4491358" y="894527"/>
                  <a:pt x="4480559" y="953740"/>
                  <a:pt x="4471700" y="1119546"/>
                </a:cubicBezTo>
                <a:lnTo>
                  <a:pt x="4471700" y="1119541"/>
                </a:lnTo>
                <a:cubicBezTo>
                  <a:pt x="4480419" y="1250046"/>
                  <a:pt x="4366961" y="1345576"/>
                  <a:pt x="4247786" y="1343455"/>
                </a:cubicBezTo>
                <a:cubicBezTo>
                  <a:pt x="4035119" y="1381260"/>
                  <a:pt x="3862327" y="1387539"/>
                  <a:pt x="3726417" y="1343455"/>
                </a:cubicBezTo>
                <a:cubicBezTo>
                  <a:pt x="3432017" y="1434320"/>
                  <a:pt x="2523360" y="1795388"/>
                  <a:pt x="2341561" y="1734468"/>
                </a:cubicBezTo>
                <a:cubicBezTo>
                  <a:pt x="2424933" y="1673920"/>
                  <a:pt x="2539612" y="1475376"/>
                  <a:pt x="2608492" y="1343455"/>
                </a:cubicBezTo>
                <a:cubicBezTo>
                  <a:pt x="1949510" y="1342897"/>
                  <a:pt x="1154186"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cs typeface="+mn-cs"/>
              </a:rPr>
              <a:t>Hệ</a:t>
            </a:r>
            <a:r>
              <a:rPr kumimoji="0" lang="en-US" sz="3200" b="1" i="0" u="none" strike="noStrike" kern="1200" cap="none" spc="0" normalizeH="0" baseline="0" noProof="0" dirty="0">
                <a:ln>
                  <a:noFill/>
                </a:ln>
                <a:solidFill>
                  <a:prstClr val="black"/>
                </a:solidFill>
                <a:effectLst/>
                <a:uLnTx/>
                <a:uFillTx/>
                <a:latin typeface="Calibri" panose="020F0502020204030204"/>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cs typeface="+mn-cs"/>
              </a:rPr>
              <a:t>Mặt</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Trời</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có</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mấy</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hành</a:t>
            </a:r>
            <a:r>
              <a:rPr kumimoji="0" lang="en-US" sz="3200" b="1" i="0" u="none" strike="noStrike" kern="1200" cap="none" spc="0" normalizeH="0" noProof="0" dirty="0">
                <a:ln>
                  <a:noFill/>
                </a:ln>
                <a:solidFill>
                  <a:prstClr val="black"/>
                </a:solidFill>
                <a:effectLst/>
                <a:uLnTx/>
                <a:uFillTx/>
                <a:latin typeface="Calibri" panose="020F0502020204030204"/>
                <a:cs typeface="+mn-cs"/>
              </a:rPr>
              <a:t> </a:t>
            </a:r>
            <a:r>
              <a:rPr kumimoji="0" lang="en-US" sz="3200" b="1" i="0" u="none" strike="noStrike" kern="1200" cap="none" spc="0" normalizeH="0" noProof="0" dirty="0" err="1">
                <a:ln>
                  <a:noFill/>
                </a:ln>
                <a:solidFill>
                  <a:prstClr val="black"/>
                </a:solidFill>
                <a:effectLst/>
                <a:uLnTx/>
                <a:uFillTx/>
                <a:latin typeface="Calibri" panose="020F0502020204030204"/>
                <a:cs typeface="+mn-cs"/>
              </a:rPr>
              <a:t>tinh</a:t>
            </a:r>
            <a:r>
              <a:rPr kumimoji="0" lang="en-US" sz="3200" b="1" i="0" u="none" strike="noStrike" kern="1200" cap="none" spc="0" normalizeH="0" noProof="0" dirty="0">
                <a:ln>
                  <a:noFill/>
                </a:ln>
                <a:solidFill>
                  <a:prstClr val="black"/>
                </a:solidFill>
                <a:effectLst/>
                <a:uLnTx/>
                <a:uFillTx/>
                <a:latin typeface="Calibri" panose="020F0502020204030204"/>
                <a:cs typeface="+mn-cs"/>
              </a:rPr>
              <a:t>?</a:t>
            </a:r>
            <a:endParaRPr kumimoji="0" lang="en-US" sz="3200" b="1" i="0" u="none" strike="noStrike" kern="1200" cap="none" spc="0" normalizeH="0" baseline="0" noProof="0" dirty="0">
              <a:ln>
                <a:noFill/>
              </a:ln>
              <a:solidFill>
                <a:prstClr val="black"/>
              </a:solidFill>
              <a:effectLst/>
              <a:uLnTx/>
              <a:uFillTx/>
              <a:latin typeface="HanaMinB"/>
              <a:cs typeface="+mn-cs"/>
            </a:endParaRPr>
          </a:p>
        </p:txBody>
      </p:sp>
      <p:sp>
        <p:nvSpPr>
          <p:cNvPr id="7" name="Speech Bubble: Rectangle with Corners Rounded 6">
            <a:extLst>
              <a:ext uri="{FF2B5EF4-FFF2-40B4-BE49-F238E27FC236}">
                <a16:creationId xmlns:a16="http://schemas.microsoft.com/office/drawing/2014/main" xmlns="" id="{A5738AF0-21C7-54E8-0F5F-742B559C7E2B}"/>
              </a:ext>
            </a:extLst>
          </p:cNvPr>
          <p:cNvSpPr/>
          <p:nvPr/>
        </p:nvSpPr>
        <p:spPr>
          <a:xfrm>
            <a:off x="7438868" y="1333288"/>
            <a:ext cx="3468716" cy="1096184"/>
          </a:xfrm>
          <a:custGeom>
            <a:avLst/>
            <a:gdLst>
              <a:gd name="connsiteX0" fmla="*/ 0 w 3468716"/>
              <a:gd name="connsiteY0" fmla="*/ 182701 h 1096184"/>
              <a:gd name="connsiteX1" fmla="*/ 182701 w 3468716"/>
              <a:gd name="connsiteY1" fmla="*/ 0 h 1096184"/>
              <a:gd name="connsiteX2" fmla="*/ 578119 w 3468716"/>
              <a:gd name="connsiteY2" fmla="*/ 0 h 1096184"/>
              <a:gd name="connsiteX3" fmla="*/ 578119 w 3468716"/>
              <a:gd name="connsiteY3" fmla="*/ 0 h 1096184"/>
              <a:gd name="connsiteX4" fmla="*/ 1445298 w 3468716"/>
              <a:gd name="connsiteY4" fmla="*/ 0 h 1096184"/>
              <a:gd name="connsiteX5" fmla="*/ 3286015 w 3468716"/>
              <a:gd name="connsiteY5" fmla="*/ 0 h 1096184"/>
              <a:gd name="connsiteX6" fmla="*/ 3468716 w 3468716"/>
              <a:gd name="connsiteY6" fmla="*/ 182701 h 1096184"/>
              <a:gd name="connsiteX7" fmla="*/ 3468716 w 3468716"/>
              <a:gd name="connsiteY7" fmla="*/ 639441 h 1096184"/>
              <a:gd name="connsiteX8" fmla="*/ 3468716 w 3468716"/>
              <a:gd name="connsiteY8" fmla="*/ 639441 h 1096184"/>
              <a:gd name="connsiteX9" fmla="*/ 3468716 w 3468716"/>
              <a:gd name="connsiteY9" fmla="*/ 913487 h 1096184"/>
              <a:gd name="connsiteX10" fmla="*/ 3468716 w 3468716"/>
              <a:gd name="connsiteY10" fmla="*/ 913483 h 1096184"/>
              <a:gd name="connsiteX11" fmla="*/ 3286015 w 3468716"/>
              <a:gd name="connsiteY11" fmla="*/ 1096184 h 1096184"/>
              <a:gd name="connsiteX12" fmla="*/ 1445298 w 3468716"/>
              <a:gd name="connsiteY12" fmla="*/ 1096184 h 1096184"/>
              <a:gd name="connsiteX13" fmla="*/ 63512 w 3468716"/>
              <a:gd name="connsiteY13" fmla="*/ 1376676 h 1096184"/>
              <a:gd name="connsiteX14" fmla="*/ 578119 w 3468716"/>
              <a:gd name="connsiteY14" fmla="*/ 1096184 h 1096184"/>
              <a:gd name="connsiteX15" fmla="*/ 182701 w 3468716"/>
              <a:gd name="connsiteY15" fmla="*/ 1096184 h 1096184"/>
              <a:gd name="connsiteX16" fmla="*/ 0 w 3468716"/>
              <a:gd name="connsiteY16" fmla="*/ 913483 h 1096184"/>
              <a:gd name="connsiteX17" fmla="*/ 0 w 3468716"/>
              <a:gd name="connsiteY17" fmla="*/ 913487 h 1096184"/>
              <a:gd name="connsiteX18" fmla="*/ 0 w 3468716"/>
              <a:gd name="connsiteY18" fmla="*/ 639441 h 1096184"/>
              <a:gd name="connsiteX19" fmla="*/ 0 w 3468716"/>
              <a:gd name="connsiteY19" fmla="*/ 639441 h 1096184"/>
              <a:gd name="connsiteX20" fmla="*/ 0 w 3468716"/>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68716" h="1096184" fill="none" extrusionOk="0">
                <a:moveTo>
                  <a:pt x="0" y="182701"/>
                </a:moveTo>
                <a:cubicBezTo>
                  <a:pt x="-4053" y="82813"/>
                  <a:pt x="90619" y="13966"/>
                  <a:pt x="182701" y="0"/>
                </a:cubicBezTo>
                <a:cubicBezTo>
                  <a:pt x="325042" y="-28651"/>
                  <a:pt x="447553" y="-19490"/>
                  <a:pt x="578119" y="0"/>
                </a:cubicBezTo>
                <a:lnTo>
                  <a:pt x="578119" y="0"/>
                </a:lnTo>
                <a:cubicBezTo>
                  <a:pt x="720720" y="73134"/>
                  <a:pt x="1049561" y="17921"/>
                  <a:pt x="1445298" y="0"/>
                </a:cubicBezTo>
                <a:cubicBezTo>
                  <a:pt x="1809618" y="93675"/>
                  <a:pt x="2442550" y="-121138"/>
                  <a:pt x="3286015" y="0"/>
                </a:cubicBezTo>
                <a:cubicBezTo>
                  <a:pt x="3392759" y="-12386"/>
                  <a:pt x="3487149" y="83464"/>
                  <a:pt x="3468716" y="182701"/>
                </a:cubicBezTo>
                <a:cubicBezTo>
                  <a:pt x="3447794" y="250133"/>
                  <a:pt x="3440413" y="466532"/>
                  <a:pt x="3468716" y="639441"/>
                </a:cubicBezTo>
                <a:lnTo>
                  <a:pt x="3468716" y="639441"/>
                </a:lnTo>
                <a:cubicBezTo>
                  <a:pt x="3475856" y="764555"/>
                  <a:pt x="3467830" y="785729"/>
                  <a:pt x="3468716" y="913487"/>
                </a:cubicBezTo>
                <a:lnTo>
                  <a:pt x="3468716" y="913483"/>
                </a:lnTo>
                <a:cubicBezTo>
                  <a:pt x="3482314" y="1020704"/>
                  <a:pt x="3390970" y="1115444"/>
                  <a:pt x="3286015" y="1096184"/>
                </a:cubicBezTo>
                <a:cubicBezTo>
                  <a:pt x="2950309" y="1117018"/>
                  <a:pt x="2162910" y="973714"/>
                  <a:pt x="1445298" y="1096184"/>
                </a:cubicBezTo>
                <a:cubicBezTo>
                  <a:pt x="1143151" y="1093511"/>
                  <a:pt x="364361" y="1396604"/>
                  <a:pt x="63512" y="1376676"/>
                </a:cubicBezTo>
                <a:cubicBezTo>
                  <a:pt x="112661" y="1312407"/>
                  <a:pt x="328057" y="1197382"/>
                  <a:pt x="578119" y="1096184"/>
                </a:cubicBezTo>
                <a:cubicBezTo>
                  <a:pt x="417041" y="1076058"/>
                  <a:pt x="281869" y="1089820"/>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468716" h="1096184" stroke="0" extrusionOk="0">
                <a:moveTo>
                  <a:pt x="0" y="182701"/>
                </a:moveTo>
                <a:cubicBezTo>
                  <a:pt x="2881" y="80123"/>
                  <a:pt x="90455" y="8385"/>
                  <a:pt x="182701" y="0"/>
                </a:cubicBezTo>
                <a:cubicBezTo>
                  <a:pt x="278440" y="23520"/>
                  <a:pt x="478000" y="-3652"/>
                  <a:pt x="578119" y="0"/>
                </a:cubicBezTo>
                <a:lnTo>
                  <a:pt x="578119" y="0"/>
                </a:lnTo>
                <a:cubicBezTo>
                  <a:pt x="695811" y="-16897"/>
                  <a:pt x="1202720" y="14687"/>
                  <a:pt x="1445298" y="0"/>
                </a:cubicBezTo>
                <a:cubicBezTo>
                  <a:pt x="1956075" y="152976"/>
                  <a:pt x="2732495" y="-120100"/>
                  <a:pt x="3286015" y="0"/>
                </a:cubicBezTo>
                <a:cubicBezTo>
                  <a:pt x="3382201" y="-469"/>
                  <a:pt x="3466037" y="89826"/>
                  <a:pt x="3468716" y="182701"/>
                </a:cubicBezTo>
                <a:cubicBezTo>
                  <a:pt x="3508790" y="236449"/>
                  <a:pt x="3436336" y="472200"/>
                  <a:pt x="3468716" y="639441"/>
                </a:cubicBezTo>
                <a:lnTo>
                  <a:pt x="3468716" y="639441"/>
                </a:lnTo>
                <a:cubicBezTo>
                  <a:pt x="3454692" y="740812"/>
                  <a:pt x="3445643" y="787010"/>
                  <a:pt x="3468716" y="913487"/>
                </a:cubicBezTo>
                <a:lnTo>
                  <a:pt x="3468716" y="913483"/>
                </a:lnTo>
                <a:cubicBezTo>
                  <a:pt x="3470307" y="1015634"/>
                  <a:pt x="3371709" y="1103372"/>
                  <a:pt x="3286015" y="1096184"/>
                </a:cubicBezTo>
                <a:cubicBezTo>
                  <a:pt x="2669085" y="1236709"/>
                  <a:pt x="2137782" y="1242972"/>
                  <a:pt x="1445298" y="1096184"/>
                </a:cubicBezTo>
                <a:cubicBezTo>
                  <a:pt x="1010394" y="1106420"/>
                  <a:pt x="424566" y="1402976"/>
                  <a:pt x="63512" y="1376676"/>
                </a:cubicBezTo>
                <a:cubicBezTo>
                  <a:pt x="212779" y="1275196"/>
                  <a:pt x="461027" y="1193941"/>
                  <a:pt x="578119" y="1096184"/>
                </a:cubicBezTo>
                <a:cubicBezTo>
                  <a:pt x="489776" y="1119185"/>
                  <a:pt x="325856" y="1095024"/>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8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hành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tinh</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429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xmlns=""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xmlns="" id="{5F835433-F26E-D2CC-9DBE-7258713EA217}"/>
              </a:ext>
            </a:extLst>
          </p:cNvPr>
          <p:cNvSpPr/>
          <p:nvPr/>
        </p:nvSpPr>
        <p:spPr>
          <a:xfrm>
            <a:off x="466725" y="1047750"/>
            <a:ext cx="4947950" cy="1343455"/>
          </a:xfrm>
          <a:custGeom>
            <a:avLst/>
            <a:gdLst>
              <a:gd name="connsiteX0" fmla="*/ 0 w 4947950"/>
              <a:gd name="connsiteY0" fmla="*/ 223914 h 1343455"/>
              <a:gd name="connsiteX1" fmla="*/ 223914 w 4947950"/>
              <a:gd name="connsiteY1" fmla="*/ 0 h 1343455"/>
              <a:gd name="connsiteX2" fmla="*/ 2886304 w 4947950"/>
              <a:gd name="connsiteY2" fmla="*/ 0 h 1343455"/>
              <a:gd name="connsiteX3" fmla="*/ 2886304 w 4947950"/>
              <a:gd name="connsiteY3" fmla="*/ 0 h 1343455"/>
              <a:gd name="connsiteX4" fmla="*/ 4123292 w 4947950"/>
              <a:gd name="connsiteY4" fmla="*/ 0 h 1343455"/>
              <a:gd name="connsiteX5" fmla="*/ 4724036 w 4947950"/>
              <a:gd name="connsiteY5" fmla="*/ 0 h 1343455"/>
              <a:gd name="connsiteX6" fmla="*/ 4947950 w 4947950"/>
              <a:gd name="connsiteY6" fmla="*/ 223914 h 1343455"/>
              <a:gd name="connsiteX7" fmla="*/ 4947950 w 4947950"/>
              <a:gd name="connsiteY7" fmla="*/ 783682 h 1343455"/>
              <a:gd name="connsiteX8" fmla="*/ 4947950 w 4947950"/>
              <a:gd name="connsiteY8" fmla="*/ 783682 h 1343455"/>
              <a:gd name="connsiteX9" fmla="*/ 4947950 w 4947950"/>
              <a:gd name="connsiteY9" fmla="*/ 1119546 h 1343455"/>
              <a:gd name="connsiteX10" fmla="*/ 4947950 w 4947950"/>
              <a:gd name="connsiteY10" fmla="*/ 1119541 h 1343455"/>
              <a:gd name="connsiteX11" fmla="*/ 4724036 w 4947950"/>
              <a:gd name="connsiteY11" fmla="*/ 1343455 h 1343455"/>
              <a:gd name="connsiteX12" fmla="*/ 4123292 w 4947950"/>
              <a:gd name="connsiteY12" fmla="*/ 1343455 h 1343455"/>
              <a:gd name="connsiteX13" fmla="*/ 2590945 w 4947950"/>
              <a:gd name="connsiteY13" fmla="*/ 1734468 h 1343455"/>
              <a:gd name="connsiteX14" fmla="*/ 2886304 w 4947950"/>
              <a:gd name="connsiteY14" fmla="*/ 1343455 h 1343455"/>
              <a:gd name="connsiteX15" fmla="*/ 223914 w 4947950"/>
              <a:gd name="connsiteY15" fmla="*/ 1343455 h 1343455"/>
              <a:gd name="connsiteX16" fmla="*/ 0 w 4947950"/>
              <a:gd name="connsiteY16" fmla="*/ 1119541 h 1343455"/>
              <a:gd name="connsiteX17" fmla="*/ 0 w 4947950"/>
              <a:gd name="connsiteY17" fmla="*/ 1119546 h 1343455"/>
              <a:gd name="connsiteX18" fmla="*/ 0 w 4947950"/>
              <a:gd name="connsiteY18" fmla="*/ 783682 h 1343455"/>
              <a:gd name="connsiteX19" fmla="*/ 0 w 4947950"/>
              <a:gd name="connsiteY19" fmla="*/ 783682 h 1343455"/>
              <a:gd name="connsiteX20" fmla="*/ 0 w 4947950"/>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47950" h="1343455" fill="none" extrusionOk="0">
                <a:moveTo>
                  <a:pt x="0" y="223914"/>
                </a:moveTo>
                <a:cubicBezTo>
                  <a:pt x="-5490" y="101624"/>
                  <a:pt x="106540" y="9960"/>
                  <a:pt x="223914" y="0"/>
                </a:cubicBezTo>
                <a:cubicBezTo>
                  <a:pt x="1229475" y="51196"/>
                  <a:pt x="2118183" y="76270"/>
                  <a:pt x="2886304" y="0"/>
                </a:cubicBezTo>
                <a:lnTo>
                  <a:pt x="2886304" y="0"/>
                </a:lnTo>
                <a:cubicBezTo>
                  <a:pt x="3496884" y="-29029"/>
                  <a:pt x="3581697" y="80983"/>
                  <a:pt x="4123292" y="0"/>
                </a:cubicBezTo>
                <a:cubicBezTo>
                  <a:pt x="4338830" y="-6372"/>
                  <a:pt x="4629299" y="19070"/>
                  <a:pt x="4724036" y="0"/>
                </a:cubicBezTo>
                <a:cubicBezTo>
                  <a:pt x="4855095" y="-15680"/>
                  <a:pt x="4959218" y="101269"/>
                  <a:pt x="4947950" y="223914"/>
                </a:cubicBezTo>
                <a:cubicBezTo>
                  <a:pt x="4903764" y="393391"/>
                  <a:pt x="4947647" y="661191"/>
                  <a:pt x="4947950" y="783682"/>
                </a:cubicBezTo>
                <a:lnTo>
                  <a:pt x="4947950" y="783682"/>
                </a:lnTo>
                <a:cubicBezTo>
                  <a:pt x="4928210" y="852836"/>
                  <a:pt x="4944148" y="1022801"/>
                  <a:pt x="4947950" y="1119546"/>
                </a:cubicBezTo>
                <a:lnTo>
                  <a:pt x="4947950" y="1119541"/>
                </a:lnTo>
                <a:cubicBezTo>
                  <a:pt x="4968808" y="1252897"/>
                  <a:pt x="4849120" y="1350203"/>
                  <a:pt x="4724036" y="1343455"/>
                </a:cubicBezTo>
                <a:cubicBezTo>
                  <a:pt x="4488801" y="1379981"/>
                  <a:pt x="4305436" y="1386128"/>
                  <a:pt x="4123292" y="1343455"/>
                </a:cubicBezTo>
                <a:cubicBezTo>
                  <a:pt x="3414699" y="1411009"/>
                  <a:pt x="3360757" y="1553675"/>
                  <a:pt x="2590945" y="1734468"/>
                </a:cubicBezTo>
                <a:cubicBezTo>
                  <a:pt x="2650118" y="1664079"/>
                  <a:pt x="2798052" y="1418489"/>
                  <a:pt x="2886304" y="1343455"/>
                </a:cubicBezTo>
                <a:cubicBezTo>
                  <a:pt x="2366802" y="1218704"/>
                  <a:pt x="1245436"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4947950" h="1343455" stroke="0" extrusionOk="0">
                <a:moveTo>
                  <a:pt x="0" y="223914"/>
                </a:moveTo>
                <a:cubicBezTo>
                  <a:pt x="11486" y="93571"/>
                  <a:pt x="114978" y="14266"/>
                  <a:pt x="223914" y="0"/>
                </a:cubicBezTo>
                <a:cubicBezTo>
                  <a:pt x="1492856" y="-61479"/>
                  <a:pt x="2055529" y="-79008"/>
                  <a:pt x="2886304" y="0"/>
                </a:cubicBezTo>
                <a:lnTo>
                  <a:pt x="2886304" y="0"/>
                </a:lnTo>
                <a:cubicBezTo>
                  <a:pt x="3425480" y="17957"/>
                  <a:pt x="3668727" y="-79576"/>
                  <a:pt x="4123292" y="0"/>
                </a:cubicBezTo>
                <a:cubicBezTo>
                  <a:pt x="4239118" y="15344"/>
                  <a:pt x="4440258" y="23057"/>
                  <a:pt x="4724036" y="0"/>
                </a:cubicBezTo>
                <a:cubicBezTo>
                  <a:pt x="4838229" y="-942"/>
                  <a:pt x="4944665" y="110094"/>
                  <a:pt x="4947950" y="223914"/>
                </a:cubicBezTo>
                <a:cubicBezTo>
                  <a:pt x="4964258" y="468252"/>
                  <a:pt x="4988988" y="505322"/>
                  <a:pt x="4947950" y="783682"/>
                </a:cubicBezTo>
                <a:lnTo>
                  <a:pt x="4947950" y="783682"/>
                </a:lnTo>
                <a:cubicBezTo>
                  <a:pt x="4967608" y="894527"/>
                  <a:pt x="4956809" y="953740"/>
                  <a:pt x="4947950" y="1119546"/>
                </a:cubicBezTo>
                <a:lnTo>
                  <a:pt x="4947950" y="1119541"/>
                </a:lnTo>
                <a:cubicBezTo>
                  <a:pt x="4956669" y="1250046"/>
                  <a:pt x="4843211" y="1345576"/>
                  <a:pt x="4724036" y="1343455"/>
                </a:cubicBezTo>
                <a:cubicBezTo>
                  <a:pt x="4489767" y="1353811"/>
                  <a:pt x="4347129" y="1339639"/>
                  <a:pt x="4123292" y="1343455"/>
                </a:cubicBezTo>
                <a:cubicBezTo>
                  <a:pt x="3870261" y="1481575"/>
                  <a:pt x="3137278" y="1639173"/>
                  <a:pt x="2590945" y="1734468"/>
                </a:cubicBezTo>
                <a:cubicBezTo>
                  <a:pt x="2681881" y="1622391"/>
                  <a:pt x="2863881" y="1401556"/>
                  <a:pt x="2886304" y="1343455"/>
                </a:cubicBezTo>
                <a:cubicBezTo>
                  <a:pt x="2084852" y="1342897"/>
                  <a:pt x="1143694"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3200" b="1">
                <a:solidFill>
                  <a:prstClr val="black"/>
                </a:solidFill>
                <a:latin typeface="Calibri" panose="020F0502020204030204"/>
              </a:rPr>
              <a:t>Từ Mặt Trời ra xa dần, Trái Đất là hành tinh thứ mấy?</a:t>
            </a:r>
            <a:endParaRPr lang="en-US" sz="3200" b="1" dirty="0" err="1">
              <a:solidFill>
                <a:prstClr val="black"/>
              </a:solidFill>
              <a:latin typeface="Calibri" panose="020F0502020204030204"/>
            </a:endParaRPr>
          </a:p>
        </p:txBody>
      </p:sp>
      <p:sp>
        <p:nvSpPr>
          <p:cNvPr id="7" name="Speech Bubble: Rectangle with Corners Rounded 6">
            <a:extLst>
              <a:ext uri="{FF2B5EF4-FFF2-40B4-BE49-F238E27FC236}">
                <a16:creationId xmlns:a16="http://schemas.microsoft.com/office/drawing/2014/main" xmlns="" id="{A5738AF0-21C7-54E8-0F5F-742B559C7E2B}"/>
              </a:ext>
            </a:extLst>
          </p:cNvPr>
          <p:cNvSpPr/>
          <p:nvPr/>
        </p:nvSpPr>
        <p:spPr>
          <a:xfrm>
            <a:off x="7438868" y="1333288"/>
            <a:ext cx="3781582" cy="1096184"/>
          </a:xfrm>
          <a:custGeom>
            <a:avLst/>
            <a:gdLst>
              <a:gd name="connsiteX0" fmla="*/ 0 w 3781582"/>
              <a:gd name="connsiteY0" fmla="*/ 182701 h 1096184"/>
              <a:gd name="connsiteX1" fmla="*/ 182701 w 3781582"/>
              <a:gd name="connsiteY1" fmla="*/ 0 h 1096184"/>
              <a:gd name="connsiteX2" fmla="*/ 630264 w 3781582"/>
              <a:gd name="connsiteY2" fmla="*/ 0 h 1096184"/>
              <a:gd name="connsiteX3" fmla="*/ 630264 w 3781582"/>
              <a:gd name="connsiteY3" fmla="*/ 0 h 1096184"/>
              <a:gd name="connsiteX4" fmla="*/ 1575659 w 3781582"/>
              <a:gd name="connsiteY4" fmla="*/ 0 h 1096184"/>
              <a:gd name="connsiteX5" fmla="*/ 3598881 w 3781582"/>
              <a:gd name="connsiteY5" fmla="*/ 0 h 1096184"/>
              <a:gd name="connsiteX6" fmla="*/ 3781582 w 3781582"/>
              <a:gd name="connsiteY6" fmla="*/ 182701 h 1096184"/>
              <a:gd name="connsiteX7" fmla="*/ 3781582 w 3781582"/>
              <a:gd name="connsiteY7" fmla="*/ 639441 h 1096184"/>
              <a:gd name="connsiteX8" fmla="*/ 3781582 w 3781582"/>
              <a:gd name="connsiteY8" fmla="*/ 639441 h 1096184"/>
              <a:gd name="connsiteX9" fmla="*/ 3781582 w 3781582"/>
              <a:gd name="connsiteY9" fmla="*/ 913487 h 1096184"/>
              <a:gd name="connsiteX10" fmla="*/ 3781582 w 3781582"/>
              <a:gd name="connsiteY10" fmla="*/ 913483 h 1096184"/>
              <a:gd name="connsiteX11" fmla="*/ 3598881 w 3781582"/>
              <a:gd name="connsiteY11" fmla="*/ 1096184 h 1096184"/>
              <a:gd name="connsiteX12" fmla="*/ 1575659 w 3781582"/>
              <a:gd name="connsiteY12" fmla="*/ 1096184 h 1096184"/>
              <a:gd name="connsiteX13" fmla="*/ 69241 w 3781582"/>
              <a:gd name="connsiteY13" fmla="*/ 1376676 h 1096184"/>
              <a:gd name="connsiteX14" fmla="*/ 630264 w 3781582"/>
              <a:gd name="connsiteY14" fmla="*/ 1096184 h 1096184"/>
              <a:gd name="connsiteX15" fmla="*/ 182701 w 3781582"/>
              <a:gd name="connsiteY15" fmla="*/ 1096184 h 1096184"/>
              <a:gd name="connsiteX16" fmla="*/ 0 w 3781582"/>
              <a:gd name="connsiteY16" fmla="*/ 913483 h 1096184"/>
              <a:gd name="connsiteX17" fmla="*/ 0 w 3781582"/>
              <a:gd name="connsiteY17" fmla="*/ 913487 h 1096184"/>
              <a:gd name="connsiteX18" fmla="*/ 0 w 3781582"/>
              <a:gd name="connsiteY18" fmla="*/ 639441 h 1096184"/>
              <a:gd name="connsiteX19" fmla="*/ 0 w 3781582"/>
              <a:gd name="connsiteY19" fmla="*/ 639441 h 1096184"/>
              <a:gd name="connsiteX20" fmla="*/ 0 w 3781582"/>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1582" h="1096184" fill="none" extrusionOk="0">
                <a:moveTo>
                  <a:pt x="0" y="182701"/>
                </a:moveTo>
                <a:cubicBezTo>
                  <a:pt x="-4053" y="82813"/>
                  <a:pt x="90619" y="13966"/>
                  <a:pt x="182701" y="0"/>
                </a:cubicBezTo>
                <a:cubicBezTo>
                  <a:pt x="335878" y="30748"/>
                  <a:pt x="537902" y="-33468"/>
                  <a:pt x="630264" y="0"/>
                </a:cubicBezTo>
                <a:lnTo>
                  <a:pt x="630264" y="0"/>
                </a:lnTo>
                <a:cubicBezTo>
                  <a:pt x="1049939" y="-9181"/>
                  <a:pt x="1155446" y="-29704"/>
                  <a:pt x="1575659" y="0"/>
                </a:cubicBezTo>
                <a:cubicBezTo>
                  <a:pt x="2267930" y="-68954"/>
                  <a:pt x="2726089" y="-168715"/>
                  <a:pt x="3598881" y="0"/>
                </a:cubicBezTo>
                <a:cubicBezTo>
                  <a:pt x="3705625" y="-12386"/>
                  <a:pt x="3800015" y="83464"/>
                  <a:pt x="3781582" y="182701"/>
                </a:cubicBezTo>
                <a:cubicBezTo>
                  <a:pt x="3760660" y="250133"/>
                  <a:pt x="3753279" y="466532"/>
                  <a:pt x="3781582" y="639441"/>
                </a:cubicBezTo>
                <a:lnTo>
                  <a:pt x="3781582" y="639441"/>
                </a:lnTo>
                <a:cubicBezTo>
                  <a:pt x="3788722" y="764555"/>
                  <a:pt x="3780696" y="785729"/>
                  <a:pt x="3781582" y="913487"/>
                </a:cubicBezTo>
                <a:lnTo>
                  <a:pt x="3781582" y="913483"/>
                </a:lnTo>
                <a:cubicBezTo>
                  <a:pt x="3795180" y="1020704"/>
                  <a:pt x="3703836" y="1115444"/>
                  <a:pt x="3598881" y="1096184"/>
                </a:cubicBezTo>
                <a:cubicBezTo>
                  <a:pt x="2865920" y="1211280"/>
                  <a:pt x="2533849" y="1226625"/>
                  <a:pt x="1575659" y="1096184"/>
                </a:cubicBezTo>
                <a:cubicBezTo>
                  <a:pt x="1031635" y="1325875"/>
                  <a:pt x="688202" y="1240904"/>
                  <a:pt x="69241" y="1376676"/>
                </a:cubicBezTo>
                <a:cubicBezTo>
                  <a:pt x="285291" y="1291706"/>
                  <a:pt x="550722" y="1132762"/>
                  <a:pt x="630264" y="1096184"/>
                </a:cubicBezTo>
                <a:cubicBezTo>
                  <a:pt x="568738" y="1089600"/>
                  <a:pt x="306711" y="1101012"/>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781582" h="1096184" stroke="0" extrusionOk="0">
                <a:moveTo>
                  <a:pt x="0" y="182701"/>
                </a:moveTo>
                <a:cubicBezTo>
                  <a:pt x="2881" y="80123"/>
                  <a:pt x="90455" y="8385"/>
                  <a:pt x="182701" y="0"/>
                </a:cubicBezTo>
                <a:cubicBezTo>
                  <a:pt x="365088" y="-9606"/>
                  <a:pt x="528764" y="24173"/>
                  <a:pt x="630264" y="0"/>
                </a:cubicBezTo>
                <a:lnTo>
                  <a:pt x="630264" y="0"/>
                </a:lnTo>
                <a:cubicBezTo>
                  <a:pt x="1040531" y="-81946"/>
                  <a:pt x="1414846" y="-83398"/>
                  <a:pt x="1575659" y="0"/>
                </a:cubicBezTo>
                <a:cubicBezTo>
                  <a:pt x="2435016" y="43112"/>
                  <a:pt x="2792971" y="162913"/>
                  <a:pt x="3598881" y="0"/>
                </a:cubicBezTo>
                <a:cubicBezTo>
                  <a:pt x="3695067" y="-469"/>
                  <a:pt x="3778903" y="89826"/>
                  <a:pt x="3781582" y="182701"/>
                </a:cubicBezTo>
                <a:cubicBezTo>
                  <a:pt x="3821656" y="236449"/>
                  <a:pt x="3749202" y="472200"/>
                  <a:pt x="3781582" y="639441"/>
                </a:cubicBezTo>
                <a:lnTo>
                  <a:pt x="3781582" y="639441"/>
                </a:lnTo>
                <a:cubicBezTo>
                  <a:pt x="3767558" y="740812"/>
                  <a:pt x="3758509" y="787010"/>
                  <a:pt x="3781582" y="913487"/>
                </a:cubicBezTo>
                <a:lnTo>
                  <a:pt x="3781582" y="913483"/>
                </a:lnTo>
                <a:cubicBezTo>
                  <a:pt x="3783173" y="1015634"/>
                  <a:pt x="3684575" y="1103372"/>
                  <a:pt x="3598881" y="1096184"/>
                </a:cubicBezTo>
                <a:cubicBezTo>
                  <a:pt x="3259397" y="1209672"/>
                  <a:pt x="2397012" y="1259429"/>
                  <a:pt x="1575659" y="1096184"/>
                </a:cubicBezTo>
                <a:cubicBezTo>
                  <a:pt x="1130187" y="1043811"/>
                  <a:pt x="330304" y="1456403"/>
                  <a:pt x="69241" y="1376676"/>
                </a:cubicBezTo>
                <a:cubicBezTo>
                  <a:pt x="349558" y="1244779"/>
                  <a:pt x="478062" y="1150148"/>
                  <a:pt x="630264" y="1096184"/>
                </a:cubicBezTo>
                <a:cubicBezTo>
                  <a:pt x="563183" y="1073359"/>
                  <a:pt x="234002" y="1101247"/>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Hành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tinh</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noProof="0" dirty="0" err="1">
                <a:ln>
                  <a:noFill/>
                </a:ln>
                <a:solidFill>
                  <a:srgbClr val="FF0000"/>
                </a:solidFill>
                <a:effectLst/>
                <a:uLnTx/>
                <a:uFillTx/>
                <a:latin typeface="Calibri" panose="020F0502020204030204"/>
                <a:ea typeface="+mn-ea"/>
                <a:cs typeface="+mn-cs"/>
              </a:rPr>
              <a:t>thứ</a:t>
            </a:r>
            <a:r>
              <a:rPr kumimoji="0" lang="en-US" sz="4000" b="1" i="0" u="none" strike="noStrike" kern="1200" cap="none" spc="0" normalizeH="0" noProof="0" dirty="0">
                <a:ln>
                  <a:noFill/>
                </a:ln>
                <a:solidFill>
                  <a:srgbClr val="FF0000"/>
                </a:solidFill>
                <a:effectLst/>
                <a:uLnTx/>
                <a:uFillTx/>
                <a:latin typeface="Calibri" panose="020F0502020204030204"/>
                <a:ea typeface="+mn-ea"/>
                <a:cs typeface="+mn-cs"/>
              </a:rPr>
              <a:t> 3</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070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61F8823-1595-9568-C0D9-F069903762F1}"/>
              </a:ext>
            </a:extLst>
          </p:cNvPr>
          <p:cNvSpPr/>
          <p:nvPr/>
        </p:nvSpPr>
        <p:spPr>
          <a:xfrm>
            <a:off x="278296" y="192306"/>
            <a:ext cx="11513901" cy="6078370"/>
          </a:xfrm>
          <a:custGeom>
            <a:avLst/>
            <a:gdLst>
              <a:gd name="connsiteX0" fmla="*/ 0 w 11513901"/>
              <a:gd name="connsiteY0" fmla="*/ 606135 h 6078370"/>
              <a:gd name="connsiteX1" fmla="*/ 606135 w 11513901"/>
              <a:gd name="connsiteY1" fmla="*/ 0 h 6078370"/>
              <a:gd name="connsiteX2" fmla="*/ 10907766 w 11513901"/>
              <a:gd name="connsiteY2" fmla="*/ 0 h 6078370"/>
              <a:gd name="connsiteX3" fmla="*/ 11513901 w 11513901"/>
              <a:gd name="connsiteY3" fmla="*/ 606135 h 6078370"/>
              <a:gd name="connsiteX4" fmla="*/ 11513901 w 11513901"/>
              <a:gd name="connsiteY4" fmla="*/ 5472235 h 6078370"/>
              <a:gd name="connsiteX5" fmla="*/ 10907766 w 11513901"/>
              <a:gd name="connsiteY5" fmla="*/ 6078370 h 6078370"/>
              <a:gd name="connsiteX6" fmla="*/ 606135 w 11513901"/>
              <a:gd name="connsiteY6" fmla="*/ 6078370 h 6078370"/>
              <a:gd name="connsiteX7" fmla="*/ 0 w 11513901"/>
              <a:gd name="connsiteY7" fmla="*/ 5472235 h 6078370"/>
              <a:gd name="connsiteX8" fmla="*/ 0 w 11513901"/>
              <a:gd name="connsiteY8" fmla="*/ 606135 h 607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13901" h="6078370" fill="none" extrusionOk="0">
                <a:moveTo>
                  <a:pt x="0" y="606135"/>
                </a:moveTo>
                <a:cubicBezTo>
                  <a:pt x="793" y="292828"/>
                  <a:pt x="282164" y="18106"/>
                  <a:pt x="606135" y="0"/>
                </a:cubicBezTo>
                <a:cubicBezTo>
                  <a:pt x="4302197" y="72427"/>
                  <a:pt x="9667150" y="61419"/>
                  <a:pt x="10907766" y="0"/>
                </a:cubicBezTo>
                <a:cubicBezTo>
                  <a:pt x="11240113" y="-16601"/>
                  <a:pt x="11472806" y="258946"/>
                  <a:pt x="11513901" y="606135"/>
                </a:cubicBezTo>
                <a:cubicBezTo>
                  <a:pt x="11614777" y="2793363"/>
                  <a:pt x="11406588" y="3077172"/>
                  <a:pt x="11513901" y="5472235"/>
                </a:cubicBezTo>
                <a:cubicBezTo>
                  <a:pt x="11516937" y="5791585"/>
                  <a:pt x="11222458" y="6055874"/>
                  <a:pt x="10907766" y="6078370"/>
                </a:cubicBezTo>
                <a:cubicBezTo>
                  <a:pt x="6962684" y="6108197"/>
                  <a:pt x="2731489" y="5999064"/>
                  <a:pt x="606135" y="6078370"/>
                </a:cubicBezTo>
                <a:cubicBezTo>
                  <a:pt x="292075" y="6076030"/>
                  <a:pt x="-34943" y="5813904"/>
                  <a:pt x="0" y="5472235"/>
                </a:cubicBezTo>
                <a:cubicBezTo>
                  <a:pt x="50037" y="3908473"/>
                  <a:pt x="770" y="2004707"/>
                  <a:pt x="0" y="606135"/>
                </a:cubicBezTo>
                <a:close/>
              </a:path>
              <a:path w="11513901" h="6078370" stroke="0" extrusionOk="0">
                <a:moveTo>
                  <a:pt x="0" y="606135"/>
                </a:moveTo>
                <a:cubicBezTo>
                  <a:pt x="53823" y="286047"/>
                  <a:pt x="274451" y="6406"/>
                  <a:pt x="606135" y="0"/>
                </a:cubicBezTo>
                <a:cubicBezTo>
                  <a:pt x="4402786" y="123000"/>
                  <a:pt x="7875006" y="-96860"/>
                  <a:pt x="10907766" y="0"/>
                </a:cubicBezTo>
                <a:cubicBezTo>
                  <a:pt x="11197268" y="-34493"/>
                  <a:pt x="11536107" y="226607"/>
                  <a:pt x="11513901" y="606135"/>
                </a:cubicBezTo>
                <a:cubicBezTo>
                  <a:pt x="11517074" y="1220611"/>
                  <a:pt x="11608168" y="3113303"/>
                  <a:pt x="11513901" y="5472235"/>
                </a:cubicBezTo>
                <a:cubicBezTo>
                  <a:pt x="11503244" y="5810855"/>
                  <a:pt x="11177736" y="6067767"/>
                  <a:pt x="10907766" y="6078370"/>
                </a:cubicBezTo>
                <a:cubicBezTo>
                  <a:pt x="8895605" y="5917663"/>
                  <a:pt x="2370886" y="6118037"/>
                  <a:pt x="606135" y="6078370"/>
                </a:cubicBezTo>
                <a:cubicBezTo>
                  <a:pt x="244352" y="6072912"/>
                  <a:pt x="-36181" y="5790603"/>
                  <a:pt x="0" y="5472235"/>
                </a:cubicBezTo>
                <a:cubicBezTo>
                  <a:pt x="32216" y="3356822"/>
                  <a:pt x="57206" y="2584025"/>
                  <a:pt x="0" y="606135"/>
                </a:cubicBezTo>
                <a:close/>
              </a:path>
            </a:pathLst>
          </a:custGeom>
          <a:solidFill>
            <a:schemeClr val="bg1">
              <a:alpha val="73000"/>
            </a:schemeClr>
          </a:solidFill>
          <a:ln w="38100">
            <a:noFill/>
            <a:prstDash val="dash"/>
            <a:extLst>
              <a:ext uri="{C807C97D-BFC1-408E-A445-0C87EB9F89A2}">
                <ask:lineSketchStyleProps xmln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8F6DE7E7-2417-6A81-3E2E-4A192205609C}"/>
              </a:ext>
            </a:extLst>
          </p:cNvPr>
          <p:cNvPicPr>
            <a:picLocks noChangeAspect="1"/>
          </p:cNvPicPr>
          <p:nvPr/>
        </p:nvPicPr>
        <p:blipFill>
          <a:blip r:embed="rId2"/>
          <a:stretch>
            <a:fillRect/>
          </a:stretch>
        </p:blipFill>
        <p:spPr>
          <a:xfrm>
            <a:off x="5842764" y="2803419"/>
            <a:ext cx="2988816" cy="3812772"/>
          </a:xfrm>
          <a:prstGeom prst="rect">
            <a:avLst/>
          </a:prstGeom>
        </p:spPr>
      </p:pic>
      <p:pic>
        <p:nvPicPr>
          <p:cNvPr id="5" name="Picture 4">
            <a:extLst>
              <a:ext uri="{FF2B5EF4-FFF2-40B4-BE49-F238E27FC236}">
                <a16:creationId xmlns:a16="http://schemas.microsoft.com/office/drawing/2014/main" xmlns="" id="{32D149C4-5A42-A192-95A8-E16ACF83D756}"/>
              </a:ext>
            </a:extLst>
          </p:cNvPr>
          <p:cNvPicPr>
            <a:picLocks noChangeAspect="1"/>
          </p:cNvPicPr>
          <p:nvPr/>
        </p:nvPicPr>
        <p:blipFill>
          <a:blip r:embed="rId3"/>
          <a:stretch>
            <a:fillRect/>
          </a:stretch>
        </p:blipFill>
        <p:spPr>
          <a:xfrm>
            <a:off x="3000003" y="2831774"/>
            <a:ext cx="2643435" cy="3812772"/>
          </a:xfrm>
          <a:prstGeom prst="rect">
            <a:avLst/>
          </a:prstGeom>
        </p:spPr>
      </p:pic>
      <p:sp>
        <p:nvSpPr>
          <p:cNvPr id="6" name="Speech Bubble: Rectangle with Corners Rounded 5">
            <a:extLst>
              <a:ext uri="{FF2B5EF4-FFF2-40B4-BE49-F238E27FC236}">
                <a16:creationId xmlns:a16="http://schemas.microsoft.com/office/drawing/2014/main" xmlns="" id="{5F835433-F26E-D2CC-9DBE-7258713EA217}"/>
              </a:ext>
            </a:extLst>
          </p:cNvPr>
          <p:cNvSpPr/>
          <p:nvPr/>
        </p:nvSpPr>
        <p:spPr>
          <a:xfrm>
            <a:off x="466724" y="1047750"/>
            <a:ext cx="5267325" cy="1343455"/>
          </a:xfrm>
          <a:custGeom>
            <a:avLst/>
            <a:gdLst>
              <a:gd name="connsiteX0" fmla="*/ 0 w 5267325"/>
              <a:gd name="connsiteY0" fmla="*/ 223914 h 1343455"/>
              <a:gd name="connsiteX1" fmla="*/ 223914 w 5267325"/>
              <a:gd name="connsiteY1" fmla="*/ 0 h 1343455"/>
              <a:gd name="connsiteX2" fmla="*/ 3072606 w 5267325"/>
              <a:gd name="connsiteY2" fmla="*/ 0 h 1343455"/>
              <a:gd name="connsiteX3" fmla="*/ 3072606 w 5267325"/>
              <a:gd name="connsiteY3" fmla="*/ 0 h 1343455"/>
              <a:gd name="connsiteX4" fmla="*/ 4389438 w 5267325"/>
              <a:gd name="connsiteY4" fmla="*/ 0 h 1343455"/>
              <a:gd name="connsiteX5" fmla="*/ 5043411 w 5267325"/>
              <a:gd name="connsiteY5" fmla="*/ 0 h 1343455"/>
              <a:gd name="connsiteX6" fmla="*/ 5267325 w 5267325"/>
              <a:gd name="connsiteY6" fmla="*/ 223914 h 1343455"/>
              <a:gd name="connsiteX7" fmla="*/ 5267325 w 5267325"/>
              <a:gd name="connsiteY7" fmla="*/ 783682 h 1343455"/>
              <a:gd name="connsiteX8" fmla="*/ 5267325 w 5267325"/>
              <a:gd name="connsiteY8" fmla="*/ 783682 h 1343455"/>
              <a:gd name="connsiteX9" fmla="*/ 5267325 w 5267325"/>
              <a:gd name="connsiteY9" fmla="*/ 1119546 h 1343455"/>
              <a:gd name="connsiteX10" fmla="*/ 5267325 w 5267325"/>
              <a:gd name="connsiteY10" fmla="*/ 1119541 h 1343455"/>
              <a:gd name="connsiteX11" fmla="*/ 5043411 w 5267325"/>
              <a:gd name="connsiteY11" fmla="*/ 1343455 h 1343455"/>
              <a:gd name="connsiteX12" fmla="*/ 4389438 w 5267325"/>
              <a:gd name="connsiteY12" fmla="*/ 1343455 h 1343455"/>
              <a:gd name="connsiteX13" fmla="*/ 2758182 w 5267325"/>
              <a:gd name="connsiteY13" fmla="*/ 1734468 h 1343455"/>
              <a:gd name="connsiteX14" fmla="*/ 3072606 w 5267325"/>
              <a:gd name="connsiteY14" fmla="*/ 1343455 h 1343455"/>
              <a:gd name="connsiteX15" fmla="*/ 223914 w 5267325"/>
              <a:gd name="connsiteY15" fmla="*/ 1343455 h 1343455"/>
              <a:gd name="connsiteX16" fmla="*/ 0 w 5267325"/>
              <a:gd name="connsiteY16" fmla="*/ 1119541 h 1343455"/>
              <a:gd name="connsiteX17" fmla="*/ 0 w 5267325"/>
              <a:gd name="connsiteY17" fmla="*/ 1119546 h 1343455"/>
              <a:gd name="connsiteX18" fmla="*/ 0 w 5267325"/>
              <a:gd name="connsiteY18" fmla="*/ 783682 h 1343455"/>
              <a:gd name="connsiteX19" fmla="*/ 0 w 5267325"/>
              <a:gd name="connsiteY19" fmla="*/ 783682 h 1343455"/>
              <a:gd name="connsiteX20" fmla="*/ 0 w 5267325"/>
              <a:gd name="connsiteY20" fmla="*/ 223914 h 134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67325" h="1343455" fill="none" extrusionOk="0">
                <a:moveTo>
                  <a:pt x="0" y="223914"/>
                </a:moveTo>
                <a:cubicBezTo>
                  <a:pt x="-5490" y="101624"/>
                  <a:pt x="106540" y="9960"/>
                  <a:pt x="223914" y="0"/>
                </a:cubicBezTo>
                <a:cubicBezTo>
                  <a:pt x="905024" y="51196"/>
                  <a:pt x="2754645" y="76270"/>
                  <a:pt x="3072606" y="0"/>
                </a:cubicBezTo>
                <a:lnTo>
                  <a:pt x="3072606" y="0"/>
                </a:lnTo>
                <a:cubicBezTo>
                  <a:pt x="3277628" y="52962"/>
                  <a:pt x="4019174" y="100648"/>
                  <a:pt x="4389438" y="0"/>
                </a:cubicBezTo>
                <a:cubicBezTo>
                  <a:pt x="4514994" y="24658"/>
                  <a:pt x="4740609" y="28364"/>
                  <a:pt x="5043411" y="0"/>
                </a:cubicBezTo>
                <a:cubicBezTo>
                  <a:pt x="5174470" y="-15680"/>
                  <a:pt x="5278593" y="101269"/>
                  <a:pt x="5267325" y="223914"/>
                </a:cubicBezTo>
                <a:cubicBezTo>
                  <a:pt x="5223139" y="393391"/>
                  <a:pt x="5267022" y="661191"/>
                  <a:pt x="5267325" y="783682"/>
                </a:cubicBezTo>
                <a:lnTo>
                  <a:pt x="5267325" y="783682"/>
                </a:lnTo>
                <a:cubicBezTo>
                  <a:pt x="5247585" y="852836"/>
                  <a:pt x="5263523" y="1022801"/>
                  <a:pt x="5267325" y="1119546"/>
                </a:cubicBezTo>
                <a:lnTo>
                  <a:pt x="5267325" y="1119541"/>
                </a:lnTo>
                <a:cubicBezTo>
                  <a:pt x="5288183" y="1252897"/>
                  <a:pt x="5168495" y="1350203"/>
                  <a:pt x="5043411" y="1343455"/>
                </a:cubicBezTo>
                <a:cubicBezTo>
                  <a:pt x="4725679" y="1329763"/>
                  <a:pt x="4462634" y="1362316"/>
                  <a:pt x="4389438" y="1343455"/>
                </a:cubicBezTo>
                <a:cubicBezTo>
                  <a:pt x="3772502" y="1373709"/>
                  <a:pt x="3464292" y="1677092"/>
                  <a:pt x="2758182" y="1734468"/>
                </a:cubicBezTo>
                <a:cubicBezTo>
                  <a:pt x="2825362" y="1617859"/>
                  <a:pt x="3054953" y="1424048"/>
                  <a:pt x="3072606" y="1343455"/>
                </a:cubicBezTo>
                <a:cubicBezTo>
                  <a:pt x="2584710" y="1218704"/>
                  <a:pt x="1045978" y="1195167"/>
                  <a:pt x="223914" y="1343455"/>
                </a:cubicBezTo>
                <a:cubicBezTo>
                  <a:pt x="116975" y="1344440"/>
                  <a:pt x="-11872" y="1236103"/>
                  <a:pt x="0" y="1119541"/>
                </a:cubicBezTo>
                <a:lnTo>
                  <a:pt x="0" y="1119546"/>
                </a:lnTo>
                <a:cubicBezTo>
                  <a:pt x="27009" y="1079957"/>
                  <a:pt x="15137" y="874598"/>
                  <a:pt x="0" y="783682"/>
                </a:cubicBezTo>
                <a:lnTo>
                  <a:pt x="0" y="783682"/>
                </a:lnTo>
                <a:cubicBezTo>
                  <a:pt x="42627" y="692406"/>
                  <a:pt x="44116" y="360728"/>
                  <a:pt x="0" y="223914"/>
                </a:cubicBezTo>
                <a:close/>
              </a:path>
              <a:path w="5267325" h="1343455" stroke="0" extrusionOk="0">
                <a:moveTo>
                  <a:pt x="0" y="223914"/>
                </a:moveTo>
                <a:cubicBezTo>
                  <a:pt x="11486" y="93571"/>
                  <a:pt x="114978" y="14266"/>
                  <a:pt x="223914" y="0"/>
                </a:cubicBezTo>
                <a:cubicBezTo>
                  <a:pt x="950558" y="-61479"/>
                  <a:pt x="1784886" y="-79008"/>
                  <a:pt x="3072606" y="0"/>
                </a:cubicBezTo>
                <a:lnTo>
                  <a:pt x="3072606" y="0"/>
                </a:lnTo>
                <a:cubicBezTo>
                  <a:pt x="3681982" y="-95325"/>
                  <a:pt x="3824560" y="-81518"/>
                  <a:pt x="4389438" y="0"/>
                </a:cubicBezTo>
                <a:cubicBezTo>
                  <a:pt x="4532776" y="24852"/>
                  <a:pt x="4725188" y="-37839"/>
                  <a:pt x="5043411" y="0"/>
                </a:cubicBezTo>
                <a:cubicBezTo>
                  <a:pt x="5157604" y="-942"/>
                  <a:pt x="5264040" y="110094"/>
                  <a:pt x="5267325" y="223914"/>
                </a:cubicBezTo>
                <a:cubicBezTo>
                  <a:pt x="5283633" y="468252"/>
                  <a:pt x="5308363" y="505322"/>
                  <a:pt x="5267325" y="783682"/>
                </a:cubicBezTo>
                <a:lnTo>
                  <a:pt x="5267325" y="783682"/>
                </a:lnTo>
                <a:cubicBezTo>
                  <a:pt x="5286983" y="894527"/>
                  <a:pt x="5276184" y="953740"/>
                  <a:pt x="5267325" y="1119546"/>
                </a:cubicBezTo>
                <a:lnTo>
                  <a:pt x="5267325" y="1119541"/>
                </a:lnTo>
                <a:cubicBezTo>
                  <a:pt x="5276044" y="1250046"/>
                  <a:pt x="5162586" y="1345576"/>
                  <a:pt x="5043411" y="1343455"/>
                </a:cubicBezTo>
                <a:cubicBezTo>
                  <a:pt x="4875835" y="1353926"/>
                  <a:pt x="4641892" y="1313260"/>
                  <a:pt x="4389438" y="1343455"/>
                </a:cubicBezTo>
                <a:cubicBezTo>
                  <a:pt x="3644706" y="1415488"/>
                  <a:pt x="3555003" y="1620191"/>
                  <a:pt x="2758182" y="1734468"/>
                </a:cubicBezTo>
                <a:cubicBezTo>
                  <a:pt x="2899770" y="1532969"/>
                  <a:pt x="2938484" y="1489633"/>
                  <a:pt x="3072606" y="1343455"/>
                </a:cubicBezTo>
                <a:cubicBezTo>
                  <a:pt x="2035388" y="1342897"/>
                  <a:pt x="989712" y="1253809"/>
                  <a:pt x="223914" y="1343455"/>
                </a:cubicBezTo>
                <a:cubicBezTo>
                  <a:pt x="99134" y="1351627"/>
                  <a:pt x="8601" y="1238323"/>
                  <a:pt x="0" y="1119541"/>
                </a:cubicBezTo>
                <a:lnTo>
                  <a:pt x="0" y="1119546"/>
                </a:lnTo>
                <a:cubicBezTo>
                  <a:pt x="-14115" y="975422"/>
                  <a:pt x="-7255" y="933629"/>
                  <a:pt x="0" y="783682"/>
                </a:cubicBezTo>
                <a:lnTo>
                  <a:pt x="0" y="783682"/>
                </a:lnTo>
                <a:cubicBezTo>
                  <a:pt x="-39797" y="655889"/>
                  <a:pt x="-20559" y="357156"/>
                  <a:pt x="0" y="223914"/>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921236945">
                  <a:prstGeom prst="wedgeRoundRectCallout">
                    <a:avLst>
                      <a:gd name="adj1" fmla="val 2364"/>
                      <a:gd name="adj2" fmla="val 79105"/>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3200" b="1">
                <a:solidFill>
                  <a:prstClr val="black"/>
                </a:solidFill>
                <a:latin typeface="Calibri" panose="020F0502020204030204"/>
              </a:rPr>
              <a:t>Trái Đất chuyển động quanh Mặt Trời theo chiều nào?</a:t>
            </a:r>
            <a:endParaRPr lang="en-US" sz="3200" b="1" dirty="0" err="1">
              <a:solidFill>
                <a:prstClr val="black"/>
              </a:solidFill>
              <a:latin typeface="Calibri" panose="020F0502020204030204"/>
            </a:endParaRPr>
          </a:p>
        </p:txBody>
      </p:sp>
      <p:sp>
        <p:nvSpPr>
          <p:cNvPr id="7" name="Speech Bubble: Rectangle with Corners Rounded 6">
            <a:extLst>
              <a:ext uri="{FF2B5EF4-FFF2-40B4-BE49-F238E27FC236}">
                <a16:creationId xmlns:a16="http://schemas.microsoft.com/office/drawing/2014/main" xmlns="" id="{A5738AF0-21C7-54E8-0F5F-742B559C7E2B}"/>
              </a:ext>
            </a:extLst>
          </p:cNvPr>
          <p:cNvSpPr/>
          <p:nvPr/>
        </p:nvSpPr>
        <p:spPr>
          <a:xfrm>
            <a:off x="7438868" y="1333288"/>
            <a:ext cx="3781582" cy="1096184"/>
          </a:xfrm>
          <a:custGeom>
            <a:avLst/>
            <a:gdLst>
              <a:gd name="connsiteX0" fmla="*/ 0 w 3781582"/>
              <a:gd name="connsiteY0" fmla="*/ 182701 h 1096184"/>
              <a:gd name="connsiteX1" fmla="*/ 182701 w 3781582"/>
              <a:gd name="connsiteY1" fmla="*/ 0 h 1096184"/>
              <a:gd name="connsiteX2" fmla="*/ 630264 w 3781582"/>
              <a:gd name="connsiteY2" fmla="*/ 0 h 1096184"/>
              <a:gd name="connsiteX3" fmla="*/ 630264 w 3781582"/>
              <a:gd name="connsiteY3" fmla="*/ 0 h 1096184"/>
              <a:gd name="connsiteX4" fmla="*/ 1575659 w 3781582"/>
              <a:gd name="connsiteY4" fmla="*/ 0 h 1096184"/>
              <a:gd name="connsiteX5" fmla="*/ 3598881 w 3781582"/>
              <a:gd name="connsiteY5" fmla="*/ 0 h 1096184"/>
              <a:gd name="connsiteX6" fmla="*/ 3781582 w 3781582"/>
              <a:gd name="connsiteY6" fmla="*/ 182701 h 1096184"/>
              <a:gd name="connsiteX7" fmla="*/ 3781582 w 3781582"/>
              <a:gd name="connsiteY7" fmla="*/ 639441 h 1096184"/>
              <a:gd name="connsiteX8" fmla="*/ 3781582 w 3781582"/>
              <a:gd name="connsiteY8" fmla="*/ 639441 h 1096184"/>
              <a:gd name="connsiteX9" fmla="*/ 3781582 w 3781582"/>
              <a:gd name="connsiteY9" fmla="*/ 913487 h 1096184"/>
              <a:gd name="connsiteX10" fmla="*/ 3781582 w 3781582"/>
              <a:gd name="connsiteY10" fmla="*/ 913483 h 1096184"/>
              <a:gd name="connsiteX11" fmla="*/ 3598881 w 3781582"/>
              <a:gd name="connsiteY11" fmla="*/ 1096184 h 1096184"/>
              <a:gd name="connsiteX12" fmla="*/ 1575659 w 3781582"/>
              <a:gd name="connsiteY12" fmla="*/ 1096184 h 1096184"/>
              <a:gd name="connsiteX13" fmla="*/ 69241 w 3781582"/>
              <a:gd name="connsiteY13" fmla="*/ 1376676 h 1096184"/>
              <a:gd name="connsiteX14" fmla="*/ 630264 w 3781582"/>
              <a:gd name="connsiteY14" fmla="*/ 1096184 h 1096184"/>
              <a:gd name="connsiteX15" fmla="*/ 182701 w 3781582"/>
              <a:gd name="connsiteY15" fmla="*/ 1096184 h 1096184"/>
              <a:gd name="connsiteX16" fmla="*/ 0 w 3781582"/>
              <a:gd name="connsiteY16" fmla="*/ 913483 h 1096184"/>
              <a:gd name="connsiteX17" fmla="*/ 0 w 3781582"/>
              <a:gd name="connsiteY17" fmla="*/ 913487 h 1096184"/>
              <a:gd name="connsiteX18" fmla="*/ 0 w 3781582"/>
              <a:gd name="connsiteY18" fmla="*/ 639441 h 1096184"/>
              <a:gd name="connsiteX19" fmla="*/ 0 w 3781582"/>
              <a:gd name="connsiteY19" fmla="*/ 639441 h 1096184"/>
              <a:gd name="connsiteX20" fmla="*/ 0 w 3781582"/>
              <a:gd name="connsiteY20" fmla="*/ 182701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81582" h="1096184" fill="none" extrusionOk="0">
                <a:moveTo>
                  <a:pt x="0" y="182701"/>
                </a:moveTo>
                <a:cubicBezTo>
                  <a:pt x="-4053" y="82813"/>
                  <a:pt x="90619" y="13966"/>
                  <a:pt x="182701" y="0"/>
                </a:cubicBezTo>
                <a:cubicBezTo>
                  <a:pt x="335878" y="30748"/>
                  <a:pt x="537902" y="-33468"/>
                  <a:pt x="630264" y="0"/>
                </a:cubicBezTo>
                <a:lnTo>
                  <a:pt x="630264" y="0"/>
                </a:lnTo>
                <a:cubicBezTo>
                  <a:pt x="1049939" y="-9181"/>
                  <a:pt x="1155446" y="-29704"/>
                  <a:pt x="1575659" y="0"/>
                </a:cubicBezTo>
                <a:cubicBezTo>
                  <a:pt x="2267930" y="-68954"/>
                  <a:pt x="2726089" y="-168715"/>
                  <a:pt x="3598881" y="0"/>
                </a:cubicBezTo>
                <a:cubicBezTo>
                  <a:pt x="3705625" y="-12386"/>
                  <a:pt x="3800015" y="83464"/>
                  <a:pt x="3781582" y="182701"/>
                </a:cubicBezTo>
                <a:cubicBezTo>
                  <a:pt x="3760660" y="250133"/>
                  <a:pt x="3753279" y="466532"/>
                  <a:pt x="3781582" y="639441"/>
                </a:cubicBezTo>
                <a:lnTo>
                  <a:pt x="3781582" y="639441"/>
                </a:lnTo>
                <a:cubicBezTo>
                  <a:pt x="3788722" y="764555"/>
                  <a:pt x="3780696" y="785729"/>
                  <a:pt x="3781582" y="913487"/>
                </a:cubicBezTo>
                <a:lnTo>
                  <a:pt x="3781582" y="913483"/>
                </a:lnTo>
                <a:cubicBezTo>
                  <a:pt x="3795180" y="1020704"/>
                  <a:pt x="3703836" y="1115444"/>
                  <a:pt x="3598881" y="1096184"/>
                </a:cubicBezTo>
                <a:cubicBezTo>
                  <a:pt x="2865920" y="1211280"/>
                  <a:pt x="2533849" y="1226625"/>
                  <a:pt x="1575659" y="1096184"/>
                </a:cubicBezTo>
                <a:cubicBezTo>
                  <a:pt x="1031635" y="1325875"/>
                  <a:pt x="688202" y="1240904"/>
                  <a:pt x="69241" y="1376676"/>
                </a:cubicBezTo>
                <a:cubicBezTo>
                  <a:pt x="285291" y="1291706"/>
                  <a:pt x="550722" y="1132762"/>
                  <a:pt x="630264" y="1096184"/>
                </a:cubicBezTo>
                <a:cubicBezTo>
                  <a:pt x="568738" y="1089600"/>
                  <a:pt x="306711" y="1101012"/>
                  <a:pt x="182701" y="1096184"/>
                </a:cubicBezTo>
                <a:cubicBezTo>
                  <a:pt x="92627" y="1096822"/>
                  <a:pt x="-3386" y="1012361"/>
                  <a:pt x="0" y="913483"/>
                </a:cubicBezTo>
                <a:lnTo>
                  <a:pt x="0" y="913487"/>
                </a:lnTo>
                <a:cubicBezTo>
                  <a:pt x="-10928" y="850282"/>
                  <a:pt x="18425" y="701561"/>
                  <a:pt x="0" y="639441"/>
                </a:cubicBezTo>
                <a:lnTo>
                  <a:pt x="0" y="639441"/>
                </a:lnTo>
                <a:cubicBezTo>
                  <a:pt x="40345" y="563839"/>
                  <a:pt x="-39112" y="396481"/>
                  <a:pt x="0" y="182701"/>
                </a:cubicBezTo>
                <a:close/>
              </a:path>
              <a:path w="3781582" h="1096184" stroke="0" extrusionOk="0">
                <a:moveTo>
                  <a:pt x="0" y="182701"/>
                </a:moveTo>
                <a:cubicBezTo>
                  <a:pt x="2881" y="80123"/>
                  <a:pt x="90455" y="8385"/>
                  <a:pt x="182701" y="0"/>
                </a:cubicBezTo>
                <a:cubicBezTo>
                  <a:pt x="365088" y="-9606"/>
                  <a:pt x="528764" y="24173"/>
                  <a:pt x="630264" y="0"/>
                </a:cubicBezTo>
                <a:lnTo>
                  <a:pt x="630264" y="0"/>
                </a:lnTo>
                <a:cubicBezTo>
                  <a:pt x="1040531" y="-81946"/>
                  <a:pt x="1414846" y="-83398"/>
                  <a:pt x="1575659" y="0"/>
                </a:cubicBezTo>
                <a:cubicBezTo>
                  <a:pt x="2435016" y="43112"/>
                  <a:pt x="2792971" y="162913"/>
                  <a:pt x="3598881" y="0"/>
                </a:cubicBezTo>
                <a:cubicBezTo>
                  <a:pt x="3695067" y="-469"/>
                  <a:pt x="3778903" y="89826"/>
                  <a:pt x="3781582" y="182701"/>
                </a:cubicBezTo>
                <a:cubicBezTo>
                  <a:pt x="3821656" y="236449"/>
                  <a:pt x="3749202" y="472200"/>
                  <a:pt x="3781582" y="639441"/>
                </a:cubicBezTo>
                <a:lnTo>
                  <a:pt x="3781582" y="639441"/>
                </a:lnTo>
                <a:cubicBezTo>
                  <a:pt x="3767558" y="740812"/>
                  <a:pt x="3758509" y="787010"/>
                  <a:pt x="3781582" y="913487"/>
                </a:cubicBezTo>
                <a:lnTo>
                  <a:pt x="3781582" y="913483"/>
                </a:lnTo>
                <a:cubicBezTo>
                  <a:pt x="3783173" y="1015634"/>
                  <a:pt x="3684575" y="1103372"/>
                  <a:pt x="3598881" y="1096184"/>
                </a:cubicBezTo>
                <a:cubicBezTo>
                  <a:pt x="3259397" y="1209672"/>
                  <a:pt x="2397012" y="1259429"/>
                  <a:pt x="1575659" y="1096184"/>
                </a:cubicBezTo>
                <a:cubicBezTo>
                  <a:pt x="1130187" y="1043811"/>
                  <a:pt x="330304" y="1456403"/>
                  <a:pt x="69241" y="1376676"/>
                </a:cubicBezTo>
                <a:cubicBezTo>
                  <a:pt x="349558" y="1244779"/>
                  <a:pt x="478062" y="1150148"/>
                  <a:pt x="630264" y="1096184"/>
                </a:cubicBezTo>
                <a:cubicBezTo>
                  <a:pt x="563183" y="1073359"/>
                  <a:pt x="234002" y="1101247"/>
                  <a:pt x="182701" y="1096184"/>
                </a:cubicBezTo>
                <a:cubicBezTo>
                  <a:pt x="81043" y="1101710"/>
                  <a:pt x="5896" y="1011040"/>
                  <a:pt x="0" y="913483"/>
                </a:cubicBezTo>
                <a:lnTo>
                  <a:pt x="0" y="913487"/>
                </a:lnTo>
                <a:cubicBezTo>
                  <a:pt x="-8043" y="853612"/>
                  <a:pt x="20923" y="746065"/>
                  <a:pt x="0" y="639441"/>
                </a:cubicBezTo>
                <a:lnTo>
                  <a:pt x="0" y="639441"/>
                </a:lnTo>
                <a:cubicBezTo>
                  <a:pt x="-39666" y="414879"/>
                  <a:pt x="-11793" y="386399"/>
                  <a:pt x="0" y="182701"/>
                </a:cubicBezTo>
                <a:close/>
              </a:path>
            </a:pathLst>
          </a:custGeom>
          <a:solidFill>
            <a:srgbClr val="FFFFCC"/>
          </a:solidFill>
          <a:ln w="38100">
            <a:solidFill>
              <a:srgbClr val="002060"/>
            </a:solidFill>
            <a:extLst>
              <a:ext uri="{C807C97D-BFC1-408E-A445-0C87EB9F89A2}">
                <ask:lineSketchStyleProps xmlns="" xmlns:ask="http://schemas.microsoft.com/office/drawing/2018/sketchyshapes" sd="921236945">
                  <a:prstGeom prst="wedgeRoundRectCallout">
                    <a:avLst>
                      <a:gd name="adj1" fmla="val -48169"/>
                      <a:gd name="adj2" fmla="val 75588"/>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chiều</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từ</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Tây</a:t>
            </a:r>
            <a:r>
              <a:rPr lang="en-US" sz="4000" b="1" dirty="0">
                <a:solidFill>
                  <a:srgbClr val="FF0000"/>
                </a:solidFill>
                <a:latin typeface="Calibri" panose="020F0502020204030204"/>
              </a:rPr>
              <a:t> sang </a:t>
            </a:r>
            <a:r>
              <a:rPr lang="en-US" sz="4000" b="1" dirty="0" err="1">
                <a:solidFill>
                  <a:srgbClr val="FF0000"/>
                </a:solidFill>
                <a:latin typeface="Calibri" panose="020F0502020204030204"/>
              </a:rPr>
              <a:t>Đông</a:t>
            </a:r>
            <a:r>
              <a:rPr lang="en-US" sz="4000" b="1" dirty="0">
                <a:solidFill>
                  <a:srgbClr val="FF0000"/>
                </a:solidFill>
                <a:latin typeface="Calibri" panose="020F0502020204030204"/>
              </a:rPr>
              <a:t>.</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062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6" name="图片 5"/>
          <p:cNvPicPr>
            <a:picLocks noChangeAspect="1"/>
          </p:cNvPicPr>
          <p:nvPr/>
        </p:nvPicPr>
        <p:blipFill>
          <a:blip r:embed="rId4"/>
          <a:stretch>
            <a:fillRect/>
          </a:stretch>
        </p:blipFill>
        <p:spPr>
          <a:xfrm>
            <a:off x="3138396" y="1681955"/>
            <a:ext cx="2557256" cy="3494090"/>
          </a:xfrm>
          <a:prstGeom prst="rect">
            <a:avLst/>
          </a:prstGeom>
        </p:spPr>
      </p:pic>
      <p:pic>
        <p:nvPicPr>
          <p:cNvPr id="3" name="Picture 2">
            <a:extLst>
              <a:ext uri="{FF2B5EF4-FFF2-40B4-BE49-F238E27FC236}">
                <a16:creationId xmlns:a16="http://schemas.microsoft.com/office/drawing/2014/main" xmlns="" id="{BE02F844-0976-D070-C3B9-1B1646FAEECB}"/>
              </a:ext>
            </a:extLst>
          </p:cNvPr>
          <p:cNvPicPr>
            <a:picLocks noChangeAspect="1"/>
          </p:cNvPicPr>
          <p:nvPr/>
        </p:nvPicPr>
        <p:blipFill>
          <a:blip r:embed="rId5"/>
          <a:stretch>
            <a:fillRect/>
          </a:stretch>
        </p:blipFill>
        <p:spPr>
          <a:xfrm>
            <a:off x="5350570" y="1939906"/>
            <a:ext cx="4462659" cy="3359187"/>
          </a:xfrm>
          <a:prstGeom prst="rect">
            <a:avLst/>
          </a:prstGeom>
        </p:spPr>
      </p:pic>
      <p:sp>
        <p:nvSpPr>
          <p:cNvPr id="5" name="Rectangle 4"/>
          <p:cNvSpPr/>
          <p:nvPr/>
        </p:nvSpPr>
        <p:spPr>
          <a:xfrm>
            <a:off x="-2018469" y="89075"/>
            <a:ext cx="1860207" cy="1820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75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667">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xmlns="" id="{386885A7-F6F6-E9F9-F63C-591DAC248927}"/>
              </a:ext>
            </a:extLst>
          </p:cNvPr>
          <p:cNvSpPr/>
          <p:nvPr/>
        </p:nvSpPr>
        <p:spPr>
          <a:xfrm>
            <a:off x="2553970" y="372634"/>
            <a:ext cx="7615555" cy="683371"/>
          </a:xfrm>
          <a:custGeom>
            <a:avLst/>
            <a:gdLst>
              <a:gd name="connsiteX0" fmla="*/ 0 w 7615555"/>
              <a:gd name="connsiteY0" fmla="*/ 113897 h 683371"/>
              <a:gd name="connsiteX1" fmla="*/ 113897 w 7615555"/>
              <a:gd name="connsiteY1" fmla="*/ 0 h 683371"/>
              <a:gd name="connsiteX2" fmla="*/ 7501658 w 7615555"/>
              <a:gd name="connsiteY2" fmla="*/ 0 h 683371"/>
              <a:gd name="connsiteX3" fmla="*/ 7615555 w 7615555"/>
              <a:gd name="connsiteY3" fmla="*/ 113897 h 683371"/>
              <a:gd name="connsiteX4" fmla="*/ 7615555 w 7615555"/>
              <a:gd name="connsiteY4" fmla="*/ 569474 h 683371"/>
              <a:gd name="connsiteX5" fmla="*/ 7501658 w 7615555"/>
              <a:gd name="connsiteY5" fmla="*/ 683371 h 683371"/>
              <a:gd name="connsiteX6" fmla="*/ 113897 w 7615555"/>
              <a:gd name="connsiteY6" fmla="*/ 683371 h 683371"/>
              <a:gd name="connsiteX7" fmla="*/ 0 w 7615555"/>
              <a:gd name="connsiteY7" fmla="*/ 569474 h 683371"/>
              <a:gd name="connsiteX8" fmla="*/ 0 w 7615555"/>
              <a:gd name="connsiteY8" fmla="*/ 113897 h 68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5555" h="683371" fill="none" extrusionOk="0">
                <a:moveTo>
                  <a:pt x="0" y="113897"/>
                </a:moveTo>
                <a:cubicBezTo>
                  <a:pt x="-337" y="56991"/>
                  <a:pt x="51175" y="3272"/>
                  <a:pt x="113897" y="0"/>
                </a:cubicBezTo>
                <a:cubicBezTo>
                  <a:pt x="1290018" y="-123866"/>
                  <a:pt x="6445280" y="81108"/>
                  <a:pt x="7501658" y="0"/>
                </a:cubicBezTo>
                <a:cubicBezTo>
                  <a:pt x="7570801" y="-9587"/>
                  <a:pt x="7610662" y="51397"/>
                  <a:pt x="7615555" y="113897"/>
                </a:cubicBezTo>
                <a:cubicBezTo>
                  <a:pt x="7594638" y="204429"/>
                  <a:pt x="7583142" y="484737"/>
                  <a:pt x="7615555" y="569474"/>
                </a:cubicBezTo>
                <a:cubicBezTo>
                  <a:pt x="7619430" y="622088"/>
                  <a:pt x="7566721" y="687288"/>
                  <a:pt x="7501658" y="683371"/>
                </a:cubicBezTo>
                <a:cubicBezTo>
                  <a:pt x="6458963" y="665516"/>
                  <a:pt x="3680462" y="574027"/>
                  <a:pt x="113897" y="683371"/>
                </a:cubicBezTo>
                <a:cubicBezTo>
                  <a:pt x="52042" y="680757"/>
                  <a:pt x="5894" y="643383"/>
                  <a:pt x="0" y="569474"/>
                </a:cubicBezTo>
                <a:cubicBezTo>
                  <a:pt x="28771" y="439486"/>
                  <a:pt x="9100" y="304558"/>
                  <a:pt x="0" y="113897"/>
                </a:cubicBezTo>
                <a:close/>
              </a:path>
              <a:path w="7615555" h="683371" stroke="0" extrusionOk="0">
                <a:moveTo>
                  <a:pt x="0" y="113897"/>
                </a:moveTo>
                <a:cubicBezTo>
                  <a:pt x="10584" y="51617"/>
                  <a:pt x="50339" y="1300"/>
                  <a:pt x="113897" y="0"/>
                </a:cubicBezTo>
                <a:cubicBezTo>
                  <a:pt x="3307627" y="96512"/>
                  <a:pt x="5321751" y="-165548"/>
                  <a:pt x="7501658" y="0"/>
                </a:cubicBezTo>
                <a:cubicBezTo>
                  <a:pt x="7576108" y="290"/>
                  <a:pt x="7622817" y="52179"/>
                  <a:pt x="7615555" y="113897"/>
                </a:cubicBezTo>
                <a:cubicBezTo>
                  <a:pt x="7637388" y="236894"/>
                  <a:pt x="7588018" y="399597"/>
                  <a:pt x="7615555" y="569474"/>
                </a:cubicBezTo>
                <a:cubicBezTo>
                  <a:pt x="7617820" y="620203"/>
                  <a:pt x="7570544" y="680662"/>
                  <a:pt x="7501658" y="683371"/>
                </a:cubicBezTo>
                <a:cubicBezTo>
                  <a:pt x="4258753" y="845083"/>
                  <a:pt x="1994192" y="826993"/>
                  <a:pt x="113897" y="683371"/>
                </a:cubicBezTo>
                <a:cubicBezTo>
                  <a:pt x="53217" y="682197"/>
                  <a:pt x="7758" y="629044"/>
                  <a:pt x="0" y="569474"/>
                </a:cubicBezTo>
                <a:cubicBezTo>
                  <a:pt x="29599" y="489756"/>
                  <a:pt x="18009" y="205415"/>
                  <a:pt x="0" y="113897"/>
                </a:cubicBezTo>
                <a:close/>
              </a:path>
            </a:pathLst>
          </a:custGeom>
          <a:solidFill>
            <a:srgbClr val="FFFF99"/>
          </a:solidFill>
          <a:ln w="38100">
            <a:solidFill>
              <a:srgbClr val="795C41"/>
            </a:solidFill>
            <a:prstDash val="lgDash"/>
            <a:extLst>
              <a:ext uri="{C807C97D-BFC1-408E-A445-0C87EB9F89A2}">
                <ask:lineSketchStyleProps xmln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600" b="1" dirty="0">
                <a:solidFill>
                  <a:prstClr val="black"/>
                </a:solidFill>
                <a:latin typeface="Calibri" panose="020F0502020204030204" pitchFamily="34" charset="0"/>
                <a:cs typeface="Calibri" panose="020F0502020204030204" pitchFamily="34" charset="0"/>
              </a:rPr>
              <a:t> 1. Cùng Minh và Hoa thực hiện: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9" name="Picture 28">
            <a:extLst>
              <a:ext uri="{FF2B5EF4-FFF2-40B4-BE49-F238E27FC236}">
                <a16:creationId xmlns:a16="http://schemas.microsoft.com/office/drawing/2014/main" xmlns="" id="{68E162B6-F822-8A35-4D34-A698C2BD9985}"/>
              </a:ext>
            </a:extLst>
          </p:cNvPr>
          <p:cNvPicPr>
            <a:picLocks noChangeAspect="1"/>
          </p:cNvPicPr>
          <p:nvPr/>
        </p:nvPicPr>
        <p:blipFill>
          <a:blip r:embed="rId3"/>
          <a:stretch>
            <a:fillRect/>
          </a:stretch>
        </p:blipFill>
        <p:spPr>
          <a:xfrm>
            <a:off x="5867400" y="1466850"/>
            <a:ext cx="5715000" cy="4019550"/>
          </a:xfrm>
          <a:prstGeom prst="rect">
            <a:avLst/>
          </a:prstGeom>
        </p:spPr>
      </p:pic>
      <p:sp>
        <p:nvSpPr>
          <p:cNvPr id="30" name="矩形: 圆角 6">
            <a:extLst>
              <a:ext uri="{FF2B5EF4-FFF2-40B4-BE49-F238E27FC236}">
                <a16:creationId xmlns:a16="http://schemas.microsoft.com/office/drawing/2014/main" xmlns="" id="{0F470D0A-AA6F-A6C7-B8A9-838F88D96DB5}"/>
              </a:ext>
            </a:extLst>
          </p:cNvPr>
          <p:cNvSpPr/>
          <p:nvPr/>
        </p:nvSpPr>
        <p:spPr>
          <a:xfrm>
            <a:off x="346075" y="1695749"/>
            <a:ext cx="5323840" cy="990301"/>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b="1" dirty="0" err="1">
                <a:solidFill>
                  <a:srgbClr val="FF0000"/>
                </a:solidFill>
                <a:latin typeface="Cambria" panose="02040503050406030204" pitchFamily="18" charset="0"/>
                <a:ea typeface="Cambria" panose="02040503050406030204" pitchFamily="18" charset="0"/>
              </a:rPr>
              <a:t>Đóng</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cửa</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sổ</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hoặc</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kéo</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rèm</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cho</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phòng</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tối</a:t>
            </a:r>
            <a:r>
              <a:rPr lang="en-US" altLang="zh-CN" sz="2800" b="1" dirty="0">
                <a:solidFill>
                  <a:srgbClr val="FF0000"/>
                </a:solidFill>
                <a:latin typeface="Cambria" panose="02040503050406030204" pitchFamily="18" charset="0"/>
                <a:ea typeface="Cambria" panose="02040503050406030204" pitchFamily="18" charset="0"/>
              </a:rPr>
              <a:t>.</a:t>
            </a:r>
            <a:endParaRPr lang="zh-CN" altLang="en-US" sz="2800" b="1" dirty="0">
              <a:solidFill>
                <a:srgbClr val="FF0000"/>
              </a:solidFill>
              <a:latin typeface="Cambria" panose="02040503050406030204" pitchFamily="18" charset="0"/>
            </a:endParaRPr>
          </a:p>
        </p:txBody>
      </p:sp>
      <p:sp>
        <p:nvSpPr>
          <p:cNvPr id="31" name="矩形: 圆角 6">
            <a:extLst>
              <a:ext uri="{FF2B5EF4-FFF2-40B4-BE49-F238E27FC236}">
                <a16:creationId xmlns:a16="http://schemas.microsoft.com/office/drawing/2014/main" xmlns="" id="{BA71A0F1-6137-68EC-2997-C0E8A445E65E}"/>
              </a:ext>
            </a:extLst>
          </p:cNvPr>
          <p:cNvSpPr/>
          <p:nvPr/>
        </p:nvSpPr>
        <p:spPr>
          <a:xfrm>
            <a:off x="307975" y="3038774"/>
            <a:ext cx="5323840" cy="1228426"/>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600" b="1" dirty="0">
                <a:solidFill>
                  <a:srgbClr val="FF0000"/>
                </a:solidFill>
                <a:latin typeface="Cambria" panose="02040503050406030204" pitchFamily="18" charset="0"/>
                <a:ea typeface="Cambria" panose="02040503050406030204" pitchFamily="18" charset="0"/>
              </a:rPr>
              <a:t>Sử dụng đèn pin tượng trưng cho Mặt Trời chiếu vào quả địa cầu tượng trưng cho Trái Đất.</a:t>
            </a:r>
            <a:endParaRPr lang="zh-CN" altLang="en-US" sz="2600" b="1" dirty="0">
              <a:solidFill>
                <a:srgbClr val="FF0000"/>
              </a:solidFill>
              <a:latin typeface="Cambria" panose="02040503050406030204" pitchFamily="18" charset="0"/>
            </a:endParaRPr>
          </a:p>
        </p:txBody>
      </p:sp>
      <p:sp>
        <p:nvSpPr>
          <p:cNvPr id="32" name="矩形: 圆角 6">
            <a:extLst>
              <a:ext uri="{FF2B5EF4-FFF2-40B4-BE49-F238E27FC236}">
                <a16:creationId xmlns:a16="http://schemas.microsoft.com/office/drawing/2014/main" xmlns="" id="{8E13EC52-8277-3787-36C2-32A40A8F6BF4}"/>
              </a:ext>
            </a:extLst>
          </p:cNvPr>
          <p:cNvSpPr/>
          <p:nvPr/>
        </p:nvSpPr>
        <p:spPr>
          <a:xfrm>
            <a:off x="298450" y="4610100"/>
            <a:ext cx="5323840" cy="1047750"/>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600" b="1" dirty="0">
                <a:solidFill>
                  <a:srgbClr val="FF0000"/>
                </a:solidFill>
                <a:latin typeface="Cambria" panose="02040503050406030204" pitchFamily="18" charset="0"/>
                <a:ea typeface="Cambria" panose="02040503050406030204" pitchFamily="18" charset="0"/>
              </a:rPr>
              <a:t>Nhận xét phần sáng (ngày), phần tối (đêm) trên Trái Đất.</a:t>
            </a:r>
            <a:endParaRPr lang="zh-CN" altLang="en-US" sz="2600" b="1" dirty="0">
              <a:solidFill>
                <a:srgbClr val="FF0000"/>
              </a:solidFill>
              <a:latin typeface="Cambria" panose="02040503050406030204" pitchFamily="18" charset="0"/>
            </a:endParaRPr>
          </a:p>
        </p:txBody>
      </p:sp>
      <p:pic>
        <p:nvPicPr>
          <p:cNvPr id="33" name="Picture 32">
            <a:extLst>
              <a:ext uri="{FF2B5EF4-FFF2-40B4-BE49-F238E27FC236}">
                <a16:creationId xmlns:a16="http://schemas.microsoft.com/office/drawing/2014/main" xmlns="" id="{CC124407-F962-F6EC-94B9-0BCDFA0D255C}"/>
              </a:ext>
            </a:extLst>
          </p:cNvPr>
          <p:cNvPicPr>
            <a:picLocks noChangeAspect="1"/>
          </p:cNvPicPr>
          <p:nvPr/>
        </p:nvPicPr>
        <p:blipFill>
          <a:blip r:embed="rId4"/>
          <a:stretch>
            <a:fillRect/>
          </a:stretch>
        </p:blipFill>
        <p:spPr>
          <a:xfrm>
            <a:off x="6689090" y="4216203"/>
            <a:ext cx="4149544" cy="2479872"/>
          </a:xfrm>
          <a:prstGeom prst="rect">
            <a:avLst/>
          </a:prstGeom>
        </p:spPr>
      </p:pic>
      <p:sp>
        <p:nvSpPr>
          <p:cNvPr id="9" name="Rectangle 8"/>
          <p:cNvSpPr/>
          <p:nvPr/>
        </p:nvSpPr>
        <p:spPr>
          <a:xfrm>
            <a:off x="-2018469" y="89075"/>
            <a:ext cx="1860207" cy="1820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360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5D5B975-FF08-C287-BEF7-EAFA94A6495F}"/>
              </a:ext>
            </a:extLst>
          </p:cNvPr>
          <p:cNvPicPr>
            <a:picLocks noChangeAspect="1"/>
          </p:cNvPicPr>
          <p:nvPr/>
        </p:nvPicPr>
        <p:blipFill>
          <a:blip r:embed="rId3"/>
          <a:stretch>
            <a:fillRect/>
          </a:stretch>
        </p:blipFill>
        <p:spPr>
          <a:xfrm>
            <a:off x="6358258" y="1576069"/>
            <a:ext cx="5244462" cy="3688605"/>
          </a:xfrm>
          <a:prstGeom prst="rect">
            <a:avLst/>
          </a:prstGeom>
        </p:spPr>
      </p:pic>
      <p:pic>
        <p:nvPicPr>
          <p:cNvPr id="10" name="图片 1">
            <a:extLst>
              <a:ext uri="{FF2B5EF4-FFF2-40B4-BE49-F238E27FC236}">
                <a16:creationId xmlns:a16="http://schemas.microsoft.com/office/drawing/2014/main" xmlns="" id="{90AB638E-382C-F41D-C85E-1AD29D94FE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25" y="316468"/>
            <a:ext cx="6572250" cy="5874781"/>
          </a:xfrm>
          <a:prstGeom prst="rect">
            <a:avLst/>
          </a:prstGeom>
        </p:spPr>
      </p:pic>
      <p:sp>
        <p:nvSpPr>
          <p:cNvPr id="11" name="TextBox 10">
            <a:extLst>
              <a:ext uri="{FF2B5EF4-FFF2-40B4-BE49-F238E27FC236}">
                <a16:creationId xmlns:a16="http://schemas.microsoft.com/office/drawing/2014/main" xmlns="" id="{8520826F-699F-C023-947F-1DE95208E1A1}"/>
              </a:ext>
            </a:extLst>
          </p:cNvPr>
          <p:cNvSpPr txBox="1"/>
          <p:nvPr/>
        </p:nvSpPr>
        <p:spPr>
          <a:xfrm>
            <a:off x="1200151" y="2600325"/>
            <a:ext cx="4133850" cy="3139321"/>
          </a:xfrm>
          <a:prstGeom prst="rect">
            <a:avLst/>
          </a:prstGeom>
          <a:noFill/>
        </p:spPr>
        <p:txBody>
          <a:bodyPr wrap="square" rtlCol="0">
            <a:spAutoFit/>
          </a:bodyPr>
          <a:lstStyle/>
          <a:p>
            <a:pPr marL="342900" indent="-342900" algn="just">
              <a:buFont typeface="Arial" panose="020B0604020202020204" pitchFamily="34" charset="0"/>
              <a:buChar char="•"/>
            </a:pPr>
            <a:r>
              <a:rPr lang="vi-VN" sz="2200" b="1" i="0" dirty="0">
                <a:solidFill>
                  <a:srgbClr val="FF0000"/>
                </a:solidFill>
                <a:effectLst/>
                <a:latin typeface="Cambria" panose="02040503050406030204" pitchFamily="18" charset="0"/>
                <a:ea typeface="Cambria" panose="02040503050406030204" pitchFamily="18" charset="0"/>
              </a:rPr>
              <a:t>Đèn pin không chiếu sáng toàn bộ bề mặt Trái Đất cùng một thời điểm. Vì Trái Đất có dạng hình cầu.</a:t>
            </a:r>
          </a:p>
          <a:p>
            <a:pPr marL="342900" indent="-342900" algn="just">
              <a:buFont typeface="Arial" panose="020B0604020202020204" pitchFamily="34" charset="0"/>
              <a:buChar char="•"/>
            </a:pPr>
            <a:r>
              <a:rPr lang="vi-VN" sz="2200" b="1" i="0" dirty="0">
                <a:solidFill>
                  <a:srgbClr val="FF0000"/>
                </a:solidFill>
                <a:effectLst/>
                <a:latin typeface="Cambria" panose="02040503050406030204" pitchFamily="18" charset="0"/>
                <a:ea typeface="Cambria" panose="02040503050406030204" pitchFamily="18" charset="0"/>
              </a:rPr>
              <a:t>Phần được mặt trời chiều sáng là ban ngày, phần không được chiếu sáng là ban đêm.</a:t>
            </a:r>
          </a:p>
          <a:p>
            <a:endParaRPr lang="en-US" sz="2200" b="1" dirty="0">
              <a:solidFill>
                <a:srgbClr val="FF0000"/>
              </a:solidFill>
              <a:latin typeface="Cambria" panose="02040503050406030204" pitchFamily="18" charset="0"/>
              <a:ea typeface="Cambria" panose="02040503050406030204" pitchFamily="18" charset="0"/>
            </a:endParaRPr>
          </a:p>
        </p:txBody>
      </p:sp>
      <p:sp>
        <p:nvSpPr>
          <p:cNvPr id="5" name="Rectangle 4"/>
          <p:cNvSpPr/>
          <p:nvPr/>
        </p:nvSpPr>
        <p:spPr>
          <a:xfrm>
            <a:off x="-2018469" y="89075"/>
            <a:ext cx="1860207" cy="1820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340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864A9B6-82CF-5773-61CF-B9D86CB46479}"/>
              </a:ext>
            </a:extLst>
          </p:cNvPr>
          <p:cNvPicPr>
            <a:picLocks noChangeAspect="1"/>
          </p:cNvPicPr>
          <p:nvPr/>
        </p:nvPicPr>
        <p:blipFill>
          <a:blip r:embed="rId3"/>
          <a:stretch>
            <a:fillRect/>
          </a:stretch>
        </p:blipFill>
        <p:spPr>
          <a:xfrm>
            <a:off x="862778" y="3002937"/>
            <a:ext cx="2154414" cy="3184934"/>
          </a:xfrm>
          <a:prstGeom prst="rect">
            <a:avLst/>
          </a:prstGeom>
        </p:spPr>
      </p:pic>
      <p:grpSp>
        <p:nvGrpSpPr>
          <p:cNvPr id="4" name="Group 3">
            <a:extLst>
              <a:ext uri="{FF2B5EF4-FFF2-40B4-BE49-F238E27FC236}">
                <a16:creationId xmlns:a16="http://schemas.microsoft.com/office/drawing/2014/main" xmlns="" id="{4A59FBAF-CE35-EE47-6E97-2D3E11E67E7D}"/>
              </a:ext>
            </a:extLst>
          </p:cNvPr>
          <p:cNvGrpSpPr/>
          <p:nvPr/>
        </p:nvGrpSpPr>
        <p:grpSpPr>
          <a:xfrm>
            <a:off x="3335565" y="619759"/>
            <a:ext cx="6065610" cy="2154965"/>
            <a:chOff x="4819645" y="447041"/>
            <a:chExt cx="5661628" cy="2419296"/>
          </a:xfrm>
        </p:grpSpPr>
        <p:pic>
          <p:nvPicPr>
            <p:cNvPr id="6" name="Picture 5">
              <a:extLst>
                <a:ext uri="{FF2B5EF4-FFF2-40B4-BE49-F238E27FC236}">
                  <a16:creationId xmlns:a16="http://schemas.microsoft.com/office/drawing/2014/main" xmlns=""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xmlns=""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xmlns="" id="{A098E4C2-3D3E-8EF6-DC99-189B42EBB025}"/>
              </a:ext>
            </a:extLst>
          </p:cNvPr>
          <p:cNvSpPr txBox="1"/>
          <p:nvPr/>
        </p:nvSpPr>
        <p:spPr>
          <a:xfrm>
            <a:off x="3615054" y="964886"/>
            <a:ext cx="5490846" cy="1569660"/>
          </a:xfrm>
          <a:prstGeom prst="rect">
            <a:avLst/>
          </a:prstGeom>
          <a:noFill/>
        </p:spPr>
        <p:txBody>
          <a:bodyPr wrap="square">
            <a:spAutoFit/>
          </a:bodyPr>
          <a:lstStyle/>
          <a:p>
            <a:pPr lvl="0" algn="ctr"/>
            <a:r>
              <a:rPr lang="vi-VN" sz="3200" b="1" dirty="0">
                <a:solidFill>
                  <a:prstClr val="black"/>
                </a:solidFill>
                <a:latin typeface="Calibri" panose="020F0502020204030204" pitchFamily="34" charset="0"/>
                <a:cs typeface="Calibri" panose="020F0502020204030204" pitchFamily="34" charset="0"/>
              </a:rPr>
              <a:t>2</a:t>
            </a:r>
            <a:r>
              <a:rPr lang="en-US" sz="3200" b="1" dirty="0">
                <a:solidFill>
                  <a:prstClr val="black"/>
                </a:solidFill>
                <a:latin typeface="Calibri" panose="020F0502020204030204" pitchFamily="34" charset="0"/>
                <a:cs typeface="Calibri" panose="020F0502020204030204" pitchFamily="34" charset="0"/>
              </a:rPr>
              <a:t>. </a:t>
            </a:r>
            <a:r>
              <a:rPr lang="vi-VN" sz="3200" b="1" dirty="0">
                <a:solidFill>
                  <a:prstClr val="black"/>
                </a:solidFill>
                <a:latin typeface="Calibri" panose="020F0502020204030204" pitchFamily="34" charset="0"/>
                <a:cs typeface="Calibri" panose="020F0502020204030204" pitchFamily="34" charset="0"/>
              </a:rPr>
              <a:t> Vì sao toàn bộ bề mặt của Trái Đất không được Mặt Trời chiếu sáng cùng một lúc?</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xmlns="" id="{73426DE1-63BA-648F-99F8-31CE218EF6EF}"/>
              </a:ext>
            </a:extLst>
          </p:cNvPr>
          <p:cNvPicPr>
            <a:picLocks noChangeAspect="1"/>
          </p:cNvPicPr>
          <p:nvPr/>
        </p:nvPicPr>
        <p:blipFill>
          <a:blip r:embed="rId6"/>
          <a:stretch>
            <a:fillRect/>
          </a:stretch>
        </p:blipFill>
        <p:spPr>
          <a:xfrm>
            <a:off x="9128827" y="2901337"/>
            <a:ext cx="2435900" cy="3184934"/>
          </a:xfrm>
          <a:prstGeom prst="rect">
            <a:avLst/>
          </a:prstGeom>
        </p:spPr>
      </p:pic>
      <p:sp>
        <p:nvSpPr>
          <p:cNvPr id="15" name="Rectangle: Rounded Corners 14">
            <a:extLst>
              <a:ext uri="{FF2B5EF4-FFF2-40B4-BE49-F238E27FC236}">
                <a16:creationId xmlns:a16="http://schemas.microsoft.com/office/drawing/2014/main" xmlns="" id="{DAD6BA66-AA2F-9D39-AAA9-A6472B817D78}"/>
              </a:ext>
            </a:extLst>
          </p:cNvPr>
          <p:cNvSpPr/>
          <p:nvPr/>
        </p:nvSpPr>
        <p:spPr>
          <a:xfrm>
            <a:off x="3057526" y="2905125"/>
            <a:ext cx="5905500" cy="3057525"/>
          </a:xfrm>
          <a:custGeom>
            <a:avLst/>
            <a:gdLst>
              <a:gd name="connsiteX0" fmla="*/ 0 w 5905500"/>
              <a:gd name="connsiteY0" fmla="*/ 509598 h 3057525"/>
              <a:gd name="connsiteX1" fmla="*/ 509598 w 5905500"/>
              <a:gd name="connsiteY1" fmla="*/ 0 h 3057525"/>
              <a:gd name="connsiteX2" fmla="*/ 5395902 w 5905500"/>
              <a:gd name="connsiteY2" fmla="*/ 0 h 3057525"/>
              <a:gd name="connsiteX3" fmla="*/ 5905500 w 5905500"/>
              <a:gd name="connsiteY3" fmla="*/ 509598 h 3057525"/>
              <a:gd name="connsiteX4" fmla="*/ 5905500 w 5905500"/>
              <a:gd name="connsiteY4" fmla="*/ 2547927 h 3057525"/>
              <a:gd name="connsiteX5" fmla="*/ 5395902 w 5905500"/>
              <a:gd name="connsiteY5" fmla="*/ 3057525 h 3057525"/>
              <a:gd name="connsiteX6" fmla="*/ 509598 w 5905500"/>
              <a:gd name="connsiteY6" fmla="*/ 3057525 h 3057525"/>
              <a:gd name="connsiteX7" fmla="*/ 0 w 5905500"/>
              <a:gd name="connsiteY7" fmla="*/ 2547927 h 3057525"/>
              <a:gd name="connsiteX8" fmla="*/ 0 w 5905500"/>
              <a:gd name="connsiteY8" fmla="*/ 509598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0" h="3057525" fill="none" extrusionOk="0">
                <a:moveTo>
                  <a:pt x="0" y="509598"/>
                </a:moveTo>
                <a:cubicBezTo>
                  <a:pt x="-2182" y="267042"/>
                  <a:pt x="230394" y="40307"/>
                  <a:pt x="509598" y="0"/>
                </a:cubicBezTo>
                <a:cubicBezTo>
                  <a:pt x="1790311" y="-123866"/>
                  <a:pt x="2954019" y="81108"/>
                  <a:pt x="5395902" y="0"/>
                </a:cubicBezTo>
                <a:cubicBezTo>
                  <a:pt x="5691254" y="-21372"/>
                  <a:pt x="5868683" y="231192"/>
                  <a:pt x="5905500" y="509598"/>
                </a:cubicBezTo>
                <a:cubicBezTo>
                  <a:pt x="6073217" y="950698"/>
                  <a:pt x="5775601" y="1644239"/>
                  <a:pt x="5905500" y="2547927"/>
                </a:cubicBezTo>
                <a:cubicBezTo>
                  <a:pt x="5917083" y="2798612"/>
                  <a:pt x="5690102" y="3080669"/>
                  <a:pt x="5395902" y="3057525"/>
                </a:cubicBezTo>
                <a:cubicBezTo>
                  <a:pt x="3112585" y="3039670"/>
                  <a:pt x="2870740" y="2948181"/>
                  <a:pt x="509598" y="3057525"/>
                </a:cubicBezTo>
                <a:cubicBezTo>
                  <a:pt x="240104" y="3027737"/>
                  <a:pt x="10569" y="2849104"/>
                  <a:pt x="0" y="2547927"/>
                </a:cubicBezTo>
                <a:cubicBezTo>
                  <a:pt x="118672" y="2264572"/>
                  <a:pt x="-34222" y="1316013"/>
                  <a:pt x="0" y="509598"/>
                </a:cubicBezTo>
                <a:close/>
              </a:path>
              <a:path w="5905500" h="3057525" stroke="0" extrusionOk="0">
                <a:moveTo>
                  <a:pt x="0" y="509598"/>
                </a:moveTo>
                <a:cubicBezTo>
                  <a:pt x="33324" y="230118"/>
                  <a:pt x="219180" y="17826"/>
                  <a:pt x="509598" y="0"/>
                </a:cubicBezTo>
                <a:cubicBezTo>
                  <a:pt x="1132674" y="96512"/>
                  <a:pt x="3929425" y="-165548"/>
                  <a:pt x="5395902" y="0"/>
                </a:cubicBezTo>
                <a:cubicBezTo>
                  <a:pt x="5727488" y="1257"/>
                  <a:pt x="5909721" y="228844"/>
                  <a:pt x="5905500" y="509598"/>
                </a:cubicBezTo>
                <a:cubicBezTo>
                  <a:pt x="5775287" y="965468"/>
                  <a:pt x="6030473" y="1733382"/>
                  <a:pt x="5905500" y="2547927"/>
                </a:cubicBezTo>
                <a:cubicBezTo>
                  <a:pt x="5909967" y="2805356"/>
                  <a:pt x="5711735" y="3041955"/>
                  <a:pt x="5395902" y="3057525"/>
                </a:cubicBezTo>
                <a:cubicBezTo>
                  <a:pt x="4002927" y="3219237"/>
                  <a:pt x="1148603" y="3201147"/>
                  <a:pt x="509598" y="3057525"/>
                </a:cubicBezTo>
                <a:cubicBezTo>
                  <a:pt x="253956" y="3043903"/>
                  <a:pt x="17026" y="2822053"/>
                  <a:pt x="0" y="2547927"/>
                </a:cubicBezTo>
                <a:cubicBezTo>
                  <a:pt x="128997" y="1774601"/>
                  <a:pt x="-102252" y="766689"/>
                  <a:pt x="0" y="509598"/>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prstClr val="black"/>
                </a:solidFill>
                <a:latin typeface="Calibri" panose="020F0502020204030204" pitchFamily="34" charset="0"/>
                <a:cs typeface="Calibri" panose="020F0502020204030204" pitchFamily="34" charset="0"/>
              </a:rPr>
              <a:t>Vì</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Trái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Đất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dạng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hình</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cầu</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và</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tự</a:t>
            </a:r>
            <a:r>
              <a:rPr lang="en-US" sz="3300" b="1" dirty="0">
                <a:solidFill>
                  <a:prstClr val="black"/>
                </a:solidFill>
                <a:latin typeface="Calibri" panose="020F0502020204030204" pitchFamily="34" charset="0"/>
                <a:cs typeface="Calibri" panose="020F0502020204030204" pitchFamily="34" charset="0"/>
              </a:rPr>
              <a:t> quay </a:t>
            </a:r>
            <a:r>
              <a:rPr lang="en-US" sz="3300" b="1" dirty="0" err="1">
                <a:solidFill>
                  <a:prstClr val="black"/>
                </a:solidFill>
                <a:latin typeface="Calibri" panose="020F0502020204030204" pitchFamily="34" charset="0"/>
                <a:cs typeface="Calibri" panose="020F0502020204030204" pitchFamily="34" charset="0"/>
              </a:rPr>
              <a:t>quanh</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trục</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của</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liên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tục</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nên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mặt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trời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không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thể</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chiếu</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sáng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toàn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bộ</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bề</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mặt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trái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đất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cùng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lúc</a:t>
            </a:r>
            <a:r>
              <a:rPr lang="en-US" sz="3300" b="1" dirty="0">
                <a:solidFill>
                  <a:prstClr val="black"/>
                </a:solidFill>
                <a:latin typeface="Calibri" panose="020F0502020204030204" pitchFamily="34" charset="0"/>
                <a:cs typeface="Calibri" panose="020F0502020204030204" pitchFamily="34" charset="0"/>
              </a:rPr>
              <a:t>.</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36788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 name="Rectangle: Rounded Corners 26">
            <a:extLst>
              <a:ext uri="{FF2B5EF4-FFF2-40B4-BE49-F238E27FC236}">
                <a16:creationId xmlns:a16="http://schemas.microsoft.com/office/drawing/2014/main" xmlns="" id="{386885A7-F6F6-E9F9-F63C-591DAC248927}"/>
              </a:ext>
            </a:extLst>
          </p:cNvPr>
          <p:cNvSpPr/>
          <p:nvPr/>
        </p:nvSpPr>
        <p:spPr>
          <a:xfrm>
            <a:off x="971549" y="372634"/>
            <a:ext cx="10372725" cy="1122791"/>
          </a:xfrm>
          <a:custGeom>
            <a:avLst/>
            <a:gdLst>
              <a:gd name="connsiteX0" fmla="*/ 0 w 10372725"/>
              <a:gd name="connsiteY0" fmla="*/ 187136 h 1122791"/>
              <a:gd name="connsiteX1" fmla="*/ 187136 w 10372725"/>
              <a:gd name="connsiteY1" fmla="*/ 0 h 1122791"/>
              <a:gd name="connsiteX2" fmla="*/ 10185589 w 10372725"/>
              <a:gd name="connsiteY2" fmla="*/ 0 h 1122791"/>
              <a:gd name="connsiteX3" fmla="*/ 10372725 w 10372725"/>
              <a:gd name="connsiteY3" fmla="*/ 187136 h 1122791"/>
              <a:gd name="connsiteX4" fmla="*/ 10372725 w 10372725"/>
              <a:gd name="connsiteY4" fmla="*/ 935655 h 1122791"/>
              <a:gd name="connsiteX5" fmla="*/ 10185589 w 10372725"/>
              <a:gd name="connsiteY5" fmla="*/ 1122791 h 1122791"/>
              <a:gd name="connsiteX6" fmla="*/ 187136 w 10372725"/>
              <a:gd name="connsiteY6" fmla="*/ 1122791 h 1122791"/>
              <a:gd name="connsiteX7" fmla="*/ 0 w 10372725"/>
              <a:gd name="connsiteY7" fmla="*/ 935655 h 1122791"/>
              <a:gd name="connsiteX8" fmla="*/ 0 w 10372725"/>
              <a:gd name="connsiteY8" fmla="*/ 187136 h 112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2725" h="1122791" fill="none" extrusionOk="0">
                <a:moveTo>
                  <a:pt x="0" y="187136"/>
                </a:moveTo>
                <a:cubicBezTo>
                  <a:pt x="-1119" y="103725"/>
                  <a:pt x="84501" y="12907"/>
                  <a:pt x="187136" y="0"/>
                </a:cubicBezTo>
                <a:cubicBezTo>
                  <a:pt x="3119182" y="-123866"/>
                  <a:pt x="8225740" y="81108"/>
                  <a:pt x="10185589" y="0"/>
                </a:cubicBezTo>
                <a:cubicBezTo>
                  <a:pt x="10293998" y="-7770"/>
                  <a:pt x="10370729" y="83949"/>
                  <a:pt x="10372725" y="187136"/>
                </a:cubicBezTo>
                <a:cubicBezTo>
                  <a:pt x="10333712" y="518741"/>
                  <a:pt x="10395472" y="590566"/>
                  <a:pt x="10372725" y="935655"/>
                </a:cubicBezTo>
                <a:cubicBezTo>
                  <a:pt x="10379858" y="1020066"/>
                  <a:pt x="10291953" y="1128254"/>
                  <a:pt x="10185589" y="1122791"/>
                </a:cubicBezTo>
                <a:cubicBezTo>
                  <a:pt x="6965299" y="1104936"/>
                  <a:pt x="4456234" y="1013447"/>
                  <a:pt x="187136" y="1122791"/>
                </a:cubicBezTo>
                <a:cubicBezTo>
                  <a:pt x="88625" y="1110722"/>
                  <a:pt x="7127" y="1052316"/>
                  <a:pt x="0" y="935655"/>
                </a:cubicBezTo>
                <a:cubicBezTo>
                  <a:pt x="59056" y="687911"/>
                  <a:pt x="10739" y="449404"/>
                  <a:pt x="0" y="187136"/>
                </a:cubicBezTo>
                <a:close/>
              </a:path>
              <a:path w="10372725" h="1122791" stroke="0" extrusionOk="0">
                <a:moveTo>
                  <a:pt x="0" y="187136"/>
                </a:moveTo>
                <a:cubicBezTo>
                  <a:pt x="3650" y="83999"/>
                  <a:pt x="80860" y="5807"/>
                  <a:pt x="187136" y="0"/>
                </a:cubicBezTo>
                <a:cubicBezTo>
                  <a:pt x="1648511" y="96512"/>
                  <a:pt x="9102472" y="-165548"/>
                  <a:pt x="10185589" y="0"/>
                </a:cubicBezTo>
                <a:cubicBezTo>
                  <a:pt x="10294191" y="132"/>
                  <a:pt x="10380106" y="84989"/>
                  <a:pt x="10372725" y="187136"/>
                </a:cubicBezTo>
                <a:cubicBezTo>
                  <a:pt x="10307421" y="391323"/>
                  <a:pt x="10363231" y="834968"/>
                  <a:pt x="10372725" y="935655"/>
                </a:cubicBezTo>
                <a:cubicBezTo>
                  <a:pt x="10373093" y="1037031"/>
                  <a:pt x="10302023" y="1116868"/>
                  <a:pt x="10185589" y="1122791"/>
                </a:cubicBezTo>
                <a:cubicBezTo>
                  <a:pt x="5186759" y="1284503"/>
                  <a:pt x="4632089" y="1266413"/>
                  <a:pt x="187136" y="1122791"/>
                </a:cubicBezTo>
                <a:cubicBezTo>
                  <a:pt x="93747" y="1117531"/>
                  <a:pt x="17402" y="1031529"/>
                  <a:pt x="0" y="935655"/>
                </a:cubicBezTo>
                <a:cubicBezTo>
                  <a:pt x="27456" y="666684"/>
                  <a:pt x="17391" y="431157"/>
                  <a:pt x="0" y="187136"/>
                </a:cubicBezTo>
                <a:close/>
              </a:path>
            </a:pathLst>
          </a:custGeom>
          <a:solidFill>
            <a:srgbClr val="FFFF99"/>
          </a:solidFill>
          <a:ln w="38100">
            <a:solidFill>
              <a:srgbClr val="795C41"/>
            </a:solidFill>
            <a:prstDash val="lgDash"/>
            <a:extLst>
              <a:ext uri="{C807C97D-BFC1-408E-A445-0C87EB9F89A2}">
                <ask:lineSketchStyleProps xmln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200" b="1" dirty="0">
                <a:solidFill>
                  <a:prstClr val="black"/>
                </a:solidFill>
                <a:latin typeface="Calibri" panose="020F0502020204030204" pitchFamily="34" charset="0"/>
                <a:cs typeface="Calibri" panose="020F0502020204030204" pitchFamily="34" charset="0"/>
              </a:rPr>
              <a:t>3. Quay quả địa cầu theo chiều chuyển động của Trái Đất quanh mình nó, nhận xét sự thay đổi của ngày và đêm.</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026" name="Picture 2" descr="Quả địa cầu quay - Quả cầu_Bản đồ - Đinh Công Khánh - Cảm ơn bạn bè thầy cô  đã ghé thăm Website!">
            <a:extLst>
              <a:ext uri="{FF2B5EF4-FFF2-40B4-BE49-F238E27FC236}">
                <a16:creationId xmlns:a16="http://schemas.microsoft.com/office/drawing/2014/main" xmlns="" id="{430DD8B5-1BCD-3E6E-0240-8E612CA68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199" y="1523999"/>
            <a:ext cx="4162425" cy="41624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xmlns="" id="{DDAFF24C-F7EC-C103-B397-DB3486FE63ED}"/>
              </a:ext>
            </a:extLst>
          </p:cNvPr>
          <p:cNvSpPr/>
          <p:nvPr/>
        </p:nvSpPr>
        <p:spPr>
          <a:xfrm>
            <a:off x="733425" y="2352675"/>
            <a:ext cx="5686426" cy="3181350"/>
          </a:xfrm>
          <a:custGeom>
            <a:avLst/>
            <a:gdLst>
              <a:gd name="connsiteX0" fmla="*/ 0 w 5686426"/>
              <a:gd name="connsiteY0" fmla="*/ 530236 h 3181350"/>
              <a:gd name="connsiteX1" fmla="*/ 530236 w 5686426"/>
              <a:gd name="connsiteY1" fmla="*/ 0 h 3181350"/>
              <a:gd name="connsiteX2" fmla="*/ 5156190 w 5686426"/>
              <a:gd name="connsiteY2" fmla="*/ 0 h 3181350"/>
              <a:gd name="connsiteX3" fmla="*/ 5686426 w 5686426"/>
              <a:gd name="connsiteY3" fmla="*/ 530236 h 3181350"/>
              <a:gd name="connsiteX4" fmla="*/ 5686426 w 5686426"/>
              <a:gd name="connsiteY4" fmla="*/ 2651114 h 3181350"/>
              <a:gd name="connsiteX5" fmla="*/ 5156190 w 5686426"/>
              <a:gd name="connsiteY5" fmla="*/ 3181350 h 3181350"/>
              <a:gd name="connsiteX6" fmla="*/ 530236 w 5686426"/>
              <a:gd name="connsiteY6" fmla="*/ 3181350 h 3181350"/>
              <a:gd name="connsiteX7" fmla="*/ 0 w 5686426"/>
              <a:gd name="connsiteY7" fmla="*/ 2651114 h 3181350"/>
              <a:gd name="connsiteX8" fmla="*/ 0 w 5686426"/>
              <a:gd name="connsiteY8" fmla="*/ 530236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6426" h="3181350" fill="none" extrusionOk="0">
                <a:moveTo>
                  <a:pt x="0" y="530236"/>
                </a:moveTo>
                <a:cubicBezTo>
                  <a:pt x="-2728" y="286009"/>
                  <a:pt x="239371" y="35562"/>
                  <a:pt x="530236" y="0"/>
                </a:cubicBezTo>
                <a:cubicBezTo>
                  <a:pt x="2330359" y="-123866"/>
                  <a:pt x="3055494" y="81108"/>
                  <a:pt x="5156190" y="0"/>
                </a:cubicBezTo>
                <a:cubicBezTo>
                  <a:pt x="5452420" y="-5207"/>
                  <a:pt x="5676802" y="238189"/>
                  <a:pt x="5686426" y="530236"/>
                </a:cubicBezTo>
                <a:cubicBezTo>
                  <a:pt x="5854143" y="1035698"/>
                  <a:pt x="5556527" y="2323528"/>
                  <a:pt x="5686426" y="2651114"/>
                </a:cubicBezTo>
                <a:cubicBezTo>
                  <a:pt x="5700254" y="2907235"/>
                  <a:pt x="5464447" y="3209317"/>
                  <a:pt x="5156190" y="3181350"/>
                </a:cubicBezTo>
                <a:cubicBezTo>
                  <a:pt x="3435549" y="3163495"/>
                  <a:pt x="2652965" y="3072006"/>
                  <a:pt x="530236" y="3181350"/>
                </a:cubicBezTo>
                <a:cubicBezTo>
                  <a:pt x="255469" y="3136293"/>
                  <a:pt x="2238" y="2948134"/>
                  <a:pt x="0" y="2651114"/>
                </a:cubicBezTo>
                <a:cubicBezTo>
                  <a:pt x="118672" y="1642780"/>
                  <a:pt x="-34222" y="1385342"/>
                  <a:pt x="0" y="530236"/>
                </a:cubicBezTo>
                <a:close/>
              </a:path>
              <a:path w="5686426" h="3181350" stroke="0" extrusionOk="0">
                <a:moveTo>
                  <a:pt x="0" y="530236"/>
                </a:moveTo>
                <a:cubicBezTo>
                  <a:pt x="9458" y="237952"/>
                  <a:pt x="225543" y="23540"/>
                  <a:pt x="530236" y="0"/>
                </a:cubicBezTo>
                <a:cubicBezTo>
                  <a:pt x="1696858" y="96512"/>
                  <a:pt x="3286739" y="-165548"/>
                  <a:pt x="5156190" y="0"/>
                </a:cubicBezTo>
                <a:cubicBezTo>
                  <a:pt x="5481494" y="814"/>
                  <a:pt x="5723607" y="243467"/>
                  <a:pt x="5686426" y="530236"/>
                </a:cubicBezTo>
                <a:cubicBezTo>
                  <a:pt x="5556213" y="1032958"/>
                  <a:pt x="5811399" y="2214746"/>
                  <a:pt x="5686426" y="2651114"/>
                </a:cubicBezTo>
                <a:cubicBezTo>
                  <a:pt x="5689547" y="2927180"/>
                  <a:pt x="5484308" y="3165378"/>
                  <a:pt x="5156190" y="3181350"/>
                </a:cubicBezTo>
                <a:cubicBezTo>
                  <a:pt x="3139666" y="3343062"/>
                  <a:pt x="2446778" y="3324972"/>
                  <a:pt x="530236" y="3181350"/>
                </a:cubicBezTo>
                <a:cubicBezTo>
                  <a:pt x="242877" y="3178456"/>
                  <a:pt x="5419" y="2941626"/>
                  <a:pt x="0" y="2651114"/>
                </a:cubicBezTo>
                <a:cubicBezTo>
                  <a:pt x="128997" y="2316491"/>
                  <a:pt x="-102252" y="1222257"/>
                  <a:pt x="0" y="530236"/>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 xmlns:ask="http://schemas.microsoft.com/office/drawing/2018/sketchyshape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Sự thay đổi ngày và đêm kế tiếp nhau liên tục.</a:t>
            </a:r>
            <a:endParaRPr lang="en-US" sz="33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Phần được mặt trời chiều sáng là ban ngày, phần không được chiếu sáng là ban đêm.</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tangle 5"/>
          <p:cNvSpPr/>
          <p:nvPr/>
        </p:nvSpPr>
        <p:spPr>
          <a:xfrm>
            <a:off x="-2018469" y="89075"/>
            <a:ext cx="1860207" cy="1820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839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cnyhfocs">
      <a:majorFont>
        <a:latin typeface="HanaMinB"/>
        <a:ea typeface="FZHei-B01S"/>
        <a:cs typeface=""/>
      </a:majorFont>
      <a:minorFont>
        <a:latin typeface="HanaMin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539</Words>
  <Application>Microsoft Office PowerPoint</Application>
  <PresentationFormat>Widescreen</PresentationFormat>
  <Paragraphs>46</Paragraphs>
  <Slides>17</Slides>
  <Notes>10</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17</vt:i4>
      </vt:variant>
    </vt:vector>
  </HeadingPairs>
  <TitlesOfParts>
    <vt:vector size="36" baseType="lpstr">
      <vt:lpstr>微软雅黑</vt:lpstr>
      <vt:lpstr>宋体</vt:lpstr>
      <vt:lpstr>Arial</vt:lpstr>
      <vt:lpstr>Calibri</vt:lpstr>
      <vt:lpstr>Cambria</vt:lpstr>
      <vt:lpstr>FZHei-B01S</vt:lpstr>
      <vt:lpstr>HanaMinB</vt:lpstr>
      <vt:lpstr>inpin heiti</vt:lpstr>
      <vt:lpstr>ITC Avant Garde Std Bk</vt:lpstr>
      <vt:lpstr>LNTH-Kids  Chinese Font 1</vt:lpstr>
      <vt:lpstr>Nunito Bold Bold</vt:lpstr>
      <vt:lpstr>Times New Roman</vt:lpstr>
      <vt:lpstr>UTM Avo</vt:lpstr>
      <vt:lpstr>Zilla Slab</vt:lpstr>
      <vt:lpstr>等线</vt:lpstr>
      <vt:lpstr>等线 Light</vt:lpstr>
      <vt:lpstr>Office 主题​​</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 account</cp:lastModifiedBy>
  <cp:revision>31</cp:revision>
  <dcterms:created xsi:type="dcterms:W3CDTF">2023-01-25T10:25:18Z</dcterms:created>
  <dcterms:modified xsi:type="dcterms:W3CDTF">2023-04-28T06:45:40Z</dcterms:modified>
</cp:coreProperties>
</file>