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5"/>
  </p:notesMasterIdLst>
  <p:sldIdLst>
    <p:sldId id="2007577221" r:id="rId2"/>
    <p:sldId id="311" r:id="rId3"/>
    <p:sldId id="260" r:id="rId4"/>
    <p:sldId id="331" r:id="rId5"/>
    <p:sldId id="257" r:id="rId6"/>
    <p:sldId id="312" r:id="rId7"/>
    <p:sldId id="313" r:id="rId8"/>
    <p:sldId id="314" r:id="rId9"/>
    <p:sldId id="316" r:id="rId10"/>
    <p:sldId id="317" r:id="rId11"/>
    <p:sldId id="328" r:id="rId12"/>
    <p:sldId id="329" r:id="rId13"/>
    <p:sldId id="266" r:id="rId14"/>
  </p:sldIdLst>
  <p:sldSz cx="9144000" cy="5143500" type="screen16x9"/>
  <p:notesSz cx="6858000" cy="9144000"/>
  <p:embeddedFontLst>
    <p:embeddedFont>
      <p:font typeface="Fredoka One" panose="020B0604020202020204" charset="0"/>
      <p:regular r:id="rId16"/>
    </p:embeddedFont>
    <p:embeddedFont>
      <p:font typeface="Roboto Condensed Light" panose="020B0604020202020204" charset="0"/>
      <p:regular r:id="rId17"/>
    </p:embeddedFont>
    <p:embeddedFont>
      <p:font typeface="Rubik" panose="020B0604020202020204" charset="-79"/>
      <p:regular r:id="rId18"/>
      <p:bold r:id="rId19"/>
      <p:italic r:id="rId20"/>
      <p:boldItalic r:id="rId21"/>
    </p:embeddedFont>
    <p:embeddedFont>
      <p:font typeface="Rubik Medium" panose="020B0604020202020204" charset="-79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9E1"/>
    <a:srgbClr val="B8E0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63ECEA-5BE3-48BE-B8B5-75FB66907EBD}">
  <a:tblStyle styleId="{A563ECEA-5BE3-48BE-B8B5-75FB66907E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529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116cc1b61d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1116cc1b61d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42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33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258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1116cc1b61d_0_2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1116cc1b61d_0_2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1116cc1b61d_0_1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1116cc1b61d_0_1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27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116cc1b61d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1116cc1b61d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8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9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7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25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058000"/>
            <a:ext cx="4398900" cy="17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6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976413"/>
            <a:ext cx="4062600" cy="2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ubik Medium"/>
              <a:buNone/>
              <a:defRPr sz="1600">
                <a:solidFill>
                  <a:schemeClr val="lt2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20648" y="179016"/>
            <a:ext cx="9574040" cy="4964494"/>
            <a:chOff x="-220648" y="179016"/>
            <a:chExt cx="9574040" cy="4964494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621900" y="179016"/>
              <a:ext cx="1741285" cy="878995"/>
              <a:chOff x="3621900" y="179016"/>
              <a:chExt cx="1741285" cy="878995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17;p2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8" name="Google Shape;18;p2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8522692" y="256138"/>
              <a:ext cx="830700" cy="1342762"/>
              <a:chOff x="5217955" y="2289659"/>
              <a:chExt cx="980409" cy="1584754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rgbClr val="FE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 flipH="1">
              <a:off x="-220648" y="2201287"/>
              <a:ext cx="731688" cy="1342774"/>
              <a:chOff x="4699890" y="2448370"/>
              <a:chExt cx="872304" cy="1600828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4886779" y="2742759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1"/>
                    </a:moveTo>
                    <a:lnTo>
                      <a:pt x="0" y="272"/>
                    </a:lnTo>
                    <a:lnTo>
                      <a:pt x="109" y="761"/>
                    </a:lnTo>
                    <a:lnTo>
                      <a:pt x="489" y="1684"/>
                    </a:lnTo>
                    <a:lnTo>
                      <a:pt x="1285" y="2897"/>
                    </a:lnTo>
                    <a:lnTo>
                      <a:pt x="1882" y="3639"/>
                    </a:lnTo>
                    <a:lnTo>
                      <a:pt x="2244" y="4073"/>
                    </a:lnTo>
                    <a:lnTo>
                      <a:pt x="2570" y="4490"/>
                    </a:lnTo>
                    <a:lnTo>
                      <a:pt x="2987" y="5105"/>
                    </a:lnTo>
                    <a:lnTo>
                      <a:pt x="3765" y="6336"/>
                    </a:lnTo>
                    <a:lnTo>
                      <a:pt x="4489" y="7712"/>
                    </a:lnTo>
                    <a:lnTo>
                      <a:pt x="5213" y="9250"/>
                    </a:lnTo>
                    <a:lnTo>
                      <a:pt x="5575" y="10137"/>
                    </a:lnTo>
                    <a:lnTo>
                      <a:pt x="6064" y="11332"/>
                    </a:lnTo>
                    <a:lnTo>
                      <a:pt x="6987" y="13848"/>
                    </a:lnTo>
                    <a:lnTo>
                      <a:pt x="7874" y="16545"/>
                    </a:lnTo>
                    <a:lnTo>
                      <a:pt x="8743" y="19441"/>
                    </a:lnTo>
                    <a:lnTo>
                      <a:pt x="9141" y="20961"/>
                    </a:lnTo>
                    <a:lnTo>
                      <a:pt x="9521" y="22319"/>
                    </a:lnTo>
                    <a:lnTo>
                      <a:pt x="10353" y="25106"/>
                    </a:lnTo>
                    <a:lnTo>
                      <a:pt x="11331" y="27930"/>
                    </a:lnTo>
                    <a:lnTo>
                      <a:pt x="12471" y="30717"/>
                    </a:lnTo>
                    <a:lnTo>
                      <a:pt x="13811" y="33396"/>
                    </a:lnTo>
                    <a:lnTo>
                      <a:pt x="14969" y="35297"/>
                    </a:lnTo>
                    <a:lnTo>
                      <a:pt x="15820" y="36491"/>
                    </a:lnTo>
                    <a:lnTo>
                      <a:pt x="16743" y="37632"/>
                    </a:lnTo>
                    <a:lnTo>
                      <a:pt x="17720" y="38681"/>
                    </a:lnTo>
                    <a:lnTo>
                      <a:pt x="18770" y="39659"/>
                    </a:lnTo>
                    <a:lnTo>
                      <a:pt x="19892" y="40528"/>
                    </a:lnTo>
                    <a:lnTo>
                      <a:pt x="20490" y="40926"/>
                    </a:lnTo>
                    <a:lnTo>
                      <a:pt x="21377" y="39532"/>
                    </a:lnTo>
                    <a:lnTo>
                      <a:pt x="20834" y="39170"/>
                    </a:lnTo>
                    <a:lnTo>
                      <a:pt x="19784" y="38356"/>
                    </a:lnTo>
                    <a:lnTo>
                      <a:pt x="18806" y="37451"/>
                    </a:lnTo>
                    <a:lnTo>
                      <a:pt x="17901" y="36455"/>
                    </a:lnTo>
                    <a:lnTo>
                      <a:pt x="16634" y="34826"/>
                    </a:lnTo>
                    <a:lnTo>
                      <a:pt x="15168" y="32437"/>
                    </a:lnTo>
                    <a:lnTo>
                      <a:pt x="13901" y="29885"/>
                    </a:lnTo>
                    <a:lnTo>
                      <a:pt x="12815" y="27206"/>
                    </a:lnTo>
                    <a:lnTo>
                      <a:pt x="11892" y="24509"/>
                    </a:lnTo>
                    <a:lnTo>
                      <a:pt x="11096" y="21830"/>
                    </a:lnTo>
                    <a:lnTo>
                      <a:pt x="10734" y="20545"/>
                    </a:lnTo>
                    <a:lnTo>
                      <a:pt x="10317" y="18988"/>
                    </a:lnTo>
                    <a:lnTo>
                      <a:pt x="9448" y="16038"/>
                    </a:lnTo>
                    <a:lnTo>
                      <a:pt x="8543" y="13305"/>
                    </a:lnTo>
                    <a:lnTo>
                      <a:pt x="7602" y="10716"/>
                    </a:lnTo>
                    <a:lnTo>
                      <a:pt x="7113" y="9504"/>
                    </a:lnTo>
                    <a:lnTo>
                      <a:pt x="6715" y="8580"/>
                    </a:lnTo>
                    <a:lnTo>
                      <a:pt x="5955" y="6933"/>
                    </a:lnTo>
                    <a:lnTo>
                      <a:pt x="5177" y="5503"/>
                    </a:lnTo>
                    <a:lnTo>
                      <a:pt x="4344" y="4164"/>
                    </a:lnTo>
                    <a:lnTo>
                      <a:pt x="3892" y="3530"/>
                    </a:lnTo>
                    <a:lnTo>
                      <a:pt x="3548" y="3060"/>
                    </a:lnTo>
                    <a:lnTo>
                      <a:pt x="3168" y="2589"/>
                    </a:lnTo>
                    <a:lnTo>
                      <a:pt x="2643" y="1956"/>
                    </a:lnTo>
                    <a:lnTo>
                      <a:pt x="1991" y="996"/>
                    </a:lnTo>
                    <a:lnTo>
                      <a:pt x="1701" y="32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882172" y="2741615"/>
                <a:ext cx="690022" cy="1307582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61" extrusionOk="0">
                    <a:moveTo>
                      <a:pt x="1919" y="1"/>
                    </a:moveTo>
                    <a:lnTo>
                      <a:pt x="1611" y="55"/>
                    </a:lnTo>
                    <a:lnTo>
                      <a:pt x="1702" y="399"/>
                    </a:lnTo>
                    <a:lnTo>
                      <a:pt x="2009" y="1087"/>
                    </a:lnTo>
                    <a:lnTo>
                      <a:pt x="2661" y="2082"/>
                    </a:lnTo>
                    <a:lnTo>
                      <a:pt x="3186" y="2716"/>
                    </a:lnTo>
                    <a:lnTo>
                      <a:pt x="3566" y="3186"/>
                    </a:lnTo>
                    <a:lnTo>
                      <a:pt x="3910" y="3657"/>
                    </a:lnTo>
                    <a:lnTo>
                      <a:pt x="4362" y="4290"/>
                    </a:lnTo>
                    <a:lnTo>
                      <a:pt x="5195" y="5612"/>
                    </a:lnTo>
                    <a:lnTo>
                      <a:pt x="5973" y="7042"/>
                    </a:lnTo>
                    <a:lnTo>
                      <a:pt x="6734" y="8671"/>
                    </a:lnTo>
                    <a:lnTo>
                      <a:pt x="7114" y="9594"/>
                    </a:lnTo>
                    <a:lnTo>
                      <a:pt x="7602" y="10825"/>
                    </a:lnTo>
                    <a:lnTo>
                      <a:pt x="8544" y="13395"/>
                    </a:lnTo>
                    <a:lnTo>
                      <a:pt x="9449" y="16128"/>
                    </a:lnTo>
                    <a:lnTo>
                      <a:pt x="10317" y="19060"/>
                    </a:lnTo>
                    <a:lnTo>
                      <a:pt x="10734" y="20617"/>
                    </a:lnTo>
                    <a:lnTo>
                      <a:pt x="11096" y="21902"/>
                    </a:lnTo>
                    <a:lnTo>
                      <a:pt x="11874" y="24563"/>
                    </a:lnTo>
                    <a:lnTo>
                      <a:pt x="12797" y="27260"/>
                    </a:lnTo>
                    <a:lnTo>
                      <a:pt x="13883" y="29921"/>
                    </a:lnTo>
                    <a:lnTo>
                      <a:pt x="15150" y="32491"/>
                    </a:lnTo>
                    <a:lnTo>
                      <a:pt x="16598" y="34880"/>
                    </a:lnTo>
                    <a:lnTo>
                      <a:pt x="17847" y="36509"/>
                    </a:lnTo>
                    <a:lnTo>
                      <a:pt x="18752" y="37505"/>
                    </a:lnTo>
                    <a:lnTo>
                      <a:pt x="19730" y="38410"/>
                    </a:lnTo>
                    <a:lnTo>
                      <a:pt x="20761" y="39242"/>
                    </a:lnTo>
                    <a:lnTo>
                      <a:pt x="21304" y="39622"/>
                    </a:lnTo>
                    <a:lnTo>
                      <a:pt x="20580" y="40745"/>
                    </a:lnTo>
                    <a:lnTo>
                      <a:pt x="20001" y="40346"/>
                    </a:lnTo>
                    <a:lnTo>
                      <a:pt x="18897" y="39478"/>
                    </a:lnTo>
                    <a:lnTo>
                      <a:pt x="17865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6" y="35152"/>
                    </a:lnTo>
                    <a:lnTo>
                      <a:pt x="14046" y="33269"/>
                    </a:lnTo>
                    <a:lnTo>
                      <a:pt x="12725" y="30608"/>
                    </a:lnTo>
                    <a:lnTo>
                      <a:pt x="11584" y="27839"/>
                    </a:lnTo>
                    <a:lnTo>
                      <a:pt x="10625" y="25052"/>
                    </a:lnTo>
                    <a:lnTo>
                      <a:pt x="9811" y="22300"/>
                    </a:lnTo>
                    <a:lnTo>
                      <a:pt x="9449" y="20961"/>
                    </a:lnTo>
                    <a:lnTo>
                      <a:pt x="9032" y="19422"/>
                    </a:lnTo>
                    <a:lnTo>
                      <a:pt x="8163" y="16526"/>
                    </a:lnTo>
                    <a:lnTo>
                      <a:pt x="7277" y="13829"/>
                    </a:lnTo>
                    <a:lnTo>
                      <a:pt x="6353" y="11313"/>
                    </a:lnTo>
                    <a:lnTo>
                      <a:pt x="5865" y="10101"/>
                    </a:lnTo>
                    <a:lnTo>
                      <a:pt x="5503" y="9232"/>
                    </a:lnTo>
                    <a:lnTo>
                      <a:pt x="4779" y="7675"/>
                    </a:lnTo>
                    <a:lnTo>
                      <a:pt x="4037" y="6300"/>
                    </a:lnTo>
                    <a:lnTo>
                      <a:pt x="3258" y="5051"/>
                    </a:lnTo>
                    <a:lnTo>
                      <a:pt x="2824" y="4453"/>
                    </a:lnTo>
                    <a:lnTo>
                      <a:pt x="2516" y="4037"/>
                    </a:lnTo>
                    <a:lnTo>
                      <a:pt x="2172" y="3621"/>
                    </a:lnTo>
                    <a:lnTo>
                      <a:pt x="2136" y="3566"/>
                    </a:lnTo>
                    <a:lnTo>
                      <a:pt x="1557" y="2861"/>
                    </a:lnTo>
                    <a:lnTo>
                      <a:pt x="779" y="1648"/>
                    </a:lnTo>
                    <a:lnTo>
                      <a:pt x="398" y="761"/>
                    </a:lnTo>
                    <a:lnTo>
                      <a:pt x="290" y="290"/>
                    </a:lnTo>
                    <a:lnTo>
                      <a:pt x="0" y="345"/>
                    </a:lnTo>
                    <a:lnTo>
                      <a:pt x="109" y="851"/>
                    </a:lnTo>
                    <a:lnTo>
                      <a:pt x="489" y="1775"/>
                    </a:lnTo>
                    <a:lnTo>
                      <a:pt x="1303" y="3023"/>
                    </a:lnTo>
                    <a:lnTo>
                      <a:pt x="1901" y="3766"/>
                    </a:lnTo>
                    <a:lnTo>
                      <a:pt x="1955" y="3802"/>
                    </a:lnTo>
                    <a:lnTo>
                      <a:pt x="2281" y="4218"/>
                    </a:lnTo>
                    <a:lnTo>
                      <a:pt x="2589" y="4616"/>
                    </a:lnTo>
                    <a:lnTo>
                      <a:pt x="3005" y="5214"/>
                    </a:lnTo>
                    <a:lnTo>
                      <a:pt x="3783" y="6463"/>
                    </a:lnTo>
                    <a:lnTo>
                      <a:pt x="4507" y="7802"/>
                    </a:lnTo>
                    <a:lnTo>
                      <a:pt x="5213" y="9340"/>
                    </a:lnTo>
                    <a:lnTo>
                      <a:pt x="5593" y="10227"/>
                    </a:lnTo>
                    <a:lnTo>
                      <a:pt x="6064" y="11422"/>
                    </a:lnTo>
                    <a:lnTo>
                      <a:pt x="6987" y="13938"/>
                    </a:lnTo>
                    <a:lnTo>
                      <a:pt x="7874" y="16635"/>
                    </a:lnTo>
                    <a:lnTo>
                      <a:pt x="8725" y="19513"/>
                    </a:lnTo>
                    <a:lnTo>
                      <a:pt x="9141" y="21033"/>
                    </a:lnTo>
                    <a:lnTo>
                      <a:pt x="9521" y="22391"/>
                    </a:lnTo>
                    <a:lnTo>
                      <a:pt x="10354" y="25196"/>
                    </a:lnTo>
                    <a:lnTo>
                      <a:pt x="11331" y="28020"/>
                    </a:lnTo>
                    <a:lnTo>
                      <a:pt x="12489" y="30826"/>
                    </a:lnTo>
                    <a:lnTo>
                      <a:pt x="13829" y="33523"/>
                    </a:lnTo>
                    <a:lnTo>
                      <a:pt x="15005" y="35441"/>
                    </a:lnTo>
                    <a:lnTo>
                      <a:pt x="15856" y="36636"/>
                    </a:lnTo>
                    <a:lnTo>
                      <a:pt x="16779" y="37776"/>
                    </a:lnTo>
                    <a:lnTo>
                      <a:pt x="17757" y="38826"/>
                    </a:lnTo>
                    <a:lnTo>
                      <a:pt x="18825" y="39803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61"/>
                    </a:lnTo>
                    <a:lnTo>
                      <a:pt x="21721" y="39532"/>
                    </a:lnTo>
                    <a:lnTo>
                      <a:pt x="21594" y="39441"/>
                    </a:lnTo>
                    <a:lnTo>
                      <a:pt x="21051" y="39079"/>
                    </a:lnTo>
                    <a:lnTo>
                      <a:pt x="20019" y="38265"/>
                    </a:lnTo>
                    <a:lnTo>
                      <a:pt x="19042" y="37360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40" y="32382"/>
                    </a:lnTo>
                    <a:lnTo>
                      <a:pt x="14173" y="29830"/>
                    </a:lnTo>
                    <a:lnTo>
                      <a:pt x="13105" y="27187"/>
                    </a:lnTo>
                    <a:lnTo>
                      <a:pt x="12182" y="24490"/>
                    </a:lnTo>
                    <a:lnTo>
                      <a:pt x="11385" y="21830"/>
                    </a:lnTo>
                    <a:lnTo>
                      <a:pt x="11041" y="20526"/>
                    </a:lnTo>
                    <a:lnTo>
                      <a:pt x="10607" y="18970"/>
                    </a:lnTo>
                    <a:lnTo>
                      <a:pt x="9738" y="16038"/>
                    </a:lnTo>
                    <a:lnTo>
                      <a:pt x="8833" y="13286"/>
                    </a:lnTo>
                    <a:lnTo>
                      <a:pt x="7892" y="10716"/>
                    </a:lnTo>
                    <a:lnTo>
                      <a:pt x="7385" y="9485"/>
                    </a:lnTo>
                    <a:lnTo>
                      <a:pt x="7005" y="8544"/>
                    </a:lnTo>
                    <a:lnTo>
                      <a:pt x="6245" y="6915"/>
                    </a:lnTo>
                    <a:lnTo>
                      <a:pt x="5467" y="5449"/>
                    </a:lnTo>
                    <a:lnTo>
                      <a:pt x="4616" y="4128"/>
                    </a:lnTo>
                    <a:lnTo>
                      <a:pt x="4163" y="3476"/>
                    </a:lnTo>
                    <a:lnTo>
                      <a:pt x="3801" y="3005"/>
                    </a:lnTo>
                    <a:lnTo>
                      <a:pt x="3421" y="2535"/>
                    </a:lnTo>
                    <a:lnTo>
                      <a:pt x="2914" y="1919"/>
                    </a:lnTo>
                    <a:lnTo>
                      <a:pt x="2281" y="960"/>
                    </a:lnTo>
                    <a:lnTo>
                      <a:pt x="1991" y="327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154706" y="2922754"/>
                <a:ext cx="136314" cy="174817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5503" extrusionOk="0">
                    <a:moveTo>
                      <a:pt x="4291" y="0"/>
                    </a:moveTo>
                    <a:lnTo>
                      <a:pt x="3784" y="55"/>
                    </a:lnTo>
                    <a:lnTo>
                      <a:pt x="2879" y="254"/>
                    </a:lnTo>
                    <a:lnTo>
                      <a:pt x="2137" y="525"/>
                    </a:lnTo>
                    <a:lnTo>
                      <a:pt x="1521" y="869"/>
                    </a:lnTo>
                    <a:lnTo>
                      <a:pt x="1033" y="1285"/>
                    </a:lnTo>
                    <a:lnTo>
                      <a:pt x="652" y="1738"/>
                    </a:lnTo>
                    <a:lnTo>
                      <a:pt x="272" y="2444"/>
                    </a:lnTo>
                    <a:lnTo>
                      <a:pt x="19" y="3439"/>
                    </a:lnTo>
                    <a:lnTo>
                      <a:pt x="1" y="4344"/>
                    </a:lnTo>
                    <a:lnTo>
                      <a:pt x="146" y="5358"/>
                    </a:lnTo>
                    <a:lnTo>
                      <a:pt x="200" y="5503"/>
                    </a:lnTo>
                    <a:lnTo>
                      <a:pt x="327" y="5503"/>
                    </a:lnTo>
                    <a:lnTo>
                      <a:pt x="1141" y="5358"/>
                    </a:lnTo>
                    <a:lnTo>
                      <a:pt x="1865" y="5068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02" y="2896"/>
                    </a:lnTo>
                    <a:lnTo>
                      <a:pt x="4037" y="2227"/>
                    </a:lnTo>
                    <a:lnTo>
                      <a:pt x="4200" y="1430"/>
                    </a:lnTo>
                    <a:lnTo>
                      <a:pt x="4291" y="507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082" y="634"/>
                    </a:lnTo>
                    <a:lnTo>
                      <a:pt x="1539" y="960"/>
                    </a:lnTo>
                    <a:lnTo>
                      <a:pt x="1069" y="1358"/>
                    </a:lnTo>
                    <a:lnTo>
                      <a:pt x="689" y="1829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942" y="1991"/>
                    </a:lnTo>
                    <a:lnTo>
                      <a:pt x="1286" y="1575"/>
                    </a:lnTo>
                    <a:lnTo>
                      <a:pt x="1720" y="1195"/>
                    </a:lnTo>
                    <a:lnTo>
                      <a:pt x="2227" y="887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3838" y="3005"/>
                    </a:lnTo>
                    <a:lnTo>
                      <a:pt x="3549" y="3584"/>
                    </a:lnTo>
                    <a:lnTo>
                      <a:pt x="3187" y="4109"/>
                    </a:lnTo>
                    <a:lnTo>
                      <a:pt x="2752" y="4544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969" y="4779"/>
                    </a:lnTo>
                    <a:lnTo>
                      <a:pt x="3422" y="4308"/>
                    </a:lnTo>
                    <a:lnTo>
                      <a:pt x="3802" y="3747"/>
                    </a:lnTo>
                    <a:lnTo>
                      <a:pt x="4110" y="3132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03925" y="2452976"/>
                <a:ext cx="418060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13069" extrusionOk="0">
                    <a:moveTo>
                      <a:pt x="6661" y="0"/>
                    </a:moveTo>
                    <a:lnTo>
                      <a:pt x="6064" y="181"/>
                    </a:lnTo>
                    <a:lnTo>
                      <a:pt x="5611" y="525"/>
                    </a:lnTo>
                    <a:lnTo>
                      <a:pt x="5304" y="996"/>
                    </a:lnTo>
                    <a:lnTo>
                      <a:pt x="5123" y="1575"/>
                    </a:lnTo>
                    <a:lnTo>
                      <a:pt x="5050" y="2245"/>
                    </a:lnTo>
                    <a:lnTo>
                      <a:pt x="5104" y="2951"/>
                    </a:lnTo>
                    <a:lnTo>
                      <a:pt x="5285" y="3675"/>
                    </a:lnTo>
                    <a:lnTo>
                      <a:pt x="5412" y="4019"/>
                    </a:lnTo>
                    <a:lnTo>
                      <a:pt x="5412" y="4019"/>
                    </a:lnTo>
                    <a:lnTo>
                      <a:pt x="5177" y="3729"/>
                    </a:lnTo>
                    <a:lnTo>
                      <a:pt x="4598" y="3204"/>
                    </a:lnTo>
                    <a:lnTo>
                      <a:pt x="3910" y="2788"/>
                    </a:lnTo>
                    <a:lnTo>
                      <a:pt x="3186" y="2498"/>
                    </a:lnTo>
                    <a:lnTo>
                      <a:pt x="2444" y="2317"/>
                    </a:lnTo>
                    <a:lnTo>
                      <a:pt x="1738" y="2299"/>
                    </a:lnTo>
                    <a:lnTo>
                      <a:pt x="1086" y="2444"/>
                    </a:lnTo>
                    <a:lnTo>
                      <a:pt x="561" y="2770"/>
                    </a:lnTo>
                    <a:lnTo>
                      <a:pt x="362" y="3005"/>
                    </a:lnTo>
                    <a:lnTo>
                      <a:pt x="127" y="3349"/>
                    </a:lnTo>
                    <a:lnTo>
                      <a:pt x="0" y="4001"/>
                    </a:lnTo>
                    <a:lnTo>
                      <a:pt x="199" y="4616"/>
                    </a:lnTo>
                    <a:lnTo>
                      <a:pt x="634" y="5195"/>
                    </a:lnTo>
                    <a:lnTo>
                      <a:pt x="941" y="5467"/>
                    </a:lnTo>
                    <a:lnTo>
                      <a:pt x="1285" y="5738"/>
                    </a:lnTo>
                    <a:lnTo>
                      <a:pt x="2027" y="6154"/>
                    </a:lnTo>
                    <a:lnTo>
                      <a:pt x="2860" y="6390"/>
                    </a:lnTo>
                    <a:lnTo>
                      <a:pt x="3729" y="6444"/>
                    </a:lnTo>
                    <a:lnTo>
                      <a:pt x="4163" y="6390"/>
                    </a:lnTo>
                    <a:lnTo>
                      <a:pt x="3548" y="6571"/>
                    </a:lnTo>
                    <a:lnTo>
                      <a:pt x="2950" y="6752"/>
                    </a:lnTo>
                    <a:lnTo>
                      <a:pt x="2607" y="6897"/>
                    </a:lnTo>
                    <a:lnTo>
                      <a:pt x="1937" y="7295"/>
                    </a:lnTo>
                    <a:lnTo>
                      <a:pt x="1303" y="7838"/>
                    </a:lnTo>
                    <a:lnTo>
                      <a:pt x="778" y="8453"/>
                    </a:lnTo>
                    <a:lnTo>
                      <a:pt x="435" y="9105"/>
                    </a:lnTo>
                    <a:lnTo>
                      <a:pt x="308" y="9793"/>
                    </a:lnTo>
                    <a:lnTo>
                      <a:pt x="471" y="10444"/>
                    </a:lnTo>
                    <a:lnTo>
                      <a:pt x="978" y="11042"/>
                    </a:lnTo>
                    <a:lnTo>
                      <a:pt x="1412" y="11313"/>
                    </a:lnTo>
                    <a:lnTo>
                      <a:pt x="1774" y="11476"/>
                    </a:lnTo>
                    <a:lnTo>
                      <a:pt x="2444" y="11566"/>
                    </a:lnTo>
                    <a:lnTo>
                      <a:pt x="3041" y="11404"/>
                    </a:lnTo>
                    <a:lnTo>
                      <a:pt x="3602" y="11078"/>
                    </a:lnTo>
                    <a:lnTo>
                      <a:pt x="4380" y="10354"/>
                    </a:lnTo>
                    <a:lnTo>
                      <a:pt x="5231" y="9268"/>
                    </a:lnTo>
                    <a:lnTo>
                      <a:pt x="5611" y="8833"/>
                    </a:lnTo>
                    <a:lnTo>
                      <a:pt x="5485" y="9014"/>
                    </a:lnTo>
                    <a:lnTo>
                      <a:pt x="5304" y="9358"/>
                    </a:lnTo>
                    <a:lnTo>
                      <a:pt x="5159" y="9919"/>
                    </a:lnTo>
                    <a:lnTo>
                      <a:pt x="5249" y="10698"/>
                    </a:lnTo>
                    <a:lnTo>
                      <a:pt x="5575" y="11458"/>
                    </a:lnTo>
                    <a:lnTo>
                      <a:pt x="6100" y="12128"/>
                    </a:lnTo>
                    <a:lnTo>
                      <a:pt x="6770" y="12652"/>
                    </a:lnTo>
                    <a:lnTo>
                      <a:pt x="7530" y="12978"/>
                    </a:lnTo>
                    <a:lnTo>
                      <a:pt x="8326" y="13069"/>
                    </a:lnTo>
                    <a:lnTo>
                      <a:pt x="8724" y="12978"/>
                    </a:lnTo>
                    <a:lnTo>
                      <a:pt x="9141" y="12833"/>
                    </a:lnTo>
                    <a:lnTo>
                      <a:pt x="9738" y="12417"/>
                    </a:lnTo>
                    <a:lnTo>
                      <a:pt x="10064" y="11874"/>
                    </a:lnTo>
                    <a:lnTo>
                      <a:pt x="10154" y="11277"/>
                    </a:lnTo>
                    <a:lnTo>
                      <a:pt x="10028" y="10607"/>
                    </a:lnTo>
                    <a:lnTo>
                      <a:pt x="9720" y="9956"/>
                    </a:lnTo>
                    <a:lnTo>
                      <a:pt x="9231" y="9322"/>
                    </a:lnTo>
                    <a:lnTo>
                      <a:pt x="8598" y="8743"/>
                    </a:lnTo>
                    <a:lnTo>
                      <a:pt x="8236" y="8507"/>
                    </a:lnTo>
                    <a:lnTo>
                      <a:pt x="9014" y="8797"/>
                    </a:lnTo>
                    <a:lnTo>
                      <a:pt x="10173" y="9051"/>
                    </a:lnTo>
                    <a:lnTo>
                      <a:pt x="10915" y="9105"/>
                    </a:lnTo>
                    <a:lnTo>
                      <a:pt x="11584" y="9014"/>
                    </a:lnTo>
                    <a:lnTo>
                      <a:pt x="12182" y="8797"/>
                    </a:lnTo>
                    <a:lnTo>
                      <a:pt x="12652" y="8417"/>
                    </a:lnTo>
                    <a:lnTo>
                      <a:pt x="12996" y="7856"/>
                    </a:lnTo>
                    <a:lnTo>
                      <a:pt x="13123" y="7494"/>
                    </a:lnTo>
                    <a:lnTo>
                      <a:pt x="13159" y="7096"/>
                    </a:lnTo>
                    <a:lnTo>
                      <a:pt x="12978" y="6335"/>
                    </a:lnTo>
                    <a:lnTo>
                      <a:pt x="12526" y="5666"/>
                    </a:lnTo>
                    <a:lnTo>
                      <a:pt x="11874" y="5123"/>
                    </a:lnTo>
                    <a:lnTo>
                      <a:pt x="11114" y="4725"/>
                    </a:lnTo>
                    <a:lnTo>
                      <a:pt x="10299" y="4489"/>
                    </a:lnTo>
                    <a:lnTo>
                      <a:pt x="9503" y="4471"/>
                    </a:lnTo>
                    <a:lnTo>
                      <a:pt x="8815" y="4706"/>
                    </a:lnTo>
                    <a:lnTo>
                      <a:pt x="8543" y="4942"/>
                    </a:lnTo>
                    <a:lnTo>
                      <a:pt x="8543" y="4942"/>
                    </a:lnTo>
                    <a:lnTo>
                      <a:pt x="8815" y="4670"/>
                    </a:lnTo>
                    <a:lnTo>
                      <a:pt x="9177" y="3982"/>
                    </a:lnTo>
                    <a:lnTo>
                      <a:pt x="9322" y="3204"/>
                    </a:lnTo>
                    <a:lnTo>
                      <a:pt x="9286" y="2390"/>
                    </a:lnTo>
                    <a:lnTo>
                      <a:pt x="9068" y="1611"/>
                    </a:lnTo>
                    <a:lnTo>
                      <a:pt x="8670" y="905"/>
                    </a:lnTo>
                    <a:lnTo>
                      <a:pt x="8127" y="362"/>
                    </a:lnTo>
                    <a:lnTo>
                      <a:pt x="7421" y="37"/>
                    </a:lnTo>
                    <a:lnTo>
                      <a:pt x="7023" y="0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711390" y="2448370"/>
                <a:ext cx="415169" cy="424382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3359" extrusionOk="0">
                    <a:moveTo>
                      <a:pt x="6517" y="1"/>
                    </a:moveTo>
                    <a:lnTo>
                      <a:pt x="6046" y="73"/>
                    </a:lnTo>
                    <a:lnTo>
                      <a:pt x="5612" y="272"/>
                    </a:lnTo>
                    <a:lnTo>
                      <a:pt x="5268" y="562"/>
                    </a:lnTo>
                    <a:lnTo>
                      <a:pt x="5123" y="761"/>
                    </a:lnTo>
                    <a:lnTo>
                      <a:pt x="4960" y="1014"/>
                    </a:lnTo>
                    <a:lnTo>
                      <a:pt x="4743" y="1630"/>
                    </a:lnTo>
                    <a:lnTo>
                      <a:pt x="4670" y="2354"/>
                    </a:lnTo>
                    <a:lnTo>
                      <a:pt x="4725" y="3150"/>
                    </a:lnTo>
                    <a:lnTo>
                      <a:pt x="4815" y="3548"/>
                    </a:lnTo>
                    <a:lnTo>
                      <a:pt x="4507" y="3277"/>
                    </a:lnTo>
                    <a:lnTo>
                      <a:pt x="3765" y="2824"/>
                    </a:lnTo>
                    <a:lnTo>
                      <a:pt x="2969" y="2480"/>
                    </a:lnTo>
                    <a:lnTo>
                      <a:pt x="2154" y="2317"/>
                    </a:lnTo>
                    <a:lnTo>
                      <a:pt x="1756" y="2299"/>
                    </a:lnTo>
                    <a:lnTo>
                      <a:pt x="1448" y="2299"/>
                    </a:lnTo>
                    <a:lnTo>
                      <a:pt x="942" y="2408"/>
                    </a:lnTo>
                    <a:lnTo>
                      <a:pt x="507" y="2607"/>
                    </a:lnTo>
                    <a:lnTo>
                      <a:pt x="145" y="2878"/>
                    </a:lnTo>
                    <a:lnTo>
                      <a:pt x="0" y="3059"/>
                    </a:lnTo>
                    <a:lnTo>
                      <a:pt x="236" y="3240"/>
                    </a:lnTo>
                    <a:lnTo>
                      <a:pt x="399" y="3059"/>
                    </a:lnTo>
                    <a:lnTo>
                      <a:pt x="761" y="2806"/>
                    </a:lnTo>
                    <a:lnTo>
                      <a:pt x="1358" y="2607"/>
                    </a:lnTo>
                    <a:lnTo>
                      <a:pt x="1738" y="2589"/>
                    </a:lnTo>
                    <a:lnTo>
                      <a:pt x="1756" y="2589"/>
                    </a:lnTo>
                    <a:lnTo>
                      <a:pt x="2209" y="2625"/>
                    </a:lnTo>
                    <a:lnTo>
                      <a:pt x="3132" y="2860"/>
                    </a:lnTo>
                    <a:lnTo>
                      <a:pt x="4019" y="3295"/>
                    </a:lnTo>
                    <a:lnTo>
                      <a:pt x="4761" y="3892"/>
                    </a:lnTo>
                    <a:lnTo>
                      <a:pt x="5050" y="4254"/>
                    </a:lnTo>
                    <a:lnTo>
                      <a:pt x="5141" y="4327"/>
                    </a:lnTo>
                    <a:lnTo>
                      <a:pt x="5250" y="4290"/>
                    </a:lnTo>
                    <a:lnTo>
                      <a:pt x="5322" y="4218"/>
                    </a:lnTo>
                    <a:lnTo>
                      <a:pt x="5322" y="4109"/>
                    </a:lnTo>
                    <a:lnTo>
                      <a:pt x="5159" y="3657"/>
                    </a:lnTo>
                    <a:lnTo>
                      <a:pt x="4996" y="2752"/>
                    </a:lnTo>
                    <a:lnTo>
                      <a:pt x="4996" y="1919"/>
                    </a:lnTo>
                    <a:lnTo>
                      <a:pt x="5195" y="1213"/>
                    </a:lnTo>
                    <a:lnTo>
                      <a:pt x="5376" y="924"/>
                    </a:lnTo>
                    <a:lnTo>
                      <a:pt x="5485" y="761"/>
                    </a:lnTo>
                    <a:lnTo>
                      <a:pt x="5793" y="525"/>
                    </a:lnTo>
                    <a:lnTo>
                      <a:pt x="6136" y="363"/>
                    </a:lnTo>
                    <a:lnTo>
                      <a:pt x="6553" y="290"/>
                    </a:lnTo>
                    <a:lnTo>
                      <a:pt x="6770" y="290"/>
                    </a:lnTo>
                    <a:lnTo>
                      <a:pt x="7096" y="326"/>
                    </a:lnTo>
                    <a:lnTo>
                      <a:pt x="7693" y="562"/>
                    </a:lnTo>
                    <a:lnTo>
                      <a:pt x="8200" y="996"/>
                    </a:lnTo>
                    <a:lnTo>
                      <a:pt x="8598" y="1593"/>
                    </a:lnTo>
                    <a:lnTo>
                      <a:pt x="8743" y="1955"/>
                    </a:lnTo>
                    <a:lnTo>
                      <a:pt x="8870" y="2372"/>
                    </a:lnTo>
                    <a:lnTo>
                      <a:pt x="8960" y="3222"/>
                    </a:lnTo>
                    <a:lnTo>
                      <a:pt x="8815" y="3983"/>
                    </a:lnTo>
                    <a:lnTo>
                      <a:pt x="8508" y="4652"/>
                    </a:lnTo>
                    <a:lnTo>
                      <a:pt x="8272" y="4906"/>
                    </a:lnTo>
                    <a:lnTo>
                      <a:pt x="8236" y="4942"/>
                    </a:lnTo>
                    <a:lnTo>
                      <a:pt x="8200" y="4978"/>
                    </a:lnTo>
                    <a:lnTo>
                      <a:pt x="8164" y="5014"/>
                    </a:lnTo>
                    <a:lnTo>
                      <a:pt x="8164" y="5141"/>
                    </a:lnTo>
                    <a:lnTo>
                      <a:pt x="8200" y="5177"/>
                    </a:lnTo>
                    <a:lnTo>
                      <a:pt x="8236" y="5213"/>
                    </a:lnTo>
                    <a:lnTo>
                      <a:pt x="8345" y="5232"/>
                    </a:lnTo>
                    <a:lnTo>
                      <a:pt x="8399" y="5195"/>
                    </a:lnTo>
                    <a:lnTo>
                      <a:pt x="8435" y="5159"/>
                    </a:lnTo>
                    <a:lnTo>
                      <a:pt x="8471" y="5141"/>
                    </a:lnTo>
                    <a:lnTo>
                      <a:pt x="8743" y="4942"/>
                    </a:lnTo>
                    <a:lnTo>
                      <a:pt x="9413" y="4761"/>
                    </a:lnTo>
                    <a:lnTo>
                      <a:pt x="10155" y="4797"/>
                    </a:lnTo>
                    <a:lnTo>
                      <a:pt x="10879" y="5032"/>
                    </a:lnTo>
                    <a:lnTo>
                      <a:pt x="11223" y="5195"/>
                    </a:lnTo>
                    <a:lnTo>
                      <a:pt x="11530" y="5376"/>
                    </a:lnTo>
                    <a:lnTo>
                      <a:pt x="12128" y="5865"/>
                    </a:lnTo>
                    <a:lnTo>
                      <a:pt x="12562" y="6480"/>
                    </a:lnTo>
                    <a:lnTo>
                      <a:pt x="12743" y="7023"/>
                    </a:lnTo>
                    <a:lnTo>
                      <a:pt x="12761" y="7404"/>
                    </a:lnTo>
                    <a:lnTo>
                      <a:pt x="12725" y="7603"/>
                    </a:lnTo>
                    <a:lnTo>
                      <a:pt x="12598" y="8019"/>
                    </a:lnTo>
                    <a:lnTo>
                      <a:pt x="12254" y="8490"/>
                    </a:lnTo>
                    <a:lnTo>
                      <a:pt x="11965" y="8743"/>
                    </a:lnTo>
                    <a:lnTo>
                      <a:pt x="11784" y="8833"/>
                    </a:lnTo>
                    <a:lnTo>
                      <a:pt x="11458" y="8978"/>
                    </a:lnTo>
                    <a:lnTo>
                      <a:pt x="10643" y="9087"/>
                    </a:lnTo>
                    <a:lnTo>
                      <a:pt x="9702" y="9014"/>
                    </a:lnTo>
                    <a:lnTo>
                      <a:pt x="8634" y="8725"/>
                    </a:lnTo>
                    <a:lnTo>
                      <a:pt x="8055" y="8508"/>
                    </a:lnTo>
                    <a:lnTo>
                      <a:pt x="7946" y="8490"/>
                    </a:lnTo>
                    <a:lnTo>
                      <a:pt x="7874" y="8580"/>
                    </a:lnTo>
                    <a:lnTo>
                      <a:pt x="7838" y="8689"/>
                    </a:lnTo>
                    <a:lnTo>
                      <a:pt x="7928" y="8779"/>
                    </a:lnTo>
                    <a:lnTo>
                      <a:pt x="8254" y="8996"/>
                    </a:lnTo>
                    <a:lnTo>
                      <a:pt x="8833" y="9503"/>
                    </a:lnTo>
                    <a:lnTo>
                      <a:pt x="9286" y="10082"/>
                    </a:lnTo>
                    <a:lnTo>
                      <a:pt x="9612" y="10698"/>
                    </a:lnTo>
                    <a:lnTo>
                      <a:pt x="9702" y="10987"/>
                    </a:lnTo>
                    <a:lnTo>
                      <a:pt x="9775" y="11349"/>
                    </a:lnTo>
                    <a:lnTo>
                      <a:pt x="9702" y="11965"/>
                    </a:lnTo>
                    <a:lnTo>
                      <a:pt x="9376" y="12472"/>
                    </a:lnTo>
                    <a:lnTo>
                      <a:pt x="8815" y="12834"/>
                    </a:lnTo>
                    <a:lnTo>
                      <a:pt x="8453" y="12978"/>
                    </a:lnTo>
                    <a:lnTo>
                      <a:pt x="8236" y="13033"/>
                    </a:lnTo>
                    <a:lnTo>
                      <a:pt x="7820" y="13051"/>
                    </a:lnTo>
                    <a:lnTo>
                      <a:pt x="7204" y="12942"/>
                    </a:lnTo>
                    <a:lnTo>
                      <a:pt x="6426" y="12544"/>
                    </a:lnTo>
                    <a:lnTo>
                      <a:pt x="5793" y="11965"/>
                    </a:lnTo>
                    <a:lnTo>
                      <a:pt x="5539" y="11621"/>
                    </a:lnTo>
                    <a:lnTo>
                      <a:pt x="5340" y="11277"/>
                    </a:lnTo>
                    <a:lnTo>
                      <a:pt x="5105" y="10589"/>
                    </a:lnTo>
                    <a:lnTo>
                      <a:pt x="5087" y="9938"/>
                    </a:lnTo>
                    <a:lnTo>
                      <a:pt x="5304" y="9340"/>
                    </a:lnTo>
                    <a:lnTo>
                      <a:pt x="5503" y="9087"/>
                    </a:lnTo>
                    <a:lnTo>
                      <a:pt x="5539" y="8978"/>
                    </a:lnTo>
                    <a:lnTo>
                      <a:pt x="5485" y="8870"/>
                    </a:lnTo>
                    <a:lnTo>
                      <a:pt x="5376" y="8815"/>
                    </a:lnTo>
                    <a:lnTo>
                      <a:pt x="5268" y="8888"/>
                    </a:lnTo>
                    <a:lnTo>
                      <a:pt x="4960" y="9232"/>
                    </a:lnTo>
                    <a:lnTo>
                      <a:pt x="4616" y="9648"/>
                    </a:lnTo>
                    <a:lnTo>
                      <a:pt x="4290" y="10064"/>
                    </a:lnTo>
                    <a:lnTo>
                      <a:pt x="3548" y="10879"/>
                    </a:lnTo>
                    <a:lnTo>
                      <a:pt x="2933" y="11313"/>
                    </a:lnTo>
                    <a:lnTo>
                      <a:pt x="2480" y="11512"/>
                    </a:lnTo>
                    <a:lnTo>
                      <a:pt x="2010" y="11549"/>
                    </a:lnTo>
                    <a:lnTo>
                      <a:pt x="1503" y="11458"/>
                    </a:lnTo>
                    <a:lnTo>
                      <a:pt x="1249" y="11313"/>
                    </a:lnTo>
                    <a:lnTo>
                      <a:pt x="1105" y="11585"/>
                    </a:lnTo>
                    <a:lnTo>
                      <a:pt x="1394" y="11730"/>
                    </a:lnTo>
                    <a:lnTo>
                      <a:pt x="1973" y="11856"/>
                    </a:lnTo>
                    <a:lnTo>
                      <a:pt x="2498" y="11820"/>
                    </a:lnTo>
                    <a:lnTo>
                      <a:pt x="3005" y="11621"/>
                    </a:lnTo>
                    <a:lnTo>
                      <a:pt x="3675" y="11168"/>
                    </a:lnTo>
                    <a:lnTo>
                      <a:pt x="4471" y="10318"/>
                    </a:lnTo>
                    <a:lnTo>
                      <a:pt x="4815" y="9901"/>
                    </a:lnTo>
                    <a:lnTo>
                      <a:pt x="4779" y="10119"/>
                    </a:lnTo>
                    <a:lnTo>
                      <a:pt x="4815" y="10589"/>
                    </a:lnTo>
                    <a:lnTo>
                      <a:pt x="4924" y="11060"/>
                    </a:lnTo>
                    <a:lnTo>
                      <a:pt x="5141" y="11549"/>
                    </a:lnTo>
                    <a:lnTo>
                      <a:pt x="5286" y="11784"/>
                    </a:lnTo>
                    <a:lnTo>
                      <a:pt x="5521" y="12092"/>
                    </a:lnTo>
                    <a:lnTo>
                      <a:pt x="6082" y="12653"/>
                    </a:lnTo>
                    <a:lnTo>
                      <a:pt x="6770" y="13087"/>
                    </a:lnTo>
                    <a:lnTo>
                      <a:pt x="7512" y="13322"/>
                    </a:lnTo>
                    <a:lnTo>
                      <a:pt x="7910" y="13359"/>
                    </a:lnTo>
                    <a:lnTo>
                      <a:pt x="8218" y="13340"/>
                    </a:lnTo>
                    <a:lnTo>
                      <a:pt x="8526" y="13268"/>
                    </a:lnTo>
                    <a:lnTo>
                      <a:pt x="8960" y="13105"/>
                    </a:lnTo>
                    <a:lnTo>
                      <a:pt x="9612" y="12653"/>
                    </a:lnTo>
                    <a:lnTo>
                      <a:pt x="9992" y="12055"/>
                    </a:lnTo>
                    <a:lnTo>
                      <a:pt x="10064" y="11331"/>
                    </a:lnTo>
                    <a:lnTo>
                      <a:pt x="9992" y="10915"/>
                    </a:lnTo>
                    <a:lnTo>
                      <a:pt x="9847" y="10444"/>
                    </a:lnTo>
                    <a:lnTo>
                      <a:pt x="9250" y="9521"/>
                    </a:lnTo>
                    <a:lnTo>
                      <a:pt x="8833" y="9105"/>
                    </a:lnTo>
                    <a:lnTo>
                      <a:pt x="9304" y="9232"/>
                    </a:lnTo>
                    <a:lnTo>
                      <a:pt x="10173" y="9377"/>
                    </a:lnTo>
                    <a:lnTo>
                      <a:pt x="10951" y="9377"/>
                    </a:lnTo>
                    <a:lnTo>
                      <a:pt x="11639" y="9232"/>
                    </a:lnTo>
                    <a:lnTo>
                      <a:pt x="11929" y="9105"/>
                    </a:lnTo>
                    <a:lnTo>
                      <a:pt x="12128" y="8996"/>
                    </a:lnTo>
                    <a:lnTo>
                      <a:pt x="12472" y="8707"/>
                    </a:lnTo>
                    <a:lnTo>
                      <a:pt x="12761" y="8345"/>
                    </a:lnTo>
                    <a:lnTo>
                      <a:pt x="12960" y="7910"/>
                    </a:lnTo>
                    <a:lnTo>
                      <a:pt x="13033" y="7657"/>
                    </a:lnTo>
                    <a:lnTo>
                      <a:pt x="13069" y="7277"/>
                    </a:lnTo>
                    <a:lnTo>
                      <a:pt x="12906" y="6517"/>
                    </a:lnTo>
                    <a:lnTo>
                      <a:pt x="12472" y="5811"/>
                    </a:lnTo>
                    <a:lnTo>
                      <a:pt x="11802" y="5195"/>
                    </a:lnTo>
                    <a:lnTo>
                      <a:pt x="11367" y="4924"/>
                    </a:lnTo>
                    <a:lnTo>
                      <a:pt x="11078" y="4779"/>
                    </a:lnTo>
                    <a:lnTo>
                      <a:pt x="10462" y="4562"/>
                    </a:lnTo>
                    <a:lnTo>
                      <a:pt x="9811" y="4453"/>
                    </a:lnTo>
                    <a:lnTo>
                      <a:pt x="9195" y="4489"/>
                    </a:lnTo>
                    <a:lnTo>
                      <a:pt x="8906" y="4562"/>
                    </a:lnTo>
                    <a:lnTo>
                      <a:pt x="8906" y="4562"/>
                    </a:lnTo>
                    <a:lnTo>
                      <a:pt x="9033" y="4272"/>
                    </a:lnTo>
                    <a:lnTo>
                      <a:pt x="9214" y="3639"/>
                    </a:lnTo>
                    <a:lnTo>
                      <a:pt x="9250" y="2933"/>
                    </a:lnTo>
                    <a:lnTo>
                      <a:pt x="9141" y="2227"/>
                    </a:lnTo>
                    <a:lnTo>
                      <a:pt x="9033" y="1865"/>
                    </a:lnTo>
                    <a:lnTo>
                      <a:pt x="8870" y="1449"/>
                    </a:lnTo>
                    <a:lnTo>
                      <a:pt x="8417" y="779"/>
                    </a:lnTo>
                    <a:lnTo>
                      <a:pt x="7838" y="290"/>
                    </a:lnTo>
                    <a:lnTo>
                      <a:pt x="7150" y="37"/>
                    </a:lnTo>
                    <a:lnTo>
                      <a:pt x="6788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699890" y="2448370"/>
                <a:ext cx="426669" cy="36802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11585" extrusionOk="0">
                    <a:moveTo>
                      <a:pt x="6879" y="1"/>
                    </a:moveTo>
                    <a:lnTo>
                      <a:pt x="6408" y="73"/>
                    </a:lnTo>
                    <a:lnTo>
                      <a:pt x="5974" y="272"/>
                    </a:lnTo>
                    <a:lnTo>
                      <a:pt x="5630" y="562"/>
                    </a:lnTo>
                    <a:lnTo>
                      <a:pt x="5485" y="743"/>
                    </a:lnTo>
                    <a:lnTo>
                      <a:pt x="5322" y="1014"/>
                    </a:lnTo>
                    <a:lnTo>
                      <a:pt x="5105" y="1630"/>
                    </a:lnTo>
                    <a:lnTo>
                      <a:pt x="5032" y="2354"/>
                    </a:lnTo>
                    <a:lnTo>
                      <a:pt x="5087" y="3150"/>
                    </a:lnTo>
                    <a:lnTo>
                      <a:pt x="5177" y="3548"/>
                    </a:lnTo>
                    <a:lnTo>
                      <a:pt x="4869" y="3277"/>
                    </a:lnTo>
                    <a:lnTo>
                      <a:pt x="4127" y="2824"/>
                    </a:lnTo>
                    <a:lnTo>
                      <a:pt x="3331" y="2480"/>
                    </a:lnTo>
                    <a:lnTo>
                      <a:pt x="2516" y="2317"/>
                    </a:lnTo>
                    <a:lnTo>
                      <a:pt x="2118" y="2299"/>
                    </a:lnTo>
                    <a:lnTo>
                      <a:pt x="1810" y="2299"/>
                    </a:lnTo>
                    <a:lnTo>
                      <a:pt x="1304" y="2408"/>
                    </a:lnTo>
                    <a:lnTo>
                      <a:pt x="869" y="2607"/>
                    </a:lnTo>
                    <a:lnTo>
                      <a:pt x="507" y="2878"/>
                    </a:lnTo>
                    <a:lnTo>
                      <a:pt x="362" y="3059"/>
                    </a:lnTo>
                    <a:lnTo>
                      <a:pt x="218" y="3277"/>
                    </a:lnTo>
                    <a:lnTo>
                      <a:pt x="37" y="3693"/>
                    </a:lnTo>
                    <a:lnTo>
                      <a:pt x="0" y="4073"/>
                    </a:lnTo>
                    <a:lnTo>
                      <a:pt x="37" y="4435"/>
                    </a:lnTo>
                    <a:lnTo>
                      <a:pt x="254" y="4942"/>
                    </a:lnTo>
                    <a:lnTo>
                      <a:pt x="724" y="5503"/>
                    </a:lnTo>
                    <a:lnTo>
                      <a:pt x="978" y="5738"/>
                    </a:lnTo>
                    <a:lnTo>
                      <a:pt x="1213" y="5919"/>
                    </a:lnTo>
                    <a:lnTo>
                      <a:pt x="1720" y="6245"/>
                    </a:lnTo>
                    <a:lnTo>
                      <a:pt x="2281" y="6499"/>
                    </a:lnTo>
                    <a:lnTo>
                      <a:pt x="2878" y="6661"/>
                    </a:lnTo>
                    <a:lnTo>
                      <a:pt x="3186" y="6698"/>
                    </a:lnTo>
                    <a:lnTo>
                      <a:pt x="3114" y="6734"/>
                    </a:lnTo>
                    <a:lnTo>
                      <a:pt x="3023" y="6752"/>
                    </a:lnTo>
                    <a:lnTo>
                      <a:pt x="2553" y="6951"/>
                    </a:lnTo>
                    <a:lnTo>
                      <a:pt x="1629" y="7585"/>
                    </a:lnTo>
                    <a:lnTo>
                      <a:pt x="869" y="8399"/>
                    </a:lnTo>
                    <a:lnTo>
                      <a:pt x="471" y="9069"/>
                    </a:lnTo>
                    <a:lnTo>
                      <a:pt x="326" y="9539"/>
                    </a:lnTo>
                    <a:lnTo>
                      <a:pt x="308" y="9775"/>
                    </a:lnTo>
                    <a:lnTo>
                      <a:pt x="290" y="9974"/>
                    </a:lnTo>
                    <a:lnTo>
                      <a:pt x="381" y="10426"/>
                    </a:lnTo>
                    <a:lnTo>
                      <a:pt x="616" y="10897"/>
                    </a:lnTo>
                    <a:lnTo>
                      <a:pt x="1105" y="11368"/>
                    </a:lnTo>
                    <a:lnTo>
                      <a:pt x="1467" y="11585"/>
                    </a:lnTo>
                    <a:lnTo>
                      <a:pt x="1611" y="11313"/>
                    </a:lnTo>
                    <a:lnTo>
                      <a:pt x="1358" y="11168"/>
                    </a:lnTo>
                    <a:lnTo>
                      <a:pt x="960" y="10843"/>
                    </a:lnTo>
                    <a:lnTo>
                      <a:pt x="706" y="10444"/>
                    </a:lnTo>
                    <a:lnTo>
                      <a:pt x="598" y="10028"/>
                    </a:lnTo>
                    <a:lnTo>
                      <a:pt x="598" y="9793"/>
                    </a:lnTo>
                    <a:lnTo>
                      <a:pt x="634" y="9594"/>
                    </a:lnTo>
                    <a:lnTo>
                      <a:pt x="761" y="9159"/>
                    </a:lnTo>
                    <a:lnTo>
                      <a:pt x="1123" y="8544"/>
                    </a:lnTo>
                    <a:lnTo>
                      <a:pt x="1847" y="7802"/>
                    </a:lnTo>
                    <a:lnTo>
                      <a:pt x="2697" y="7223"/>
                    </a:lnTo>
                    <a:lnTo>
                      <a:pt x="3132" y="7042"/>
                    </a:lnTo>
                    <a:lnTo>
                      <a:pt x="3403" y="6951"/>
                    </a:lnTo>
                    <a:lnTo>
                      <a:pt x="3693" y="6879"/>
                    </a:lnTo>
                    <a:lnTo>
                      <a:pt x="4019" y="6788"/>
                    </a:lnTo>
                    <a:lnTo>
                      <a:pt x="4345" y="6680"/>
                    </a:lnTo>
                    <a:lnTo>
                      <a:pt x="4435" y="6607"/>
                    </a:lnTo>
                    <a:lnTo>
                      <a:pt x="4435" y="6499"/>
                    </a:lnTo>
                    <a:lnTo>
                      <a:pt x="4381" y="6408"/>
                    </a:lnTo>
                    <a:lnTo>
                      <a:pt x="4254" y="6390"/>
                    </a:lnTo>
                    <a:lnTo>
                      <a:pt x="3838" y="6444"/>
                    </a:lnTo>
                    <a:lnTo>
                      <a:pt x="3005" y="6390"/>
                    </a:lnTo>
                    <a:lnTo>
                      <a:pt x="2209" y="6155"/>
                    </a:lnTo>
                    <a:lnTo>
                      <a:pt x="1485" y="5756"/>
                    </a:lnTo>
                    <a:lnTo>
                      <a:pt x="1177" y="5503"/>
                    </a:lnTo>
                    <a:lnTo>
                      <a:pt x="833" y="5195"/>
                    </a:lnTo>
                    <a:lnTo>
                      <a:pt x="417" y="4616"/>
                    </a:lnTo>
                    <a:lnTo>
                      <a:pt x="290" y="4073"/>
                    </a:lnTo>
                    <a:lnTo>
                      <a:pt x="417" y="3530"/>
                    </a:lnTo>
                    <a:lnTo>
                      <a:pt x="598" y="3240"/>
                    </a:lnTo>
                    <a:lnTo>
                      <a:pt x="761" y="3059"/>
                    </a:lnTo>
                    <a:lnTo>
                      <a:pt x="1123" y="2806"/>
                    </a:lnTo>
                    <a:lnTo>
                      <a:pt x="1720" y="2607"/>
                    </a:lnTo>
                    <a:lnTo>
                      <a:pt x="2100" y="2589"/>
                    </a:lnTo>
                    <a:lnTo>
                      <a:pt x="2118" y="2589"/>
                    </a:lnTo>
                    <a:lnTo>
                      <a:pt x="2571" y="2625"/>
                    </a:lnTo>
                    <a:lnTo>
                      <a:pt x="3494" y="2860"/>
                    </a:lnTo>
                    <a:lnTo>
                      <a:pt x="4381" y="3295"/>
                    </a:lnTo>
                    <a:lnTo>
                      <a:pt x="5123" y="3892"/>
                    </a:lnTo>
                    <a:lnTo>
                      <a:pt x="5412" y="4254"/>
                    </a:lnTo>
                    <a:lnTo>
                      <a:pt x="5503" y="4327"/>
                    </a:lnTo>
                    <a:lnTo>
                      <a:pt x="5612" y="4290"/>
                    </a:lnTo>
                    <a:lnTo>
                      <a:pt x="5684" y="4218"/>
                    </a:lnTo>
                    <a:lnTo>
                      <a:pt x="5684" y="4109"/>
                    </a:lnTo>
                    <a:lnTo>
                      <a:pt x="5521" y="3657"/>
                    </a:lnTo>
                    <a:lnTo>
                      <a:pt x="5358" y="2752"/>
                    </a:lnTo>
                    <a:lnTo>
                      <a:pt x="5358" y="1919"/>
                    </a:lnTo>
                    <a:lnTo>
                      <a:pt x="5557" y="1213"/>
                    </a:lnTo>
                    <a:lnTo>
                      <a:pt x="5738" y="924"/>
                    </a:lnTo>
                    <a:lnTo>
                      <a:pt x="5847" y="761"/>
                    </a:lnTo>
                    <a:lnTo>
                      <a:pt x="6155" y="525"/>
                    </a:lnTo>
                    <a:lnTo>
                      <a:pt x="6498" y="363"/>
                    </a:lnTo>
                    <a:lnTo>
                      <a:pt x="6915" y="290"/>
                    </a:lnTo>
                    <a:lnTo>
                      <a:pt x="7132" y="290"/>
                    </a:lnTo>
                    <a:lnTo>
                      <a:pt x="7458" y="326"/>
                    </a:lnTo>
                    <a:lnTo>
                      <a:pt x="8055" y="562"/>
                    </a:lnTo>
                    <a:lnTo>
                      <a:pt x="8562" y="996"/>
                    </a:lnTo>
                    <a:lnTo>
                      <a:pt x="8960" y="1593"/>
                    </a:lnTo>
                    <a:lnTo>
                      <a:pt x="9105" y="1955"/>
                    </a:lnTo>
                    <a:lnTo>
                      <a:pt x="9232" y="2372"/>
                    </a:lnTo>
                    <a:lnTo>
                      <a:pt x="9322" y="3222"/>
                    </a:lnTo>
                    <a:lnTo>
                      <a:pt x="9177" y="3983"/>
                    </a:lnTo>
                    <a:lnTo>
                      <a:pt x="8870" y="4652"/>
                    </a:lnTo>
                    <a:lnTo>
                      <a:pt x="8634" y="4906"/>
                    </a:lnTo>
                    <a:lnTo>
                      <a:pt x="8598" y="4942"/>
                    </a:lnTo>
                    <a:lnTo>
                      <a:pt x="8562" y="4978"/>
                    </a:lnTo>
                    <a:lnTo>
                      <a:pt x="8526" y="5014"/>
                    </a:lnTo>
                    <a:lnTo>
                      <a:pt x="8526" y="5141"/>
                    </a:lnTo>
                    <a:lnTo>
                      <a:pt x="8562" y="5177"/>
                    </a:lnTo>
                    <a:lnTo>
                      <a:pt x="8598" y="5213"/>
                    </a:lnTo>
                    <a:lnTo>
                      <a:pt x="8707" y="5232"/>
                    </a:lnTo>
                    <a:lnTo>
                      <a:pt x="8761" y="5195"/>
                    </a:lnTo>
                    <a:lnTo>
                      <a:pt x="8797" y="5159"/>
                    </a:lnTo>
                    <a:lnTo>
                      <a:pt x="8833" y="5141"/>
                    </a:lnTo>
                    <a:lnTo>
                      <a:pt x="9105" y="4942"/>
                    </a:lnTo>
                    <a:lnTo>
                      <a:pt x="9775" y="4761"/>
                    </a:lnTo>
                    <a:lnTo>
                      <a:pt x="10517" y="4797"/>
                    </a:lnTo>
                    <a:lnTo>
                      <a:pt x="11241" y="5032"/>
                    </a:lnTo>
                    <a:lnTo>
                      <a:pt x="11585" y="5195"/>
                    </a:lnTo>
                    <a:lnTo>
                      <a:pt x="11892" y="5376"/>
                    </a:lnTo>
                    <a:lnTo>
                      <a:pt x="12490" y="5865"/>
                    </a:lnTo>
                    <a:lnTo>
                      <a:pt x="12924" y="6480"/>
                    </a:lnTo>
                    <a:lnTo>
                      <a:pt x="13105" y="7023"/>
                    </a:lnTo>
                    <a:lnTo>
                      <a:pt x="13123" y="7404"/>
                    </a:lnTo>
                    <a:lnTo>
                      <a:pt x="13087" y="7603"/>
                    </a:lnTo>
                    <a:lnTo>
                      <a:pt x="12960" y="8019"/>
                    </a:lnTo>
                    <a:lnTo>
                      <a:pt x="12616" y="8490"/>
                    </a:lnTo>
                    <a:lnTo>
                      <a:pt x="12327" y="8743"/>
                    </a:lnTo>
                    <a:lnTo>
                      <a:pt x="12146" y="8833"/>
                    </a:lnTo>
                    <a:lnTo>
                      <a:pt x="11820" y="8978"/>
                    </a:lnTo>
                    <a:lnTo>
                      <a:pt x="11005" y="9087"/>
                    </a:lnTo>
                    <a:lnTo>
                      <a:pt x="10064" y="9014"/>
                    </a:lnTo>
                    <a:lnTo>
                      <a:pt x="8996" y="8725"/>
                    </a:lnTo>
                    <a:lnTo>
                      <a:pt x="8417" y="8508"/>
                    </a:lnTo>
                    <a:lnTo>
                      <a:pt x="8308" y="8490"/>
                    </a:lnTo>
                    <a:lnTo>
                      <a:pt x="8236" y="8580"/>
                    </a:lnTo>
                    <a:lnTo>
                      <a:pt x="8200" y="8689"/>
                    </a:lnTo>
                    <a:lnTo>
                      <a:pt x="8290" y="8779"/>
                    </a:lnTo>
                    <a:lnTo>
                      <a:pt x="8616" y="8996"/>
                    </a:lnTo>
                    <a:lnTo>
                      <a:pt x="9195" y="9503"/>
                    </a:lnTo>
                    <a:lnTo>
                      <a:pt x="9648" y="10082"/>
                    </a:lnTo>
                    <a:lnTo>
                      <a:pt x="9974" y="10698"/>
                    </a:lnTo>
                    <a:lnTo>
                      <a:pt x="10064" y="10987"/>
                    </a:lnTo>
                    <a:lnTo>
                      <a:pt x="10354" y="10915"/>
                    </a:lnTo>
                    <a:lnTo>
                      <a:pt x="10209" y="10444"/>
                    </a:lnTo>
                    <a:lnTo>
                      <a:pt x="9612" y="9521"/>
                    </a:lnTo>
                    <a:lnTo>
                      <a:pt x="9195" y="9105"/>
                    </a:lnTo>
                    <a:lnTo>
                      <a:pt x="9666" y="9232"/>
                    </a:lnTo>
                    <a:lnTo>
                      <a:pt x="10535" y="9377"/>
                    </a:lnTo>
                    <a:lnTo>
                      <a:pt x="11313" y="9377"/>
                    </a:lnTo>
                    <a:lnTo>
                      <a:pt x="12001" y="9232"/>
                    </a:lnTo>
                    <a:lnTo>
                      <a:pt x="12291" y="9105"/>
                    </a:lnTo>
                    <a:lnTo>
                      <a:pt x="12490" y="8996"/>
                    </a:lnTo>
                    <a:lnTo>
                      <a:pt x="12834" y="8707"/>
                    </a:lnTo>
                    <a:lnTo>
                      <a:pt x="13123" y="8345"/>
                    </a:lnTo>
                    <a:lnTo>
                      <a:pt x="13322" y="7910"/>
                    </a:lnTo>
                    <a:lnTo>
                      <a:pt x="13395" y="7657"/>
                    </a:lnTo>
                    <a:lnTo>
                      <a:pt x="13431" y="7277"/>
                    </a:lnTo>
                    <a:lnTo>
                      <a:pt x="13268" y="6517"/>
                    </a:lnTo>
                    <a:lnTo>
                      <a:pt x="12834" y="5811"/>
                    </a:lnTo>
                    <a:lnTo>
                      <a:pt x="12164" y="5195"/>
                    </a:lnTo>
                    <a:lnTo>
                      <a:pt x="11729" y="4924"/>
                    </a:lnTo>
                    <a:lnTo>
                      <a:pt x="11440" y="4779"/>
                    </a:lnTo>
                    <a:lnTo>
                      <a:pt x="10824" y="4562"/>
                    </a:lnTo>
                    <a:lnTo>
                      <a:pt x="10173" y="4453"/>
                    </a:lnTo>
                    <a:lnTo>
                      <a:pt x="9557" y="4489"/>
                    </a:lnTo>
                    <a:lnTo>
                      <a:pt x="9268" y="4562"/>
                    </a:lnTo>
                    <a:lnTo>
                      <a:pt x="9268" y="4562"/>
                    </a:lnTo>
                    <a:lnTo>
                      <a:pt x="9395" y="4272"/>
                    </a:lnTo>
                    <a:lnTo>
                      <a:pt x="9576" y="3639"/>
                    </a:lnTo>
                    <a:lnTo>
                      <a:pt x="9612" y="2933"/>
                    </a:lnTo>
                    <a:lnTo>
                      <a:pt x="9503" y="2227"/>
                    </a:lnTo>
                    <a:lnTo>
                      <a:pt x="9395" y="1865"/>
                    </a:lnTo>
                    <a:lnTo>
                      <a:pt x="9232" y="1449"/>
                    </a:lnTo>
                    <a:lnTo>
                      <a:pt x="8779" y="779"/>
                    </a:lnTo>
                    <a:lnTo>
                      <a:pt x="8200" y="290"/>
                    </a:lnTo>
                    <a:lnTo>
                      <a:pt x="7530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852851" y="2595580"/>
                <a:ext cx="112139" cy="11213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30" extrusionOk="0">
                    <a:moveTo>
                      <a:pt x="1484" y="0"/>
                    </a:moveTo>
                    <a:lnTo>
                      <a:pt x="1140" y="109"/>
                    </a:lnTo>
                    <a:lnTo>
                      <a:pt x="815" y="254"/>
                    </a:lnTo>
                    <a:lnTo>
                      <a:pt x="308" y="742"/>
                    </a:lnTo>
                    <a:lnTo>
                      <a:pt x="36" y="1358"/>
                    </a:lnTo>
                    <a:lnTo>
                      <a:pt x="0" y="2046"/>
                    </a:lnTo>
                    <a:lnTo>
                      <a:pt x="109" y="2389"/>
                    </a:lnTo>
                    <a:lnTo>
                      <a:pt x="254" y="2733"/>
                    </a:lnTo>
                    <a:lnTo>
                      <a:pt x="742" y="3222"/>
                    </a:lnTo>
                    <a:lnTo>
                      <a:pt x="1358" y="3512"/>
                    </a:lnTo>
                    <a:lnTo>
                      <a:pt x="2045" y="3530"/>
                    </a:lnTo>
                    <a:lnTo>
                      <a:pt x="2389" y="3439"/>
                    </a:lnTo>
                    <a:lnTo>
                      <a:pt x="2733" y="3276"/>
                    </a:lnTo>
                    <a:lnTo>
                      <a:pt x="3222" y="2806"/>
                    </a:lnTo>
                    <a:lnTo>
                      <a:pt x="3512" y="2172"/>
                    </a:lnTo>
                    <a:lnTo>
                      <a:pt x="3530" y="1484"/>
                    </a:lnTo>
                    <a:lnTo>
                      <a:pt x="3439" y="1141"/>
                    </a:lnTo>
                    <a:lnTo>
                      <a:pt x="3276" y="815"/>
                    </a:lnTo>
                    <a:lnTo>
                      <a:pt x="2806" y="308"/>
                    </a:lnTo>
                    <a:lnTo>
                      <a:pt x="2190" y="36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808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848245" y="2590974"/>
                <a:ext cx="121924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711" extrusionOk="0">
                    <a:moveTo>
                      <a:pt x="1593" y="0"/>
                    </a:moveTo>
                    <a:lnTo>
                      <a:pt x="1231" y="109"/>
                    </a:lnTo>
                    <a:lnTo>
                      <a:pt x="869" y="272"/>
                    </a:lnTo>
                    <a:lnTo>
                      <a:pt x="326" y="797"/>
                    </a:lnTo>
                    <a:lnTo>
                      <a:pt x="37" y="1467"/>
                    </a:lnTo>
                    <a:lnTo>
                      <a:pt x="0" y="2227"/>
                    </a:lnTo>
                    <a:lnTo>
                      <a:pt x="109" y="2589"/>
                    </a:lnTo>
                    <a:lnTo>
                      <a:pt x="399" y="2498"/>
                    </a:lnTo>
                    <a:lnTo>
                      <a:pt x="290" y="2172"/>
                    </a:lnTo>
                    <a:lnTo>
                      <a:pt x="326" y="1539"/>
                    </a:lnTo>
                    <a:lnTo>
                      <a:pt x="580" y="978"/>
                    </a:lnTo>
                    <a:lnTo>
                      <a:pt x="1032" y="525"/>
                    </a:lnTo>
                    <a:lnTo>
                      <a:pt x="1340" y="399"/>
                    </a:lnTo>
                    <a:lnTo>
                      <a:pt x="1647" y="308"/>
                    </a:lnTo>
                    <a:lnTo>
                      <a:pt x="2281" y="326"/>
                    </a:lnTo>
                    <a:lnTo>
                      <a:pt x="2589" y="435"/>
                    </a:lnTo>
                    <a:lnTo>
                      <a:pt x="2878" y="580"/>
                    </a:lnTo>
                    <a:lnTo>
                      <a:pt x="3295" y="1050"/>
                    </a:lnTo>
                    <a:lnTo>
                      <a:pt x="3439" y="1340"/>
                    </a:lnTo>
                    <a:lnTo>
                      <a:pt x="3530" y="1648"/>
                    </a:lnTo>
                    <a:lnTo>
                      <a:pt x="3512" y="2281"/>
                    </a:lnTo>
                    <a:lnTo>
                      <a:pt x="3403" y="2589"/>
                    </a:lnTo>
                    <a:lnTo>
                      <a:pt x="3240" y="2878"/>
                    </a:lnTo>
                    <a:lnTo>
                      <a:pt x="2788" y="3295"/>
                    </a:lnTo>
                    <a:lnTo>
                      <a:pt x="2498" y="3439"/>
                    </a:lnTo>
                    <a:lnTo>
                      <a:pt x="2589" y="3711"/>
                    </a:lnTo>
                    <a:lnTo>
                      <a:pt x="2951" y="3566"/>
                    </a:lnTo>
                    <a:lnTo>
                      <a:pt x="3494" y="3041"/>
                    </a:lnTo>
                    <a:lnTo>
                      <a:pt x="3675" y="2715"/>
                    </a:lnTo>
                    <a:lnTo>
                      <a:pt x="3801" y="2353"/>
                    </a:lnTo>
                    <a:lnTo>
                      <a:pt x="3838" y="1593"/>
                    </a:lnTo>
                    <a:lnTo>
                      <a:pt x="3711" y="1231"/>
                    </a:lnTo>
                    <a:lnTo>
                      <a:pt x="3566" y="887"/>
                    </a:lnTo>
                    <a:lnTo>
                      <a:pt x="3041" y="344"/>
                    </a:lnTo>
                    <a:lnTo>
                      <a:pt x="2715" y="163"/>
                    </a:lnTo>
                    <a:lnTo>
                      <a:pt x="2353" y="19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848245" y="2594437"/>
                <a:ext cx="82246" cy="11846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729" extrusionOk="0">
                    <a:moveTo>
                      <a:pt x="1231" y="0"/>
                    </a:moveTo>
                    <a:lnTo>
                      <a:pt x="869" y="163"/>
                    </a:lnTo>
                    <a:lnTo>
                      <a:pt x="326" y="688"/>
                    </a:lnTo>
                    <a:lnTo>
                      <a:pt x="37" y="1358"/>
                    </a:lnTo>
                    <a:lnTo>
                      <a:pt x="0" y="2118"/>
                    </a:lnTo>
                    <a:lnTo>
                      <a:pt x="109" y="2480"/>
                    </a:lnTo>
                    <a:lnTo>
                      <a:pt x="236" y="2769"/>
                    </a:lnTo>
                    <a:lnTo>
                      <a:pt x="598" y="3222"/>
                    </a:lnTo>
                    <a:lnTo>
                      <a:pt x="1068" y="3548"/>
                    </a:lnTo>
                    <a:lnTo>
                      <a:pt x="1629" y="3711"/>
                    </a:lnTo>
                    <a:lnTo>
                      <a:pt x="1919" y="3729"/>
                    </a:lnTo>
                    <a:lnTo>
                      <a:pt x="2263" y="3711"/>
                    </a:lnTo>
                    <a:lnTo>
                      <a:pt x="2589" y="3602"/>
                    </a:lnTo>
                    <a:lnTo>
                      <a:pt x="2498" y="3330"/>
                    </a:lnTo>
                    <a:lnTo>
                      <a:pt x="2172" y="3421"/>
                    </a:lnTo>
                    <a:lnTo>
                      <a:pt x="1539" y="3403"/>
                    </a:lnTo>
                    <a:lnTo>
                      <a:pt x="978" y="3149"/>
                    </a:lnTo>
                    <a:lnTo>
                      <a:pt x="525" y="2679"/>
                    </a:lnTo>
                    <a:lnTo>
                      <a:pt x="399" y="2389"/>
                    </a:lnTo>
                    <a:lnTo>
                      <a:pt x="290" y="2063"/>
                    </a:lnTo>
                    <a:lnTo>
                      <a:pt x="326" y="1430"/>
                    </a:lnTo>
                    <a:lnTo>
                      <a:pt x="580" y="869"/>
                    </a:lnTo>
                    <a:lnTo>
                      <a:pt x="1032" y="416"/>
                    </a:lnTo>
                    <a:lnTo>
                      <a:pt x="1340" y="29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-34950" y="3958025"/>
              <a:ext cx="9213900" cy="1185485"/>
              <a:chOff x="-34950" y="3958025"/>
              <a:chExt cx="9213900" cy="1185485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-34950" y="3958025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C3F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34950" y="4192797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969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34937" y="4497093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74F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2153775" y="2287150"/>
            <a:ext cx="48363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2153825" y="1083575"/>
            <a:ext cx="4836300" cy="10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>
            <a:off x="2153825" y="3111925"/>
            <a:ext cx="4836300" cy="2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ubik Medium"/>
              <a:buNone/>
              <a:defRPr sz="1600">
                <a:solidFill>
                  <a:schemeClr val="lt2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" name="Google Shape;56;p3"/>
          <p:cNvGrpSpPr/>
          <p:nvPr/>
        </p:nvGrpSpPr>
        <p:grpSpPr>
          <a:xfrm>
            <a:off x="-298137" y="-85635"/>
            <a:ext cx="9740134" cy="5229146"/>
            <a:chOff x="-298137" y="-85635"/>
            <a:chExt cx="9740134" cy="5229146"/>
          </a:xfrm>
        </p:grpSpPr>
        <p:sp>
          <p:nvSpPr>
            <p:cNvPr id="57" name="Google Shape;57;p3"/>
            <p:cNvSpPr/>
            <p:nvPr/>
          </p:nvSpPr>
          <p:spPr>
            <a:xfrm>
              <a:off x="-34950" y="4192797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969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34937" y="4497093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4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3"/>
            <p:cNvGrpSpPr/>
            <p:nvPr/>
          </p:nvGrpSpPr>
          <p:grpSpPr>
            <a:xfrm>
              <a:off x="-298137" y="-85635"/>
              <a:ext cx="9740134" cy="1312030"/>
              <a:chOff x="-273937" y="-91010"/>
              <a:chExt cx="9740134" cy="1312030"/>
            </a:xfrm>
          </p:grpSpPr>
          <p:grpSp>
            <p:nvGrpSpPr>
              <p:cNvPr id="60" name="Google Shape;60;p3"/>
              <p:cNvGrpSpPr/>
              <p:nvPr/>
            </p:nvGrpSpPr>
            <p:grpSpPr>
              <a:xfrm flipH="1">
                <a:off x="1323063" y="865028"/>
                <a:ext cx="830714" cy="355988"/>
                <a:chOff x="1925508" y="3606994"/>
                <a:chExt cx="1061479" cy="454879"/>
              </a:xfrm>
            </p:grpSpPr>
            <p:sp>
              <p:nvSpPr>
                <p:cNvPr id="61" name="Google Shape;61;p3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" name="Google Shape;64;p3"/>
              <p:cNvGrpSpPr/>
              <p:nvPr/>
            </p:nvGrpSpPr>
            <p:grpSpPr>
              <a:xfrm>
                <a:off x="648762" y="106102"/>
                <a:ext cx="1124148" cy="632259"/>
                <a:chOff x="389676" y="3721420"/>
                <a:chExt cx="1478364" cy="831483"/>
              </a:xfrm>
            </p:grpSpPr>
            <p:sp>
              <p:nvSpPr>
                <p:cNvPr id="65" name="Google Shape;65;p3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3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" name="Google Shape;68;p3"/>
              <p:cNvSpPr/>
              <p:nvPr/>
            </p:nvSpPr>
            <p:spPr>
              <a:xfrm>
                <a:off x="-84907" y="738340"/>
                <a:ext cx="1011079" cy="482680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2041393" y="-91010"/>
                <a:ext cx="1011079" cy="482680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" name="Google Shape;70;p3"/>
              <p:cNvGrpSpPr/>
              <p:nvPr/>
            </p:nvGrpSpPr>
            <p:grpSpPr>
              <a:xfrm flipH="1">
                <a:off x="-273937" y="106103"/>
                <a:ext cx="830714" cy="355988"/>
                <a:chOff x="1925508" y="3606994"/>
                <a:chExt cx="1061479" cy="454879"/>
              </a:xfrm>
            </p:grpSpPr>
            <p:sp>
              <p:nvSpPr>
                <p:cNvPr id="71" name="Google Shape;71;p3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" name="Google Shape;74;p3"/>
              <p:cNvGrpSpPr/>
              <p:nvPr/>
            </p:nvGrpSpPr>
            <p:grpSpPr>
              <a:xfrm>
                <a:off x="7038483" y="865028"/>
                <a:ext cx="830714" cy="355988"/>
                <a:chOff x="1925508" y="3606994"/>
                <a:chExt cx="1061479" cy="454879"/>
              </a:xfrm>
            </p:grpSpPr>
            <p:sp>
              <p:nvSpPr>
                <p:cNvPr id="75" name="Google Shape;75;p3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78;p3"/>
              <p:cNvGrpSpPr/>
              <p:nvPr/>
            </p:nvGrpSpPr>
            <p:grpSpPr>
              <a:xfrm flipH="1">
                <a:off x="7419350" y="106102"/>
                <a:ext cx="1124148" cy="632259"/>
                <a:chOff x="389676" y="3721420"/>
                <a:chExt cx="1478364" cy="831483"/>
              </a:xfrm>
            </p:grpSpPr>
            <p:sp>
              <p:nvSpPr>
                <p:cNvPr id="79" name="Google Shape;79;p3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" name="Google Shape;82;p3"/>
              <p:cNvSpPr/>
              <p:nvPr/>
            </p:nvSpPr>
            <p:spPr>
              <a:xfrm flipH="1">
                <a:off x="8266088" y="738340"/>
                <a:ext cx="1011079" cy="482680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flipH="1">
                <a:off x="6139788" y="-91010"/>
                <a:ext cx="1011079" cy="482680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3"/>
              <p:cNvGrpSpPr/>
              <p:nvPr/>
            </p:nvGrpSpPr>
            <p:grpSpPr>
              <a:xfrm>
                <a:off x="8635483" y="106103"/>
                <a:ext cx="830714" cy="355988"/>
                <a:chOff x="1925508" y="3606994"/>
                <a:chExt cx="1061479" cy="454879"/>
              </a:xfrm>
            </p:grpSpPr>
            <p:sp>
              <p:nvSpPr>
                <p:cNvPr id="85" name="Google Shape;85;p3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 Medium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>
            <a:off x="-142023" y="144302"/>
            <a:ext cx="9495415" cy="5274548"/>
            <a:chOff x="-142023" y="144302"/>
            <a:chExt cx="9495415" cy="5274548"/>
          </a:xfrm>
        </p:grpSpPr>
        <p:grpSp>
          <p:nvGrpSpPr>
            <p:cNvPr id="92" name="Google Shape;92;p4"/>
            <p:cNvGrpSpPr/>
            <p:nvPr/>
          </p:nvGrpSpPr>
          <p:grpSpPr>
            <a:xfrm flipH="1">
              <a:off x="-142023" y="4003162"/>
              <a:ext cx="731688" cy="1342774"/>
              <a:chOff x="4699890" y="2448370"/>
              <a:chExt cx="872304" cy="1600828"/>
            </a:xfrm>
          </p:grpSpPr>
          <p:sp>
            <p:nvSpPr>
              <p:cNvPr id="93" name="Google Shape;93;p4"/>
              <p:cNvSpPr/>
              <p:nvPr/>
            </p:nvSpPr>
            <p:spPr>
              <a:xfrm>
                <a:off x="4886779" y="2742759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1"/>
                    </a:moveTo>
                    <a:lnTo>
                      <a:pt x="0" y="272"/>
                    </a:lnTo>
                    <a:lnTo>
                      <a:pt x="109" y="761"/>
                    </a:lnTo>
                    <a:lnTo>
                      <a:pt x="489" y="1684"/>
                    </a:lnTo>
                    <a:lnTo>
                      <a:pt x="1285" y="2897"/>
                    </a:lnTo>
                    <a:lnTo>
                      <a:pt x="1882" y="3639"/>
                    </a:lnTo>
                    <a:lnTo>
                      <a:pt x="2244" y="4073"/>
                    </a:lnTo>
                    <a:lnTo>
                      <a:pt x="2570" y="4490"/>
                    </a:lnTo>
                    <a:lnTo>
                      <a:pt x="2987" y="5105"/>
                    </a:lnTo>
                    <a:lnTo>
                      <a:pt x="3765" y="6336"/>
                    </a:lnTo>
                    <a:lnTo>
                      <a:pt x="4489" y="7712"/>
                    </a:lnTo>
                    <a:lnTo>
                      <a:pt x="5213" y="9250"/>
                    </a:lnTo>
                    <a:lnTo>
                      <a:pt x="5575" y="10137"/>
                    </a:lnTo>
                    <a:lnTo>
                      <a:pt x="6064" y="11332"/>
                    </a:lnTo>
                    <a:lnTo>
                      <a:pt x="6987" y="13848"/>
                    </a:lnTo>
                    <a:lnTo>
                      <a:pt x="7874" y="16545"/>
                    </a:lnTo>
                    <a:lnTo>
                      <a:pt x="8743" y="19441"/>
                    </a:lnTo>
                    <a:lnTo>
                      <a:pt x="9141" y="20961"/>
                    </a:lnTo>
                    <a:lnTo>
                      <a:pt x="9521" y="22319"/>
                    </a:lnTo>
                    <a:lnTo>
                      <a:pt x="10353" y="25106"/>
                    </a:lnTo>
                    <a:lnTo>
                      <a:pt x="11331" y="27930"/>
                    </a:lnTo>
                    <a:lnTo>
                      <a:pt x="12471" y="30717"/>
                    </a:lnTo>
                    <a:lnTo>
                      <a:pt x="13811" y="33396"/>
                    </a:lnTo>
                    <a:lnTo>
                      <a:pt x="14969" y="35297"/>
                    </a:lnTo>
                    <a:lnTo>
                      <a:pt x="15820" y="36491"/>
                    </a:lnTo>
                    <a:lnTo>
                      <a:pt x="16743" y="37632"/>
                    </a:lnTo>
                    <a:lnTo>
                      <a:pt x="17720" y="38681"/>
                    </a:lnTo>
                    <a:lnTo>
                      <a:pt x="18770" y="39659"/>
                    </a:lnTo>
                    <a:lnTo>
                      <a:pt x="19892" y="40528"/>
                    </a:lnTo>
                    <a:lnTo>
                      <a:pt x="20490" y="40926"/>
                    </a:lnTo>
                    <a:lnTo>
                      <a:pt x="21377" y="39532"/>
                    </a:lnTo>
                    <a:lnTo>
                      <a:pt x="20834" y="39170"/>
                    </a:lnTo>
                    <a:lnTo>
                      <a:pt x="19784" y="38356"/>
                    </a:lnTo>
                    <a:lnTo>
                      <a:pt x="18806" y="37451"/>
                    </a:lnTo>
                    <a:lnTo>
                      <a:pt x="17901" y="36455"/>
                    </a:lnTo>
                    <a:lnTo>
                      <a:pt x="16634" y="34826"/>
                    </a:lnTo>
                    <a:lnTo>
                      <a:pt x="15168" y="32437"/>
                    </a:lnTo>
                    <a:lnTo>
                      <a:pt x="13901" y="29885"/>
                    </a:lnTo>
                    <a:lnTo>
                      <a:pt x="12815" y="27206"/>
                    </a:lnTo>
                    <a:lnTo>
                      <a:pt x="11892" y="24509"/>
                    </a:lnTo>
                    <a:lnTo>
                      <a:pt x="11096" y="21830"/>
                    </a:lnTo>
                    <a:lnTo>
                      <a:pt x="10734" y="20545"/>
                    </a:lnTo>
                    <a:lnTo>
                      <a:pt x="10317" y="18988"/>
                    </a:lnTo>
                    <a:lnTo>
                      <a:pt x="9448" y="16038"/>
                    </a:lnTo>
                    <a:lnTo>
                      <a:pt x="8543" y="13305"/>
                    </a:lnTo>
                    <a:lnTo>
                      <a:pt x="7602" y="10716"/>
                    </a:lnTo>
                    <a:lnTo>
                      <a:pt x="7113" y="9504"/>
                    </a:lnTo>
                    <a:lnTo>
                      <a:pt x="6715" y="8580"/>
                    </a:lnTo>
                    <a:lnTo>
                      <a:pt x="5955" y="6933"/>
                    </a:lnTo>
                    <a:lnTo>
                      <a:pt x="5177" y="5503"/>
                    </a:lnTo>
                    <a:lnTo>
                      <a:pt x="4344" y="4164"/>
                    </a:lnTo>
                    <a:lnTo>
                      <a:pt x="3892" y="3530"/>
                    </a:lnTo>
                    <a:lnTo>
                      <a:pt x="3548" y="3060"/>
                    </a:lnTo>
                    <a:lnTo>
                      <a:pt x="3168" y="2589"/>
                    </a:lnTo>
                    <a:lnTo>
                      <a:pt x="2643" y="1956"/>
                    </a:lnTo>
                    <a:lnTo>
                      <a:pt x="1991" y="996"/>
                    </a:lnTo>
                    <a:lnTo>
                      <a:pt x="1701" y="32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4882172" y="2741615"/>
                <a:ext cx="690022" cy="1307582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61" extrusionOk="0">
                    <a:moveTo>
                      <a:pt x="1919" y="1"/>
                    </a:moveTo>
                    <a:lnTo>
                      <a:pt x="1611" y="55"/>
                    </a:lnTo>
                    <a:lnTo>
                      <a:pt x="1702" y="399"/>
                    </a:lnTo>
                    <a:lnTo>
                      <a:pt x="2009" y="1087"/>
                    </a:lnTo>
                    <a:lnTo>
                      <a:pt x="2661" y="2082"/>
                    </a:lnTo>
                    <a:lnTo>
                      <a:pt x="3186" y="2716"/>
                    </a:lnTo>
                    <a:lnTo>
                      <a:pt x="3566" y="3186"/>
                    </a:lnTo>
                    <a:lnTo>
                      <a:pt x="3910" y="3657"/>
                    </a:lnTo>
                    <a:lnTo>
                      <a:pt x="4362" y="4290"/>
                    </a:lnTo>
                    <a:lnTo>
                      <a:pt x="5195" y="5612"/>
                    </a:lnTo>
                    <a:lnTo>
                      <a:pt x="5973" y="7042"/>
                    </a:lnTo>
                    <a:lnTo>
                      <a:pt x="6734" y="8671"/>
                    </a:lnTo>
                    <a:lnTo>
                      <a:pt x="7114" y="9594"/>
                    </a:lnTo>
                    <a:lnTo>
                      <a:pt x="7602" y="10825"/>
                    </a:lnTo>
                    <a:lnTo>
                      <a:pt x="8544" y="13395"/>
                    </a:lnTo>
                    <a:lnTo>
                      <a:pt x="9449" y="16128"/>
                    </a:lnTo>
                    <a:lnTo>
                      <a:pt x="10317" y="19060"/>
                    </a:lnTo>
                    <a:lnTo>
                      <a:pt x="10734" y="20617"/>
                    </a:lnTo>
                    <a:lnTo>
                      <a:pt x="11096" y="21902"/>
                    </a:lnTo>
                    <a:lnTo>
                      <a:pt x="11874" y="24563"/>
                    </a:lnTo>
                    <a:lnTo>
                      <a:pt x="12797" y="27260"/>
                    </a:lnTo>
                    <a:lnTo>
                      <a:pt x="13883" y="29921"/>
                    </a:lnTo>
                    <a:lnTo>
                      <a:pt x="15150" y="32491"/>
                    </a:lnTo>
                    <a:lnTo>
                      <a:pt x="16598" y="34880"/>
                    </a:lnTo>
                    <a:lnTo>
                      <a:pt x="17847" y="36509"/>
                    </a:lnTo>
                    <a:lnTo>
                      <a:pt x="18752" y="37505"/>
                    </a:lnTo>
                    <a:lnTo>
                      <a:pt x="19730" y="38410"/>
                    </a:lnTo>
                    <a:lnTo>
                      <a:pt x="20761" y="39242"/>
                    </a:lnTo>
                    <a:lnTo>
                      <a:pt x="21304" y="39622"/>
                    </a:lnTo>
                    <a:lnTo>
                      <a:pt x="20580" y="40745"/>
                    </a:lnTo>
                    <a:lnTo>
                      <a:pt x="20001" y="40346"/>
                    </a:lnTo>
                    <a:lnTo>
                      <a:pt x="18897" y="39478"/>
                    </a:lnTo>
                    <a:lnTo>
                      <a:pt x="17865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6" y="35152"/>
                    </a:lnTo>
                    <a:lnTo>
                      <a:pt x="14046" y="33269"/>
                    </a:lnTo>
                    <a:lnTo>
                      <a:pt x="12725" y="30608"/>
                    </a:lnTo>
                    <a:lnTo>
                      <a:pt x="11584" y="27839"/>
                    </a:lnTo>
                    <a:lnTo>
                      <a:pt x="10625" y="25052"/>
                    </a:lnTo>
                    <a:lnTo>
                      <a:pt x="9811" y="22300"/>
                    </a:lnTo>
                    <a:lnTo>
                      <a:pt x="9449" y="20961"/>
                    </a:lnTo>
                    <a:lnTo>
                      <a:pt x="9032" y="19422"/>
                    </a:lnTo>
                    <a:lnTo>
                      <a:pt x="8163" y="16526"/>
                    </a:lnTo>
                    <a:lnTo>
                      <a:pt x="7277" y="13829"/>
                    </a:lnTo>
                    <a:lnTo>
                      <a:pt x="6353" y="11313"/>
                    </a:lnTo>
                    <a:lnTo>
                      <a:pt x="5865" y="10101"/>
                    </a:lnTo>
                    <a:lnTo>
                      <a:pt x="5503" y="9232"/>
                    </a:lnTo>
                    <a:lnTo>
                      <a:pt x="4779" y="7675"/>
                    </a:lnTo>
                    <a:lnTo>
                      <a:pt x="4037" y="6300"/>
                    </a:lnTo>
                    <a:lnTo>
                      <a:pt x="3258" y="5051"/>
                    </a:lnTo>
                    <a:lnTo>
                      <a:pt x="2824" y="4453"/>
                    </a:lnTo>
                    <a:lnTo>
                      <a:pt x="2516" y="4037"/>
                    </a:lnTo>
                    <a:lnTo>
                      <a:pt x="2172" y="3621"/>
                    </a:lnTo>
                    <a:lnTo>
                      <a:pt x="2136" y="3566"/>
                    </a:lnTo>
                    <a:lnTo>
                      <a:pt x="1557" y="2861"/>
                    </a:lnTo>
                    <a:lnTo>
                      <a:pt x="779" y="1648"/>
                    </a:lnTo>
                    <a:lnTo>
                      <a:pt x="398" y="761"/>
                    </a:lnTo>
                    <a:lnTo>
                      <a:pt x="290" y="290"/>
                    </a:lnTo>
                    <a:lnTo>
                      <a:pt x="0" y="345"/>
                    </a:lnTo>
                    <a:lnTo>
                      <a:pt x="109" y="851"/>
                    </a:lnTo>
                    <a:lnTo>
                      <a:pt x="489" y="1775"/>
                    </a:lnTo>
                    <a:lnTo>
                      <a:pt x="1303" y="3023"/>
                    </a:lnTo>
                    <a:lnTo>
                      <a:pt x="1901" y="3766"/>
                    </a:lnTo>
                    <a:lnTo>
                      <a:pt x="1955" y="3802"/>
                    </a:lnTo>
                    <a:lnTo>
                      <a:pt x="2281" y="4218"/>
                    </a:lnTo>
                    <a:lnTo>
                      <a:pt x="2589" y="4616"/>
                    </a:lnTo>
                    <a:lnTo>
                      <a:pt x="3005" y="5214"/>
                    </a:lnTo>
                    <a:lnTo>
                      <a:pt x="3783" y="6463"/>
                    </a:lnTo>
                    <a:lnTo>
                      <a:pt x="4507" y="7802"/>
                    </a:lnTo>
                    <a:lnTo>
                      <a:pt x="5213" y="9340"/>
                    </a:lnTo>
                    <a:lnTo>
                      <a:pt x="5593" y="10227"/>
                    </a:lnTo>
                    <a:lnTo>
                      <a:pt x="6064" y="11422"/>
                    </a:lnTo>
                    <a:lnTo>
                      <a:pt x="6987" y="13938"/>
                    </a:lnTo>
                    <a:lnTo>
                      <a:pt x="7874" y="16635"/>
                    </a:lnTo>
                    <a:lnTo>
                      <a:pt x="8725" y="19513"/>
                    </a:lnTo>
                    <a:lnTo>
                      <a:pt x="9141" y="21033"/>
                    </a:lnTo>
                    <a:lnTo>
                      <a:pt x="9521" y="22391"/>
                    </a:lnTo>
                    <a:lnTo>
                      <a:pt x="10354" y="25196"/>
                    </a:lnTo>
                    <a:lnTo>
                      <a:pt x="11331" y="28020"/>
                    </a:lnTo>
                    <a:lnTo>
                      <a:pt x="12489" y="30826"/>
                    </a:lnTo>
                    <a:lnTo>
                      <a:pt x="13829" y="33523"/>
                    </a:lnTo>
                    <a:lnTo>
                      <a:pt x="15005" y="35441"/>
                    </a:lnTo>
                    <a:lnTo>
                      <a:pt x="15856" y="36636"/>
                    </a:lnTo>
                    <a:lnTo>
                      <a:pt x="16779" y="37776"/>
                    </a:lnTo>
                    <a:lnTo>
                      <a:pt x="17757" y="38826"/>
                    </a:lnTo>
                    <a:lnTo>
                      <a:pt x="18825" y="39803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61"/>
                    </a:lnTo>
                    <a:lnTo>
                      <a:pt x="21721" y="39532"/>
                    </a:lnTo>
                    <a:lnTo>
                      <a:pt x="21594" y="39441"/>
                    </a:lnTo>
                    <a:lnTo>
                      <a:pt x="21051" y="39079"/>
                    </a:lnTo>
                    <a:lnTo>
                      <a:pt x="20019" y="38265"/>
                    </a:lnTo>
                    <a:lnTo>
                      <a:pt x="19042" y="37360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40" y="32382"/>
                    </a:lnTo>
                    <a:lnTo>
                      <a:pt x="14173" y="29830"/>
                    </a:lnTo>
                    <a:lnTo>
                      <a:pt x="13105" y="27187"/>
                    </a:lnTo>
                    <a:lnTo>
                      <a:pt x="12182" y="24490"/>
                    </a:lnTo>
                    <a:lnTo>
                      <a:pt x="11385" y="21830"/>
                    </a:lnTo>
                    <a:lnTo>
                      <a:pt x="11041" y="20526"/>
                    </a:lnTo>
                    <a:lnTo>
                      <a:pt x="10607" y="18970"/>
                    </a:lnTo>
                    <a:lnTo>
                      <a:pt x="9738" y="16038"/>
                    </a:lnTo>
                    <a:lnTo>
                      <a:pt x="8833" y="13286"/>
                    </a:lnTo>
                    <a:lnTo>
                      <a:pt x="7892" y="10716"/>
                    </a:lnTo>
                    <a:lnTo>
                      <a:pt x="7385" y="9485"/>
                    </a:lnTo>
                    <a:lnTo>
                      <a:pt x="7005" y="8544"/>
                    </a:lnTo>
                    <a:lnTo>
                      <a:pt x="6245" y="6915"/>
                    </a:lnTo>
                    <a:lnTo>
                      <a:pt x="5467" y="5449"/>
                    </a:lnTo>
                    <a:lnTo>
                      <a:pt x="4616" y="4128"/>
                    </a:lnTo>
                    <a:lnTo>
                      <a:pt x="4163" y="3476"/>
                    </a:lnTo>
                    <a:lnTo>
                      <a:pt x="3801" y="3005"/>
                    </a:lnTo>
                    <a:lnTo>
                      <a:pt x="3421" y="2535"/>
                    </a:lnTo>
                    <a:lnTo>
                      <a:pt x="2914" y="1919"/>
                    </a:lnTo>
                    <a:lnTo>
                      <a:pt x="2281" y="960"/>
                    </a:lnTo>
                    <a:lnTo>
                      <a:pt x="1991" y="327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5154706" y="2922754"/>
                <a:ext cx="136314" cy="174817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5503" extrusionOk="0">
                    <a:moveTo>
                      <a:pt x="4291" y="0"/>
                    </a:moveTo>
                    <a:lnTo>
                      <a:pt x="3784" y="55"/>
                    </a:lnTo>
                    <a:lnTo>
                      <a:pt x="2879" y="254"/>
                    </a:lnTo>
                    <a:lnTo>
                      <a:pt x="2137" y="525"/>
                    </a:lnTo>
                    <a:lnTo>
                      <a:pt x="1521" y="869"/>
                    </a:lnTo>
                    <a:lnTo>
                      <a:pt x="1033" y="1285"/>
                    </a:lnTo>
                    <a:lnTo>
                      <a:pt x="652" y="1738"/>
                    </a:lnTo>
                    <a:lnTo>
                      <a:pt x="272" y="2444"/>
                    </a:lnTo>
                    <a:lnTo>
                      <a:pt x="19" y="3439"/>
                    </a:lnTo>
                    <a:lnTo>
                      <a:pt x="1" y="4344"/>
                    </a:lnTo>
                    <a:lnTo>
                      <a:pt x="146" y="5358"/>
                    </a:lnTo>
                    <a:lnTo>
                      <a:pt x="200" y="5503"/>
                    </a:lnTo>
                    <a:lnTo>
                      <a:pt x="327" y="5503"/>
                    </a:lnTo>
                    <a:lnTo>
                      <a:pt x="1141" y="5358"/>
                    </a:lnTo>
                    <a:lnTo>
                      <a:pt x="1865" y="5068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02" y="2896"/>
                    </a:lnTo>
                    <a:lnTo>
                      <a:pt x="4037" y="2227"/>
                    </a:lnTo>
                    <a:lnTo>
                      <a:pt x="4200" y="1430"/>
                    </a:lnTo>
                    <a:lnTo>
                      <a:pt x="4291" y="507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082" y="634"/>
                    </a:lnTo>
                    <a:lnTo>
                      <a:pt x="1539" y="960"/>
                    </a:lnTo>
                    <a:lnTo>
                      <a:pt x="1069" y="1358"/>
                    </a:lnTo>
                    <a:lnTo>
                      <a:pt x="689" y="1829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942" y="1991"/>
                    </a:lnTo>
                    <a:lnTo>
                      <a:pt x="1286" y="1575"/>
                    </a:lnTo>
                    <a:lnTo>
                      <a:pt x="1720" y="1195"/>
                    </a:lnTo>
                    <a:lnTo>
                      <a:pt x="2227" y="887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3838" y="3005"/>
                    </a:lnTo>
                    <a:lnTo>
                      <a:pt x="3549" y="3584"/>
                    </a:lnTo>
                    <a:lnTo>
                      <a:pt x="3187" y="4109"/>
                    </a:lnTo>
                    <a:lnTo>
                      <a:pt x="2752" y="4544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969" y="4779"/>
                    </a:lnTo>
                    <a:lnTo>
                      <a:pt x="3422" y="4308"/>
                    </a:lnTo>
                    <a:lnTo>
                      <a:pt x="3802" y="3747"/>
                    </a:lnTo>
                    <a:lnTo>
                      <a:pt x="4110" y="3132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4703925" y="2452976"/>
                <a:ext cx="418060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13069" extrusionOk="0">
                    <a:moveTo>
                      <a:pt x="6661" y="0"/>
                    </a:moveTo>
                    <a:lnTo>
                      <a:pt x="6064" y="181"/>
                    </a:lnTo>
                    <a:lnTo>
                      <a:pt x="5611" y="525"/>
                    </a:lnTo>
                    <a:lnTo>
                      <a:pt x="5304" y="996"/>
                    </a:lnTo>
                    <a:lnTo>
                      <a:pt x="5123" y="1575"/>
                    </a:lnTo>
                    <a:lnTo>
                      <a:pt x="5050" y="2245"/>
                    </a:lnTo>
                    <a:lnTo>
                      <a:pt x="5104" y="2951"/>
                    </a:lnTo>
                    <a:lnTo>
                      <a:pt x="5285" y="3675"/>
                    </a:lnTo>
                    <a:lnTo>
                      <a:pt x="5412" y="4019"/>
                    </a:lnTo>
                    <a:lnTo>
                      <a:pt x="5412" y="4019"/>
                    </a:lnTo>
                    <a:lnTo>
                      <a:pt x="5177" y="3729"/>
                    </a:lnTo>
                    <a:lnTo>
                      <a:pt x="4598" y="3204"/>
                    </a:lnTo>
                    <a:lnTo>
                      <a:pt x="3910" y="2788"/>
                    </a:lnTo>
                    <a:lnTo>
                      <a:pt x="3186" y="2498"/>
                    </a:lnTo>
                    <a:lnTo>
                      <a:pt x="2444" y="2317"/>
                    </a:lnTo>
                    <a:lnTo>
                      <a:pt x="1738" y="2299"/>
                    </a:lnTo>
                    <a:lnTo>
                      <a:pt x="1086" y="2444"/>
                    </a:lnTo>
                    <a:lnTo>
                      <a:pt x="561" y="2770"/>
                    </a:lnTo>
                    <a:lnTo>
                      <a:pt x="362" y="3005"/>
                    </a:lnTo>
                    <a:lnTo>
                      <a:pt x="127" y="3349"/>
                    </a:lnTo>
                    <a:lnTo>
                      <a:pt x="0" y="4001"/>
                    </a:lnTo>
                    <a:lnTo>
                      <a:pt x="199" y="4616"/>
                    </a:lnTo>
                    <a:lnTo>
                      <a:pt x="634" y="5195"/>
                    </a:lnTo>
                    <a:lnTo>
                      <a:pt x="941" y="5467"/>
                    </a:lnTo>
                    <a:lnTo>
                      <a:pt x="1285" y="5738"/>
                    </a:lnTo>
                    <a:lnTo>
                      <a:pt x="2027" y="6154"/>
                    </a:lnTo>
                    <a:lnTo>
                      <a:pt x="2860" y="6390"/>
                    </a:lnTo>
                    <a:lnTo>
                      <a:pt x="3729" y="6444"/>
                    </a:lnTo>
                    <a:lnTo>
                      <a:pt x="4163" y="6390"/>
                    </a:lnTo>
                    <a:lnTo>
                      <a:pt x="3548" y="6571"/>
                    </a:lnTo>
                    <a:lnTo>
                      <a:pt x="2950" y="6752"/>
                    </a:lnTo>
                    <a:lnTo>
                      <a:pt x="2607" y="6897"/>
                    </a:lnTo>
                    <a:lnTo>
                      <a:pt x="1937" y="7295"/>
                    </a:lnTo>
                    <a:lnTo>
                      <a:pt x="1303" y="7838"/>
                    </a:lnTo>
                    <a:lnTo>
                      <a:pt x="778" y="8453"/>
                    </a:lnTo>
                    <a:lnTo>
                      <a:pt x="435" y="9105"/>
                    </a:lnTo>
                    <a:lnTo>
                      <a:pt x="308" y="9793"/>
                    </a:lnTo>
                    <a:lnTo>
                      <a:pt x="471" y="10444"/>
                    </a:lnTo>
                    <a:lnTo>
                      <a:pt x="978" y="11042"/>
                    </a:lnTo>
                    <a:lnTo>
                      <a:pt x="1412" y="11313"/>
                    </a:lnTo>
                    <a:lnTo>
                      <a:pt x="1774" y="11476"/>
                    </a:lnTo>
                    <a:lnTo>
                      <a:pt x="2444" y="11566"/>
                    </a:lnTo>
                    <a:lnTo>
                      <a:pt x="3041" y="11404"/>
                    </a:lnTo>
                    <a:lnTo>
                      <a:pt x="3602" y="11078"/>
                    </a:lnTo>
                    <a:lnTo>
                      <a:pt x="4380" y="10354"/>
                    </a:lnTo>
                    <a:lnTo>
                      <a:pt x="5231" y="9268"/>
                    </a:lnTo>
                    <a:lnTo>
                      <a:pt x="5611" y="8833"/>
                    </a:lnTo>
                    <a:lnTo>
                      <a:pt x="5485" y="9014"/>
                    </a:lnTo>
                    <a:lnTo>
                      <a:pt x="5304" y="9358"/>
                    </a:lnTo>
                    <a:lnTo>
                      <a:pt x="5159" y="9919"/>
                    </a:lnTo>
                    <a:lnTo>
                      <a:pt x="5249" y="10698"/>
                    </a:lnTo>
                    <a:lnTo>
                      <a:pt x="5575" y="11458"/>
                    </a:lnTo>
                    <a:lnTo>
                      <a:pt x="6100" y="12128"/>
                    </a:lnTo>
                    <a:lnTo>
                      <a:pt x="6770" y="12652"/>
                    </a:lnTo>
                    <a:lnTo>
                      <a:pt x="7530" y="12978"/>
                    </a:lnTo>
                    <a:lnTo>
                      <a:pt x="8326" y="13069"/>
                    </a:lnTo>
                    <a:lnTo>
                      <a:pt x="8724" y="12978"/>
                    </a:lnTo>
                    <a:lnTo>
                      <a:pt x="9141" y="12833"/>
                    </a:lnTo>
                    <a:lnTo>
                      <a:pt x="9738" y="12417"/>
                    </a:lnTo>
                    <a:lnTo>
                      <a:pt x="10064" y="11874"/>
                    </a:lnTo>
                    <a:lnTo>
                      <a:pt x="10154" y="11277"/>
                    </a:lnTo>
                    <a:lnTo>
                      <a:pt x="10028" y="10607"/>
                    </a:lnTo>
                    <a:lnTo>
                      <a:pt x="9720" y="9956"/>
                    </a:lnTo>
                    <a:lnTo>
                      <a:pt x="9231" y="9322"/>
                    </a:lnTo>
                    <a:lnTo>
                      <a:pt x="8598" y="8743"/>
                    </a:lnTo>
                    <a:lnTo>
                      <a:pt x="8236" y="8507"/>
                    </a:lnTo>
                    <a:lnTo>
                      <a:pt x="9014" y="8797"/>
                    </a:lnTo>
                    <a:lnTo>
                      <a:pt x="10173" y="9051"/>
                    </a:lnTo>
                    <a:lnTo>
                      <a:pt x="10915" y="9105"/>
                    </a:lnTo>
                    <a:lnTo>
                      <a:pt x="11584" y="9014"/>
                    </a:lnTo>
                    <a:lnTo>
                      <a:pt x="12182" y="8797"/>
                    </a:lnTo>
                    <a:lnTo>
                      <a:pt x="12652" y="8417"/>
                    </a:lnTo>
                    <a:lnTo>
                      <a:pt x="12996" y="7856"/>
                    </a:lnTo>
                    <a:lnTo>
                      <a:pt x="13123" y="7494"/>
                    </a:lnTo>
                    <a:lnTo>
                      <a:pt x="13159" y="7096"/>
                    </a:lnTo>
                    <a:lnTo>
                      <a:pt x="12978" y="6335"/>
                    </a:lnTo>
                    <a:lnTo>
                      <a:pt x="12526" y="5666"/>
                    </a:lnTo>
                    <a:lnTo>
                      <a:pt x="11874" y="5123"/>
                    </a:lnTo>
                    <a:lnTo>
                      <a:pt x="11114" y="4725"/>
                    </a:lnTo>
                    <a:lnTo>
                      <a:pt x="10299" y="4489"/>
                    </a:lnTo>
                    <a:lnTo>
                      <a:pt x="9503" y="4471"/>
                    </a:lnTo>
                    <a:lnTo>
                      <a:pt x="8815" y="4706"/>
                    </a:lnTo>
                    <a:lnTo>
                      <a:pt x="8543" y="4942"/>
                    </a:lnTo>
                    <a:lnTo>
                      <a:pt x="8543" y="4942"/>
                    </a:lnTo>
                    <a:lnTo>
                      <a:pt x="8815" y="4670"/>
                    </a:lnTo>
                    <a:lnTo>
                      <a:pt x="9177" y="3982"/>
                    </a:lnTo>
                    <a:lnTo>
                      <a:pt x="9322" y="3204"/>
                    </a:lnTo>
                    <a:lnTo>
                      <a:pt x="9286" y="2390"/>
                    </a:lnTo>
                    <a:lnTo>
                      <a:pt x="9068" y="1611"/>
                    </a:lnTo>
                    <a:lnTo>
                      <a:pt x="8670" y="905"/>
                    </a:lnTo>
                    <a:lnTo>
                      <a:pt x="8127" y="362"/>
                    </a:lnTo>
                    <a:lnTo>
                      <a:pt x="7421" y="37"/>
                    </a:lnTo>
                    <a:lnTo>
                      <a:pt x="70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4711390" y="2448370"/>
                <a:ext cx="415169" cy="424382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3359" extrusionOk="0">
                    <a:moveTo>
                      <a:pt x="6517" y="1"/>
                    </a:moveTo>
                    <a:lnTo>
                      <a:pt x="6046" y="73"/>
                    </a:lnTo>
                    <a:lnTo>
                      <a:pt x="5612" y="272"/>
                    </a:lnTo>
                    <a:lnTo>
                      <a:pt x="5268" y="562"/>
                    </a:lnTo>
                    <a:lnTo>
                      <a:pt x="5123" y="761"/>
                    </a:lnTo>
                    <a:lnTo>
                      <a:pt x="4960" y="1014"/>
                    </a:lnTo>
                    <a:lnTo>
                      <a:pt x="4743" y="1630"/>
                    </a:lnTo>
                    <a:lnTo>
                      <a:pt x="4670" y="2354"/>
                    </a:lnTo>
                    <a:lnTo>
                      <a:pt x="4725" y="3150"/>
                    </a:lnTo>
                    <a:lnTo>
                      <a:pt x="4815" y="3548"/>
                    </a:lnTo>
                    <a:lnTo>
                      <a:pt x="4507" y="3277"/>
                    </a:lnTo>
                    <a:lnTo>
                      <a:pt x="3765" y="2824"/>
                    </a:lnTo>
                    <a:lnTo>
                      <a:pt x="2969" y="2480"/>
                    </a:lnTo>
                    <a:lnTo>
                      <a:pt x="2154" y="2317"/>
                    </a:lnTo>
                    <a:lnTo>
                      <a:pt x="1756" y="2299"/>
                    </a:lnTo>
                    <a:lnTo>
                      <a:pt x="1448" y="2299"/>
                    </a:lnTo>
                    <a:lnTo>
                      <a:pt x="942" y="2408"/>
                    </a:lnTo>
                    <a:lnTo>
                      <a:pt x="507" y="2607"/>
                    </a:lnTo>
                    <a:lnTo>
                      <a:pt x="145" y="2878"/>
                    </a:lnTo>
                    <a:lnTo>
                      <a:pt x="0" y="3059"/>
                    </a:lnTo>
                    <a:lnTo>
                      <a:pt x="236" y="3240"/>
                    </a:lnTo>
                    <a:lnTo>
                      <a:pt x="399" y="3059"/>
                    </a:lnTo>
                    <a:lnTo>
                      <a:pt x="761" y="2806"/>
                    </a:lnTo>
                    <a:lnTo>
                      <a:pt x="1358" y="2607"/>
                    </a:lnTo>
                    <a:lnTo>
                      <a:pt x="1738" y="2589"/>
                    </a:lnTo>
                    <a:lnTo>
                      <a:pt x="1756" y="2589"/>
                    </a:lnTo>
                    <a:lnTo>
                      <a:pt x="2209" y="2625"/>
                    </a:lnTo>
                    <a:lnTo>
                      <a:pt x="3132" y="2860"/>
                    </a:lnTo>
                    <a:lnTo>
                      <a:pt x="4019" y="3295"/>
                    </a:lnTo>
                    <a:lnTo>
                      <a:pt x="4761" y="3892"/>
                    </a:lnTo>
                    <a:lnTo>
                      <a:pt x="5050" y="4254"/>
                    </a:lnTo>
                    <a:lnTo>
                      <a:pt x="5141" y="4327"/>
                    </a:lnTo>
                    <a:lnTo>
                      <a:pt x="5250" y="4290"/>
                    </a:lnTo>
                    <a:lnTo>
                      <a:pt x="5322" y="4218"/>
                    </a:lnTo>
                    <a:lnTo>
                      <a:pt x="5322" y="4109"/>
                    </a:lnTo>
                    <a:lnTo>
                      <a:pt x="5159" y="3657"/>
                    </a:lnTo>
                    <a:lnTo>
                      <a:pt x="4996" y="2752"/>
                    </a:lnTo>
                    <a:lnTo>
                      <a:pt x="4996" y="1919"/>
                    </a:lnTo>
                    <a:lnTo>
                      <a:pt x="5195" y="1213"/>
                    </a:lnTo>
                    <a:lnTo>
                      <a:pt x="5376" y="924"/>
                    </a:lnTo>
                    <a:lnTo>
                      <a:pt x="5485" y="761"/>
                    </a:lnTo>
                    <a:lnTo>
                      <a:pt x="5793" y="525"/>
                    </a:lnTo>
                    <a:lnTo>
                      <a:pt x="6136" y="363"/>
                    </a:lnTo>
                    <a:lnTo>
                      <a:pt x="6553" y="290"/>
                    </a:lnTo>
                    <a:lnTo>
                      <a:pt x="6770" y="290"/>
                    </a:lnTo>
                    <a:lnTo>
                      <a:pt x="7096" y="326"/>
                    </a:lnTo>
                    <a:lnTo>
                      <a:pt x="7693" y="562"/>
                    </a:lnTo>
                    <a:lnTo>
                      <a:pt x="8200" y="996"/>
                    </a:lnTo>
                    <a:lnTo>
                      <a:pt x="8598" y="1593"/>
                    </a:lnTo>
                    <a:lnTo>
                      <a:pt x="8743" y="1955"/>
                    </a:lnTo>
                    <a:lnTo>
                      <a:pt x="8870" y="2372"/>
                    </a:lnTo>
                    <a:lnTo>
                      <a:pt x="8960" y="3222"/>
                    </a:lnTo>
                    <a:lnTo>
                      <a:pt x="8815" y="3983"/>
                    </a:lnTo>
                    <a:lnTo>
                      <a:pt x="8508" y="4652"/>
                    </a:lnTo>
                    <a:lnTo>
                      <a:pt x="8272" y="4906"/>
                    </a:lnTo>
                    <a:lnTo>
                      <a:pt x="8236" y="4942"/>
                    </a:lnTo>
                    <a:lnTo>
                      <a:pt x="8200" y="4978"/>
                    </a:lnTo>
                    <a:lnTo>
                      <a:pt x="8164" y="5014"/>
                    </a:lnTo>
                    <a:lnTo>
                      <a:pt x="8164" y="5141"/>
                    </a:lnTo>
                    <a:lnTo>
                      <a:pt x="8200" y="5177"/>
                    </a:lnTo>
                    <a:lnTo>
                      <a:pt x="8236" y="5213"/>
                    </a:lnTo>
                    <a:lnTo>
                      <a:pt x="8345" y="5232"/>
                    </a:lnTo>
                    <a:lnTo>
                      <a:pt x="8399" y="5195"/>
                    </a:lnTo>
                    <a:lnTo>
                      <a:pt x="8435" y="5159"/>
                    </a:lnTo>
                    <a:lnTo>
                      <a:pt x="8471" y="5141"/>
                    </a:lnTo>
                    <a:lnTo>
                      <a:pt x="8743" y="4942"/>
                    </a:lnTo>
                    <a:lnTo>
                      <a:pt x="9413" y="4761"/>
                    </a:lnTo>
                    <a:lnTo>
                      <a:pt x="10155" y="4797"/>
                    </a:lnTo>
                    <a:lnTo>
                      <a:pt x="10879" y="5032"/>
                    </a:lnTo>
                    <a:lnTo>
                      <a:pt x="11223" y="5195"/>
                    </a:lnTo>
                    <a:lnTo>
                      <a:pt x="11530" y="5376"/>
                    </a:lnTo>
                    <a:lnTo>
                      <a:pt x="12128" y="5865"/>
                    </a:lnTo>
                    <a:lnTo>
                      <a:pt x="12562" y="6480"/>
                    </a:lnTo>
                    <a:lnTo>
                      <a:pt x="12743" y="7023"/>
                    </a:lnTo>
                    <a:lnTo>
                      <a:pt x="12761" y="7404"/>
                    </a:lnTo>
                    <a:lnTo>
                      <a:pt x="12725" y="7603"/>
                    </a:lnTo>
                    <a:lnTo>
                      <a:pt x="12598" y="8019"/>
                    </a:lnTo>
                    <a:lnTo>
                      <a:pt x="12254" y="8490"/>
                    </a:lnTo>
                    <a:lnTo>
                      <a:pt x="11965" y="8743"/>
                    </a:lnTo>
                    <a:lnTo>
                      <a:pt x="11784" y="8833"/>
                    </a:lnTo>
                    <a:lnTo>
                      <a:pt x="11458" y="8978"/>
                    </a:lnTo>
                    <a:lnTo>
                      <a:pt x="10643" y="9087"/>
                    </a:lnTo>
                    <a:lnTo>
                      <a:pt x="9702" y="9014"/>
                    </a:lnTo>
                    <a:lnTo>
                      <a:pt x="8634" y="8725"/>
                    </a:lnTo>
                    <a:lnTo>
                      <a:pt x="8055" y="8508"/>
                    </a:lnTo>
                    <a:lnTo>
                      <a:pt x="7946" y="8490"/>
                    </a:lnTo>
                    <a:lnTo>
                      <a:pt x="7874" y="8580"/>
                    </a:lnTo>
                    <a:lnTo>
                      <a:pt x="7838" y="8689"/>
                    </a:lnTo>
                    <a:lnTo>
                      <a:pt x="7928" y="8779"/>
                    </a:lnTo>
                    <a:lnTo>
                      <a:pt x="8254" y="8996"/>
                    </a:lnTo>
                    <a:lnTo>
                      <a:pt x="8833" y="9503"/>
                    </a:lnTo>
                    <a:lnTo>
                      <a:pt x="9286" y="10082"/>
                    </a:lnTo>
                    <a:lnTo>
                      <a:pt x="9612" y="10698"/>
                    </a:lnTo>
                    <a:lnTo>
                      <a:pt x="9702" y="10987"/>
                    </a:lnTo>
                    <a:lnTo>
                      <a:pt x="9775" y="11349"/>
                    </a:lnTo>
                    <a:lnTo>
                      <a:pt x="9702" y="11965"/>
                    </a:lnTo>
                    <a:lnTo>
                      <a:pt x="9376" y="12472"/>
                    </a:lnTo>
                    <a:lnTo>
                      <a:pt x="8815" y="12834"/>
                    </a:lnTo>
                    <a:lnTo>
                      <a:pt x="8453" y="12978"/>
                    </a:lnTo>
                    <a:lnTo>
                      <a:pt x="8236" y="13033"/>
                    </a:lnTo>
                    <a:lnTo>
                      <a:pt x="7820" y="13051"/>
                    </a:lnTo>
                    <a:lnTo>
                      <a:pt x="7204" y="12942"/>
                    </a:lnTo>
                    <a:lnTo>
                      <a:pt x="6426" y="12544"/>
                    </a:lnTo>
                    <a:lnTo>
                      <a:pt x="5793" y="11965"/>
                    </a:lnTo>
                    <a:lnTo>
                      <a:pt x="5539" y="11621"/>
                    </a:lnTo>
                    <a:lnTo>
                      <a:pt x="5340" y="11277"/>
                    </a:lnTo>
                    <a:lnTo>
                      <a:pt x="5105" y="10589"/>
                    </a:lnTo>
                    <a:lnTo>
                      <a:pt x="5087" y="9938"/>
                    </a:lnTo>
                    <a:lnTo>
                      <a:pt x="5304" y="9340"/>
                    </a:lnTo>
                    <a:lnTo>
                      <a:pt x="5503" y="9087"/>
                    </a:lnTo>
                    <a:lnTo>
                      <a:pt x="5539" y="8978"/>
                    </a:lnTo>
                    <a:lnTo>
                      <a:pt x="5485" y="8870"/>
                    </a:lnTo>
                    <a:lnTo>
                      <a:pt x="5376" y="8815"/>
                    </a:lnTo>
                    <a:lnTo>
                      <a:pt x="5268" y="8888"/>
                    </a:lnTo>
                    <a:lnTo>
                      <a:pt x="4960" y="9232"/>
                    </a:lnTo>
                    <a:lnTo>
                      <a:pt x="4616" y="9648"/>
                    </a:lnTo>
                    <a:lnTo>
                      <a:pt x="4290" y="10064"/>
                    </a:lnTo>
                    <a:lnTo>
                      <a:pt x="3548" y="10879"/>
                    </a:lnTo>
                    <a:lnTo>
                      <a:pt x="2933" y="11313"/>
                    </a:lnTo>
                    <a:lnTo>
                      <a:pt x="2480" y="11512"/>
                    </a:lnTo>
                    <a:lnTo>
                      <a:pt x="2010" y="11549"/>
                    </a:lnTo>
                    <a:lnTo>
                      <a:pt x="1503" y="11458"/>
                    </a:lnTo>
                    <a:lnTo>
                      <a:pt x="1249" y="11313"/>
                    </a:lnTo>
                    <a:lnTo>
                      <a:pt x="1105" y="11585"/>
                    </a:lnTo>
                    <a:lnTo>
                      <a:pt x="1394" y="11730"/>
                    </a:lnTo>
                    <a:lnTo>
                      <a:pt x="1973" y="11856"/>
                    </a:lnTo>
                    <a:lnTo>
                      <a:pt x="2498" y="11820"/>
                    </a:lnTo>
                    <a:lnTo>
                      <a:pt x="3005" y="11621"/>
                    </a:lnTo>
                    <a:lnTo>
                      <a:pt x="3675" y="11168"/>
                    </a:lnTo>
                    <a:lnTo>
                      <a:pt x="4471" y="10318"/>
                    </a:lnTo>
                    <a:lnTo>
                      <a:pt x="4815" y="9901"/>
                    </a:lnTo>
                    <a:lnTo>
                      <a:pt x="4779" y="10119"/>
                    </a:lnTo>
                    <a:lnTo>
                      <a:pt x="4815" y="10589"/>
                    </a:lnTo>
                    <a:lnTo>
                      <a:pt x="4924" y="11060"/>
                    </a:lnTo>
                    <a:lnTo>
                      <a:pt x="5141" y="11549"/>
                    </a:lnTo>
                    <a:lnTo>
                      <a:pt x="5286" y="11784"/>
                    </a:lnTo>
                    <a:lnTo>
                      <a:pt x="5521" y="12092"/>
                    </a:lnTo>
                    <a:lnTo>
                      <a:pt x="6082" y="12653"/>
                    </a:lnTo>
                    <a:lnTo>
                      <a:pt x="6770" y="13087"/>
                    </a:lnTo>
                    <a:lnTo>
                      <a:pt x="7512" y="13322"/>
                    </a:lnTo>
                    <a:lnTo>
                      <a:pt x="7910" y="13359"/>
                    </a:lnTo>
                    <a:lnTo>
                      <a:pt x="8218" y="13340"/>
                    </a:lnTo>
                    <a:lnTo>
                      <a:pt x="8526" y="13268"/>
                    </a:lnTo>
                    <a:lnTo>
                      <a:pt x="8960" y="13105"/>
                    </a:lnTo>
                    <a:lnTo>
                      <a:pt x="9612" y="12653"/>
                    </a:lnTo>
                    <a:lnTo>
                      <a:pt x="9992" y="12055"/>
                    </a:lnTo>
                    <a:lnTo>
                      <a:pt x="10064" y="11331"/>
                    </a:lnTo>
                    <a:lnTo>
                      <a:pt x="9992" y="10915"/>
                    </a:lnTo>
                    <a:lnTo>
                      <a:pt x="9847" y="10444"/>
                    </a:lnTo>
                    <a:lnTo>
                      <a:pt x="9250" y="9521"/>
                    </a:lnTo>
                    <a:lnTo>
                      <a:pt x="8833" y="9105"/>
                    </a:lnTo>
                    <a:lnTo>
                      <a:pt x="9304" y="9232"/>
                    </a:lnTo>
                    <a:lnTo>
                      <a:pt x="10173" y="9377"/>
                    </a:lnTo>
                    <a:lnTo>
                      <a:pt x="10951" y="9377"/>
                    </a:lnTo>
                    <a:lnTo>
                      <a:pt x="11639" y="9232"/>
                    </a:lnTo>
                    <a:lnTo>
                      <a:pt x="11929" y="9105"/>
                    </a:lnTo>
                    <a:lnTo>
                      <a:pt x="12128" y="8996"/>
                    </a:lnTo>
                    <a:lnTo>
                      <a:pt x="12472" y="8707"/>
                    </a:lnTo>
                    <a:lnTo>
                      <a:pt x="12761" y="8345"/>
                    </a:lnTo>
                    <a:lnTo>
                      <a:pt x="12960" y="7910"/>
                    </a:lnTo>
                    <a:lnTo>
                      <a:pt x="13033" y="7657"/>
                    </a:lnTo>
                    <a:lnTo>
                      <a:pt x="13069" y="7277"/>
                    </a:lnTo>
                    <a:lnTo>
                      <a:pt x="12906" y="6517"/>
                    </a:lnTo>
                    <a:lnTo>
                      <a:pt x="12472" y="5811"/>
                    </a:lnTo>
                    <a:lnTo>
                      <a:pt x="11802" y="5195"/>
                    </a:lnTo>
                    <a:lnTo>
                      <a:pt x="11367" y="4924"/>
                    </a:lnTo>
                    <a:lnTo>
                      <a:pt x="11078" y="4779"/>
                    </a:lnTo>
                    <a:lnTo>
                      <a:pt x="10462" y="4562"/>
                    </a:lnTo>
                    <a:lnTo>
                      <a:pt x="9811" y="4453"/>
                    </a:lnTo>
                    <a:lnTo>
                      <a:pt x="9195" y="4489"/>
                    </a:lnTo>
                    <a:lnTo>
                      <a:pt x="8906" y="4562"/>
                    </a:lnTo>
                    <a:lnTo>
                      <a:pt x="8906" y="4562"/>
                    </a:lnTo>
                    <a:lnTo>
                      <a:pt x="9033" y="4272"/>
                    </a:lnTo>
                    <a:lnTo>
                      <a:pt x="9214" y="3639"/>
                    </a:lnTo>
                    <a:lnTo>
                      <a:pt x="9250" y="2933"/>
                    </a:lnTo>
                    <a:lnTo>
                      <a:pt x="9141" y="2227"/>
                    </a:lnTo>
                    <a:lnTo>
                      <a:pt x="9033" y="1865"/>
                    </a:lnTo>
                    <a:lnTo>
                      <a:pt x="8870" y="1449"/>
                    </a:lnTo>
                    <a:lnTo>
                      <a:pt x="8417" y="779"/>
                    </a:lnTo>
                    <a:lnTo>
                      <a:pt x="7838" y="290"/>
                    </a:lnTo>
                    <a:lnTo>
                      <a:pt x="7150" y="37"/>
                    </a:lnTo>
                    <a:lnTo>
                      <a:pt x="67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4699890" y="2448370"/>
                <a:ext cx="426669" cy="36802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11585" extrusionOk="0">
                    <a:moveTo>
                      <a:pt x="6879" y="1"/>
                    </a:moveTo>
                    <a:lnTo>
                      <a:pt x="6408" y="73"/>
                    </a:lnTo>
                    <a:lnTo>
                      <a:pt x="5974" y="272"/>
                    </a:lnTo>
                    <a:lnTo>
                      <a:pt x="5630" y="562"/>
                    </a:lnTo>
                    <a:lnTo>
                      <a:pt x="5485" y="743"/>
                    </a:lnTo>
                    <a:lnTo>
                      <a:pt x="5322" y="1014"/>
                    </a:lnTo>
                    <a:lnTo>
                      <a:pt x="5105" y="1630"/>
                    </a:lnTo>
                    <a:lnTo>
                      <a:pt x="5032" y="2354"/>
                    </a:lnTo>
                    <a:lnTo>
                      <a:pt x="5087" y="3150"/>
                    </a:lnTo>
                    <a:lnTo>
                      <a:pt x="5177" y="3548"/>
                    </a:lnTo>
                    <a:lnTo>
                      <a:pt x="4869" y="3277"/>
                    </a:lnTo>
                    <a:lnTo>
                      <a:pt x="4127" y="2824"/>
                    </a:lnTo>
                    <a:lnTo>
                      <a:pt x="3331" y="2480"/>
                    </a:lnTo>
                    <a:lnTo>
                      <a:pt x="2516" y="2317"/>
                    </a:lnTo>
                    <a:lnTo>
                      <a:pt x="2118" y="2299"/>
                    </a:lnTo>
                    <a:lnTo>
                      <a:pt x="1810" y="2299"/>
                    </a:lnTo>
                    <a:lnTo>
                      <a:pt x="1304" y="2408"/>
                    </a:lnTo>
                    <a:lnTo>
                      <a:pt x="869" y="2607"/>
                    </a:lnTo>
                    <a:lnTo>
                      <a:pt x="507" y="2878"/>
                    </a:lnTo>
                    <a:lnTo>
                      <a:pt x="362" y="3059"/>
                    </a:lnTo>
                    <a:lnTo>
                      <a:pt x="218" y="3277"/>
                    </a:lnTo>
                    <a:lnTo>
                      <a:pt x="37" y="3693"/>
                    </a:lnTo>
                    <a:lnTo>
                      <a:pt x="0" y="4073"/>
                    </a:lnTo>
                    <a:lnTo>
                      <a:pt x="37" y="4435"/>
                    </a:lnTo>
                    <a:lnTo>
                      <a:pt x="254" y="4942"/>
                    </a:lnTo>
                    <a:lnTo>
                      <a:pt x="724" y="5503"/>
                    </a:lnTo>
                    <a:lnTo>
                      <a:pt x="978" y="5738"/>
                    </a:lnTo>
                    <a:lnTo>
                      <a:pt x="1213" y="5919"/>
                    </a:lnTo>
                    <a:lnTo>
                      <a:pt x="1720" y="6245"/>
                    </a:lnTo>
                    <a:lnTo>
                      <a:pt x="2281" y="6499"/>
                    </a:lnTo>
                    <a:lnTo>
                      <a:pt x="2878" y="6661"/>
                    </a:lnTo>
                    <a:lnTo>
                      <a:pt x="3186" y="6698"/>
                    </a:lnTo>
                    <a:lnTo>
                      <a:pt x="3114" y="6734"/>
                    </a:lnTo>
                    <a:lnTo>
                      <a:pt x="3023" y="6752"/>
                    </a:lnTo>
                    <a:lnTo>
                      <a:pt x="2553" y="6951"/>
                    </a:lnTo>
                    <a:lnTo>
                      <a:pt x="1629" y="7585"/>
                    </a:lnTo>
                    <a:lnTo>
                      <a:pt x="869" y="8399"/>
                    </a:lnTo>
                    <a:lnTo>
                      <a:pt x="471" y="9069"/>
                    </a:lnTo>
                    <a:lnTo>
                      <a:pt x="326" y="9539"/>
                    </a:lnTo>
                    <a:lnTo>
                      <a:pt x="308" y="9775"/>
                    </a:lnTo>
                    <a:lnTo>
                      <a:pt x="290" y="9974"/>
                    </a:lnTo>
                    <a:lnTo>
                      <a:pt x="381" y="10426"/>
                    </a:lnTo>
                    <a:lnTo>
                      <a:pt x="616" y="10897"/>
                    </a:lnTo>
                    <a:lnTo>
                      <a:pt x="1105" y="11368"/>
                    </a:lnTo>
                    <a:lnTo>
                      <a:pt x="1467" y="11585"/>
                    </a:lnTo>
                    <a:lnTo>
                      <a:pt x="1611" y="11313"/>
                    </a:lnTo>
                    <a:lnTo>
                      <a:pt x="1358" y="11168"/>
                    </a:lnTo>
                    <a:lnTo>
                      <a:pt x="960" y="10843"/>
                    </a:lnTo>
                    <a:lnTo>
                      <a:pt x="706" y="10444"/>
                    </a:lnTo>
                    <a:lnTo>
                      <a:pt x="598" y="10028"/>
                    </a:lnTo>
                    <a:lnTo>
                      <a:pt x="598" y="9793"/>
                    </a:lnTo>
                    <a:lnTo>
                      <a:pt x="634" y="9594"/>
                    </a:lnTo>
                    <a:lnTo>
                      <a:pt x="761" y="9159"/>
                    </a:lnTo>
                    <a:lnTo>
                      <a:pt x="1123" y="8544"/>
                    </a:lnTo>
                    <a:lnTo>
                      <a:pt x="1847" y="7802"/>
                    </a:lnTo>
                    <a:lnTo>
                      <a:pt x="2697" y="7223"/>
                    </a:lnTo>
                    <a:lnTo>
                      <a:pt x="3132" y="7042"/>
                    </a:lnTo>
                    <a:lnTo>
                      <a:pt x="3403" y="6951"/>
                    </a:lnTo>
                    <a:lnTo>
                      <a:pt x="3693" y="6879"/>
                    </a:lnTo>
                    <a:lnTo>
                      <a:pt x="4019" y="6788"/>
                    </a:lnTo>
                    <a:lnTo>
                      <a:pt x="4345" y="6680"/>
                    </a:lnTo>
                    <a:lnTo>
                      <a:pt x="4435" y="6607"/>
                    </a:lnTo>
                    <a:lnTo>
                      <a:pt x="4435" y="6499"/>
                    </a:lnTo>
                    <a:lnTo>
                      <a:pt x="4381" y="6408"/>
                    </a:lnTo>
                    <a:lnTo>
                      <a:pt x="4254" y="6390"/>
                    </a:lnTo>
                    <a:lnTo>
                      <a:pt x="3838" y="6444"/>
                    </a:lnTo>
                    <a:lnTo>
                      <a:pt x="3005" y="6390"/>
                    </a:lnTo>
                    <a:lnTo>
                      <a:pt x="2209" y="6155"/>
                    </a:lnTo>
                    <a:lnTo>
                      <a:pt x="1485" y="5756"/>
                    </a:lnTo>
                    <a:lnTo>
                      <a:pt x="1177" y="5503"/>
                    </a:lnTo>
                    <a:lnTo>
                      <a:pt x="833" y="5195"/>
                    </a:lnTo>
                    <a:lnTo>
                      <a:pt x="417" y="4616"/>
                    </a:lnTo>
                    <a:lnTo>
                      <a:pt x="290" y="4073"/>
                    </a:lnTo>
                    <a:lnTo>
                      <a:pt x="417" y="3530"/>
                    </a:lnTo>
                    <a:lnTo>
                      <a:pt x="598" y="3240"/>
                    </a:lnTo>
                    <a:lnTo>
                      <a:pt x="761" y="3059"/>
                    </a:lnTo>
                    <a:lnTo>
                      <a:pt x="1123" y="2806"/>
                    </a:lnTo>
                    <a:lnTo>
                      <a:pt x="1720" y="2607"/>
                    </a:lnTo>
                    <a:lnTo>
                      <a:pt x="2100" y="2589"/>
                    </a:lnTo>
                    <a:lnTo>
                      <a:pt x="2118" y="2589"/>
                    </a:lnTo>
                    <a:lnTo>
                      <a:pt x="2571" y="2625"/>
                    </a:lnTo>
                    <a:lnTo>
                      <a:pt x="3494" y="2860"/>
                    </a:lnTo>
                    <a:lnTo>
                      <a:pt x="4381" y="3295"/>
                    </a:lnTo>
                    <a:lnTo>
                      <a:pt x="5123" y="3892"/>
                    </a:lnTo>
                    <a:lnTo>
                      <a:pt x="5412" y="4254"/>
                    </a:lnTo>
                    <a:lnTo>
                      <a:pt x="5503" y="4327"/>
                    </a:lnTo>
                    <a:lnTo>
                      <a:pt x="5612" y="4290"/>
                    </a:lnTo>
                    <a:lnTo>
                      <a:pt x="5684" y="4218"/>
                    </a:lnTo>
                    <a:lnTo>
                      <a:pt x="5684" y="4109"/>
                    </a:lnTo>
                    <a:lnTo>
                      <a:pt x="5521" y="3657"/>
                    </a:lnTo>
                    <a:lnTo>
                      <a:pt x="5358" y="2752"/>
                    </a:lnTo>
                    <a:lnTo>
                      <a:pt x="5358" y="1919"/>
                    </a:lnTo>
                    <a:lnTo>
                      <a:pt x="5557" y="1213"/>
                    </a:lnTo>
                    <a:lnTo>
                      <a:pt x="5738" y="924"/>
                    </a:lnTo>
                    <a:lnTo>
                      <a:pt x="5847" y="761"/>
                    </a:lnTo>
                    <a:lnTo>
                      <a:pt x="6155" y="525"/>
                    </a:lnTo>
                    <a:lnTo>
                      <a:pt x="6498" y="363"/>
                    </a:lnTo>
                    <a:lnTo>
                      <a:pt x="6915" y="290"/>
                    </a:lnTo>
                    <a:lnTo>
                      <a:pt x="7132" y="290"/>
                    </a:lnTo>
                    <a:lnTo>
                      <a:pt x="7458" y="326"/>
                    </a:lnTo>
                    <a:lnTo>
                      <a:pt x="8055" y="562"/>
                    </a:lnTo>
                    <a:lnTo>
                      <a:pt x="8562" y="996"/>
                    </a:lnTo>
                    <a:lnTo>
                      <a:pt x="8960" y="1593"/>
                    </a:lnTo>
                    <a:lnTo>
                      <a:pt x="9105" y="1955"/>
                    </a:lnTo>
                    <a:lnTo>
                      <a:pt x="9232" y="2372"/>
                    </a:lnTo>
                    <a:lnTo>
                      <a:pt x="9322" y="3222"/>
                    </a:lnTo>
                    <a:lnTo>
                      <a:pt x="9177" y="3983"/>
                    </a:lnTo>
                    <a:lnTo>
                      <a:pt x="8870" y="4652"/>
                    </a:lnTo>
                    <a:lnTo>
                      <a:pt x="8634" y="4906"/>
                    </a:lnTo>
                    <a:lnTo>
                      <a:pt x="8598" y="4942"/>
                    </a:lnTo>
                    <a:lnTo>
                      <a:pt x="8562" y="4978"/>
                    </a:lnTo>
                    <a:lnTo>
                      <a:pt x="8526" y="5014"/>
                    </a:lnTo>
                    <a:lnTo>
                      <a:pt x="8526" y="5141"/>
                    </a:lnTo>
                    <a:lnTo>
                      <a:pt x="8562" y="5177"/>
                    </a:lnTo>
                    <a:lnTo>
                      <a:pt x="8598" y="5213"/>
                    </a:lnTo>
                    <a:lnTo>
                      <a:pt x="8707" y="5232"/>
                    </a:lnTo>
                    <a:lnTo>
                      <a:pt x="8761" y="5195"/>
                    </a:lnTo>
                    <a:lnTo>
                      <a:pt x="8797" y="5159"/>
                    </a:lnTo>
                    <a:lnTo>
                      <a:pt x="8833" y="5141"/>
                    </a:lnTo>
                    <a:lnTo>
                      <a:pt x="9105" y="4942"/>
                    </a:lnTo>
                    <a:lnTo>
                      <a:pt x="9775" y="4761"/>
                    </a:lnTo>
                    <a:lnTo>
                      <a:pt x="10517" y="4797"/>
                    </a:lnTo>
                    <a:lnTo>
                      <a:pt x="11241" y="5032"/>
                    </a:lnTo>
                    <a:lnTo>
                      <a:pt x="11585" y="5195"/>
                    </a:lnTo>
                    <a:lnTo>
                      <a:pt x="11892" y="5376"/>
                    </a:lnTo>
                    <a:lnTo>
                      <a:pt x="12490" y="5865"/>
                    </a:lnTo>
                    <a:lnTo>
                      <a:pt x="12924" y="6480"/>
                    </a:lnTo>
                    <a:lnTo>
                      <a:pt x="13105" y="7023"/>
                    </a:lnTo>
                    <a:lnTo>
                      <a:pt x="13123" y="7404"/>
                    </a:lnTo>
                    <a:lnTo>
                      <a:pt x="13087" y="7603"/>
                    </a:lnTo>
                    <a:lnTo>
                      <a:pt x="12960" y="8019"/>
                    </a:lnTo>
                    <a:lnTo>
                      <a:pt x="12616" y="8490"/>
                    </a:lnTo>
                    <a:lnTo>
                      <a:pt x="12327" y="8743"/>
                    </a:lnTo>
                    <a:lnTo>
                      <a:pt x="12146" y="8833"/>
                    </a:lnTo>
                    <a:lnTo>
                      <a:pt x="11820" y="8978"/>
                    </a:lnTo>
                    <a:lnTo>
                      <a:pt x="11005" y="9087"/>
                    </a:lnTo>
                    <a:lnTo>
                      <a:pt x="10064" y="9014"/>
                    </a:lnTo>
                    <a:lnTo>
                      <a:pt x="8996" y="8725"/>
                    </a:lnTo>
                    <a:lnTo>
                      <a:pt x="8417" y="8508"/>
                    </a:lnTo>
                    <a:lnTo>
                      <a:pt x="8308" y="8490"/>
                    </a:lnTo>
                    <a:lnTo>
                      <a:pt x="8236" y="8580"/>
                    </a:lnTo>
                    <a:lnTo>
                      <a:pt x="8200" y="8689"/>
                    </a:lnTo>
                    <a:lnTo>
                      <a:pt x="8290" y="8779"/>
                    </a:lnTo>
                    <a:lnTo>
                      <a:pt x="8616" y="8996"/>
                    </a:lnTo>
                    <a:lnTo>
                      <a:pt x="9195" y="9503"/>
                    </a:lnTo>
                    <a:lnTo>
                      <a:pt x="9648" y="10082"/>
                    </a:lnTo>
                    <a:lnTo>
                      <a:pt x="9974" y="10698"/>
                    </a:lnTo>
                    <a:lnTo>
                      <a:pt x="10064" y="10987"/>
                    </a:lnTo>
                    <a:lnTo>
                      <a:pt x="10354" y="10915"/>
                    </a:lnTo>
                    <a:lnTo>
                      <a:pt x="10209" y="10444"/>
                    </a:lnTo>
                    <a:lnTo>
                      <a:pt x="9612" y="9521"/>
                    </a:lnTo>
                    <a:lnTo>
                      <a:pt x="9195" y="9105"/>
                    </a:lnTo>
                    <a:lnTo>
                      <a:pt x="9666" y="9232"/>
                    </a:lnTo>
                    <a:lnTo>
                      <a:pt x="10535" y="9377"/>
                    </a:lnTo>
                    <a:lnTo>
                      <a:pt x="11313" y="9377"/>
                    </a:lnTo>
                    <a:lnTo>
                      <a:pt x="12001" y="9232"/>
                    </a:lnTo>
                    <a:lnTo>
                      <a:pt x="12291" y="9105"/>
                    </a:lnTo>
                    <a:lnTo>
                      <a:pt x="12490" y="8996"/>
                    </a:lnTo>
                    <a:lnTo>
                      <a:pt x="12834" y="8707"/>
                    </a:lnTo>
                    <a:lnTo>
                      <a:pt x="13123" y="8345"/>
                    </a:lnTo>
                    <a:lnTo>
                      <a:pt x="13322" y="7910"/>
                    </a:lnTo>
                    <a:lnTo>
                      <a:pt x="13395" y="7657"/>
                    </a:lnTo>
                    <a:lnTo>
                      <a:pt x="13431" y="7277"/>
                    </a:lnTo>
                    <a:lnTo>
                      <a:pt x="13268" y="6517"/>
                    </a:lnTo>
                    <a:lnTo>
                      <a:pt x="12834" y="5811"/>
                    </a:lnTo>
                    <a:lnTo>
                      <a:pt x="12164" y="5195"/>
                    </a:lnTo>
                    <a:lnTo>
                      <a:pt x="11729" y="4924"/>
                    </a:lnTo>
                    <a:lnTo>
                      <a:pt x="11440" y="4779"/>
                    </a:lnTo>
                    <a:lnTo>
                      <a:pt x="10824" y="4562"/>
                    </a:lnTo>
                    <a:lnTo>
                      <a:pt x="10173" y="4453"/>
                    </a:lnTo>
                    <a:lnTo>
                      <a:pt x="9557" y="4489"/>
                    </a:lnTo>
                    <a:lnTo>
                      <a:pt x="9268" y="4562"/>
                    </a:lnTo>
                    <a:lnTo>
                      <a:pt x="9268" y="4562"/>
                    </a:lnTo>
                    <a:lnTo>
                      <a:pt x="9395" y="4272"/>
                    </a:lnTo>
                    <a:lnTo>
                      <a:pt x="9576" y="3639"/>
                    </a:lnTo>
                    <a:lnTo>
                      <a:pt x="9612" y="2933"/>
                    </a:lnTo>
                    <a:lnTo>
                      <a:pt x="9503" y="2227"/>
                    </a:lnTo>
                    <a:lnTo>
                      <a:pt x="9395" y="1865"/>
                    </a:lnTo>
                    <a:lnTo>
                      <a:pt x="9232" y="1449"/>
                    </a:lnTo>
                    <a:lnTo>
                      <a:pt x="8779" y="779"/>
                    </a:lnTo>
                    <a:lnTo>
                      <a:pt x="8200" y="290"/>
                    </a:lnTo>
                    <a:lnTo>
                      <a:pt x="7530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4852851" y="2595580"/>
                <a:ext cx="112139" cy="11213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30" extrusionOk="0">
                    <a:moveTo>
                      <a:pt x="1484" y="0"/>
                    </a:moveTo>
                    <a:lnTo>
                      <a:pt x="1140" y="109"/>
                    </a:lnTo>
                    <a:lnTo>
                      <a:pt x="815" y="254"/>
                    </a:lnTo>
                    <a:lnTo>
                      <a:pt x="308" y="742"/>
                    </a:lnTo>
                    <a:lnTo>
                      <a:pt x="36" y="1358"/>
                    </a:lnTo>
                    <a:lnTo>
                      <a:pt x="0" y="2046"/>
                    </a:lnTo>
                    <a:lnTo>
                      <a:pt x="109" y="2389"/>
                    </a:lnTo>
                    <a:lnTo>
                      <a:pt x="254" y="2733"/>
                    </a:lnTo>
                    <a:lnTo>
                      <a:pt x="742" y="3222"/>
                    </a:lnTo>
                    <a:lnTo>
                      <a:pt x="1358" y="3512"/>
                    </a:lnTo>
                    <a:lnTo>
                      <a:pt x="2045" y="3530"/>
                    </a:lnTo>
                    <a:lnTo>
                      <a:pt x="2389" y="3439"/>
                    </a:lnTo>
                    <a:lnTo>
                      <a:pt x="2733" y="3276"/>
                    </a:lnTo>
                    <a:lnTo>
                      <a:pt x="3222" y="2806"/>
                    </a:lnTo>
                    <a:lnTo>
                      <a:pt x="3512" y="2172"/>
                    </a:lnTo>
                    <a:lnTo>
                      <a:pt x="3530" y="1484"/>
                    </a:lnTo>
                    <a:lnTo>
                      <a:pt x="3439" y="1141"/>
                    </a:lnTo>
                    <a:lnTo>
                      <a:pt x="3276" y="815"/>
                    </a:lnTo>
                    <a:lnTo>
                      <a:pt x="2806" y="308"/>
                    </a:lnTo>
                    <a:lnTo>
                      <a:pt x="2190" y="36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4848245" y="2590974"/>
                <a:ext cx="121924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711" extrusionOk="0">
                    <a:moveTo>
                      <a:pt x="1593" y="0"/>
                    </a:moveTo>
                    <a:lnTo>
                      <a:pt x="1231" y="109"/>
                    </a:lnTo>
                    <a:lnTo>
                      <a:pt x="869" y="272"/>
                    </a:lnTo>
                    <a:lnTo>
                      <a:pt x="326" y="797"/>
                    </a:lnTo>
                    <a:lnTo>
                      <a:pt x="37" y="1467"/>
                    </a:lnTo>
                    <a:lnTo>
                      <a:pt x="0" y="2227"/>
                    </a:lnTo>
                    <a:lnTo>
                      <a:pt x="109" y="2589"/>
                    </a:lnTo>
                    <a:lnTo>
                      <a:pt x="399" y="2498"/>
                    </a:lnTo>
                    <a:lnTo>
                      <a:pt x="290" y="2172"/>
                    </a:lnTo>
                    <a:lnTo>
                      <a:pt x="326" y="1539"/>
                    </a:lnTo>
                    <a:lnTo>
                      <a:pt x="580" y="978"/>
                    </a:lnTo>
                    <a:lnTo>
                      <a:pt x="1032" y="525"/>
                    </a:lnTo>
                    <a:lnTo>
                      <a:pt x="1340" y="399"/>
                    </a:lnTo>
                    <a:lnTo>
                      <a:pt x="1647" y="308"/>
                    </a:lnTo>
                    <a:lnTo>
                      <a:pt x="2281" y="326"/>
                    </a:lnTo>
                    <a:lnTo>
                      <a:pt x="2589" y="435"/>
                    </a:lnTo>
                    <a:lnTo>
                      <a:pt x="2878" y="580"/>
                    </a:lnTo>
                    <a:lnTo>
                      <a:pt x="3295" y="1050"/>
                    </a:lnTo>
                    <a:lnTo>
                      <a:pt x="3439" y="1340"/>
                    </a:lnTo>
                    <a:lnTo>
                      <a:pt x="3530" y="1648"/>
                    </a:lnTo>
                    <a:lnTo>
                      <a:pt x="3512" y="2281"/>
                    </a:lnTo>
                    <a:lnTo>
                      <a:pt x="3403" y="2589"/>
                    </a:lnTo>
                    <a:lnTo>
                      <a:pt x="3240" y="2878"/>
                    </a:lnTo>
                    <a:lnTo>
                      <a:pt x="2788" y="3295"/>
                    </a:lnTo>
                    <a:lnTo>
                      <a:pt x="2498" y="3439"/>
                    </a:lnTo>
                    <a:lnTo>
                      <a:pt x="2589" y="3711"/>
                    </a:lnTo>
                    <a:lnTo>
                      <a:pt x="2951" y="3566"/>
                    </a:lnTo>
                    <a:lnTo>
                      <a:pt x="3494" y="3041"/>
                    </a:lnTo>
                    <a:lnTo>
                      <a:pt x="3675" y="2715"/>
                    </a:lnTo>
                    <a:lnTo>
                      <a:pt x="3801" y="2353"/>
                    </a:lnTo>
                    <a:lnTo>
                      <a:pt x="3838" y="1593"/>
                    </a:lnTo>
                    <a:lnTo>
                      <a:pt x="3711" y="1231"/>
                    </a:lnTo>
                    <a:lnTo>
                      <a:pt x="3566" y="887"/>
                    </a:lnTo>
                    <a:lnTo>
                      <a:pt x="3041" y="344"/>
                    </a:lnTo>
                    <a:lnTo>
                      <a:pt x="2715" y="163"/>
                    </a:lnTo>
                    <a:lnTo>
                      <a:pt x="2353" y="19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4848245" y="2594437"/>
                <a:ext cx="82246" cy="11846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729" extrusionOk="0">
                    <a:moveTo>
                      <a:pt x="1231" y="0"/>
                    </a:moveTo>
                    <a:lnTo>
                      <a:pt x="869" y="163"/>
                    </a:lnTo>
                    <a:lnTo>
                      <a:pt x="326" y="688"/>
                    </a:lnTo>
                    <a:lnTo>
                      <a:pt x="37" y="1358"/>
                    </a:lnTo>
                    <a:lnTo>
                      <a:pt x="0" y="2118"/>
                    </a:lnTo>
                    <a:lnTo>
                      <a:pt x="109" y="2480"/>
                    </a:lnTo>
                    <a:lnTo>
                      <a:pt x="236" y="2769"/>
                    </a:lnTo>
                    <a:lnTo>
                      <a:pt x="598" y="3222"/>
                    </a:lnTo>
                    <a:lnTo>
                      <a:pt x="1068" y="3548"/>
                    </a:lnTo>
                    <a:lnTo>
                      <a:pt x="1629" y="3711"/>
                    </a:lnTo>
                    <a:lnTo>
                      <a:pt x="1919" y="3729"/>
                    </a:lnTo>
                    <a:lnTo>
                      <a:pt x="2263" y="3711"/>
                    </a:lnTo>
                    <a:lnTo>
                      <a:pt x="2589" y="3602"/>
                    </a:lnTo>
                    <a:lnTo>
                      <a:pt x="2498" y="3330"/>
                    </a:lnTo>
                    <a:lnTo>
                      <a:pt x="2172" y="3421"/>
                    </a:lnTo>
                    <a:lnTo>
                      <a:pt x="1539" y="3403"/>
                    </a:lnTo>
                    <a:lnTo>
                      <a:pt x="978" y="3149"/>
                    </a:lnTo>
                    <a:lnTo>
                      <a:pt x="525" y="2679"/>
                    </a:lnTo>
                    <a:lnTo>
                      <a:pt x="399" y="2389"/>
                    </a:lnTo>
                    <a:lnTo>
                      <a:pt x="290" y="2063"/>
                    </a:lnTo>
                    <a:lnTo>
                      <a:pt x="326" y="1430"/>
                    </a:lnTo>
                    <a:lnTo>
                      <a:pt x="580" y="869"/>
                    </a:lnTo>
                    <a:lnTo>
                      <a:pt x="1032" y="416"/>
                    </a:lnTo>
                    <a:lnTo>
                      <a:pt x="1340" y="29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4"/>
            <p:cNvGrpSpPr/>
            <p:nvPr/>
          </p:nvGrpSpPr>
          <p:grpSpPr>
            <a:xfrm>
              <a:off x="7951460" y="4076088"/>
              <a:ext cx="1401932" cy="1342762"/>
              <a:chOff x="7951460" y="4076088"/>
              <a:chExt cx="1401932" cy="1342762"/>
            </a:xfrm>
          </p:grpSpPr>
          <p:grpSp>
            <p:nvGrpSpPr>
              <p:cNvPr id="105" name="Google Shape;105;p4"/>
              <p:cNvGrpSpPr/>
              <p:nvPr/>
            </p:nvGrpSpPr>
            <p:grpSpPr>
              <a:xfrm>
                <a:off x="7951460" y="4641135"/>
                <a:ext cx="731725" cy="648549"/>
                <a:chOff x="3594159" y="415726"/>
                <a:chExt cx="839520" cy="744090"/>
              </a:xfrm>
            </p:grpSpPr>
            <p:sp>
              <p:nvSpPr>
                <p:cNvPr id="106" name="Google Shape;106;p4"/>
                <p:cNvSpPr/>
                <p:nvPr/>
              </p:nvSpPr>
              <p:spPr>
                <a:xfrm>
                  <a:off x="3598765" y="419761"/>
                  <a:ext cx="830339" cy="73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3151" extrusionOk="0">
                      <a:moveTo>
                        <a:pt x="16472" y="1"/>
                      </a:moveTo>
                      <a:lnTo>
                        <a:pt x="15983" y="55"/>
                      </a:lnTo>
                      <a:lnTo>
                        <a:pt x="15530" y="254"/>
                      </a:lnTo>
                      <a:lnTo>
                        <a:pt x="15114" y="544"/>
                      </a:lnTo>
                      <a:lnTo>
                        <a:pt x="14752" y="924"/>
                      </a:lnTo>
                      <a:lnTo>
                        <a:pt x="14462" y="1376"/>
                      </a:lnTo>
                      <a:lnTo>
                        <a:pt x="14281" y="1865"/>
                      </a:lnTo>
                      <a:lnTo>
                        <a:pt x="14245" y="2118"/>
                      </a:lnTo>
                      <a:lnTo>
                        <a:pt x="14209" y="2625"/>
                      </a:lnTo>
                      <a:lnTo>
                        <a:pt x="14390" y="3621"/>
                      </a:lnTo>
                      <a:lnTo>
                        <a:pt x="14987" y="5069"/>
                      </a:lnTo>
                      <a:lnTo>
                        <a:pt x="15512" y="5974"/>
                      </a:lnTo>
                      <a:lnTo>
                        <a:pt x="15766" y="6426"/>
                      </a:lnTo>
                      <a:lnTo>
                        <a:pt x="16236" y="7385"/>
                      </a:lnTo>
                      <a:lnTo>
                        <a:pt x="16562" y="8363"/>
                      </a:lnTo>
                      <a:lnTo>
                        <a:pt x="16634" y="9377"/>
                      </a:lnTo>
                      <a:lnTo>
                        <a:pt x="16544" y="9883"/>
                      </a:lnTo>
                      <a:lnTo>
                        <a:pt x="16490" y="10064"/>
                      </a:lnTo>
                      <a:lnTo>
                        <a:pt x="16327" y="10444"/>
                      </a:lnTo>
                      <a:lnTo>
                        <a:pt x="16073" y="10734"/>
                      </a:lnTo>
                      <a:lnTo>
                        <a:pt x="15748" y="10915"/>
                      </a:lnTo>
                      <a:lnTo>
                        <a:pt x="15567" y="10951"/>
                      </a:lnTo>
                      <a:lnTo>
                        <a:pt x="15349" y="10933"/>
                      </a:lnTo>
                      <a:lnTo>
                        <a:pt x="14987" y="10770"/>
                      </a:lnTo>
                      <a:lnTo>
                        <a:pt x="14535" y="10318"/>
                      </a:lnTo>
                      <a:lnTo>
                        <a:pt x="14318" y="9938"/>
                      </a:lnTo>
                      <a:lnTo>
                        <a:pt x="12544" y="6879"/>
                      </a:lnTo>
                      <a:lnTo>
                        <a:pt x="10770" y="3802"/>
                      </a:lnTo>
                      <a:lnTo>
                        <a:pt x="10498" y="3349"/>
                      </a:lnTo>
                      <a:lnTo>
                        <a:pt x="9829" y="2444"/>
                      </a:lnTo>
                      <a:lnTo>
                        <a:pt x="9250" y="1901"/>
                      </a:lnTo>
                      <a:lnTo>
                        <a:pt x="8815" y="1630"/>
                      </a:lnTo>
                      <a:lnTo>
                        <a:pt x="8363" y="1467"/>
                      </a:lnTo>
                      <a:lnTo>
                        <a:pt x="7874" y="1430"/>
                      </a:lnTo>
                      <a:lnTo>
                        <a:pt x="7602" y="1467"/>
                      </a:lnTo>
                      <a:lnTo>
                        <a:pt x="7313" y="1539"/>
                      </a:lnTo>
                      <a:lnTo>
                        <a:pt x="6806" y="1847"/>
                      </a:lnTo>
                      <a:lnTo>
                        <a:pt x="6444" y="2281"/>
                      </a:lnTo>
                      <a:lnTo>
                        <a:pt x="6209" y="2842"/>
                      </a:lnTo>
                      <a:lnTo>
                        <a:pt x="6064" y="3476"/>
                      </a:lnTo>
                      <a:lnTo>
                        <a:pt x="6046" y="4146"/>
                      </a:lnTo>
                      <a:lnTo>
                        <a:pt x="6118" y="4815"/>
                      </a:lnTo>
                      <a:lnTo>
                        <a:pt x="6281" y="5485"/>
                      </a:lnTo>
                      <a:lnTo>
                        <a:pt x="6390" y="5793"/>
                      </a:lnTo>
                      <a:lnTo>
                        <a:pt x="6752" y="6643"/>
                      </a:lnTo>
                      <a:lnTo>
                        <a:pt x="7747" y="8218"/>
                      </a:lnTo>
                      <a:lnTo>
                        <a:pt x="8978" y="9594"/>
                      </a:lnTo>
                      <a:lnTo>
                        <a:pt x="10444" y="10734"/>
                      </a:lnTo>
                      <a:lnTo>
                        <a:pt x="11241" y="11205"/>
                      </a:lnTo>
                      <a:lnTo>
                        <a:pt x="11910" y="11549"/>
                      </a:lnTo>
                      <a:lnTo>
                        <a:pt x="12815" y="12182"/>
                      </a:lnTo>
                      <a:lnTo>
                        <a:pt x="13214" y="12743"/>
                      </a:lnTo>
                      <a:lnTo>
                        <a:pt x="13322" y="13087"/>
                      </a:lnTo>
                      <a:lnTo>
                        <a:pt x="13340" y="13268"/>
                      </a:lnTo>
                      <a:lnTo>
                        <a:pt x="13304" y="13648"/>
                      </a:lnTo>
                      <a:lnTo>
                        <a:pt x="13105" y="14155"/>
                      </a:lnTo>
                      <a:lnTo>
                        <a:pt x="12580" y="14698"/>
                      </a:lnTo>
                      <a:lnTo>
                        <a:pt x="11874" y="15042"/>
                      </a:lnTo>
                      <a:lnTo>
                        <a:pt x="11494" y="15114"/>
                      </a:lnTo>
                      <a:lnTo>
                        <a:pt x="11114" y="15114"/>
                      </a:lnTo>
                      <a:lnTo>
                        <a:pt x="10372" y="14988"/>
                      </a:lnTo>
                      <a:lnTo>
                        <a:pt x="9666" y="14698"/>
                      </a:lnTo>
                      <a:lnTo>
                        <a:pt x="8978" y="14318"/>
                      </a:lnTo>
                      <a:lnTo>
                        <a:pt x="8670" y="14101"/>
                      </a:lnTo>
                      <a:lnTo>
                        <a:pt x="7874" y="13521"/>
                      </a:lnTo>
                      <a:lnTo>
                        <a:pt x="6281" y="12327"/>
                      </a:lnTo>
                      <a:lnTo>
                        <a:pt x="5430" y="11838"/>
                      </a:lnTo>
                      <a:lnTo>
                        <a:pt x="4996" y="11621"/>
                      </a:lnTo>
                      <a:lnTo>
                        <a:pt x="4037" y="11295"/>
                      </a:lnTo>
                      <a:lnTo>
                        <a:pt x="3077" y="11168"/>
                      </a:lnTo>
                      <a:lnTo>
                        <a:pt x="2100" y="11259"/>
                      </a:lnTo>
                      <a:lnTo>
                        <a:pt x="1647" y="11422"/>
                      </a:lnTo>
                      <a:lnTo>
                        <a:pt x="1412" y="11530"/>
                      </a:lnTo>
                      <a:lnTo>
                        <a:pt x="1014" y="11802"/>
                      </a:lnTo>
                      <a:lnTo>
                        <a:pt x="652" y="12146"/>
                      </a:lnTo>
                      <a:lnTo>
                        <a:pt x="362" y="12544"/>
                      </a:lnTo>
                      <a:lnTo>
                        <a:pt x="145" y="12997"/>
                      </a:lnTo>
                      <a:lnTo>
                        <a:pt x="18" y="13467"/>
                      </a:lnTo>
                      <a:lnTo>
                        <a:pt x="0" y="13938"/>
                      </a:lnTo>
                      <a:lnTo>
                        <a:pt x="91" y="14408"/>
                      </a:lnTo>
                      <a:lnTo>
                        <a:pt x="181" y="14626"/>
                      </a:lnTo>
                      <a:lnTo>
                        <a:pt x="290" y="14825"/>
                      </a:lnTo>
                      <a:lnTo>
                        <a:pt x="579" y="15169"/>
                      </a:lnTo>
                      <a:lnTo>
                        <a:pt x="1104" y="15585"/>
                      </a:lnTo>
                      <a:lnTo>
                        <a:pt x="1955" y="15965"/>
                      </a:lnTo>
                      <a:lnTo>
                        <a:pt x="2896" y="16218"/>
                      </a:lnTo>
                      <a:lnTo>
                        <a:pt x="3349" y="16309"/>
                      </a:lnTo>
                      <a:lnTo>
                        <a:pt x="4471" y="16544"/>
                      </a:lnTo>
                      <a:lnTo>
                        <a:pt x="6679" y="17069"/>
                      </a:lnTo>
                      <a:lnTo>
                        <a:pt x="9883" y="18028"/>
                      </a:lnTo>
                      <a:lnTo>
                        <a:pt x="14082" y="19567"/>
                      </a:lnTo>
                      <a:lnTo>
                        <a:pt x="18191" y="21323"/>
                      </a:lnTo>
                      <a:lnTo>
                        <a:pt x="20255" y="22264"/>
                      </a:lnTo>
                      <a:lnTo>
                        <a:pt x="20924" y="22572"/>
                      </a:lnTo>
                      <a:lnTo>
                        <a:pt x="22010" y="22970"/>
                      </a:lnTo>
                      <a:lnTo>
                        <a:pt x="22861" y="23151"/>
                      </a:lnTo>
                      <a:lnTo>
                        <a:pt x="23513" y="23060"/>
                      </a:lnTo>
                      <a:lnTo>
                        <a:pt x="24001" y="22716"/>
                      </a:lnTo>
                      <a:lnTo>
                        <a:pt x="24418" y="22101"/>
                      </a:lnTo>
                      <a:lnTo>
                        <a:pt x="24924" y="20671"/>
                      </a:lnTo>
                      <a:lnTo>
                        <a:pt x="25286" y="19259"/>
                      </a:lnTo>
                      <a:lnTo>
                        <a:pt x="25522" y="18264"/>
                      </a:lnTo>
                      <a:lnTo>
                        <a:pt x="25884" y="16218"/>
                      </a:lnTo>
                      <a:lnTo>
                        <a:pt x="26083" y="14137"/>
                      </a:lnTo>
                      <a:lnTo>
                        <a:pt x="26137" y="12073"/>
                      </a:lnTo>
                      <a:lnTo>
                        <a:pt x="26083" y="11024"/>
                      </a:lnTo>
                      <a:lnTo>
                        <a:pt x="26047" y="10372"/>
                      </a:lnTo>
                      <a:lnTo>
                        <a:pt x="25866" y="9377"/>
                      </a:lnTo>
                      <a:lnTo>
                        <a:pt x="25612" y="8761"/>
                      </a:lnTo>
                      <a:lnTo>
                        <a:pt x="25449" y="8490"/>
                      </a:lnTo>
                      <a:lnTo>
                        <a:pt x="25250" y="8218"/>
                      </a:lnTo>
                      <a:lnTo>
                        <a:pt x="24725" y="7784"/>
                      </a:lnTo>
                      <a:lnTo>
                        <a:pt x="24110" y="7548"/>
                      </a:lnTo>
                      <a:lnTo>
                        <a:pt x="23458" y="7530"/>
                      </a:lnTo>
                      <a:lnTo>
                        <a:pt x="23151" y="7639"/>
                      </a:lnTo>
                      <a:lnTo>
                        <a:pt x="22952" y="7747"/>
                      </a:lnTo>
                      <a:lnTo>
                        <a:pt x="22626" y="8037"/>
                      </a:lnTo>
                      <a:lnTo>
                        <a:pt x="22300" y="8580"/>
                      </a:lnTo>
                      <a:lnTo>
                        <a:pt x="22083" y="9503"/>
                      </a:lnTo>
                      <a:lnTo>
                        <a:pt x="22028" y="10499"/>
                      </a:lnTo>
                      <a:lnTo>
                        <a:pt x="22028" y="10969"/>
                      </a:lnTo>
                      <a:lnTo>
                        <a:pt x="22010" y="11440"/>
                      </a:lnTo>
                      <a:lnTo>
                        <a:pt x="21757" y="12417"/>
                      </a:lnTo>
                      <a:lnTo>
                        <a:pt x="21413" y="13033"/>
                      </a:lnTo>
                      <a:lnTo>
                        <a:pt x="21105" y="13340"/>
                      </a:lnTo>
                      <a:lnTo>
                        <a:pt x="20761" y="13558"/>
                      </a:lnTo>
                      <a:lnTo>
                        <a:pt x="20345" y="13612"/>
                      </a:lnTo>
                      <a:lnTo>
                        <a:pt x="20128" y="13594"/>
                      </a:lnTo>
                      <a:lnTo>
                        <a:pt x="19947" y="13540"/>
                      </a:lnTo>
                      <a:lnTo>
                        <a:pt x="19639" y="13377"/>
                      </a:lnTo>
                      <a:lnTo>
                        <a:pt x="19277" y="12997"/>
                      </a:lnTo>
                      <a:lnTo>
                        <a:pt x="18988" y="12309"/>
                      </a:lnTo>
                      <a:lnTo>
                        <a:pt x="18825" y="11530"/>
                      </a:lnTo>
                      <a:lnTo>
                        <a:pt x="18788" y="11150"/>
                      </a:lnTo>
                      <a:lnTo>
                        <a:pt x="18499" y="6969"/>
                      </a:lnTo>
                      <a:lnTo>
                        <a:pt x="18191" y="2806"/>
                      </a:lnTo>
                      <a:lnTo>
                        <a:pt x="18155" y="2444"/>
                      </a:lnTo>
                      <a:lnTo>
                        <a:pt x="18046" y="1702"/>
                      </a:lnTo>
                      <a:lnTo>
                        <a:pt x="17829" y="1014"/>
                      </a:lnTo>
                      <a:lnTo>
                        <a:pt x="17431" y="435"/>
                      </a:lnTo>
                      <a:lnTo>
                        <a:pt x="17159" y="236"/>
                      </a:lnTo>
                      <a:lnTo>
                        <a:pt x="16924" y="109"/>
                      </a:lnTo>
                      <a:lnTo>
                        <a:pt x="1647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4"/>
                <p:cNvSpPr/>
                <p:nvPr/>
              </p:nvSpPr>
              <p:spPr>
                <a:xfrm>
                  <a:off x="3594159" y="415726"/>
                  <a:ext cx="839520" cy="744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27" h="23423" extrusionOk="0">
                      <a:moveTo>
                        <a:pt x="16363" y="1"/>
                      </a:moveTo>
                      <a:lnTo>
                        <a:pt x="15929" y="91"/>
                      </a:lnTo>
                      <a:lnTo>
                        <a:pt x="15712" y="200"/>
                      </a:lnTo>
                      <a:lnTo>
                        <a:pt x="15422" y="345"/>
                      </a:lnTo>
                      <a:lnTo>
                        <a:pt x="14915" y="779"/>
                      </a:lnTo>
                      <a:lnTo>
                        <a:pt x="14535" y="1322"/>
                      </a:lnTo>
                      <a:lnTo>
                        <a:pt x="14282" y="1919"/>
                      </a:lnTo>
                      <a:lnTo>
                        <a:pt x="14227" y="2227"/>
                      </a:lnTo>
                      <a:lnTo>
                        <a:pt x="14209" y="2752"/>
                      </a:lnTo>
                      <a:lnTo>
                        <a:pt x="14390" y="3784"/>
                      </a:lnTo>
                      <a:lnTo>
                        <a:pt x="14988" y="5250"/>
                      </a:lnTo>
                      <a:lnTo>
                        <a:pt x="15512" y="6137"/>
                      </a:lnTo>
                      <a:lnTo>
                        <a:pt x="15531" y="6173"/>
                      </a:lnTo>
                      <a:lnTo>
                        <a:pt x="15784" y="6626"/>
                      </a:lnTo>
                      <a:lnTo>
                        <a:pt x="16236" y="7531"/>
                      </a:lnTo>
                      <a:lnTo>
                        <a:pt x="16544" y="8508"/>
                      </a:lnTo>
                      <a:lnTo>
                        <a:pt x="16635" y="9485"/>
                      </a:lnTo>
                      <a:lnTo>
                        <a:pt x="16544" y="9974"/>
                      </a:lnTo>
                      <a:lnTo>
                        <a:pt x="16436" y="10318"/>
                      </a:lnTo>
                      <a:lnTo>
                        <a:pt x="16128" y="10734"/>
                      </a:lnTo>
                      <a:lnTo>
                        <a:pt x="15856" y="10897"/>
                      </a:lnTo>
                      <a:lnTo>
                        <a:pt x="15693" y="10933"/>
                      </a:lnTo>
                      <a:lnTo>
                        <a:pt x="15512" y="10915"/>
                      </a:lnTo>
                      <a:lnTo>
                        <a:pt x="15205" y="10771"/>
                      </a:lnTo>
                      <a:lnTo>
                        <a:pt x="14807" y="10336"/>
                      </a:lnTo>
                      <a:lnTo>
                        <a:pt x="14589" y="9992"/>
                      </a:lnTo>
                      <a:lnTo>
                        <a:pt x="11042" y="3856"/>
                      </a:lnTo>
                      <a:lnTo>
                        <a:pt x="10643" y="3187"/>
                      </a:lnTo>
                      <a:lnTo>
                        <a:pt x="9829" y="2209"/>
                      </a:lnTo>
                      <a:lnTo>
                        <a:pt x="9214" y="1720"/>
                      </a:lnTo>
                      <a:lnTo>
                        <a:pt x="8797" y="1521"/>
                      </a:lnTo>
                      <a:lnTo>
                        <a:pt x="8363" y="1413"/>
                      </a:lnTo>
                      <a:lnTo>
                        <a:pt x="7947" y="1413"/>
                      </a:lnTo>
                      <a:lnTo>
                        <a:pt x="7729" y="1431"/>
                      </a:lnTo>
                      <a:lnTo>
                        <a:pt x="7512" y="1485"/>
                      </a:lnTo>
                      <a:lnTo>
                        <a:pt x="7132" y="1648"/>
                      </a:lnTo>
                      <a:lnTo>
                        <a:pt x="6806" y="1901"/>
                      </a:lnTo>
                      <a:lnTo>
                        <a:pt x="6535" y="2227"/>
                      </a:lnTo>
                      <a:lnTo>
                        <a:pt x="6426" y="2426"/>
                      </a:lnTo>
                      <a:lnTo>
                        <a:pt x="6245" y="2788"/>
                      </a:lnTo>
                      <a:lnTo>
                        <a:pt x="6064" y="3621"/>
                      </a:lnTo>
                      <a:lnTo>
                        <a:pt x="6064" y="4562"/>
                      </a:lnTo>
                      <a:lnTo>
                        <a:pt x="6227" y="5521"/>
                      </a:lnTo>
                      <a:lnTo>
                        <a:pt x="6390" y="5974"/>
                      </a:lnTo>
                      <a:lnTo>
                        <a:pt x="6770" y="6825"/>
                      </a:lnTo>
                      <a:lnTo>
                        <a:pt x="7766" y="8417"/>
                      </a:lnTo>
                      <a:lnTo>
                        <a:pt x="9033" y="9829"/>
                      </a:lnTo>
                      <a:lnTo>
                        <a:pt x="10499" y="11006"/>
                      </a:lnTo>
                      <a:lnTo>
                        <a:pt x="11313" y="11458"/>
                      </a:lnTo>
                      <a:lnTo>
                        <a:pt x="11512" y="11567"/>
                      </a:lnTo>
                      <a:lnTo>
                        <a:pt x="12128" y="11893"/>
                      </a:lnTo>
                      <a:lnTo>
                        <a:pt x="12888" y="12472"/>
                      </a:lnTo>
                      <a:lnTo>
                        <a:pt x="13232" y="12943"/>
                      </a:lnTo>
                      <a:lnTo>
                        <a:pt x="13322" y="13250"/>
                      </a:lnTo>
                      <a:lnTo>
                        <a:pt x="13340" y="13576"/>
                      </a:lnTo>
                      <a:lnTo>
                        <a:pt x="13178" y="14119"/>
                      </a:lnTo>
                      <a:lnTo>
                        <a:pt x="13033" y="14300"/>
                      </a:lnTo>
                      <a:lnTo>
                        <a:pt x="12906" y="14463"/>
                      </a:lnTo>
                      <a:lnTo>
                        <a:pt x="12580" y="14735"/>
                      </a:lnTo>
                      <a:lnTo>
                        <a:pt x="12218" y="14934"/>
                      </a:lnTo>
                      <a:lnTo>
                        <a:pt x="11838" y="15060"/>
                      </a:lnTo>
                      <a:lnTo>
                        <a:pt x="11621" y="15078"/>
                      </a:lnTo>
                      <a:lnTo>
                        <a:pt x="11241" y="15097"/>
                      </a:lnTo>
                      <a:lnTo>
                        <a:pt x="10499" y="14952"/>
                      </a:lnTo>
                      <a:lnTo>
                        <a:pt x="9467" y="14481"/>
                      </a:lnTo>
                      <a:lnTo>
                        <a:pt x="8888" y="14101"/>
                      </a:lnTo>
                      <a:lnTo>
                        <a:pt x="8345" y="13703"/>
                      </a:lnTo>
                      <a:lnTo>
                        <a:pt x="7820" y="13305"/>
                      </a:lnTo>
                      <a:lnTo>
                        <a:pt x="7313" y="12906"/>
                      </a:lnTo>
                      <a:lnTo>
                        <a:pt x="6227" y="12164"/>
                      </a:lnTo>
                      <a:lnTo>
                        <a:pt x="5648" y="11838"/>
                      </a:lnTo>
                      <a:lnTo>
                        <a:pt x="5123" y="11585"/>
                      </a:lnTo>
                      <a:lnTo>
                        <a:pt x="4091" y="11259"/>
                      </a:lnTo>
                      <a:lnTo>
                        <a:pt x="3096" y="11151"/>
                      </a:lnTo>
                      <a:lnTo>
                        <a:pt x="2154" y="11259"/>
                      </a:lnTo>
                      <a:lnTo>
                        <a:pt x="1738" y="11404"/>
                      </a:lnTo>
                      <a:lnTo>
                        <a:pt x="1467" y="11531"/>
                      </a:lnTo>
                      <a:lnTo>
                        <a:pt x="996" y="11857"/>
                      </a:lnTo>
                      <a:lnTo>
                        <a:pt x="580" y="12291"/>
                      </a:lnTo>
                      <a:lnTo>
                        <a:pt x="272" y="12780"/>
                      </a:lnTo>
                      <a:lnTo>
                        <a:pt x="163" y="13051"/>
                      </a:lnTo>
                      <a:lnTo>
                        <a:pt x="73" y="13286"/>
                      </a:lnTo>
                      <a:lnTo>
                        <a:pt x="0" y="13739"/>
                      </a:lnTo>
                      <a:lnTo>
                        <a:pt x="0" y="14192"/>
                      </a:lnTo>
                      <a:lnTo>
                        <a:pt x="109" y="14626"/>
                      </a:lnTo>
                      <a:lnTo>
                        <a:pt x="200" y="14825"/>
                      </a:lnTo>
                      <a:lnTo>
                        <a:pt x="308" y="15024"/>
                      </a:lnTo>
                      <a:lnTo>
                        <a:pt x="598" y="15386"/>
                      </a:lnTo>
                      <a:lnTo>
                        <a:pt x="1123" y="15821"/>
                      </a:lnTo>
                      <a:lnTo>
                        <a:pt x="1992" y="16219"/>
                      </a:lnTo>
                      <a:lnTo>
                        <a:pt x="2969" y="16490"/>
                      </a:lnTo>
                      <a:lnTo>
                        <a:pt x="3476" y="16581"/>
                      </a:lnTo>
                      <a:lnTo>
                        <a:pt x="3530" y="16291"/>
                      </a:lnTo>
                      <a:lnTo>
                        <a:pt x="3059" y="16201"/>
                      </a:lnTo>
                      <a:lnTo>
                        <a:pt x="2136" y="15947"/>
                      </a:lnTo>
                      <a:lnTo>
                        <a:pt x="1322" y="15585"/>
                      </a:lnTo>
                      <a:lnTo>
                        <a:pt x="833" y="15187"/>
                      </a:lnTo>
                      <a:lnTo>
                        <a:pt x="562" y="14879"/>
                      </a:lnTo>
                      <a:lnTo>
                        <a:pt x="471" y="14680"/>
                      </a:lnTo>
                      <a:lnTo>
                        <a:pt x="326" y="14336"/>
                      </a:lnTo>
                      <a:lnTo>
                        <a:pt x="308" y="13558"/>
                      </a:lnTo>
                      <a:lnTo>
                        <a:pt x="435" y="13160"/>
                      </a:lnTo>
                      <a:lnTo>
                        <a:pt x="543" y="12924"/>
                      </a:lnTo>
                      <a:lnTo>
                        <a:pt x="815" y="12472"/>
                      </a:lnTo>
                      <a:lnTo>
                        <a:pt x="1195" y="12092"/>
                      </a:lnTo>
                      <a:lnTo>
                        <a:pt x="1611" y="11802"/>
                      </a:lnTo>
                      <a:lnTo>
                        <a:pt x="1847" y="11694"/>
                      </a:lnTo>
                      <a:lnTo>
                        <a:pt x="2245" y="11549"/>
                      </a:lnTo>
                      <a:lnTo>
                        <a:pt x="3114" y="11440"/>
                      </a:lnTo>
                      <a:lnTo>
                        <a:pt x="4055" y="11549"/>
                      </a:lnTo>
                      <a:lnTo>
                        <a:pt x="5014" y="11857"/>
                      </a:lnTo>
                      <a:lnTo>
                        <a:pt x="5503" y="12110"/>
                      </a:lnTo>
                      <a:lnTo>
                        <a:pt x="6064" y="12418"/>
                      </a:lnTo>
                      <a:lnTo>
                        <a:pt x="7132" y="13160"/>
                      </a:lnTo>
                      <a:lnTo>
                        <a:pt x="7639" y="13540"/>
                      </a:lnTo>
                      <a:lnTo>
                        <a:pt x="8182" y="13956"/>
                      </a:lnTo>
                      <a:lnTo>
                        <a:pt x="8725" y="14336"/>
                      </a:lnTo>
                      <a:lnTo>
                        <a:pt x="9340" y="14753"/>
                      </a:lnTo>
                      <a:lnTo>
                        <a:pt x="10426" y="15241"/>
                      </a:lnTo>
                      <a:lnTo>
                        <a:pt x="11223" y="15404"/>
                      </a:lnTo>
                      <a:lnTo>
                        <a:pt x="11657" y="15386"/>
                      </a:lnTo>
                      <a:lnTo>
                        <a:pt x="11892" y="15350"/>
                      </a:lnTo>
                      <a:lnTo>
                        <a:pt x="12345" y="15205"/>
                      </a:lnTo>
                      <a:lnTo>
                        <a:pt x="12761" y="14988"/>
                      </a:lnTo>
                      <a:lnTo>
                        <a:pt x="13123" y="14662"/>
                      </a:lnTo>
                      <a:lnTo>
                        <a:pt x="13268" y="14481"/>
                      </a:lnTo>
                      <a:lnTo>
                        <a:pt x="13485" y="14173"/>
                      </a:lnTo>
                      <a:lnTo>
                        <a:pt x="13648" y="13522"/>
                      </a:lnTo>
                      <a:lnTo>
                        <a:pt x="13612" y="13178"/>
                      </a:lnTo>
                      <a:lnTo>
                        <a:pt x="13521" y="12834"/>
                      </a:lnTo>
                      <a:lnTo>
                        <a:pt x="13141" y="12273"/>
                      </a:lnTo>
                      <a:lnTo>
                        <a:pt x="12291" y="11639"/>
                      </a:lnTo>
                      <a:lnTo>
                        <a:pt x="11657" y="11295"/>
                      </a:lnTo>
                      <a:lnTo>
                        <a:pt x="11458" y="11205"/>
                      </a:lnTo>
                      <a:lnTo>
                        <a:pt x="10680" y="10752"/>
                      </a:lnTo>
                      <a:lnTo>
                        <a:pt x="9232" y="9612"/>
                      </a:lnTo>
                      <a:lnTo>
                        <a:pt x="8001" y="8236"/>
                      </a:lnTo>
                      <a:lnTo>
                        <a:pt x="7042" y="6698"/>
                      </a:lnTo>
                      <a:lnTo>
                        <a:pt x="6680" y="5865"/>
                      </a:lnTo>
                      <a:lnTo>
                        <a:pt x="6517" y="5431"/>
                      </a:lnTo>
                      <a:lnTo>
                        <a:pt x="6354" y="4544"/>
                      </a:lnTo>
                      <a:lnTo>
                        <a:pt x="6354" y="3675"/>
                      </a:lnTo>
                      <a:lnTo>
                        <a:pt x="6535" y="2897"/>
                      </a:lnTo>
                      <a:lnTo>
                        <a:pt x="6680" y="2571"/>
                      </a:lnTo>
                      <a:lnTo>
                        <a:pt x="6879" y="2245"/>
                      </a:lnTo>
                      <a:lnTo>
                        <a:pt x="7440" y="1829"/>
                      </a:lnTo>
                      <a:lnTo>
                        <a:pt x="7784" y="1738"/>
                      </a:lnTo>
                      <a:lnTo>
                        <a:pt x="7983" y="1702"/>
                      </a:lnTo>
                      <a:lnTo>
                        <a:pt x="8345" y="1720"/>
                      </a:lnTo>
                      <a:lnTo>
                        <a:pt x="8924" y="1901"/>
                      </a:lnTo>
                      <a:lnTo>
                        <a:pt x="9666" y="2462"/>
                      </a:lnTo>
                      <a:lnTo>
                        <a:pt x="10408" y="3386"/>
                      </a:lnTo>
                      <a:lnTo>
                        <a:pt x="10788" y="4001"/>
                      </a:lnTo>
                      <a:lnTo>
                        <a:pt x="14336" y="10137"/>
                      </a:lnTo>
                      <a:lnTo>
                        <a:pt x="14571" y="10535"/>
                      </a:lnTo>
                      <a:lnTo>
                        <a:pt x="15060" y="11042"/>
                      </a:lnTo>
                      <a:lnTo>
                        <a:pt x="15476" y="11223"/>
                      </a:lnTo>
                      <a:lnTo>
                        <a:pt x="15712" y="11223"/>
                      </a:lnTo>
                      <a:lnTo>
                        <a:pt x="15929" y="11205"/>
                      </a:lnTo>
                      <a:lnTo>
                        <a:pt x="16291" y="10988"/>
                      </a:lnTo>
                      <a:lnTo>
                        <a:pt x="16580" y="10662"/>
                      </a:lnTo>
                      <a:lnTo>
                        <a:pt x="16779" y="10264"/>
                      </a:lnTo>
                      <a:lnTo>
                        <a:pt x="16834" y="10047"/>
                      </a:lnTo>
                      <a:lnTo>
                        <a:pt x="16942" y="9522"/>
                      </a:lnTo>
                      <a:lnTo>
                        <a:pt x="16852" y="8472"/>
                      </a:lnTo>
                      <a:lnTo>
                        <a:pt x="16526" y="7458"/>
                      </a:lnTo>
                      <a:lnTo>
                        <a:pt x="16055" y="6481"/>
                      </a:lnTo>
                      <a:lnTo>
                        <a:pt x="15784" y="6028"/>
                      </a:lnTo>
                      <a:lnTo>
                        <a:pt x="15766" y="5992"/>
                      </a:lnTo>
                      <a:lnTo>
                        <a:pt x="15259" y="5087"/>
                      </a:lnTo>
                      <a:lnTo>
                        <a:pt x="14680" y="3711"/>
                      </a:lnTo>
                      <a:lnTo>
                        <a:pt x="14499" y="2752"/>
                      </a:lnTo>
                      <a:lnTo>
                        <a:pt x="14535" y="2263"/>
                      </a:lnTo>
                      <a:lnTo>
                        <a:pt x="14589" y="1992"/>
                      </a:lnTo>
                      <a:lnTo>
                        <a:pt x="14807" y="1467"/>
                      </a:lnTo>
                      <a:lnTo>
                        <a:pt x="15150" y="978"/>
                      </a:lnTo>
                      <a:lnTo>
                        <a:pt x="15585" y="598"/>
                      </a:lnTo>
                      <a:lnTo>
                        <a:pt x="15838" y="471"/>
                      </a:lnTo>
                      <a:lnTo>
                        <a:pt x="16019" y="381"/>
                      </a:lnTo>
                      <a:lnTo>
                        <a:pt x="16381" y="290"/>
                      </a:lnTo>
                      <a:lnTo>
                        <a:pt x="16743" y="309"/>
                      </a:lnTo>
                      <a:lnTo>
                        <a:pt x="17069" y="399"/>
                      </a:lnTo>
                      <a:lnTo>
                        <a:pt x="17214" y="490"/>
                      </a:lnTo>
                      <a:lnTo>
                        <a:pt x="17467" y="671"/>
                      </a:lnTo>
                      <a:lnTo>
                        <a:pt x="17829" y="1195"/>
                      </a:lnTo>
                      <a:lnTo>
                        <a:pt x="18047" y="1829"/>
                      </a:lnTo>
                      <a:lnTo>
                        <a:pt x="18155" y="2553"/>
                      </a:lnTo>
                      <a:lnTo>
                        <a:pt x="18191" y="2933"/>
                      </a:lnTo>
                      <a:lnTo>
                        <a:pt x="18789" y="11277"/>
                      </a:lnTo>
                      <a:lnTo>
                        <a:pt x="18843" y="11838"/>
                      </a:lnTo>
                      <a:lnTo>
                        <a:pt x="19060" y="12725"/>
                      </a:lnTo>
                      <a:lnTo>
                        <a:pt x="19440" y="13377"/>
                      </a:lnTo>
                      <a:lnTo>
                        <a:pt x="19929" y="13775"/>
                      </a:lnTo>
                      <a:lnTo>
                        <a:pt x="20237" y="13866"/>
                      </a:lnTo>
                      <a:lnTo>
                        <a:pt x="20544" y="13902"/>
                      </a:lnTo>
                      <a:lnTo>
                        <a:pt x="21105" y="13757"/>
                      </a:lnTo>
                      <a:lnTo>
                        <a:pt x="21359" y="13576"/>
                      </a:lnTo>
                      <a:lnTo>
                        <a:pt x="21594" y="13359"/>
                      </a:lnTo>
                      <a:lnTo>
                        <a:pt x="21956" y="12780"/>
                      </a:lnTo>
                      <a:lnTo>
                        <a:pt x="22210" y="12092"/>
                      </a:lnTo>
                      <a:lnTo>
                        <a:pt x="22318" y="11404"/>
                      </a:lnTo>
                      <a:lnTo>
                        <a:pt x="22336" y="11096"/>
                      </a:lnTo>
                      <a:lnTo>
                        <a:pt x="22336" y="11042"/>
                      </a:lnTo>
                      <a:lnTo>
                        <a:pt x="22336" y="10590"/>
                      </a:lnTo>
                      <a:lnTo>
                        <a:pt x="22391" y="9648"/>
                      </a:lnTo>
                      <a:lnTo>
                        <a:pt x="22572" y="8780"/>
                      </a:lnTo>
                      <a:lnTo>
                        <a:pt x="22879" y="8255"/>
                      </a:lnTo>
                      <a:lnTo>
                        <a:pt x="23169" y="8001"/>
                      </a:lnTo>
                      <a:lnTo>
                        <a:pt x="23368" y="7911"/>
                      </a:lnTo>
                      <a:lnTo>
                        <a:pt x="23658" y="7802"/>
                      </a:lnTo>
                      <a:lnTo>
                        <a:pt x="24237" y="7820"/>
                      </a:lnTo>
                      <a:lnTo>
                        <a:pt x="24816" y="8055"/>
                      </a:lnTo>
                      <a:lnTo>
                        <a:pt x="25287" y="8454"/>
                      </a:lnTo>
                      <a:lnTo>
                        <a:pt x="25468" y="8689"/>
                      </a:lnTo>
                      <a:lnTo>
                        <a:pt x="25631" y="8979"/>
                      </a:lnTo>
                      <a:lnTo>
                        <a:pt x="25866" y="9576"/>
                      </a:lnTo>
                      <a:lnTo>
                        <a:pt x="26047" y="10535"/>
                      </a:lnTo>
                      <a:lnTo>
                        <a:pt x="26083" y="11169"/>
                      </a:lnTo>
                      <a:lnTo>
                        <a:pt x="26119" y="12200"/>
                      </a:lnTo>
                      <a:lnTo>
                        <a:pt x="26083" y="14264"/>
                      </a:lnTo>
                      <a:lnTo>
                        <a:pt x="25884" y="16309"/>
                      </a:lnTo>
                      <a:lnTo>
                        <a:pt x="25522" y="18336"/>
                      </a:lnTo>
                      <a:lnTo>
                        <a:pt x="25287" y="19350"/>
                      </a:lnTo>
                      <a:lnTo>
                        <a:pt x="24925" y="20780"/>
                      </a:lnTo>
                      <a:lnTo>
                        <a:pt x="24382" y="22246"/>
                      </a:lnTo>
                      <a:lnTo>
                        <a:pt x="23947" y="22843"/>
                      </a:lnTo>
                      <a:lnTo>
                        <a:pt x="23676" y="23006"/>
                      </a:lnTo>
                      <a:lnTo>
                        <a:pt x="23459" y="23097"/>
                      </a:lnTo>
                      <a:lnTo>
                        <a:pt x="22879" y="23115"/>
                      </a:lnTo>
                      <a:lnTo>
                        <a:pt x="22119" y="22934"/>
                      </a:lnTo>
                      <a:lnTo>
                        <a:pt x="21105" y="22536"/>
                      </a:lnTo>
                      <a:lnTo>
                        <a:pt x="20472" y="22264"/>
                      </a:lnTo>
                      <a:lnTo>
                        <a:pt x="20345" y="22536"/>
                      </a:lnTo>
                      <a:lnTo>
                        <a:pt x="21196" y="22916"/>
                      </a:lnTo>
                      <a:lnTo>
                        <a:pt x="22246" y="23278"/>
                      </a:lnTo>
                      <a:lnTo>
                        <a:pt x="22843" y="23405"/>
                      </a:lnTo>
                      <a:lnTo>
                        <a:pt x="23115" y="23423"/>
                      </a:lnTo>
                      <a:lnTo>
                        <a:pt x="23495" y="23405"/>
                      </a:lnTo>
                      <a:lnTo>
                        <a:pt x="23802" y="23278"/>
                      </a:lnTo>
                      <a:lnTo>
                        <a:pt x="23965" y="23187"/>
                      </a:lnTo>
                      <a:lnTo>
                        <a:pt x="24255" y="22952"/>
                      </a:lnTo>
                      <a:lnTo>
                        <a:pt x="24599" y="22463"/>
                      </a:lnTo>
                      <a:lnTo>
                        <a:pt x="24997" y="21504"/>
                      </a:lnTo>
                      <a:lnTo>
                        <a:pt x="25377" y="20219"/>
                      </a:lnTo>
                      <a:lnTo>
                        <a:pt x="25576" y="19423"/>
                      </a:lnTo>
                      <a:lnTo>
                        <a:pt x="25812" y="18409"/>
                      </a:lnTo>
                      <a:lnTo>
                        <a:pt x="26174" y="16345"/>
                      </a:lnTo>
                      <a:lnTo>
                        <a:pt x="26373" y="14282"/>
                      </a:lnTo>
                      <a:lnTo>
                        <a:pt x="26427" y="12200"/>
                      </a:lnTo>
                      <a:lnTo>
                        <a:pt x="26391" y="11151"/>
                      </a:lnTo>
                      <a:lnTo>
                        <a:pt x="26336" y="10499"/>
                      </a:lnTo>
                      <a:lnTo>
                        <a:pt x="26155" y="9485"/>
                      </a:lnTo>
                      <a:lnTo>
                        <a:pt x="25902" y="8834"/>
                      </a:lnTo>
                      <a:lnTo>
                        <a:pt x="25721" y="8526"/>
                      </a:lnTo>
                      <a:lnTo>
                        <a:pt x="25504" y="8255"/>
                      </a:lnTo>
                      <a:lnTo>
                        <a:pt x="24943" y="7784"/>
                      </a:lnTo>
                      <a:lnTo>
                        <a:pt x="24291" y="7512"/>
                      </a:lnTo>
                      <a:lnTo>
                        <a:pt x="23585" y="7512"/>
                      </a:lnTo>
                      <a:lnTo>
                        <a:pt x="23241" y="7621"/>
                      </a:lnTo>
                      <a:lnTo>
                        <a:pt x="23024" y="7748"/>
                      </a:lnTo>
                      <a:lnTo>
                        <a:pt x="22680" y="8037"/>
                      </a:lnTo>
                      <a:lnTo>
                        <a:pt x="22318" y="8599"/>
                      </a:lnTo>
                      <a:lnTo>
                        <a:pt x="22083" y="9540"/>
                      </a:lnTo>
                      <a:lnTo>
                        <a:pt x="22029" y="10553"/>
                      </a:lnTo>
                      <a:lnTo>
                        <a:pt x="22029" y="11042"/>
                      </a:lnTo>
                      <a:lnTo>
                        <a:pt x="22029" y="11096"/>
                      </a:lnTo>
                      <a:lnTo>
                        <a:pt x="22029" y="11386"/>
                      </a:lnTo>
                      <a:lnTo>
                        <a:pt x="21920" y="12001"/>
                      </a:lnTo>
                      <a:lnTo>
                        <a:pt x="21703" y="12617"/>
                      </a:lnTo>
                      <a:lnTo>
                        <a:pt x="21377" y="13142"/>
                      </a:lnTo>
                      <a:lnTo>
                        <a:pt x="21160" y="13341"/>
                      </a:lnTo>
                      <a:lnTo>
                        <a:pt x="20961" y="13486"/>
                      </a:lnTo>
                      <a:lnTo>
                        <a:pt x="20526" y="13594"/>
                      </a:lnTo>
                      <a:lnTo>
                        <a:pt x="20309" y="13576"/>
                      </a:lnTo>
                      <a:lnTo>
                        <a:pt x="20146" y="13522"/>
                      </a:lnTo>
                      <a:lnTo>
                        <a:pt x="19875" y="13377"/>
                      </a:lnTo>
                      <a:lnTo>
                        <a:pt x="19549" y="13015"/>
                      </a:lnTo>
                      <a:lnTo>
                        <a:pt x="19259" y="12363"/>
                      </a:lnTo>
                      <a:lnTo>
                        <a:pt x="19114" y="11621"/>
                      </a:lnTo>
                      <a:lnTo>
                        <a:pt x="19096" y="11259"/>
                      </a:lnTo>
                      <a:lnTo>
                        <a:pt x="18481" y="2915"/>
                      </a:lnTo>
                      <a:lnTo>
                        <a:pt x="18463" y="2517"/>
                      </a:lnTo>
                      <a:lnTo>
                        <a:pt x="18336" y="1720"/>
                      </a:lnTo>
                      <a:lnTo>
                        <a:pt x="18083" y="1014"/>
                      </a:lnTo>
                      <a:lnTo>
                        <a:pt x="17666" y="435"/>
                      </a:lnTo>
                      <a:lnTo>
                        <a:pt x="17377" y="236"/>
                      </a:lnTo>
                      <a:lnTo>
                        <a:pt x="17196" y="128"/>
                      </a:lnTo>
                      <a:lnTo>
                        <a:pt x="1679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4"/>
                <p:cNvSpPr/>
                <p:nvPr/>
              </p:nvSpPr>
              <p:spPr>
                <a:xfrm>
                  <a:off x="3704551" y="933250"/>
                  <a:ext cx="702125" cy="22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02" h="7132" extrusionOk="0">
                      <a:moveTo>
                        <a:pt x="55" y="0"/>
                      </a:moveTo>
                      <a:lnTo>
                        <a:pt x="1" y="290"/>
                      </a:lnTo>
                      <a:lnTo>
                        <a:pt x="1159" y="525"/>
                      </a:lnTo>
                      <a:lnTo>
                        <a:pt x="3422" y="1086"/>
                      </a:lnTo>
                      <a:lnTo>
                        <a:pt x="6716" y="2064"/>
                      </a:lnTo>
                      <a:lnTo>
                        <a:pt x="10915" y="3638"/>
                      </a:lnTo>
                      <a:lnTo>
                        <a:pt x="14934" y="5358"/>
                      </a:lnTo>
                      <a:lnTo>
                        <a:pt x="16870" y="6245"/>
                      </a:lnTo>
                      <a:lnTo>
                        <a:pt x="17721" y="6625"/>
                      </a:lnTo>
                      <a:lnTo>
                        <a:pt x="18771" y="6987"/>
                      </a:lnTo>
                      <a:lnTo>
                        <a:pt x="19368" y="7114"/>
                      </a:lnTo>
                      <a:lnTo>
                        <a:pt x="19640" y="7132"/>
                      </a:lnTo>
                      <a:lnTo>
                        <a:pt x="20020" y="7114"/>
                      </a:lnTo>
                      <a:lnTo>
                        <a:pt x="20327" y="6987"/>
                      </a:lnTo>
                      <a:lnTo>
                        <a:pt x="20490" y="6896"/>
                      </a:lnTo>
                      <a:lnTo>
                        <a:pt x="20780" y="6661"/>
                      </a:lnTo>
                      <a:lnTo>
                        <a:pt x="21124" y="6172"/>
                      </a:lnTo>
                      <a:lnTo>
                        <a:pt x="21522" y="5213"/>
                      </a:lnTo>
                      <a:lnTo>
                        <a:pt x="21902" y="3928"/>
                      </a:lnTo>
                      <a:lnTo>
                        <a:pt x="22101" y="3132"/>
                      </a:lnTo>
                      <a:lnTo>
                        <a:pt x="21812" y="3059"/>
                      </a:lnTo>
                      <a:lnTo>
                        <a:pt x="21450" y="4489"/>
                      </a:lnTo>
                      <a:lnTo>
                        <a:pt x="20907" y="5955"/>
                      </a:lnTo>
                      <a:lnTo>
                        <a:pt x="20472" y="6552"/>
                      </a:lnTo>
                      <a:lnTo>
                        <a:pt x="20201" y="6715"/>
                      </a:lnTo>
                      <a:lnTo>
                        <a:pt x="19984" y="6806"/>
                      </a:lnTo>
                      <a:lnTo>
                        <a:pt x="19404" y="6824"/>
                      </a:lnTo>
                      <a:lnTo>
                        <a:pt x="18644" y="6643"/>
                      </a:lnTo>
                      <a:lnTo>
                        <a:pt x="17630" y="6245"/>
                      </a:lnTo>
                      <a:lnTo>
                        <a:pt x="16997" y="5973"/>
                      </a:lnTo>
                      <a:lnTo>
                        <a:pt x="15060" y="5068"/>
                      </a:lnTo>
                      <a:lnTo>
                        <a:pt x="11024" y="3349"/>
                      </a:lnTo>
                      <a:lnTo>
                        <a:pt x="6806" y="1792"/>
                      </a:lnTo>
                      <a:lnTo>
                        <a:pt x="3494" y="797"/>
                      </a:lnTo>
                      <a:lnTo>
                        <a:pt x="1213" y="235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4"/>
              <p:cNvGrpSpPr/>
              <p:nvPr/>
            </p:nvGrpSpPr>
            <p:grpSpPr>
              <a:xfrm>
                <a:off x="8522692" y="4076088"/>
                <a:ext cx="830700" cy="1342762"/>
                <a:chOff x="5217955" y="2289659"/>
                <a:chExt cx="980409" cy="1584754"/>
              </a:xfrm>
            </p:grpSpPr>
            <p:sp>
              <p:nvSpPr>
                <p:cNvPr id="110" name="Google Shape;110;p4"/>
                <p:cNvSpPr/>
                <p:nvPr/>
              </p:nvSpPr>
              <p:spPr>
                <a:xfrm>
                  <a:off x="5512948" y="2567402"/>
                  <a:ext cx="679094" cy="1300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7" h="40926" extrusionOk="0">
                      <a:moveTo>
                        <a:pt x="1629" y="0"/>
                      </a:moveTo>
                      <a:lnTo>
                        <a:pt x="0" y="290"/>
                      </a:lnTo>
                      <a:lnTo>
                        <a:pt x="109" y="779"/>
                      </a:lnTo>
                      <a:lnTo>
                        <a:pt x="489" y="1684"/>
                      </a:lnTo>
                      <a:lnTo>
                        <a:pt x="1285" y="2914"/>
                      </a:lnTo>
                      <a:lnTo>
                        <a:pt x="1883" y="3638"/>
                      </a:lnTo>
                      <a:lnTo>
                        <a:pt x="2227" y="4073"/>
                      </a:lnTo>
                      <a:lnTo>
                        <a:pt x="2552" y="4507"/>
                      </a:lnTo>
                      <a:lnTo>
                        <a:pt x="2987" y="5105"/>
                      </a:lnTo>
                      <a:lnTo>
                        <a:pt x="3765" y="6354"/>
                      </a:lnTo>
                      <a:lnTo>
                        <a:pt x="4489" y="7711"/>
                      </a:lnTo>
                      <a:lnTo>
                        <a:pt x="5213" y="9250"/>
                      </a:lnTo>
                      <a:lnTo>
                        <a:pt x="5575" y="10136"/>
                      </a:lnTo>
                      <a:lnTo>
                        <a:pt x="6064" y="11331"/>
                      </a:lnTo>
                      <a:lnTo>
                        <a:pt x="6987" y="13847"/>
                      </a:lnTo>
                      <a:lnTo>
                        <a:pt x="7874" y="16544"/>
                      </a:lnTo>
                      <a:lnTo>
                        <a:pt x="8725" y="19440"/>
                      </a:lnTo>
                      <a:lnTo>
                        <a:pt x="9141" y="20960"/>
                      </a:lnTo>
                      <a:lnTo>
                        <a:pt x="9521" y="22318"/>
                      </a:lnTo>
                      <a:lnTo>
                        <a:pt x="10336" y="25105"/>
                      </a:lnTo>
                      <a:lnTo>
                        <a:pt x="11313" y="27929"/>
                      </a:lnTo>
                      <a:lnTo>
                        <a:pt x="12471" y="30717"/>
                      </a:lnTo>
                      <a:lnTo>
                        <a:pt x="13811" y="33414"/>
                      </a:lnTo>
                      <a:lnTo>
                        <a:pt x="14969" y="35314"/>
                      </a:lnTo>
                      <a:lnTo>
                        <a:pt x="15820" y="36509"/>
                      </a:lnTo>
                      <a:lnTo>
                        <a:pt x="16725" y="37631"/>
                      </a:lnTo>
                      <a:lnTo>
                        <a:pt x="17721" y="38681"/>
                      </a:lnTo>
                      <a:lnTo>
                        <a:pt x="18770" y="39658"/>
                      </a:lnTo>
                      <a:lnTo>
                        <a:pt x="19893" y="40527"/>
                      </a:lnTo>
                      <a:lnTo>
                        <a:pt x="20490" y="40925"/>
                      </a:lnTo>
                      <a:lnTo>
                        <a:pt x="21377" y="39550"/>
                      </a:lnTo>
                      <a:lnTo>
                        <a:pt x="20816" y="39169"/>
                      </a:lnTo>
                      <a:lnTo>
                        <a:pt x="19784" y="38355"/>
                      </a:lnTo>
                      <a:lnTo>
                        <a:pt x="18807" y="37450"/>
                      </a:lnTo>
                      <a:lnTo>
                        <a:pt x="17883" y="36454"/>
                      </a:lnTo>
                      <a:lnTo>
                        <a:pt x="16635" y="34825"/>
                      </a:lnTo>
                      <a:lnTo>
                        <a:pt x="15168" y="32454"/>
                      </a:lnTo>
                      <a:lnTo>
                        <a:pt x="13901" y="29884"/>
                      </a:lnTo>
                      <a:lnTo>
                        <a:pt x="12815" y="27223"/>
                      </a:lnTo>
                      <a:lnTo>
                        <a:pt x="11892" y="24508"/>
                      </a:lnTo>
                      <a:lnTo>
                        <a:pt x="11096" y="21829"/>
                      </a:lnTo>
                      <a:lnTo>
                        <a:pt x="10734" y="20544"/>
                      </a:lnTo>
                      <a:lnTo>
                        <a:pt x="10317" y="18988"/>
                      </a:lnTo>
                      <a:lnTo>
                        <a:pt x="9449" y="16055"/>
                      </a:lnTo>
                      <a:lnTo>
                        <a:pt x="8544" y="13304"/>
                      </a:lnTo>
                      <a:lnTo>
                        <a:pt x="7602" y="10734"/>
                      </a:lnTo>
                      <a:lnTo>
                        <a:pt x="7096" y="9503"/>
                      </a:lnTo>
                      <a:lnTo>
                        <a:pt x="6716" y="8580"/>
                      </a:lnTo>
                      <a:lnTo>
                        <a:pt x="5955" y="6951"/>
                      </a:lnTo>
                      <a:lnTo>
                        <a:pt x="5177" y="5503"/>
                      </a:lnTo>
                      <a:lnTo>
                        <a:pt x="4344" y="4181"/>
                      </a:lnTo>
                      <a:lnTo>
                        <a:pt x="3892" y="3530"/>
                      </a:lnTo>
                      <a:lnTo>
                        <a:pt x="3548" y="3077"/>
                      </a:lnTo>
                      <a:lnTo>
                        <a:pt x="3168" y="2589"/>
                      </a:lnTo>
                      <a:lnTo>
                        <a:pt x="2643" y="1973"/>
                      </a:lnTo>
                      <a:lnTo>
                        <a:pt x="1991" y="996"/>
                      </a:lnTo>
                      <a:lnTo>
                        <a:pt x="1702" y="344"/>
                      </a:lnTo>
                      <a:lnTo>
                        <a:pt x="16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4"/>
                <p:cNvSpPr/>
                <p:nvPr/>
              </p:nvSpPr>
              <p:spPr>
                <a:xfrm>
                  <a:off x="5508342" y="2566259"/>
                  <a:ext cx="690022" cy="1308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1" h="41179" extrusionOk="0">
                      <a:moveTo>
                        <a:pt x="1919" y="0"/>
                      </a:moveTo>
                      <a:lnTo>
                        <a:pt x="1611" y="54"/>
                      </a:lnTo>
                      <a:lnTo>
                        <a:pt x="1702" y="416"/>
                      </a:lnTo>
                      <a:lnTo>
                        <a:pt x="1992" y="1104"/>
                      </a:lnTo>
                      <a:lnTo>
                        <a:pt x="2661" y="2100"/>
                      </a:lnTo>
                      <a:lnTo>
                        <a:pt x="3186" y="2733"/>
                      </a:lnTo>
                      <a:lnTo>
                        <a:pt x="3566" y="3204"/>
                      </a:lnTo>
                      <a:lnTo>
                        <a:pt x="3910" y="3656"/>
                      </a:lnTo>
                      <a:lnTo>
                        <a:pt x="4363" y="4290"/>
                      </a:lnTo>
                      <a:lnTo>
                        <a:pt x="5195" y="5611"/>
                      </a:lnTo>
                      <a:lnTo>
                        <a:pt x="5974" y="7059"/>
                      </a:lnTo>
                      <a:lnTo>
                        <a:pt x="6716" y="8688"/>
                      </a:lnTo>
                      <a:lnTo>
                        <a:pt x="7114" y="9593"/>
                      </a:lnTo>
                      <a:lnTo>
                        <a:pt x="7603" y="10824"/>
                      </a:lnTo>
                      <a:lnTo>
                        <a:pt x="8544" y="13394"/>
                      </a:lnTo>
                      <a:lnTo>
                        <a:pt x="9449" y="16128"/>
                      </a:lnTo>
                      <a:lnTo>
                        <a:pt x="10318" y="19060"/>
                      </a:lnTo>
                      <a:lnTo>
                        <a:pt x="10734" y="20616"/>
                      </a:lnTo>
                      <a:lnTo>
                        <a:pt x="11096" y="21902"/>
                      </a:lnTo>
                      <a:lnTo>
                        <a:pt x="11874" y="24562"/>
                      </a:lnTo>
                      <a:lnTo>
                        <a:pt x="12797" y="27259"/>
                      </a:lnTo>
                      <a:lnTo>
                        <a:pt x="13883" y="29938"/>
                      </a:lnTo>
                      <a:lnTo>
                        <a:pt x="15132" y="32490"/>
                      </a:lnTo>
                      <a:lnTo>
                        <a:pt x="16599" y="34879"/>
                      </a:lnTo>
                      <a:lnTo>
                        <a:pt x="17847" y="36508"/>
                      </a:lnTo>
                      <a:lnTo>
                        <a:pt x="18752" y="37504"/>
                      </a:lnTo>
                      <a:lnTo>
                        <a:pt x="19730" y="38427"/>
                      </a:lnTo>
                      <a:lnTo>
                        <a:pt x="20762" y="39260"/>
                      </a:lnTo>
                      <a:lnTo>
                        <a:pt x="21305" y="39622"/>
                      </a:lnTo>
                      <a:lnTo>
                        <a:pt x="20581" y="40762"/>
                      </a:lnTo>
                      <a:lnTo>
                        <a:pt x="20001" y="40364"/>
                      </a:lnTo>
                      <a:lnTo>
                        <a:pt x="18897" y="39495"/>
                      </a:lnTo>
                      <a:lnTo>
                        <a:pt x="17866" y="38518"/>
                      </a:lnTo>
                      <a:lnTo>
                        <a:pt x="16906" y="37468"/>
                      </a:lnTo>
                      <a:lnTo>
                        <a:pt x="16019" y="36346"/>
                      </a:lnTo>
                      <a:lnTo>
                        <a:pt x="15187" y="35151"/>
                      </a:lnTo>
                      <a:lnTo>
                        <a:pt x="14028" y="33287"/>
                      </a:lnTo>
                      <a:lnTo>
                        <a:pt x="12707" y="30608"/>
                      </a:lnTo>
                      <a:lnTo>
                        <a:pt x="11585" y="27857"/>
                      </a:lnTo>
                      <a:lnTo>
                        <a:pt x="10625" y="25051"/>
                      </a:lnTo>
                      <a:lnTo>
                        <a:pt x="9793" y="22300"/>
                      </a:lnTo>
                      <a:lnTo>
                        <a:pt x="9431" y="20960"/>
                      </a:lnTo>
                      <a:lnTo>
                        <a:pt x="9014" y="19440"/>
                      </a:lnTo>
                      <a:lnTo>
                        <a:pt x="8164" y="16544"/>
                      </a:lnTo>
                      <a:lnTo>
                        <a:pt x="7277" y="13847"/>
                      </a:lnTo>
                      <a:lnTo>
                        <a:pt x="6354" y="11313"/>
                      </a:lnTo>
                      <a:lnTo>
                        <a:pt x="5865" y="10118"/>
                      </a:lnTo>
                      <a:lnTo>
                        <a:pt x="5485" y="9231"/>
                      </a:lnTo>
                      <a:lnTo>
                        <a:pt x="4779" y="7675"/>
                      </a:lnTo>
                      <a:lnTo>
                        <a:pt x="4037" y="6299"/>
                      </a:lnTo>
                      <a:lnTo>
                        <a:pt x="3259" y="5050"/>
                      </a:lnTo>
                      <a:lnTo>
                        <a:pt x="2824" y="4453"/>
                      </a:lnTo>
                      <a:lnTo>
                        <a:pt x="2516" y="4055"/>
                      </a:lnTo>
                      <a:lnTo>
                        <a:pt x="2191" y="3638"/>
                      </a:lnTo>
                      <a:lnTo>
                        <a:pt x="2136" y="3566"/>
                      </a:lnTo>
                      <a:lnTo>
                        <a:pt x="1557" y="2860"/>
                      </a:lnTo>
                      <a:lnTo>
                        <a:pt x="761" y="1647"/>
                      </a:lnTo>
                      <a:lnTo>
                        <a:pt x="399" y="778"/>
                      </a:lnTo>
                      <a:lnTo>
                        <a:pt x="290" y="290"/>
                      </a:lnTo>
                      <a:lnTo>
                        <a:pt x="1" y="344"/>
                      </a:lnTo>
                      <a:lnTo>
                        <a:pt x="109" y="851"/>
                      </a:lnTo>
                      <a:lnTo>
                        <a:pt x="489" y="1774"/>
                      </a:lnTo>
                      <a:lnTo>
                        <a:pt x="1304" y="3023"/>
                      </a:lnTo>
                      <a:lnTo>
                        <a:pt x="1901" y="3765"/>
                      </a:lnTo>
                      <a:lnTo>
                        <a:pt x="1955" y="3837"/>
                      </a:lnTo>
                      <a:lnTo>
                        <a:pt x="2281" y="4236"/>
                      </a:lnTo>
                      <a:lnTo>
                        <a:pt x="2589" y="4634"/>
                      </a:lnTo>
                      <a:lnTo>
                        <a:pt x="3005" y="5231"/>
                      </a:lnTo>
                      <a:lnTo>
                        <a:pt x="3783" y="6462"/>
                      </a:lnTo>
                      <a:lnTo>
                        <a:pt x="4507" y="7819"/>
                      </a:lnTo>
                      <a:lnTo>
                        <a:pt x="5213" y="9358"/>
                      </a:lnTo>
                      <a:lnTo>
                        <a:pt x="5575" y="10227"/>
                      </a:lnTo>
                      <a:lnTo>
                        <a:pt x="6064" y="11421"/>
                      </a:lnTo>
                      <a:lnTo>
                        <a:pt x="6987" y="13937"/>
                      </a:lnTo>
                      <a:lnTo>
                        <a:pt x="7874" y="16634"/>
                      </a:lnTo>
                      <a:lnTo>
                        <a:pt x="8725" y="19512"/>
                      </a:lnTo>
                      <a:lnTo>
                        <a:pt x="9141" y="21051"/>
                      </a:lnTo>
                      <a:lnTo>
                        <a:pt x="9521" y="22390"/>
                      </a:lnTo>
                      <a:lnTo>
                        <a:pt x="10354" y="25196"/>
                      </a:lnTo>
                      <a:lnTo>
                        <a:pt x="11331" y="28038"/>
                      </a:lnTo>
                      <a:lnTo>
                        <a:pt x="12490" y="30825"/>
                      </a:lnTo>
                      <a:lnTo>
                        <a:pt x="13829" y="33540"/>
                      </a:lnTo>
                      <a:lnTo>
                        <a:pt x="15006" y="35441"/>
                      </a:lnTo>
                      <a:lnTo>
                        <a:pt x="15856" y="36635"/>
                      </a:lnTo>
                      <a:lnTo>
                        <a:pt x="16780" y="37776"/>
                      </a:lnTo>
                      <a:lnTo>
                        <a:pt x="17757" y="38843"/>
                      </a:lnTo>
                      <a:lnTo>
                        <a:pt x="18807" y="39821"/>
                      </a:lnTo>
                      <a:lnTo>
                        <a:pt x="19947" y="40690"/>
                      </a:lnTo>
                      <a:lnTo>
                        <a:pt x="20544" y="41088"/>
                      </a:lnTo>
                      <a:lnTo>
                        <a:pt x="20671" y="41178"/>
                      </a:lnTo>
                      <a:lnTo>
                        <a:pt x="21721" y="39531"/>
                      </a:lnTo>
                      <a:lnTo>
                        <a:pt x="21594" y="39459"/>
                      </a:lnTo>
                      <a:lnTo>
                        <a:pt x="21051" y="39079"/>
                      </a:lnTo>
                      <a:lnTo>
                        <a:pt x="20019" y="38282"/>
                      </a:lnTo>
                      <a:lnTo>
                        <a:pt x="19042" y="37377"/>
                      </a:lnTo>
                      <a:lnTo>
                        <a:pt x="18137" y="36382"/>
                      </a:lnTo>
                      <a:lnTo>
                        <a:pt x="16888" y="34771"/>
                      </a:lnTo>
                      <a:lnTo>
                        <a:pt x="15422" y="32400"/>
                      </a:lnTo>
                      <a:lnTo>
                        <a:pt x="14173" y="29848"/>
                      </a:lnTo>
                      <a:lnTo>
                        <a:pt x="13087" y="27187"/>
                      </a:lnTo>
                      <a:lnTo>
                        <a:pt x="12164" y="24490"/>
                      </a:lnTo>
                      <a:lnTo>
                        <a:pt x="11386" y="21829"/>
                      </a:lnTo>
                      <a:lnTo>
                        <a:pt x="11024" y="20544"/>
                      </a:lnTo>
                      <a:lnTo>
                        <a:pt x="10607" y="18987"/>
                      </a:lnTo>
                      <a:lnTo>
                        <a:pt x="9738" y="16037"/>
                      </a:lnTo>
                      <a:lnTo>
                        <a:pt x="8833" y="13286"/>
                      </a:lnTo>
                      <a:lnTo>
                        <a:pt x="7892" y="10715"/>
                      </a:lnTo>
                      <a:lnTo>
                        <a:pt x="7385" y="9485"/>
                      </a:lnTo>
                      <a:lnTo>
                        <a:pt x="7005" y="8562"/>
                      </a:lnTo>
                      <a:lnTo>
                        <a:pt x="6227" y="6914"/>
                      </a:lnTo>
                      <a:lnTo>
                        <a:pt x="5449" y="5466"/>
                      </a:lnTo>
                      <a:lnTo>
                        <a:pt x="4616" y="4127"/>
                      </a:lnTo>
                      <a:lnTo>
                        <a:pt x="4164" y="3475"/>
                      </a:lnTo>
                      <a:lnTo>
                        <a:pt x="3820" y="3023"/>
                      </a:lnTo>
                      <a:lnTo>
                        <a:pt x="3421" y="2534"/>
                      </a:lnTo>
                      <a:lnTo>
                        <a:pt x="2915" y="1919"/>
                      </a:lnTo>
                      <a:lnTo>
                        <a:pt x="2281" y="978"/>
                      </a:lnTo>
                      <a:lnTo>
                        <a:pt x="1992" y="326"/>
                      </a:lnTo>
                      <a:lnTo>
                        <a:pt x="191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4"/>
                <p:cNvSpPr/>
                <p:nvPr/>
              </p:nvSpPr>
              <p:spPr>
                <a:xfrm>
                  <a:off x="5960870" y="3211393"/>
                  <a:ext cx="136886" cy="174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9" h="5504" extrusionOk="0">
                      <a:moveTo>
                        <a:pt x="4308" y="1"/>
                      </a:moveTo>
                      <a:lnTo>
                        <a:pt x="3783" y="55"/>
                      </a:lnTo>
                      <a:lnTo>
                        <a:pt x="2897" y="254"/>
                      </a:lnTo>
                      <a:lnTo>
                        <a:pt x="2136" y="526"/>
                      </a:lnTo>
                      <a:lnTo>
                        <a:pt x="1521" y="869"/>
                      </a:lnTo>
                      <a:lnTo>
                        <a:pt x="1050" y="1286"/>
                      </a:lnTo>
                      <a:lnTo>
                        <a:pt x="670" y="1738"/>
                      </a:lnTo>
                      <a:lnTo>
                        <a:pt x="272" y="2444"/>
                      </a:lnTo>
                      <a:lnTo>
                        <a:pt x="37" y="3440"/>
                      </a:lnTo>
                      <a:lnTo>
                        <a:pt x="0" y="4345"/>
                      </a:lnTo>
                      <a:lnTo>
                        <a:pt x="145" y="5358"/>
                      </a:lnTo>
                      <a:lnTo>
                        <a:pt x="200" y="5503"/>
                      </a:lnTo>
                      <a:lnTo>
                        <a:pt x="326" y="5503"/>
                      </a:lnTo>
                      <a:lnTo>
                        <a:pt x="1159" y="5358"/>
                      </a:lnTo>
                      <a:lnTo>
                        <a:pt x="1883" y="5069"/>
                      </a:lnTo>
                      <a:lnTo>
                        <a:pt x="2643" y="4562"/>
                      </a:lnTo>
                      <a:lnTo>
                        <a:pt x="3367" y="3747"/>
                      </a:lnTo>
                      <a:lnTo>
                        <a:pt x="3820" y="2897"/>
                      </a:lnTo>
                      <a:lnTo>
                        <a:pt x="4055" y="2227"/>
                      </a:lnTo>
                      <a:lnTo>
                        <a:pt x="4218" y="1431"/>
                      </a:lnTo>
                      <a:lnTo>
                        <a:pt x="4308" y="507"/>
                      </a:lnTo>
                      <a:lnTo>
                        <a:pt x="430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4"/>
                <p:cNvSpPr/>
                <p:nvPr/>
              </p:nvSpPr>
              <p:spPr>
                <a:xfrm>
                  <a:off x="5955692" y="3206215"/>
                  <a:ext cx="146671" cy="18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5830" extrusionOk="0">
                      <a:moveTo>
                        <a:pt x="4616" y="1"/>
                      </a:moveTo>
                      <a:lnTo>
                        <a:pt x="4453" y="19"/>
                      </a:lnTo>
                      <a:lnTo>
                        <a:pt x="3838" y="91"/>
                      </a:lnTo>
                      <a:lnTo>
                        <a:pt x="2734" y="363"/>
                      </a:lnTo>
                      <a:lnTo>
                        <a:pt x="2263" y="562"/>
                      </a:lnTo>
                      <a:lnTo>
                        <a:pt x="1919" y="725"/>
                      </a:lnTo>
                      <a:lnTo>
                        <a:pt x="1322" y="1123"/>
                      </a:lnTo>
                      <a:lnTo>
                        <a:pt x="851" y="1612"/>
                      </a:lnTo>
                      <a:lnTo>
                        <a:pt x="471" y="2191"/>
                      </a:lnTo>
                      <a:lnTo>
                        <a:pt x="326" y="2499"/>
                      </a:lnTo>
                      <a:lnTo>
                        <a:pt x="127" y="3078"/>
                      </a:lnTo>
                      <a:lnTo>
                        <a:pt x="1" y="4182"/>
                      </a:lnTo>
                      <a:lnTo>
                        <a:pt x="145" y="5467"/>
                      </a:lnTo>
                      <a:lnTo>
                        <a:pt x="218" y="5720"/>
                      </a:lnTo>
                      <a:lnTo>
                        <a:pt x="254" y="5829"/>
                      </a:lnTo>
                      <a:lnTo>
                        <a:pt x="634" y="5829"/>
                      </a:lnTo>
                      <a:lnTo>
                        <a:pt x="1756" y="5539"/>
                      </a:lnTo>
                      <a:lnTo>
                        <a:pt x="2661" y="5033"/>
                      </a:lnTo>
                      <a:lnTo>
                        <a:pt x="3114" y="4634"/>
                      </a:lnTo>
                      <a:lnTo>
                        <a:pt x="2897" y="4417"/>
                      </a:lnTo>
                      <a:lnTo>
                        <a:pt x="2535" y="4743"/>
                      </a:lnTo>
                      <a:lnTo>
                        <a:pt x="1811" y="5177"/>
                      </a:lnTo>
                      <a:lnTo>
                        <a:pt x="851" y="5485"/>
                      </a:lnTo>
                      <a:lnTo>
                        <a:pt x="471" y="5521"/>
                      </a:lnTo>
                      <a:lnTo>
                        <a:pt x="381" y="5105"/>
                      </a:lnTo>
                      <a:lnTo>
                        <a:pt x="326" y="3965"/>
                      </a:lnTo>
                      <a:lnTo>
                        <a:pt x="453" y="3078"/>
                      </a:lnTo>
                      <a:lnTo>
                        <a:pt x="616" y="2625"/>
                      </a:lnTo>
                      <a:lnTo>
                        <a:pt x="743" y="2336"/>
                      </a:lnTo>
                      <a:lnTo>
                        <a:pt x="1087" y="1811"/>
                      </a:lnTo>
                      <a:lnTo>
                        <a:pt x="1521" y="1358"/>
                      </a:lnTo>
                      <a:lnTo>
                        <a:pt x="2064" y="978"/>
                      </a:lnTo>
                      <a:lnTo>
                        <a:pt x="2390" y="833"/>
                      </a:lnTo>
                      <a:lnTo>
                        <a:pt x="2806" y="652"/>
                      </a:lnTo>
                      <a:lnTo>
                        <a:pt x="3765" y="399"/>
                      </a:lnTo>
                      <a:lnTo>
                        <a:pt x="4327" y="327"/>
                      </a:lnTo>
                      <a:lnTo>
                        <a:pt x="4290" y="942"/>
                      </a:lnTo>
                      <a:lnTo>
                        <a:pt x="4146" y="2046"/>
                      </a:lnTo>
                      <a:lnTo>
                        <a:pt x="4001" y="2535"/>
                      </a:lnTo>
                      <a:lnTo>
                        <a:pt x="4290" y="2625"/>
                      </a:lnTo>
                      <a:lnTo>
                        <a:pt x="4435" y="2082"/>
                      </a:lnTo>
                      <a:lnTo>
                        <a:pt x="4616" y="851"/>
                      </a:lnTo>
                      <a:lnTo>
                        <a:pt x="4616" y="164"/>
                      </a:lnTo>
                      <a:lnTo>
                        <a:pt x="461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5955692" y="3206215"/>
                  <a:ext cx="146671" cy="18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5830" extrusionOk="0">
                      <a:moveTo>
                        <a:pt x="4616" y="1"/>
                      </a:moveTo>
                      <a:lnTo>
                        <a:pt x="4453" y="19"/>
                      </a:lnTo>
                      <a:lnTo>
                        <a:pt x="3838" y="91"/>
                      </a:lnTo>
                      <a:lnTo>
                        <a:pt x="2734" y="363"/>
                      </a:lnTo>
                      <a:lnTo>
                        <a:pt x="2263" y="562"/>
                      </a:lnTo>
                      <a:lnTo>
                        <a:pt x="2390" y="833"/>
                      </a:lnTo>
                      <a:lnTo>
                        <a:pt x="2806" y="652"/>
                      </a:lnTo>
                      <a:lnTo>
                        <a:pt x="3765" y="399"/>
                      </a:lnTo>
                      <a:lnTo>
                        <a:pt x="4327" y="327"/>
                      </a:lnTo>
                      <a:lnTo>
                        <a:pt x="4290" y="942"/>
                      </a:lnTo>
                      <a:lnTo>
                        <a:pt x="4146" y="2046"/>
                      </a:lnTo>
                      <a:lnTo>
                        <a:pt x="4001" y="2535"/>
                      </a:lnTo>
                      <a:lnTo>
                        <a:pt x="3802" y="3096"/>
                      </a:lnTo>
                      <a:lnTo>
                        <a:pt x="3259" y="4037"/>
                      </a:lnTo>
                      <a:lnTo>
                        <a:pt x="2897" y="4417"/>
                      </a:lnTo>
                      <a:lnTo>
                        <a:pt x="2535" y="4743"/>
                      </a:lnTo>
                      <a:lnTo>
                        <a:pt x="1811" y="5177"/>
                      </a:lnTo>
                      <a:lnTo>
                        <a:pt x="851" y="5485"/>
                      </a:lnTo>
                      <a:lnTo>
                        <a:pt x="471" y="5521"/>
                      </a:lnTo>
                      <a:lnTo>
                        <a:pt x="381" y="5105"/>
                      </a:lnTo>
                      <a:lnTo>
                        <a:pt x="326" y="3965"/>
                      </a:lnTo>
                      <a:lnTo>
                        <a:pt x="453" y="3078"/>
                      </a:lnTo>
                      <a:lnTo>
                        <a:pt x="616" y="2625"/>
                      </a:lnTo>
                      <a:lnTo>
                        <a:pt x="326" y="2499"/>
                      </a:lnTo>
                      <a:lnTo>
                        <a:pt x="127" y="3078"/>
                      </a:lnTo>
                      <a:lnTo>
                        <a:pt x="1" y="4182"/>
                      </a:lnTo>
                      <a:lnTo>
                        <a:pt x="145" y="5467"/>
                      </a:lnTo>
                      <a:lnTo>
                        <a:pt x="218" y="5720"/>
                      </a:lnTo>
                      <a:lnTo>
                        <a:pt x="254" y="5829"/>
                      </a:lnTo>
                      <a:lnTo>
                        <a:pt x="634" y="5829"/>
                      </a:lnTo>
                      <a:lnTo>
                        <a:pt x="1756" y="5539"/>
                      </a:lnTo>
                      <a:lnTo>
                        <a:pt x="2661" y="5033"/>
                      </a:lnTo>
                      <a:lnTo>
                        <a:pt x="3114" y="4634"/>
                      </a:lnTo>
                      <a:lnTo>
                        <a:pt x="3494" y="4236"/>
                      </a:lnTo>
                      <a:lnTo>
                        <a:pt x="4091" y="3223"/>
                      </a:lnTo>
                      <a:lnTo>
                        <a:pt x="4290" y="2625"/>
                      </a:lnTo>
                      <a:lnTo>
                        <a:pt x="4435" y="2082"/>
                      </a:lnTo>
                      <a:lnTo>
                        <a:pt x="4616" y="851"/>
                      </a:lnTo>
                      <a:lnTo>
                        <a:pt x="4616" y="164"/>
                      </a:lnTo>
                      <a:lnTo>
                        <a:pt x="461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5534232" y="3159644"/>
                  <a:ext cx="234603" cy="14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5" h="4472" extrusionOk="0">
                      <a:moveTo>
                        <a:pt x="1919" y="1"/>
                      </a:moveTo>
                      <a:lnTo>
                        <a:pt x="688" y="73"/>
                      </a:lnTo>
                      <a:lnTo>
                        <a:pt x="0" y="164"/>
                      </a:lnTo>
                      <a:lnTo>
                        <a:pt x="109" y="725"/>
                      </a:lnTo>
                      <a:lnTo>
                        <a:pt x="434" y="1702"/>
                      </a:lnTo>
                      <a:lnTo>
                        <a:pt x="833" y="2480"/>
                      </a:lnTo>
                      <a:lnTo>
                        <a:pt x="1321" y="3114"/>
                      </a:lnTo>
                      <a:lnTo>
                        <a:pt x="1882" y="3603"/>
                      </a:lnTo>
                      <a:lnTo>
                        <a:pt x="2498" y="3965"/>
                      </a:lnTo>
                      <a:lnTo>
                        <a:pt x="3131" y="4218"/>
                      </a:lnTo>
                      <a:lnTo>
                        <a:pt x="3765" y="4363"/>
                      </a:lnTo>
                      <a:lnTo>
                        <a:pt x="4724" y="4471"/>
                      </a:lnTo>
                      <a:lnTo>
                        <a:pt x="5901" y="4381"/>
                      </a:lnTo>
                      <a:lnTo>
                        <a:pt x="7186" y="4109"/>
                      </a:lnTo>
                      <a:lnTo>
                        <a:pt x="7385" y="4037"/>
                      </a:lnTo>
                      <a:lnTo>
                        <a:pt x="7385" y="3892"/>
                      </a:lnTo>
                      <a:lnTo>
                        <a:pt x="7204" y="2933"/>
                      </a:lnTo>
                      <a:lnTo>
                        <a:pt x="6824" y="2100"/>
                      </a:lnTo>
                      <a:lnTo>
                        <a:pt x="6335" y="1485"/>
                      </a:lnTo>
                      <a:lnTo>
                        <a:pt x="5901" y="1087"/>
                      </a:lnTo>
                      <a:lnTo>
                        <a:pt x="5358" y="725"/>
                      </a:lnTo>
                      <a:lnTo>
                        <a:pt x="4706" y="417"/>
                      </a:lnTo>
                      <a:lnTo>
                        <a:pt x="3928" y="200"/>
                      </a:lnTo>
                      <a:lnTo>
                        <a:pt x="3005" y="55"/>
                      </a:lnTo>
                      <a:lnTo>
                        <a:pt x="191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4"/>
                <p:cNvSpPr/>
                <p:nvPr/>
              </p:nvSpPr>
              <p:spPr>
                <a:xfrm>
                  <a:off x="5528482" y="3155609"/>
                  <a:ext cx="244959" cy="15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4726" extrusionOk="0">
                      <a:moveTo>
                        <a:pt x="2896" y="1"/>
                      </a:moveTo>
                      <a:lnTo>
                        <a:pt x="1140" y="19"/>
                      </a:lnTo>
                      <a:lnTo>
                        <a:pt x="163" y="146"/>
                      </a:lnTo>
                      <a:lnTo>
                        <a:pt x="0" y="164"/>
                      </a:lnTo>
                      <a:lnTo>
                        <a:pt x="36" y="327"/>
                      </a:lnTo>
                      <a:lnTo>
                        <a:pt x="145" y="906"/>
                      </a:lnTo>
                      <a:lnTo>
                        <a:pt x="489" y="1956"/>
                      </a:lnTo>
                      <a:lnTo>
                        <a:pt x="977" y="2843"/>
                      </a:lnTo>
                      <a:lnTo>
                        <a:pt x="1611" y="3549"/>
                      </a:lnTo>
                      <a:lnTo>
                        <a:pt x="1973" y="3838"/>
                      </a:lnTo>
                      <a:lnTo>
                        <a:pt x="2389" y="4110"/>
                      </a:lnTo>
                      <a:lnTo>
                        <a:pt x="3312" y="4508"/>
                      </a:lnTo>
                      <a:lnTo>
                        <a:pt x="3837" y="4635"/>
                      </a:lnTo>
                      <a:lnTo>
                        <a:pt x="4453" y="4725"/>
                      </a:lnTo>
                      <a:lnTo>
                        <a:pt x="5557" y="4725"/>
                      </a:lnTo>
                      <a:lnTo>
                        <a:pt x="6462" y="4617"/>
                      </a:lnTo>
                      <a:lnTo>
                        <a:pt x="7439" y="4381"/>
                      </a:lnTo>
                      <a:lnTo>
                        <a:pt x="7620" y="4309"/>
                      </a:lnTo>
                      <a:lnTo>
                        <a:pt x="7711" y="4273"/>
                      </a:lnTo>
                      <a:lnTo>
                        <a:pt x="7711" y="4182"/>
                      </a:lnTo>
                      <a:lnTo>
                        <a:pt x="7711" y="4092"/>
                      </a:lnTo>
                      <a:lnTo>
                        <a:pt x="7620" y="3386"/>
                      </a:lnTo>
                      <a:lnTo>
                        <a:pt x="7349" y="2589"/>
                      </a:lnTo>
                      <a:lnTo>
                        <a:pt x="7041" y="2010"/>
                      </a:lnTo>
                      <a:lnTo>
                        <a:pt x="6570" y="1449"/>
                      </a:lnTo>
                      <a:lnTo>
                        <a:pt x="5937" y="924"/>
                      </a:lnTo>
                      <a:lnTo>
                        <a:pt x="5539" y="689"/>
                      </a:lnTo>
                      <a:lnTo>
                        <a:pt x="5394" y="960"/>
                      </a:lnTo>
                      <a:lnTo>
                        <a:pt x="5720" y="1141"/>
                      </a:lnTo>
                      <a:lnTo>
                        <a:pt x="6263" y="1558"/>
                      </a:lnTo>
                      <a:lnTo>
                        <a:pt x="6842" y="2245"/>
                      </a:lnTo>
                      <a:lnTo>
                        <a:pt x="7258" y="3150"/>
                      </a:lnTo>
                      <a:lnTo>
                        <a:pt x="7403" y="3856"/>
                      </a:lnTo>
                      <a:lnTo>
                        <a:pt x="7421" y="4055"/>
                      </a:lnTo>
                      <a:lnTo>
                        <a:pt x="6969" y="4200"/>
                      </a:lnTo>
                      <a:lnTo>
                        <a:pt x="5593" y="4417"/>
                      </a:lnTo>
                      <a:lnTo>
                        <a:pt x="4489" y="4417"/>
                      </a:lnTo>
                      <a:lnTo>
                        <a:pt x="3892" y="4327"/>
                      </a:lnTo>
                      <a:lnTo>
                        <a:pt x="3403" y="4218"/>
                      </a:lnTo>
                      <a:lnTo>
                        <a:pt x="2534" y="3856"/>
                      </a:lnTo>
                      <a:lnTo>
                        <a:pt x="2154" y="3603"/>
                      </a:lnTo>
                      <a:lnTo>
                        <a:pt x="1828" y="3331"/>
                      </a:lnTo>
                      <a:lnTo>
                        <a:pt x="1249" y="2698"/>
                      </a:lnTo>
                      <a:lnTo>
                        <a:pt x="796" y="1901"/>
                      </a:lnTo>
                      <a:lnTo>
                        <a:pt x="471" y="960"/>
                      </a:lnTo>
                      <a:lnTo>
                        <a:pt x="362" y="417"/>
                      </a:lnTo>
                      <a:lnTo>
                        <a:pt x="1267" y="309"/>
                      </a:lnTo>
                      <a:lnTo>
                        <a:pt x="2914" y="291"/>
                      </a:lnTo>
                      <a:lnTo>
                        <a:pt x="3638" y="381"/>
                      </a:lnTo>
                      <a:lnTo>
                        <a:pt x="3674" y="91"/>
                      </a:lnTo>
                      <a:lnTo>
                        <a:pt x="28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4"/>
                <p:cNvSpPr/>
                <p:nvPr/>
              </p:nvSpPr>
              <p:spPr>
                <a:xfrm>
                  <a:off x="5528482" y="3155609"/>
                  <a:ext cx="244959" cy="15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4726" extrusionOk="0">
                      <a:moveTo>
                        <a:pt x="2896" y="1"/>
                      </a:moveTo>
                      <a:lnTo>
                        <a:pt x="1140" y="19"/>
                      </a:lnTo>
                      <a:lnTo>
                        <a:pt x="163" y="146"/>
                      </a:lnTo>
                      <a:lnTo>
                        <a:pt x="0" y="164"/>
                      </a:lnTo>
                      <a:lnTo>
                        <a:pt x="36" y="327"/>
                      </a:lnTo>
                      <a:lnTo>
                        <a:pt x="145" y="906"/>
                      </a:lnTo>
                      <a:lnTo>
                        <a:pt x="489" y="1956"/>
                      </a:lnTo>
                      <a:lnTo>
                        <a:pt x="977" y="2843"/>
                      </a:lnTo>
                      <a:lnTo>
                        <a:pt x="1611" y="3549"/>
                      </a:lnTo>
                      <a:lnTo>
                        <a:pt x="1973" y="3838"/>
                      </a:lnTo>
                      <a:lnTo>
                        <a:pt x="2154" y="3603"/>
                      </a:lnTo>
                      <a:lnTo>
                        <a:pt x="1828" y="3331"/>
                      </a:lnTo>
                      <a:lnTo>
                        <a:pt x="1249" y="2698"/>
                      </a:lnTo>
                      <a:lnTo>
                        <a:pt x="796" y="1901"/>
                      </a:lnTo>
                      <a:lnTo>
                        <a:pt x="471" y="960"/>
                      </a:lnTo>
                      <a:lnTo>
                        <a:pt x="362" y="417"/>
                      </a:lnTo>
                      <a:lnTo>
                        <a:pt x="1267" y="309"/>
                      </a:lnTo>
                      <a:lnTo>
                        <a:pt x="2914" y="291"/>
                      </a:lnTo>
                      <a:lnTo>
                        <a:pt x="3638" y="381"/>
                      </a:lnTo>
                      <a:lnTo>
                        <a:pt x="4127" y="472"/>
                      </a:lnTo>
                      <a:lnTo>
                        <a:pt x="5014" y="761"/>
                      </a:lnTo>
                      <a:lnTo>
                        <a:pt x="5394" y="960"/>
                      </a:lnTo>
                      <a:lnTo>
                        <a:pt x="5720" y="1141"/>
                      </a:lnTo>
                      <a:lnTo>
                        <a:pt x="6263" y="1558"/>
                      </a:lnTo>
                      <a:lnTo>
                        <a:pt x="6842" y="2245"/>
                      </a:lnTo>
                      <a:lnTo>
                        <a:pt x="7258" y="3150"/>
                      </a:lnTo>
                      <a:lnTo>
                        <a:pt x="7403" y="3856"/>
                      </a:lnTo>
                      <a:lnTo>
                        <a:pt x="7421" y="4055"/>
                      </a:lnTo>
                      <a:lnTo>
                        <a:pt x="6969" y="4200"/>
                      </a:lnTo>
                      <a:lnTo>
                        <a:pt x="5593" y="4417"/>
                      </a:lnTo>
                      <a:lnTo>
                        <a:pt x="4489" y="4417"/>
                      </a:lnTo>
                      <a:lnTo>
                        <a:pt x="3892" y="4327"/>
                      </a:lnTo>
                      <a:lnTo>
                        <a:pt x="3837" y="4635"/>
                      </a:lnTo>
                      <a:lnTo>
                        <a:pt x="4453" y="4725"/>
                      </a:lnTo>
                      <a:lnTo>
                        <a:pt x="5557" y="4725"/>
                      </a:lnTo>
                      <a:lnTo>
                        <a:pt x="6462" y="4617"/>
                      </a:lnTo>
                      <a:lnTo>
                        <a:pt x="7439" y="4381"/>
                      </a:lnTo>
                      <a:lnTo>
                        <a:pt x="7620" y="4309"/>
                      </a:lnTo>
                      <a:lnTo>
                        <a:pt x="7711" y="4273"/>
                      </a:lnTo>
                      <a:lnTo>
                        <a:pt x="7711" y="4182"/>
                      </a:lnTo>
                      <a:lnTo>
                        <a:pt x="7711" y="4092"/>
                      </a:lnTo>
                      <a:lnTo>
                        <a:pt x="7620" y="3386"/>
                      </a:lnTo>
                      <a:lnTo>
                        <a:pt x="7349" y="2589"/>
                      </a:lnTo>
                      <a:lnTo>
                        <a:pt x="7041" y="2010"/>
                      </a:lnTo>
                      <a:lnTo>
                        <a:pt x="6570" y="1449"/>
                      </a:lnTo>
                      <a:lnTo>
                        <a:pt x="5937" y="924"/>
                      </a:lnTo>
                      <a:lnTo>
                        <a:pt x="5539" y="689"/>
                      </a:lnTo>
                      <a:lnTo>
                        <a:pt x="5141" y="490"/>
                      </a:lnTo>
                      <a:lnTo>
                        <a:pt x="4199" y="182"/>
                      </a:lnTo>
                      <a:lnTo>
                        <a:pt x="3674" y="91"/>
                      </a:lnTo>
                      <a:lnTo>
                        <a:pt x="28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4"/>
                <p:cNvSpPr/>
                <p:nvPr/>
              </p:nvSpPr>
              <p:spPr>
                <a:xfrm>
                  <a:off x="5222561" y="2294265"/>
                  <a:ext cx="609523" cy="61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7" h="19314" extrusionOk="0">
                      <a:moveTo>
                        <a:pt x="12888" y="1"/>
                      </a:moveTo>
                      <a:lnTo>
                        <a:pt x="12363" y="91"/>
                      </a:lnTo>
                      <a:lnTo>
                        <a:pt x="11856" y="290"/>
                      </a:lnTo>
                      <a:lnTo>
                        <a:pt x="11386" y="580"/>
                      </a:lnTo>
                      <a:lnTo>
                        <a:pt x="10933" y="978"/>
                      </a:lnTo>
                      <a:lnTo>
                        <a:pt x="10734" y="1213"/>
                      </a:lnTo>
                      <a:lnTo>
                        <a:pt x="10354" y="1720"/>
                      </a:lnTo>
                      <a:lnTo>
                        <a:pt x="9811" y="2879"/>
                      </a:lnTo>
                      <a:lnTo>
                        <a:pt x="9503" y="4109"/>
                      </a:lnTo>
                      <a:lnTo>
                        <a:pt x="9485" y="5376"/>
                      </a:lnTo>
                      <a:lnTo>
                        <a:pt x="9576" y="6010"/>
                      </a:lnTo>
                      <a:lnTo>
                        <a:pt x="9268" y="5141"/>
                      </a:lnTo>
                      <a:lnTo>
                        <a:pt x="8978" y="4254"/>
                      </a:lnTo>
                      <a:lnTo>
                        <a:pt x="8743" y="3766"/>
                      </a:lnTo>
                      <a:lnTo>
                        <a:pt x="8110" y="2788"/>
                      </a:lnTo>
                      <a:lnTo>
                        <a:pt x="7295" y="1901"/>
                      </a:lnTo>
                      <a:lnTo>
                        <a:pt x="6336" y="1177"/>
                      </a:lnTo>
                      <a:lnTo>
                        <a:pt x="5340" y="688"/>
                      </a:lnTo>
                      <a:lnTo>
                        <a:pt x="4580" y="562"/>
                      </a:lnTo>
                      <a:lnTo>
                        <a:pt x="4091" y="598"/>
                      </a:lnTo>
                      <a:lnTo>
                        <a:pt x="3603" y="743"/>
                      </a:lnTo>
                      <a:lnTo>
                        <a:pt x="3150" y="996"/>
                      </a:lnTo>
                      <a:lnTo>
                        <a:pt x="2716" y="1394"/>
                      </a:lnTo>
                      <a:lnTo>
                        <a:pt x="2336" y="1937"/>
                      </a:lnTo>
                      <a:lnTo>
                        <a:pt x="2155" y="2263"/>
                      </a:lnTo>
                      <a:lnTo>
                        <a:pt x="2046" y="2535"/>
                      </a:lnTo>
                      <a:lnTo>
                        <a:pt x="1883" y="3060"/>
                      </a:lnTo>
                      <a:lnTo>
                        <a:pt x="1847" y="3548"/>
                      </a:lnTo>
                      <a:lnTo>
                        <a:pt x="1883" y="4037"/>
                      </a:lnTo>
                      <a:lnTo>
                        <a:pt x="2118" y="4689"/>
                      </a:lnTo>
                      <a:lnTo>
                        <a:pt x="2643" y="5503"/>
                      </a:lnTo>
                      <a:lnTo>
                        <a:pt x="3766" y="6571"/>
                      </a:lnTo>
                      <a:lnTo>
                        <a:pt x="5413" y="7784"/>
                      </a:lnTo>
                      <a:lnTo>
                        <a:pt x="6064" y="8309"/>
                      </a:lnTo>
                      <a:lnTo>
                        <a:pt x="5811" y="8128"/>
                      </a:lnTo>
                      <a:lnTo>
                        <a:pt x="5268" y="7874"/>
                      </a:lnTo>
                      <a:lnTo>
                        <a:pt x="4725" y="7748"/>
                      </a:lnTo>
                      <a:lnTo>
                        <a:pt x="4146" y="7729"/>
                      </a:lnTo>
                      <a:lnTo>
                        <a:pt x="3585" y="7820"/>
                      </a:lnTo>
                      <a:lnTo>
                        <a:pt x="3023" y="8001"/>
                      </a:lnTo>
                      <a:lnTo>
                        <a:pt x="2209" y="8435"/>
                      </a:lnTo>
                      <a:lnTo>
                        <a:pt x="1250" y="9250"/>
                      </a:lnTo>
                      <a:lnTo>
                        <a:pt x="526" y="10264"/>
                      </a:lnTo>
                      <a:lnTo>
                        <a:pt x="164" y="11114"/>
                      </a:lnTo>
                      <a:lnTo>
                        <a:pt x="37" y="11693"/>
                      </a:lnTo>
                      <a:lnTo>
                        <a:pt x="1" y="12291"/>
                      </a:lnTo>
                      <a:lnTo>
                        <a:pt x="73" y="12870"/>
                      </a:lnTo>
                      <a:lnTo>
                        <a:pt x="164" y="13160"/>
                      </a:lnTo>
                      <a:lnTo>
                        <a:pt x="290" y="13467"/>
                      </a:lnTo>
                      <a:lnTo>
                        <a:pt x="580" y="13974"/>
                      </a:lnTo>
                      <a:lnTo>
                        <a:pt x="924" y="14336"/>
                      </a:lnTo>
                      <a:lnTo>
                        <a:pt x="1322" y="14590"/>
                      </a:lnTo>
                      <a:lnTo>
                        <a:pt x="1774" y="14716"/>
                      </a:lnTo>
                      <a:lnTo>
                        <a:pt x="2245" y="14752"/>
                      </a:lnTo>
                      <a:lnTo>
                        <a:pt x="2987" y="14644"/>
                      </a:lnTo>
                      <a:lnTo>
                        <a:pt x="4019" y="14228"/>
                      </a:lnTo>
                      <a:lnTo>
                        <a:pt x="4996" y="13594"/>
                      </a:lnTo>
                      <a:lnTo>
                        <a:pt x="5883" y="12852"/>
                      </a:lnTo>
                      <a:lnTo>
                        <a:pt x="6589" y="12074"/>
                      </a:lnTo>
                      <a:lnTo>
                        <a:pt x="6843" y="11693"/>
                      </a:lnTo>
                      <a:lnTo>
                        <a:pt x="6571" y="12236"/>
                      </a:lnTo>
                      <a:lnTo>
                        <a:pt x="6137" y="13359"/>
                      </a:lnTo>
                      <a:lnTo>
                        <a:pt x="5829" y="14535"/>
                      </a:lnTo>
                      <a:lnTo>
                        <a:pt x="5702" y="15676"/>
                      </a:lnTo>
                      <a:lnTo>
                        <a:pt x="5793" y="16762"/>
                      </a:lnTo>
                      <a:lnTo>
                        <a:pt x="6046" y="17504"/>
                      </a:lnTo>
                      <a:lnTo>
                        <a:pt x="6300" y="17938"/>
                      </a:lnTo>
                      <a:lnTo>
                        <a:pt x="6643" y="18336"/>
                      </a:lnTo>
                      <a:lnTo>
                        <a:pt x="7060" y="18680"/>
                      </a:lnTo>
                      <a:lnTo>
                        <a:pt x="7567" y="18970"/>
                      </a:lnTo>
                      <a:lnTo>
                        <a:pt x="8182" y="19205"/>
                      </a:lnTo>
                      <a:lnTo>
                        <a:pt x="8526" y="19296"/>
                      </a:lnTo>
                      <a:lnTo>
                        <a:pt x="8816" y="19314"/>
                      </a:lnTo>
                      <a:lnTo>
                        <a:pt x="9395" y="19277"/>
                      </a:lnTo>
                      <a:lnTo>
                        <a:pt x="9938" y="19115"/>
                      </a:lnTo>
                      <a:lnTo>
                        <a:pt x="10463" y="18843"/>
                      </a:lnTo>
                      <a:lnTo>
                        <a:pt x="11169" y="18300"/>
                      </a:lnTo>
                      <a:lnTo>
                        <a:pt x="11947" y="17323"/>
                      </a:lnTo>
                      <a:lnTo>
                        <a:pt x="12490" y="16164"/>
                      </a:lnTo>
                      <a:lnTo>
                        <a:pt x="12779" y="14952"/>
                      </a:lnTo>
                      <a:lnTo>
                        <a:pt x="12761" y="14065"/>
                      </a:lnTo>
                      <a:lnTo>
                        <a:pt x="12671" y="13522"/>
                      </a:lnTo>
                      <a:lnTo>
                        <a:pt x="12472" y="13015"/>
                      </a:lnTo>
                      <a:lnTo>
                        <a:pt x="12182" y="12580"/>
                      </a:lnTo>
                      <a:lnTo>
                        <a:pt x="12001" y="12381"/>
                      </a:lnTo>
                      <a:lnTo>
                        <a:pt x="12200" y="12580"/>
                      </a:lnTo>
                      <a:lnTo>
                        <a:pt x="12671" y="12906"/>
                      </a:lnTo>
                      <a:lnTo>
                        <a:pt x="13431" y="13250"/>
                      </a:lnTo>
                      <a:lnTo>
                        <a:pt x="14590" y="13449"/>
                      </a:lnTo>
                      <a:lnTo>
                        <a:pt x="15802" y="13341"/>
                      </a:lnTo>
                      <a:lnTo>
                        <a:pt x="16943" y="12960"/>
                      </a:lnTo>
                      <a:lnTo>
                        <a:pt x="17956" y="12327"/>
                      </a:lnTo>
                      <a:lnTo>
                        <a:pt x="18553" y="11712"/>
                      </a:lnTo>
                      <a:lnTo>
                        <a:pt x="18843" y="11241"/>
                      </a:lnTo>
                      <a:lnTo>
                        <a:pt x="19060" y="10716"/>
                      </a:lnTo>
                      <a:lnTo>
                        <a:pt x="19169" y="10137"/>
                      </a:lnTo>
                      <a:lnTo>
                        <a:pt x="19187" y="9829"/>
                      </a:lnTo>
                      <a:lnTo>
                        <a:pt x="19169" y="9304"/>
                      </a:lnTo>
                      <a:lnTo>
                        <a:pt x="18934" y="8435"/>
                      </a:lnTo>
                      <a:lnTo>
                        <a:pt x="18517" y="7784"/>
                      </a:lnTo>
                      <a:lnTo>
                        <a:pt x="17902" y="7331"/>
                      </a:lnTo>
                      <a:lnTo>
                        <a:pt x="17160" y="7060"/>
                      </a:lnTo>
                      <a:lnTo>
                        <a:pt x="16273" y="6969"/>
                      </a:lnTo>
                      <a:lnTo>
                        <a:pt x="15277" y="7042"/>
                      </a:lnTo>
                      <a:lnTo>
                        <a:pt x="14209" y="7259"/>
                      </a:lnTo>
                      <a:lnTo>
                        <a:pt x="13630" y="7422"/>
                      </a:lnTo>
                      <a:lnTo>
                        <a:pt x="14119" y="7150"/>
                      </a:lnTo>
                      <a:lnTo>
                        <a:pt x="14915" y="6426"/>
                      </a:lnTo>
                      <a:lnTo>
                        <a:pt x="15495" y="5521"/>
                      </a:lnTo>
                      <a:lnTo>
                        <a:pt x="15875" y="4526"/>
                      </a:lnTo>
                      <a:lnTo>
                        <a:pt x="16056" y="3494"/>
                      </a:lnTo>
                      <a:lnTo>
                        <a:pt x="15983" y="2498"/>
                      </a:lnTo>
                      <a:lnTo>
                        <a:pt x="15694" y="1575"/>
                      </a:lnTo>
                      <a:lnTo>
                        <a:pt x="15151" y="833"/>
                      </a:lnTo>
                      <a:lnTo>
                        <a:pt x="14789" y="544"/>
                      </a:lnTo>
                      <a:lnTo>
                        <a:pt x="14517" y="381"/>
                      </a:lnTo>
                      <a:lnTo>
                        <a:pt x="13974" y="145"/>
                      </a:lnTo>
                      <a:lnTo>
                        <a:pt x="13431" y="19"/>
                      </a:lnTo>
                      <a:lnTo>
                        <a:pt x="128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4"/>
                <p:cNvSpPr/>
                <p:nvPr/>
              </p:nvSpPr>
              <p:spPr>
                <a:xfrm>
                  <a:off x="5217955" y="2308084"/>
                  <a:ext cx="618736" cy="60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7" h="19024" extrusionOk="0">
                      <a:moveTo>
                        <a:pt x="15006" y="0"/>
                      </a:moveTo>
                      <a:lnTo>
                        <a:pt x="14843" y="235"/>
                      </a:lnTo>
                      <a:lnTo>
                        <a:pt x="15151" y="471"/>
                      </a:lnTo>
                      <a:lnTo>
                        <a:pt x="15603" y="1050"/>
                      </a:lnTo>
                      <a:lnTo>
                        <a:pt x="15911" y="1774"/>
                      </a:lnTo>
                      <a:lnTo>
                        <a:pt x="16038" y="2625"/>
                      </a:lnTo>
                      <a:lnTo>
                        <a:pt x="16038" y="3077"/>
                      </a:lnTo>
                      <a:lnTo>
                        <a:pt x="15965" y="3693"/>
                      </a:lnTo>
                      <a:lnTo>
                        <a:pt x="15621" y="4815"/>
                      </a:lnTo>
                      <a:lnTo>
                        <a:pt x="15006" y="5810"/>
                      </a:lnTo>
                      <a:lnTo>
                        <a:pt x="14191" y="6589"/>
                      </a:lnTo>
                      <a:lnTo>
                        <a:pt x="13721" y="6860"/>
                      </a:lnTo>
                      <a:lnTo>
                        <a:pt x="13630" y="6932"/>
                      </a:lnTo>
                      <a:lnTo>
                        <a:pt x="13648" y="7041"/>
                      </a:lnTo>
                      <a:lnTo>
                        <a:pt x="13721" y="7150"/>
                      </a:lnTo>
                      <a:lnTo>
                        <a:pt x="13829" y="7132"/>
                      </a:lnTo>
                      <a:lnTo>
                        <a:pt x="14554" y="6932"/>
                      </a:lnTo>
                      <a:lnTo>
                        <a:pt x="15875" y="6715"/>
                      </a:lnTo>
                      <a:lnTo>
                        <a:pt x="16997" y="6733"/>
                      </a:lnTo>
                      <a:lnTo>
                        <a:pt x="17902" y="6987"/>
                      </a:lnTo>
                      <a:lnTo>
                        <a:pt x="18264" y="7204"/>
                      </a:lnTo>
                      <a:lnTo>
                        <a:pt x="18481" y="7385"/>
                      </a:lnTo>
                      <a:lnTo>
                        <a:pt x="18825" y="7819"/>
                      </a:lnTo>
                      <a:lnTo>
                        <a:pt x="19042" y="8381"/>
                      </a:lnTo>
                      <a:lnTo>
                        <a:pt x="19169" y="9032"/>
                      </a:lnTo>
                      <a:lnTo>
                        <a:pt x="19169" y="9394"/>
                      </a:lnTo>
                      <a:lnTo>
                        <a:pt x="19151" y="9883"/>
                      </a:lnTo>
                      <a:lnTo>
                        <a:pt x="18843" y="10806"/>
                      </a:lnTo>
                      <a:lnTo>
                        <a:pt x="18228" y="11584"/>
                      </a:lnTo>
                      <a:lnTo>
                        <a:pt x="17341" y="12236"/>
                      </a:lnTo>
                      <a:lnTo>
                        <a:pt x="16798" y="12471"/>
                      </a:lnTo>
                      <a:lnTo>
                        <a:pt x="16183" y="12688"/>
                      </a:lnTo>
                      <a:lnTo>
                        <a:pt x="14934" y="12851"/>
                      </a:lnTo>
                      <a:lnTo>
                        <a:pt x="13757" y="12706"/>
                      </a:lnTo>
                      <a:lnTo>
                        <a:pt x="12997" y="12399"/>
                      </a:lnTo>
                      <a:lnTo>
                        <a:pt x="12544" y="12109"/>
                      </a:lnTo>
                      <a:lnTo>
                        <a:pt x="12345" y="11928"/>
                      </a:lnTo>
                      <a:lnTo>
                        <a:pt x="12291" y="11892"/>
                      </a:lnTo>
                      <a:lnTo>
                        <a:pt x="12255" y="11838"/>
                      </a:lnTo>
                      <a:lnTo>
                        <a:pt x="12200" y="11801"/>
                      </a:lnTo>
                      <a:lnTo>
                        <a:pt x="12092" y="11801"/>
                      </a:lnTo>
                      <a:lnTo>
                        <a:pt x="12038" y="11838"/>
                      </a:lnTo>
                      <a:lnTo>
                        <a:pt x="12001" y="11892"/>
                      </a:lnTo>
                      <a:lnTo>
                        <a:pt x="12001" y="12001"/>
                      </a:lnTo>
                      <a:lnTo>
                        <a:pt x="12038" y="12055"/>
                      </a:lnTo>
                      <a:lnTo>
                        <a:pt x="12092" y="12091"/>
                      </a:lnTo>
                      <a:lnTo>
                        <a:pt x="12128" y="12145"/>
                      </a:lnTo>
                      <a:lnTo>
                        <a:pt x="12327" y="12381"/>
                      </a:lnTo>
                      <a:lnTo>
                        <a:pt x="12599" y="12924"/>
                      </a:lnTo>
                      <a:lnTo>
                        <a:pt x="12743" y="13539"/>
                      </a:lnTo>
                      <a:lnTo>
                        <a:pt x="12780" y="14209"/>
                      </a:lnTo>
                      <a:lnTo>
                        <a:pt x="12689" y="14915"/>
                      </a:lnTo>
                      <a:lnTo>
                        <a:pt x="12508" y="15603"/>
                      </a:lnTo>
                      <a:lnTo>
                        <a:pt x="12219" y="16290"/>
                      </a:lnTo>
                      <a:lnTo>
                        <a:pt x="11875" y="16924"/>
                      </a:lnTo>
                      <a:lnTo>
                        <a:pt x="11657" y="17213"/>
                      </a:lnTo>
                      <a:lnTo>
                        <a:pt x="11332" y="17612"/>
                      </a:lnTo>
                      <a:lnTo>
                        <a:pt x="10644" y="18227"/>
                      </a:lnTo>
                      <a:lnTo>
                        <a:pt x="9884" y="18607"/>
                      </a:lnTo>
                      <a:lnTo>
                        <a:pt x="9087" y="18734"/>
                      </a:lnTo>
                      <a:lnTo>
                        <a:pt x="8707" y="18698"/>
                      </a:lnTo>
                      <a:lnTo>
                        <a:pt x="8273" y="18607"/>
                      </a:lnTo>
                      <a:lnTo>
                        <a:pt x="7549" y="18299"/>
                      </a:lnTo>
                      <a:lnTo>
                        <a:pt x="6951" y="17865"/>
                      </a:lnTo>
                      <a:lnTo>
                        <a:pt x="6499" y="17322"/>
                      </a:lnTo>
                      <a:lnTo>
                        <a:pt x="6336" y="17014"/>
                      </a:lnTo>
                      <a:lnTo>
                        <a:pt x="6227" y="16743"/>
                      </a:lnTo>
                      <a:lnTo>
                        <a:pt x="6083" y="16182"/>
                      </a:lnTo>
                      <a:lnTo>
                        <a:pt x="5992" y="15204"/>
                      </a:lnTo>
                      <a:lnTo>
                        <a:pt x="6191" y="13756"/>
                      </a:lnTo>
                      <a:lnTo>
                        <a:pt x="6734" y="12163"/>
                      </a:lnTo>
                      <a:lnTo>
                        <a:pt x="7114" y="11331"/>
                      </a:lnTo>
                      <a:lnTo>
                        <a:pt x="7150" y="11204"/>
                      </a:lnTo>
                      <a:lnTo>
                        <a:pt x="7060" y="11132"/>
                      </a:lnTo>
                      <a:lnTo>
                        <a:pt x="6951" y="11096"/>
                      </a:lnTo>
                      <a:lnTo>
                        <a:pt x="6861" y="11186"/>
                      </a:lnTo>
                      <a:lnTo>
                        <a:pt x="6517" y="11693"/>
                      </a:lnTo>
                      <a:lnTo>
                        <a:pt x="5449" y="12743"/>
                      </a:lnTo>
                      <a:lnTo>
                        <a:pt x="4454" y="13449"/>
                      </a:lnTo>
                      <a:lnTo>
                        <a:pt x="3766" y="13811"/>
                      </a:lnTo>
                      <a:lnTo>
                        <a:pt x="3060" y="14064"/>
                      </a:lnTo>
                      <a:lnTo>
                        <a:pt x="2390" y="14173"/>
                      </a:lnTo>
                      <a:lnTo>
                        <a:pt x="2064" y="14155"/>
                      </a:lnTo>
                      <a:lnTo>
                        <a:pt x="1793" y="14100"/>
                      </a:lnTo>
                      <a:lnTo>
                        <a:pt x="1304" y="13883"/>
                      </a:lnTo>
                      <a:lnTo>
                        <a:pt x="906" y="13521"/>
                      </a:lnTo>
                      <a:lnTo>
                        <a:pt x="580" y="12996"/>
                      </a:lnTo>
                      <a:lnTo>
                        <a:pt x="453" y="12670"/>
                      </a:lnTo>
                      <a:lnTo>
                        <a:pt x="363" y="12363"/>
                      </a:lnTo>
                      <a:lnTo>
                        <a:pt x="290" y="11747"/>
                      </a:lnTo>
                      <a:lnTo>
                        <a:pt x="363" y="11114"/>
                      </a:lnTo>
                      <a:lnTo>
                        <a:pt x="526" y="10498"/>
                      </a:lnTo>
                      <a:lnTo>
                        <a:pt x="797" y="9901"/>
                      </a:lnTo>
                      <a:lnTo>
                        <a:pt x="1159" y="9358"/>
                      </a:lnTo>
                      <a:lnTo>
                        <a:pt x="1811" y="8616"/>
                      </a:lnTo>
                      <a:lnTo>
                        <a:pt x="2300" y="8236"/>
                      </a:lnTo>
                      <a:lnTo>
                        <a:pt x="2806" y="7892"/>
                      </a:lnTo>
                      <a:lnTo>
                        <a:pt x="3820" y="7512"/>
                      </a:lnTo>
                      <a:lnTo>
                        <a:pt x="4562" y="7439"/>
                      </a:lnTo>
                      <a:lnTo>
                        <a:pt x="5033" y="7494"/>
                      </a:lnTo>
                      <a:lnTo>
                        <a:pt x="5485" y="7638"/>
                      </a:lnTo>
                      <a:lnTo>
                        <a:pt x="5920" y="7856"/>
                      </a:lnTo>
                      <a:lnTo>
                        <a:pt x="6119" y="8000"/>
                      </a:lnTo>
                      <a:lnTo>
                        <a:pt x="6227" y="8037"/>
                      </a:lnTo>
                      <a:lnTo>
                        <a:pt x="6318" y="7982"/>
                      </a:lnTo>
                      <a:lnTo>
                        <a:pt x="6372" y="7874"/>
                      </a:lnTo>
                      <a:lnTo>
                        <a:pt x="6318" y="7765"/>
                      </a:lnTo>
                      <a:lnTo>
                        <a:pt x="5775" y="7331"/>
                      </a:lnTo>
                      <a:lnTo>
                        <a:pt x="5141" y="6860"/>
                      </a:lnTo>
                      <a:lnTo>
                        <a:pt x="4490" y="6389"/>
                      </a:lnTo>
                      <a:lnTo>
                        <a:pt x="3549" y="5611"/>
                      </a:lnTo>
                      <a:lnTo>
                        <a:pt x="2987" y="5050"/>
                      </a:lnTo>
                      <a:lnTo>
                        <a:pt x="2535" y="4435"/>
                      </a:lnTo>
                      <a:lnTo>
                        <a:pt x="2245" y="3783"/>
                      </a:lnTo>
                      <a:lnTo>
                        <a:pt x="2137" y="3077"/>
                      </a:lnTo>
                      <a:lnTo>
                        <a:pt x="2263" y="2317"/>
                      </a:lnTo>
                      <a:lnTo>
                        <a:pt x="2444" y="1901"/>
                      </a:lnTo>
                      <a:lnTo>
                        <a:pt x="2173" y="1774"/>
                      </a:lnTo>
                      <a:lnTo>
                        <a:pt x="1974" y="2226"/>
                      </a:lnTo>
                      <a:lnTo>
                        <a:pt x="1829" y="3059"/>
                      </a:lnTo>
                      <a:lnTo>
                        <a:pt x="1938" y="3837"/>
                      </a:lnTo>
                      <a:lnTo>
                        <a:pt x="2263" y="4561"/>
                      </a:lnTo>
                      <a:lnTo>
                        <a:pt x="2734" y="5213"/>
                      </a:lnTo>
                      <a:lnTo>
                        <a:pt x="3331" y="5810"/>
                      </a:lnTo>
                      <a:lnTo>
                        <a:pt x="4309" y="6625"/>
                      </a:lnTo>
                      <a:lnTo>
                        <a:pt x="4960" y="7095"/>
                      </a:lnTo>
                      <a:lnTo>
                        <a:pt x="5033" y="7168"/>
                      </a:lnTo>
                      <a:lnTo>
                        <a:pt x="5105" y="7204"/>
                      </a:lnTo>
                      <a:lnTo>
                        <a:pt x="4743" y="7150"/>
                      </a:lnTo>
                      <a:lnTo>
                        <a:pt x="4001" y="7186"/>
                      </a:lnTo>
                      <a:lnTo>
                        <a:pt x="3259" y="7367"/>
                      </a:lnTo>
                      <a:lnTo>
                        <a:pt x="2499" y="7729"/>
                      </a:lnTo>
                      <a:lnTo>
                        <a:pt x="2119" y="7982"/>
                      </a:lnTo>
                      <a:lnTo>
                        <a:pt x="1865" y="8181"/>
                      </a:lnTo>
                      <a:lnTo>
                        <a:pt x="1358" y="8652"/>
                      </a:lnTo>
                      <a:lnTo>
                        <a:pt x="906" y="9195"/>
                      </a:lnTo>
                      <a:lnTo>
                        <a:pt x="526" y="9792"/>
                      </a:lnTo>
                      <a:lnTo>
                        <a:pt x="236" y="10426"/>
                      </a:lnTo>
                      <a:lnTo>
                        <a:pt x="55" y="11077"/>
                      </a:lnTo>
                      <a:lnTo>
                        <a:pt x="1" y="11765"/>
                      </a:lnTo>
                      <a:lnTo>
                        <a:pt x="73" y="12435"/>
                      </a:lnTo>
                      <a:lnTo>
                        <a:pt x="164" y="12779"/>
                      </a:lnTo>
                      <a:lnTo>
                        <a:pt x="309" y="13141"/>
                      </a:lnTo>
                      <a:lnTo>
                        <a:pt x="671" y="13720"/>
                      </a:lnTo>
                      <a:lnTo>
                        <a:pt x="1141" y="14155"/>
                      </a:lnTo>
                      <a:lnTo>
                        <a:pt x="1720" y="14390"/>
                      </a:lnTo>
                      <a:lnTo>
                        <a:pt x="2028" y="14444"/>
                      </a:lnTo>
                      <a:lnTo>
                        <a:pt x="2300" y="14462"/>
                      </a:lnTo>
                      <a:lnTo>
                        <a:pt x="2861" y="14408"/>
                      </a:lnTo>
                      <a:lnTo>
                        <a:pt x="3730" y="14155"/>
                      </a:lnTo>
                      <a:lnTo>
                        <a:pt x="4870" y="13539"/>
                      </a:lnTo>
                      <a:lnTo>
                        <a:pt x="5920" y="12743"/>
                      </a:lnTo>
                      <a:lnTo>
                        <a:pt x="6354" y="12308"/>
                      </a:lnTo>
                      <a:lnTo>
                        <a:pt x="6101" y="12996"/>
                      </a:lnTo>
                      <a:lnTo>
                        <a:pt x="5775" y="14354"/>
                      </a:lnTo>
                      <a:lnTo>
                        <a:pt x="5702" y="15584"/>
                      </a:lnTo>
                      <a:lnTo>
                        <a:pt x="5883" y="16670"/>
                      </a:lnTo>
                      <a:lnTo>
                        <a:pt x="6064" y="17141"/>
                      </a:lnTo>
                      <a:lnTo>
                        <a:pt x="6245" y="17485"/>
                      </a:lnTo>
                      <a:lnTo>
                        <a:pt x="6752" y="18082"/>
                      </a:lnTo>
                      <a:lnTo>
                        <a:pt x="7386" y="18553"/>
                      </a:lnTo>
                      <a:lnTo>
                        <a:pt x="8182" y="18879"/>
                      </a:lnTo>
                      <a:lnTo>
                        <a:pt x="8653" y="19005"/>
                      </a:lnTo>
                      <a:lnTo>
                        <a:pt x="8852" y="19024"/>
                      </a:lnTo>
                      <a:lnTo>
                        <a:pt x="9051" y="19024"/>
                      </a:lnTo>
                      <a:lnTo>
                        <a:pt x="9431" y="19005"/>
                      </a:lnTo>
                      <a:lnTo>
                        <a:pt x="10191" y="18806"/>
                      </a:lnTo>
                      <a:lnTo>
                        <a:pt x="10915" y="18390"/>
                      </a:lnTo>
                      <a:lnTo>
                        <a:pt x="11585" y="17775"/>
                      </a:lnTo>
                      <a:lnTo>
                        <a:pt x="11893" y="17394"/>
                      </a:lnTo>
                      <a:lnTo>
                        <a:pt x="12273" y="16870"/>
                      </a:lnTo>
                      <a:lnTo>
                        <a:pt x="12816" y="15675"/>
                      </a:lnTo>
                      <a:lnTo>
                        <a:pt x="13087" y="14408"/>
                      </a:lnTo>
                      <a:lnTo>
                        <a:pt x="13051" y="13485"/>
                      </a:lnTo>
                      <a:lnTo>
                        <a:pt x="12924" y="12906"/>
                      </a:lnTo>
                      <a:lnTo>
                        <a:pt x="12816" y="12652"/>
                      </a:lnTo>
                      <a:lnTo>
                        <a:pt x="13250" y="12851"/>
                      </a:lnTo>
                      <a:lnTo>
                        <a:pt x="14228" y="13105"/>
                      </a:lnTo>
                      <a:lnTo>
                        <a:pt x="15296" y="13141"/>
                      </a:lnTo>
                      <a:lnTo>
                        <a:pt x="16382" y="12942"/>
                      </a:lnTo>
                      <a:lnTo>
                        <a:pt x="16907" y="12743"/>
                      </a:lnTo>
                      <a:lnTo>
                        <a:pt x="17504" y="12489"/>
                      </a:lnTo>
                      <a:lnTo>
                        <a:pt x="18445" y="11801"/>
                      </a:lnTo>
                      <a:lnTo>
                        <a:pt x="18970" y="11150"/>
                      </a:lnTo>
                      <a:lnTo>
                        <a:pt x="19223" y="10697"/>
                      </a:lnTo>
                      <a:lnTo>
                        <a:pt x="19386" y="10191"/>
                      </a:lnTo>
                      <a:lnTo>
                        <a:pt x="19477" y="9666"/>
                      </a:lnTo>
                      <a:lnTo>
                        <a:pt x="19477" y="9394"/>
                      </a:lnTo>
                      <a:lnTo>
                        <a:pt x="19459" y="8996"/>
                      </a:lnTo>
                      <a:lnTo>
                        <a:pt x="19332" y="8272"/>
                      </a:lnTo>
                      <a:lnTo>
                        <a:pt x="19079" y="7656"/>
                      </a:lnTo>
                      <a:lnTo>
                        <a:pt x="18680" y="7168"/>
                      </a:lnTo>
                      <a:lnTo>
                        <a:pt x="18427" y="6969"/>
                      </a:lnTo>
                      <a:lnTo>
                        <a:pt x="18101" y="6751"/>
                      </a:lnTo>
                      <a:lnTo>
                        <a:pt x="17305" y="6462"/>
                      </a:lnTo>
                      <a:lnTo>
                        <a:pt x="16345" y="6389"/>
                      </a:lnTo>
                      <a:lnTo>
                        <a:pt x="15241" y="6480"/>
                      </a:lnTo>
                      <a:lnTo>
                        <a:pt x="14626" y="6607"/>
                      </a:lnTo>
                      <a:lnTo>
                        <a:pt x="14626" y="6607"/>
                      </a:lnTo>
                      <a:lnTo>
                        <a:pt x="14988" y="6281"/>
                      </a:lnTo>
                      <a:lnTo>
                        <a:pt x="15585" y="5503"/>
                      </a:lnTo>
                      <a:lnTo>
                        <a:pt x="16020" y="4598"/>
                      </a:lnTo>
                      <a:lnTo>
                        <a:pt x="16291" y="3620"/>
                      </a:lnTo>
                      <a:lnTo>
                        <a:pt x="16327" y="3095"/>
                      </a:lnTo>
                      <a:lnTo>
                        <a:pt x="16345" y="2588"/>
                      </a:lnTo>
                      <a:lnTo>
                        <a:pt x="16201" y="1665"/>
                      </a:lnTo>
                      <a:lnTo>
                        <a:pt x="15857" y="869"/>
                      </a:lnTo>
                      <a:lnTo>
                        <a:pt x="15350" y="235"/>
                      </a:lnTo>
                      <a:lnTo>
                        <a:pt x="150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4"/>
                <p:cNvSpPr/>
                <p:nvPr/>
              </p:nvSpPr>
              <p:spPr>
                <a:xfrm>
                  <a:off x="5286954" y="2289659"/>
                  <a:ext cx="549737" cy="571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5" h="17975" extrusionOk="0">
                      <a:moveTo>
                        <a:pt x="10879" y="1"/>
                      </a:moveTo>
                      <a:lnTo>
                        <a:pt x="10318" y="91"/>
                      </a:lnTo>
                      <a:lnTo>
                        <a:pt x="9793" y="290"/>
                      </a:lnTo>
                      <a:lnTo>
                        <a:pt x="9286" y="598"/>
                      </a:lnTo>
                      <a:lnTo>
                        <a:pt x="8816" y="1014"/>
                      </a:lnTo>
                      <a:lnTo>
                        <a:pt x="8599" y="1268"/>
                      </a:lnTo>
                      <a:lnTo>
                        <a:pt x="8291" y="1666"/>
                      </a:lnTo>
                      <a:lnTo>
                        <a:pt x="7820" y="2517"/>
                      </a:lnTo>
                      <a:lnTo>
                        <a:pt x="7494" y="3458"/>
                      </a:lnTo>
                      <a:lnTo>
                        <a:pt x="7313" y="4435"/>
                      </a:lnTo>
                      <a:lnTo>
                        <a:pt x="7295" y="4942"/>
                      </a:lnTo>
                      <a:lnTo>
                        <a:pt x="7205" y="4635"/>
                      </a:lnTo>
                      <a:lnTo>
                        <a:pt x="7078" y="4345"/>
                      </a:lnTo>
                      <a:lnTo>
                        <a:pt x="6933" y="4001"/>
                      </a:lnTo>
                      <a:lnTo>
                        <a:pt x="6553" y="3331"/>
                      </a:lnTo>
                      <a:lnTo>
                        <a:pt x="6064" y="2680"/>
                      </a:lnTo>
                      <a:lnTo>
                        <a:pt x="5503" y="2082"/>
                      </a:lnTo>
                      <a:lnTo>
                        <a:pt x="4888" y="1539"/>
                      </a:lnTo>
                      <a:lnTo>
                        <a:pt x="4236" y="1105"/>
                      </a:lnTo>
                      <a:lnTo>
                        <a:pt x="3549" y="779"/>
                      </a:lnTo>
                      <a:lnTo>
                        <a:pt x="2879" y="580"/>
                      </a:lnTo>
                      <a:lnTo>
                        <a:pt x="2535" y="562"/>
                      </a:lnTo>
                      <a:lnTo>
                        <a:pt x="2245" y="562"/>
                      </a:lnTo>
                      <a:lnTo>
                        <a:pt x="1594" y="707"/>
                      </a:lnTo>
                      <a:lnTo>
                        <a:pt x="924" y="1105"/>
                      </a:lnTo>
                      <a:lnTo>
                        <a:pt x="290" y="1811"/>
                      </a:lnTo>
                      <a:lnTo>
                        <a:pt x="1" y="2354"/>
                      </a:lnTo>
                      <a:lnTo>
                        <a:pt x="272" y="2481"/>
                      </a:lnTo>
                      <a:lnTo>
                        <a:pt x="490" y="2082"/>
                      </a:lnTo>
                      <a:lnTo>
                        <a:pt x="960" y="1467"/>
                      </a:lnTo>
                      <a:lnTo>
                        <a:pt x="1521" y="1069"/>
                      </a:lnTo>
                      <a:lnTo>
                        <a:pt x="2173" y="870"/>
                      </a:lnTo>
                      <a:lnTo>
                        <a:pt x="2517" y="870"/>
                      </a:lnTo>
                      <a:lnTo>
                        <a:pt x="2843" y="888"/>
                      </a:lnTo>
                      <a:lnTo>
                        <a:pt x="3476" y="1069"/>
                      </a:lnTo>
                      <a:lnTo>
                        <a:pt x="4128" y="1376"/>
                      </a:lnTo>
                      <a:lnTo>
                        <a:pt x="4743" y="1793"/>
                      </a:lnTo>
                      <a:lnTo>
                        <a:pt x="5594" y="2589"/>
                      </a:lnTo>
                      <a:lnTo>
                        <a:pt x="6300" y="3494"/>
                      </a:lnTo>
                      <a:lnTo>
                        <a:pt x="6662" y="4146"/>
                      </a:lnTo>
                      <a:lnTo>
                        <a:pt x="6807" y="4454"/>
                      </a:lnTo>
                      <a:lnTo>
                        <a:pt x="6951" y="4870"/>
                      </a:lnTo>
                      <a:lnTo>
                        <a:pt x="7078" y="5286"/>
                      </a:lnTo>
                      <a:lnTo>
                        <a:pt x="7223" y="5757"/>
                      </a:lnTo>
                      <a:lnTo>
                        <a:pt x="7422" y="6227"/>
                      </a:lnTo>
                      <a:lnTo>
                        <a:pt x="7476" y="6300"/>
                      </a:lnTo>
                      <a:lnTo>
                        <a:pt x="7603" y="6300"/>
                      </a:lnTo>
                      <a:lnTo>
                        <a:pt x="7694" y="6245"/>
                      </a:lnTo>
                      <a:lnTo>
                        <a:pt x="7694" y="6137"/>
                      </a:lnTo>
                      <a:lnTo>
                        <a:pt x="7603" y="5503"/>
                      </a:lnTo>
                      <a:lnTo>
                        <a:pt x="7639" y="4254"/>
                      </a:lnTo>
                      <a:lnTo>
                        <a:pt x="7929" y="3042"/>
                      </a:lnTo>
                      <a:lnTo>
                        <a:pt x="8454" y="1956"/>
                      </a:lnTo>
                      <a:lnTo>
                        <a:pt x="8834" y="1467"/>
                      </a:lnTo>
                      <a:lnTo>
                        <a:pt x="9033" y="1232"/>
                      </a:lnTo>
                      <a:lnTo>
                        <a:pt x="9449" y="852"/>
                      </a:lnTo>
                      <a:lnTo>
                        <a:pt x="9902" y="562"/>
                      </a:lnTo>
                      <a:lnTo>
                        <a:pt x="10390" y="381"/>
                      </a:lnTo>
                      <a:lnTo>
                        <a:pt x="10897" y="290"/>
                      </a:lnTo>
                      <a:lnTo>
                        <a:pt x="11404" y="309"/>
                      </a:lnTo>
                      <a:lnTo>
                        <a:pt x="11911" y="435"/>
                      </a:lnTo>
                      <a:lnTo>
                        <a:pt x="12418" y="671"/>
                      </a:lnTo>
                      <a:lnTo>
                        <a:pt x="12671" y="815"/>
                      </a:lnTo>
                      <a:lnTo>
                        <a:pt x="12979" y="1051"/>
                      </a:lnTo>
                      <a:lnTo>
                        <a:pt x="13431" y="1630"/>
                      </a:lnTo>
                      <a:lnTo>
                        <a:pt x="13739" y="2354"/>
                      </a:lnTo>
                      <a:lnTo>
                        <a:pt x="13866" y="3205"/>
                      </a:lnTo>
                      <a:lnTo>
                        <a:pt x="13866" y="3657"/>
                      </a:lnTo>
                      <a:lnTo>
                        <a:pt x="13793" y="4273"/>
                      </a:lnTo>
                      <a:lnTo>
                        <a:pt x="13449" y="5395"/>
                      </a:lnTo>
                      <a:lnTo>
                        <a:pt x="12834" y="6390"/>
                      </a:lnTo>
                      <a:lnTo>
                        <a:pt x="12019" y="7169"/>
                      </a:lnTo>
                      <a:lnTo>
                        <a:pt x="11549" y="7440"/>
                      </a:lnTo>
                      <a:lnTo>
                        <a:pt x="11458" y="7512"/>
                      </a:lnTo>
                      <a:lnTo>
                        <a:pt x="11476" y="7621"/>
                      </a:lnTo>
                      <a:lnTo>
                        <a:pt x="11549" y="7730"/>
                      </a:lnTo>
                      <a:lnTo>
                        <a:pt x="11657" y="7712"/>
                      </a:lnTo>
                      <a:lnTo>
                        <a:pt x="12382" y="7512"/>
                      </a:lnTo>
                      <a:lnTo>
                        <a:pt x="13703" y="7295"/>
                      </a:lnTo>
                      <a:lnTo>
                        <a:pt x="14825" y="7313"/>
                      </a:lnTo>
                      <a:lnTo>
                        <a:pt x="15730" y="7567"/>
                      </a:lnTo>
                      <a:lnTo>
                        <a:pt x="16092" y="7784"/>
                      </a:lnTo>
                      <a:lnTo>
                        <a:pt x="16309" y="7965"/>
                      </a:lnTo>
                      <a:lnTo>
                        <a:pt x="16653" y="8399"/>
                      </a:lnTo>
                      <a:lnTo>
                        <a:pt x="16870" y="8961"/>
                      </a:lnTo>
                      <a:lnTo>
                        <a:pt x="16997" y="9612"/>
                      </a:lnTo>
                      <a:lnTo>
                        <a:pt x="16997" y="9974"/>
                      </a:lnTo>
                      <a:lnTo>
                        <a:pt x="16979" y="10463"/>
                      </a:lnTo>
                      <a:lnTo>
                        <a:pt x="16671" y="11386"/>
                      </a:lnTo>
                      <a:lnTo>
                        <a:pt x="16056" y="12164"/>
                      </a:lnTo>
                      <a:lnTo>
                        <a:pt x="15169" y="12816"/>
                      </a:lnTo>
                      <a:lnTo>
                        <a:pt x="14626" y="13051"/>
                      </a:lnTo>
                      <a:lnTo>
                        <a:pt x="14011" y="13268"/>
                      </a:lnTo>
                      <a:lnTo>
                        <a:pt x="12762" y="13431"/>
                      </a:lnTo>
                      <a:lnTo>
                        <a:pt x="11585" y="13286"/>
                      </a:lnTo>
                      <a:lnTo>
                        <a:pt x="10825" y="12979"/>
                      </a:lnTo>
                      <a:lnTo>
                        <a:pt x="10372" y="12689"/>
                      </a:lnTo>
                      <a:lnTo>
                        <a:pt x="10173" y="12508"/>
                      </a:lnTo>
                      <a:lnTo>
                        <a:pt x="10119" y="12472"/>
                      </a:lnTo>
                      <a:lnTo>
                        <a:pt x="10083" y="12418"/>
                      </a:lnTo>
                      <a:lnTo>
                        <a:pt x="10028" y="12381"/>
                      </a:lnTo>
                      <a:lnTo>
                        <a:pt x="9920" y="12381"/>
                      </a:lnTo>
                      <a:lnTo>
                        <a:pt x="9866" y="12418"/>
                      </a:lnTo>
                      <a:lnTo>
                        <a:pt x="9829" y="12472"/>
                      </a:lnTo>
                      <a:lnTo>
                        <a:pt x="9829" y="12581"/>
                      </a:lnTo>
                      <a:lnTo>
                        <a:pt x="9866" y="12635"/>
                      </a:lnTo>
                      <a:lnTo>
                        <a:pt x="9920" y="12671"/>
                      </a:lnTo>
                      <a:lnTo>
                        <a:pt x="9956" y="12725"/>
                      </a:lnTo>
                      <a:lnTo>
                        <a:pt x="10155" y="12961"/>
                      </a:lnTo>
                      <a:lnTo>
                        <a:pt x="10427" y="13504"/>
                      </a:lnTo>
                      <a:lnTo>
                        <a:pt x="10571" y="14119"/>
                      </a:lnTo>
                      <a:lnTo>
                        <a:pt x="10608" y="14789"/>
                      </a:lnTo>
                      <a:lnTo>
                        <a:pt x="10517" y="15495"/>
                      </a:lnTo>
                      <a:lnTo>
                        <a:pt x="10336" y="16183"/>
                      </a:lnTo>
                      <a:lnTo>
                        <a:pt x="10047" y="16870"/>
                      </a:lnTo>
                      <a:lnTo>
                        <a:pt x="9703" y="17504"/>
                      </a:lnTo>
                      <a:lnTo>
                        <a:pt x="9485" y="17793"/>
                      </a:lnTo>
                      <a:lnTo>
                        <a:pt x="9721" y="17974"/>
                      </a:lnTo>
                      <a:lnTo>
                        <a:pt x="10101" y="17450"/>
                      </a:lnTo>
                      <a:lnTo>
                        <a:pt x="10644" y="16255"/>
                      </a:lnTo>
                      <a:lnTo>
                        <a:pt x="10915" y="14988"/>
                      </a:lnTo>
                      <a:lnTo>
                        <a:pt x="10879" y="14065"/>
                      </a:lnTo>
                      <a:lnTo>
                        <a:pt x="10752" y="13486"/>
                      </a:lnTo>
                      <a:lnTo>
                        <a:pt x="10644" y="13232"/>
                      </a:lnTo>
                      <a:lnTo>
                        <a:pt x="11078" y="13431"/>
                      </a:lnTo>
                      <a:lnTo>
                        <a:pt x="12056" y="13685"/>
                      </a:lnTo>
                      <a:lnTo>
                        <a:pt x="13124" y="13721"/>
                      </a:lnTo>
                      <a:lnTo>
                        <a:pt x="14210" y="13522"/>
                      </a:lnTo>
                      <a:lnTo>
                        <a:pt x="14735" y="13323"/>
                      </a:lnTo>
                      <a:lnTo>
                        <a:pt x="15332" y="13069"/>
                      </a:lnTo>
                      <a:lnTo>
                        <a:pt x="16273" y="12381"/>
                      </a:lnTo>
                      <a:lnTo>
                        <a:pt x="16798" y="11730"/>
                      </a:lnTo>
                      <a:lnTo>
                        <a:pt x="17051" y="11277"/>
                      </a:lnTo>
                      <a:lnTo>
                        <a:pt x="17214" y="10771"/>
                      </a:lnTo>
                      <a:lnTo>
                        <a:pt x="17305" y="10246"/>
                      </a:lnTo>
                      <a:lnTo>
                        <a:pt x="17305" y="9974"/>
                      </a:lnTo>
                      <a:lnTo>
                        <a:pt x="17287" y="9576"/>
                      </a:lnTo>
                      <a:lnTo>
                        <a:pt x="17160" y="8852"/>
                      </a:lnTo>
                      <a:lnTo>
                        <a:pt x="16907" y="8236"/>
                      </a:lnTo>
                      <a:lnTo>
                        <a:pt x="16508" y="7748"/>
                      </a:lnTo>
                      <a:lnTo>
                        <a:pt x="16255" y="7549"/>
                      </a:lnTo>
                      <a:lnTo>
                        <a:pt x="15929" y="7331"/>
                      </a:lnTo>
                      <a:lnTo>
                        <a:pt x="15133" y="7042"/>
                      </a:lnTo>
                      <a:lnTo>
                        <a:pt x="14173" y="6969"/>
                      </a:lnTo>
                      <a:lnTo>
                        <a:pt x="13069" y="7060"/>
                      </a:lnTo>
                      <a:lnTo>
                        <a:pt x="12454" y="7187"/>
                      </a:lnTo>
                      <a:lnTo>
                        <a:pt x="12454" y="7187"/>
                      </a:lnTo>
                      <a:lnTo>
                        <a:pt x="12816" y="6861"/>
                      </a:lnTo>
                      <a:lnTo>
                        <a:pt x="13413" y="6083"/>
                      </a:lnTo>
                      <a:lnTo>
                        <a:pt x="13848" y="5178"/>
                      </a:lnTo>
                      <a:lnTo>
                        <a:pt x="14119" y="4200"/>
                      </a:lnTo>
                      <a:lnTo>
                        <a:pt x="14155" y="3675"/>
                      </a:lnTo>
                      <a:lnTo>
                        <a:pt x="14173" y="3168"/>
                      </a:lnTo>
                      <a:lnTo>
                        <a:pt x="14029" y="2245"/>
                      </a:lnTo>
                      <a:lnTo>
                        <a:pt x="13685" y="1449"/>
                      </a:lnTo>
                      <a:lnTo>
                        <a:pt x="13178" y="815"/>
                      </a:lnTo>
                      <a:lnTo>
                        <a:pt x="12834" y="580"/>
                      </a:lnTo>
                      <a:lnTo>
                        <a:pt x="12563" y="399"/>
                      </a:lnTo>
                      <a:lnTo>
                        <a:pt x="12001" y="146"/>
                      </a:lnTo>
                      <a:lnTo>
                        <a:pt x="11440" y="19"/>
                      </a:lnTo>
                      <a:lnTo>
                        <a:pt x="1087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4"/>
                <p:cNvSpPr/>
                <p:nvPr/>
              </p:nvSpPr>
              <p:spPr>
                <a:xfrm>
                  <a:off x="5454877" y="2509903"/>
                  <a:ext cx="166208" cy="16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5232" extrusionOk="0">
                      <a:moveTo>
                        <a:pt x="2353" y="0"/>
                      </a:moveTo>
                      <a:lnTo>
                        <a:pt x="1828" y="109"/>
                      </a:lnTo>
                      <a:lnTo>
                        <a:pt x="1575" y="199"/>
                      </a:lnTo>
                      <a:lnTo>
                        <a:pt x="1340" y="308"/>
                      </a:lnTo>
                      <a:lnTo>
                        <a:pt x="905" y="616"/>
                      </a:lnTo>
                      <a:lnTo>
                        <a:pt x="543" y="978"/>
                      </a:lnTo>
                      <a:lnTo>
                        <a:pt x="272" y="1394"/>
                      </a:lnTo>
                      <a:lnTo>
                        <a:pt x="91" y="1865"/>
                      </a:lnTo>
                      <a:lnTo>
                        <a:pt x="0" y="2371"/>
                      </a:lnTo>
                      <a:lnTo>
                        <a:pt x="0" y="2878"/>
                      </a:lnTo>
                      <a:lnTo>
                        <a:pt x="109" y="3385"/>
                      </a:lnTo>
                      <a:lnTo>
                        <a:pt x="199" y="3638"/>
                      </a:lnTo>
                      <a:lnTo>
                        <a:pt x="308" y="3892"/>
                      </a:lnTo>
                      <a:lnTo>
                        <a:pt x="616" y="4308"/>
                      </a:lnTo>
                      <a:lnTo>
                        <a:pt x="978" y="4670"/>
                      </a:lnTo>
                      <a:lnTo>
                        <a:pt x="1394" y="4942"/>
                      </a:lnTo>
                      <a:lnTo>
                        <a:pt x="1865" y="5123"/>
                      </a:lnTo>
                      <a:lnTo>
                        <a:pt x="2371" y="5231"/>
                      </a:lnTo>
                      <a:lnTo>
                        <a:pt x="2878" y="5231"/>
                      </a:lnTo>
                      <a:lnTo>
                        <a:pt x="3385" y="5123"/>
                      </a:lnTo>
                      <a:lnTo>
                        <a:pt x="3638" y="5014"/>
                      </a:lnTo>
                      <a:lnTo>
                        <a:pt x="3892" y="4905"/>
                      </a:lnTo>
                      <a:lnTo>
                        <a:pt x="4308" y="4616"/>
                      </a:lnTo>
                      <a:lnTo>
                        <a:pt x="4670" y="4236"/>
                      </a:lnTo>
                      <a:lnTo>
                        <a:pt x="4942" y="3819"/>
                      </a:lnTo>
                      <a:lnTo>
                        <a:pt x="5123" y="3349"/>
                      </a:lnTo>
                      <a:lnTo>
                        <a:pt x="5231" y="2860"/>
                      </a:lnTo>
                      <a:lnTo>
                        <a:pt x="5231" y="2335"/>
                      </a:lnTo>
                      <a:lnTo>
                        <a:pt x="5123" y="1828"/>
                      </a:lnTo>
                      <a:lnTo>
                        <a:pt x="5032" y="1575"/>
                      </a:lnTo>
                      <a:lnTo>
                        <a:pt x="4905" y="1340"/>
                      </a:lnTo>
                      <a:lnTo>
                        <a:pt x="4616" y="905"/>
                      </a:lnTo>
                      <a:lnTo>
                        <a:pt x="4236" y="543"/>
                      </a:lnTo>
                      <a:lnTo>
                        <a:pt x="3819" y="272"/>
                      </a:lnTo>
                      <a:lnTo>
                        <a:pt x="3349" y="91"/>
                      </a:lnTo>
                      <a:lnTo>
                        <a:pt x="286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4"/>
                <p:cNvSpPr/>
                <p:nvPr/>
              </p:nvSpPr>
              <p:spPr>
                <a:xfrm>
                  <a:off x="5456592" y="2558190"/>
                  <a:ext cx="169067" cy="122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2" h="3857" extrusionOk="0">
                      <a:moveTo>
                        <a:pt x="5105" y="1"/>
                      </a:moveTo>
                      <a:lnTo>
                        <a:pt x="4833" y="127"/>
                      </a:lnTo>
                      <a:lnTo>
                        <a:pt x="4924" y="363"/>
                      </a:lnTo>
                      <a:lnTo>
                        <a:pt x="5014" y="833"/>
                      </a:lnTo>
                      <a:lnTo>
                        <a:pt x="5014" y="1322"/>
                      </a:lnTo>
                      <a:lnTo>
                        <a:pt x="4924" y="1793"/>
                      </a:lnTo>
                      <a:lnTo>
                        <a:pt x="4761" y="2227"/>
                      </a:lnTo>
                      <a:lnTo>
                        <a:pt x="4489" y="2625"/>
                      </a:lnTo>
                      <a:lnTo>
                        <a:pt x="4164" y="2969"/>
                      </a:lnTo>
                      <a:lnTo>
                        <a:pt x="3765" y="3259"/>
                      </a:lnTo>
                      <a:lnTo>
                        <a:pt x="3530" y="3367"/>
                      </a:lnTo>
                      <a:lnTo>
                        <a:pt x="3295" y="3458"/>
                      </a:lnTo>
                      <a:lnTo>
                        <a:pt x="2824" y="3548"/>
                      </a:lnTo>
                      <a:lnTo>
                        <a:pt x="2335" y="3548"/>
                      </a:lnTo>
                      <a:lnTo>
                        <a:pt x="1865" y="3476"/>
                      </a:lnTo>
                      <a:lnTo>
                        <a:pt x="1630" y="3385"/>
                      </a:lnTo>
                      <a:lnTo>
                        <a:pt x="1412" y="3277"/>
                      </a:lnTo>
                      <a:lnTo>
                        <a:pt x="996" y="3023"/>
                      </a:lnTo>
                      <a:lnTo>
                        <a:pt x="652" y="2680"/>
                      </a:lnTo>
                      <a:lnTo>
                        <a:pt x="381" y="2281"/>
                      </a:lnTo>
                      <a:lnTo>
                        <a:pt x="290" y="2064"/>
                      </a:lnTo>
                      <a:lnTo>
                        <a:pt x="0" y="2173"/>
                      </a:lnTo>
                      <a:lnTo>
                        <a:pt x="127" y="2426"/>
                      </a:lnTo>
                      <a:lnTo>
                        <a:pt x="435" y="2879"/>
                      </a:lnTo>
                      <a:lnTo>
                        <a:pt x="815" y="3259"/>
                      </a:lnTo>
                      <a:lnTo>
                        <a:pt x="1267" y="3548"/>
                      </a:lnTo>
                      <a:lnTo>
                        <a:pt x="1521" y="3657"/>
                      </a:lnTo>
                      <a:lnTo>
                        <a:pt x="1774" y="3747"/>
                      </a:lnTo>
                      <a:lnTo>
                        <a:pt x="2299" y="3856"/>
                      </a:lnTo>
                      <a:lnTo>
                        <a:pt x="2842" y="3856"/>
                      </a:lnTo>
                      <a:lnTo>
                        <a:pt x="3385" y="3747"/>
                      </a:lnTo>
                      <a:lnTo>
                        <a:pt x="3639" y="3639"/>
                      </a:lnTo>
                      <a:lnTo>
                        <a:pt x="3910" y="3512"/>
                      </a:lnTo>
                      <a:lnTo>
                        <a:pt x="4363" y="3204"/>
                      </a:lnTo>
                      <a:lnTo>
                        <a:pt x="4725" y="2806"/>
                      </a:lnTo>
                      <a:lnTo>
                        <a:pt x="5014" y="2372"/>
                      </a:lnTo>
                      <a:lnTo>
                        <a:pt x="5213" y="1865"/>
                      </a:lnTo>
                      <a:lnTo>
                        <a:pt x="5322" y="1340"/>
                      </a:lnTo>
                      <a:lnTo>
                        <a:pt x="5322" y="815"/>
                      </a:lnTo>
                      <a:lnTo>
                        <a:pt x="5213" y="272"/>
                      </a:lnTo>
                      <a:lnTo>
                        <a:pt x="5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4"/>
                <p:cNvSpPr/>
                <p:nvPr/>
              </p:nvSpPr>
              <p:spPr>
                <a:xfrm>
                  <a:off x="5449699" y="2504725"/>
                  <a:ext cx="175960" cy="169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9" h="5322" extrusionOk="0">
                      <a:moveTo>
                        <a:pt x="2498" y="0"/>
                      </a:moveTo>
                      <a:lnTo>
                        <a:pt x="1955" y="127"/>
                      </a:lnTo>
                      <a:lnTo>
                        <a:pt x="1684" y="218"/>
                      </a:lnTo>
                      <a:lnTo>
                        <a:pt x="1430" y="344"/>
                      </a:lnTo>
                      <a:lnTo>
                        <a:pt x="978" y="652"/>
                      </a:lnTo>
                      <a:lnTo>
                        <a:pt x="616" y="1032"/>
                      </a:lnTo>
                      <a:lnTo>
                        <a:pt x="308" y="1485"/>
                      </a:lnTo>
                      <a:lnTo>
                        <a:pt x="199" y="1738"/>
                      </a:lnTo>
                      <a:lnTo>
                        <a:pt x="109" y="1991"/>
                      </a:lnTo>
                      <a:lnTo>
                        <a:pt x="0" y="2534"/>
                      </a:lnTo>
                      <a:lnTo>
                        <a:pt x="18" y="3077"/>
                      </a:lnTo>
                      <a:lnTo>
                        <a:pt x="127" y="3602"/>
                      </a:lnTo>
                      <a:lnTo>
                        <a:pt x="217" y="3856"/>
                      </a:lnTo>
                      <a:lnTo>
                        <a:pt x="507" y="3747"/>
                      </a:lnTo>
                      <a:lnTo>
                        <a:pt x="417" y="3512"/>
                      </a:lnTo>
                      <a:lnTo>
                        <a:pt x="308" y="3041"/>
                      </a:lnTo>
                      <a:lnTo>
                        <a:pt x="308" y="2553"/>
                      </a:lnTo>
                      <a:lnTo>
                        <a:pt x="398" y="2082"/>
                      </a:lnTo>
                      <a:lnTo>
                        <a:pt x="471" y="1847"/>
                      </a:lnTo>
                      <a:lnTo>
                        <a:pt x="579" y="1629"/>
                      </a:lnTo>
                      <a:lnTo>
                        <a:pt x="851" y="1213"/>
                      </a:lnTo>
                      <a:lnTo>
                        <a:pt x="1177" y="869"/>
                      </a:lnTo>
                      <a:lnTo>
                        <a:pt x="1575" y="598"/>
                      </a:lnTo>
                      <a:lnTo>
                        <a:pt x="1810" y="507"/>
                      </a:lnTo>
                      <a:lnTo>
                        <a:pt x="2046" y="417"/>
                      </a:lnTo>
                      <a:lnTo>
                        <a:pt x="2516" y="308"/>
                      </a:lnTo>
                      <a:lnTo>
                        <a:pt x="3005" y="308"/>
                      </a:lnTo>
                      <a:lnTo>
                        <a:pt x="3476" y="399"/>
                      </a:lnTo>
                      <a:lnTo>
                        <a:pt x="3910" y="580"/>
                      </a:lnTo>
                      <a:lnTo>
                        <a:pt x="4308" y="833"/>
                      </a:lnTo>
                      <a:lnTo>
                        <a:pt x="4652" y="1159"/>
                      </a:lnTo>
                      <a:lnTo>
                        <a:pt x="4942" y="1575"/>
                      </a:lnTo>
                      <a:lnTo>
                        <a:pt x="5050" y="1810"/>
                      </a:lnTo>
                      <a:lnTo>
                        <a:pt x="5141" y="2046"/>
                      </a:lnTo>
                      <a:lnTo>
                        <a:pt x="5231" y="2516"/>
                      </a:lnTo>
                      <a:lnTo>
                        <a:pt x="5231" y="3005"/>
                      </a:lnTo>
                      <a:lnTo>
                        <a:pt x="5141" y="3476"/>
                      </a:lnTo>
                      <a:lnTo>
                        <a:pt x="4978" y="3910"/>
                      </a:lnTo>
                      <a:lnTo>
                        <a:pt x="4706" y="4308"/>
                      </a:lnTo>
                      <a:lnTo>
                        <a:pt x="4381" y="4652"/>
                      </a:lnTo>
                      <a:lnTo>
                        <a:pt x="3982" y="4942"/>
                      </a:lnTo>
                      <a:lnTo>
                        <a:pt x="3747" y="5050"/>
                      </a:lnTo>
                      <a:lnTo>
                        <a:pt x="3856" y="5322"/>
                      </a:lnTo>
                      <a:lnTo>
                        <a:pt x="4127" y="5195"/>
                      </a:lnTo>
                      <a:lnTo>
                        <a:pt x="4580" y="4887"/>
                      </a:lnTo>
                      <a:lnTo>
                        <a:pt x="4942" y="4489"/>
                      </a:lnTo>
                      <a:lnTo>
                        <a:pt x="5231" y="4055"/>
                      </a:lnTo>
                      <a:lnTo>
                        <a:pt x="5430" y="3548"/>
                      </a:lnTo>
                      <a:lnTo>
                        <a:pt x="5539" y="3023"/>
                      </a:lnTo>
                      <a:lnTo>
                        <a:pt x="5539" y="2498"/>
                      </a:lnTo>
                      <a:lnTo>
                        <a:pt x="5430" y="1955"/>
                      </a:lnTo>
                      <a:lnTo>
                        <a:pt x="5322" y="1684"/>
                      </a:lnTo>
                      <a:lnTo>
                        <a:pt x="5213" y="1430"/>
                      </a:lnTo>
                      <a:lnTo>
                        <a:pt x="4887" y="978"/>
                      </a:lnTo>
                      <a:lnTo>
                        <a:pt x="4507" y="598"/>
                      </a:lnTo>
                      <a:lnTo>
                        <a:pt x="4055" y="308"/>
                      </a:lnTo>
                      <a:lnTo>
                        <a:pt x="3548" y="109"/>
                      </a:lnTo>
                      <a:lnTo>
                        <a:pt x="30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4" name="Google Shape;124;p4"/>
            <p:cNvGrpSpPr/>
            <p:nvPr/>
          </p:nvGrpSpPr>
          <p:grpSpPr>
            <a:xfrm>
              <a:off x="8138012" y="144302"/>
              <a:ext cx="1124148" cy="632259"/>
              <a:chOff x="389676" y="3721420"/>
              <a:chExt cx="1478364" cy="831483"/>
            </a:xfrm>
          </p:grpSpPr>
          <p:sp>
            <p:nvSpPr>
              <p:cNvPr id="125" name="Google Shape;125;p4"/>
              <p:cNvSpPr/>
              <p:nvPr/>
            </p:nvSpPr>
            <p:spPr>
              <a:xfrm>
                <a:off x="395426" y="3726027"/>
                <a:ext cx="1467436" cy="8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3" h="25866" extrusionOk="0">
                    <a:moveTo>
                      <a:pt x="22354" y="0"/>
                    </a:moveTo>
                    <a:lnTo>
                      <a:pt x="20218" y="218"/>
                    </a:lnTo>
                    <a:lnTo>
                      <a:pt x="19169" y="417"/>
                    </a:lnTo>
                    <a:lnTo>
                      <a:pt x="18589" y="543"/>
                    </a:lnTo>
                    <a:lnTo>
                      <a:pt x="17467" y="869"/>
                    </a:lnTo>
                    <a:lnTo>
                      <a:pt x="16417" y="1268"/>
                    </a:lnTo>
                    <a:lnTo>
                      <a:pt x="15440" y="1756"/>
                    </a:lnTo>
                    <a:lnTo>
                      <a:pt x="14535" y="2299"/>
                    </a:lnTo>
                    <a:lnTo>
                      <a:pt x="13720" y="2915"/>
                    </a:lnTo>
                    <a:lnTo>
                      <a:pt x="12996" y="3602"/>
                    </a:lnTo>
                    <a:lnTo>
                      <a:pt x="12363" y="4345"/>
                    </a:lnTo>
                    <a:lnTo>
                      <a:pt x="11838" y="5159"/>
                    </a:lnTo>
                    <a:lnTo>
                      <a:pt x="11422" y="6010"/>
                    </a:lnTo>
                    <a:lnTo>
                      <a:pt x="11132" y="6933"/>
                    </a:lnTo>
                    <a:lnTo>
                      <a:pt x="10951" y="7910"/>
                    </a:lnTo>
                    <a:lnTo>
                      <a:pt x="10897" y="8924"/>
                    </a:lnTo>
                    <a:lnTo>
                      <a:pt x="10987" y="9992"/>
                    </a:lnTo>
                    <a:lnTo>
                      <a:pt x="11204" y="11096"/>
                    </a:lnTo>
                    <a:lnTo>
                      <a:pt x="11585" y="12254"/>
                    </a:lnTo>
                    <a:lnTo>
                      <a:pt x="11838" y="12852"/>
                    </a:lnTo>
                    <a:lnTo>
                      <a:pt x="11458" y="12580"/>
                    </a:lnTo>
                    <a:lnTo>
                      <a:pt x="10607" y="12146"/>
                    </a:lnTo>
                    <a:lnTo>
                      <a:pt x="9666" y="11838"/>
                    </a:lnTo>
                    <a:lnTo>
                      <a:pt x="8670" y="11621"/>
                    </a:lnTo>
                    <a:lnTo>
                      <a:pt x="7639" y="11512"/>
                    </a:lnTo>
                    <a:lnTo>
                      <a:pt x="6589" y="11530"/>
                    </a:lnTo>
                    <a:lnTo>
                      <a:pt x="5539" y="11639"/>
                    </a:lnTo>
                    <a:lnTo>
                      <a:pt x="4507" y="11874"/>
                    </a:lnTo>
                    <a:lnTo>
                      <a:pt x="3548" y="12200"/>
                    </a:lnTo>
                    <a:lnTo>
                      <a:pt x="2643" y="12616"/>
                    </a:lnTo>
                    <a:lnTo>
                      <a:pt x="1828" y="13159"/>
                    </a:lnTo>
                    <a:lnTo>
                      <a:pt x="1141" y="13793"/>
                    </a:lnTo>
                    <a:lnTo>
                      <a:pt x="598" y="14535"/>
                    </a:lnTo>
                    <a:lnTo>
                      <a:pt x="199" y="15368"/>
                    </a:lnTo>
                    <a:lnTo>
                      <a:pt x="0" y="16291"/>
                    </a:lnTo>
                    <a:lnTo>
                      <a:pt x="0" y="17323"/>
                    </a:lnTo>
                    <a:lnTo>
                      <a:pt x="91" y="17884"/>
                    </a:lnTo>
                    <a:lnTo>
                      <a:pt x="199" y="18372"/>
                    </a:lnTo>
                    <a:lnTo>
                      <a:pt x="543" y="19241"/>
                    </a:lnTo>
                    <a:lnTo>
                      <a:pt x="1014" y="19983"/>
                    </a:lnTo>
                    <a:lnTo>
                      <a:pt x="1593" y="20617"/>
                    </a:lnTo>
                    <a:lnTo>
                      <a:pt x="2263" y="21142"/>
                    </a:lnTo>
                    <a:lnTo>
                      <a:pt x="3023" y="21558"/>
                    </a:lnTo>
                    <a:lnTo>
                      <a:pt x="3838" y="21848"/>
                    </a:lnTo>
                    <a:lnTo>
                      <a:pt x="4688" y="22047"/>
                    </a:lnTo>
                    <a:lnTo>
                      <a:pt x="5575" y="22155"/>
                    </a:lnTo>
                    <a:lnTo>
                      <a:pt x="6498" y="22155"/>
                    </a:lnTo>
                    <a:lnTo>
                      <a:pt x="7403" y="22065"/>
                    </a:lnTo>
                    <a:lnTo>
                      <a:pt x="8290" y="21902"/>
                    </a:lnTo>
                    <a:lnTo>
                      <a:pt x="9141" y="21648"/>
                    </a:lnTo>
                    <a:lnTo>
                      <a:pt x="9955" y="21305"/>
                    </a:lnTo>
                    <a:lnTo>
                      <a:pt x="10698" y="20888"/>
                    </a:lnTo>
                    <a:lnTo>
                      <a:pt x="11367" y="20400"/>
                    </a:lnTo>
                    <a:lnTo>
                      <a:pt x="11657" y="20128"/>
                    </a:lnTo>
                    <a:lnTo>
                      <a:pt x="12001" y="20653"/>
                    </a:lnTo>
                    <a:lnTo>
                      <a:pt x="12906" y="21648"/>
                    </a:lnTo>
                    <a:lnTo>
                      <a:pt x="14010" y="22590"/>
                    </a:lnTo>
                    <a:lnTo>
                      <a:pt x="15277" y="23440"/>
                    </a:lnTo>
                    <a:lnTo>
                      <a:pt x="16689" y="24183"/>
                    </a:lnTo>
                    <a:lnTo>
                      <a:pt x="18173" y="24816"/>
                    </a:lnTo>
                    <a:lnTo>
                      <a:pt x="19712" y="25323"/>
                    </a:lnTo>
                    <a:lnTo>
                      <a:pt x="21250" y="25685"/>
                    </a:lnTo>
                    <a:lnTo>
                      <a:pt x="22771" y="25866"/>
                    </a:lnTo>
                    <a:lnTo>
                      <a:pt x="24237" y="25866"/>
                    </a:lnTo>
                    <a:lnTo>
                      <a:pt x="25594" y="25667"/>
                    </a:lnTo>
                    <a:lnTo>
                      <a:pt x="26807" y="25250"/>
                    </a:lnTo>
                    <a:lnTo>
                      <a:pt x="27857" y="24581"/>
                    </a:lnTo>
                    <a:lnTo>
                      <a:pt x="28472" y="23929"/>
                    </a:lnTo>
                    <a:lnTo>
                      <a:pt x="28834" y="23404"/>
                    </a:lnTo>
                    <a:lnTo>
                      <a:pt x="29106" y="22807"/>
                    </a:lnTo>
                    <a:lnTo>
                      <a:pt x="29323" y="22155"/>
                    </a:lnTo>
                    <a:lnTo>
                      <a:pt x="29468" y="21413"/>
                    </a:lnTo>
                    <a:lnTo>
                      <a:pt x="29522" y="20599"/>
                    </a:lnTo>
                    <a:lnTo>
                      <a:pt x="29522" y="20164"/>
                    </a:lnTo>
                    <a:lnTo>
                      <a:pt x="29884" y="20562"/>
                    </a:lnTo>
                    <a:lnTo>
                      <a:pt x="30771" y="21268"/>
                    </a:lnTo>
                    <a:lnTo>
                      <a:pt x="31803" y="21866"/>
                    </a:lnTo>
                    <a:lnTo>
                      <a:pt x="32943" y="22372"/>
                    </a:lnTo>
                    <a:lnTo>
                      <a:pt x="34156" y="22753"/>
                    </a:lnTo>
                    <a:lnTo>
                      <a:pt x="35459" y="23042"/>
                    </a:lnTo>
                    <a:lnTo>
                      <a:pt x="36780" y="23205"/>
                    </a:lnTo>
                    <a:lnTo>
                      <a:pt x="38120" y="23241"/>
                    </a:lnTo>
                    <a:lnTo>
                      <a:pt x="39423" y="23151"/>
                    </a:lnTo>
                    <a:lnTo>
                      <a:pt x="40708" y="22916"/>
                    </a:lnTo>
                    <a:lnTo>
                      <a:pt x="41903" y="22554"/>
                    </a:lnTo>
                    <a:lnTo>
                      <a:pt x="43025" y="22029"/>
                    </a:lnTo>
                    <a:lnTo>
                      <a:pt x="44002" y="21377"/>
                    </a:lnTo>
                    <a:lnTo>
                      <a:pt x="44835" y="20562"/>
                    </a:lnTo>
                    <a:lnTo>
                      <a:pt x="45505" y="19585"/>
                    </a:lnTo>
                    <a:lnTo>
                      <a:pt x="45975" y="18445"/>
                    </a:lnTo>
                    <a:lnTo>
                      <a:pt x="46102" y="17811"/>
                    </a:lnTo>
                    <a:lnTo>
                      <a:pt x="46174" y="17413"/>
                    </a:lnTo>
                    <a:lnTo>
                      <a:pt x="46192" y="16725"/>
                    </a:lnTo>
                    <a:lnTo>
                      <a:pt x="46138" y="16146"/>
                    </a:lnTo>
                    <a:lnTo>
                      <a:pt x="45975" y="15639"/>
                    </a:lnTo>
                    <a:lnTo>
                      <a:pt x="45740" y="15241"/>
                    </a:lnTo>
                    <a:lnTo>
                      <a:pt x="45450" y="14933"/>
                    </a:lnTo>
                    <a:lnTo>
                      <a:pt x="45088" y="14716"/>
                    </a:lnTo>
                    <a:lnTo>
                      <a:pt x="44672" y="14571"/>
                    </a:lnTo>
                    <a:lnTo>
                      <a:pt x="43984" y="14499"/>
                    </a:lnTo>
                    <a:lnTo>
                      <a:pt x="42989" y="14698"/>
                    </a:lnTo>
                    <a:lnTo>
                      <a:pt x="41975" y="15187"/>
                    </a:lnTo>
                    <a:lnTo>
                      <a:pt x="41016" y="15947"/>
                    </a:lnTo>
                    <a:lnTo>
                      <a:pt x="40599" y="16417"/>
                    </a:lnTo>
                    <a:lnTo>
                      <a:pt x="40599" y="16417"/>
                    </a:lnTo>
                    <a:lnTo>
                      <a:pt x="41106" y="15838"/>
                    </a:lnTo>
                    <a:lnTo>
                      <a:pt x="42174" y="14951"/>
                    </a:lnTo>
                    <a:lnTo>
                      <a:pt x="42898" y="14282"/>
                    </a:lnTo>
                    <a:lnTo>
                      <a:pt x="43314" y="13775"/>
                    </a:lnTo>
                    <a:lnTo>
                      <a:pt x="43658" y="13178"/>
                    </a:lnTo>
                    <a:lnTo>
                      <a:pt x="43894" y="12417"/>
                    </a:lnTo>
                    <a:lnTo>
                      <a:pt x="43966" y="11983"/>
                    </a:lnTo>
                    <a:lnTo>
                      <a:pt x="44038" y="11331"/>
                    </a:lnTo>
                    <a:lnTo>
                      <a:pt x="43912" y="10010"/>
                    </a:lnTo>
                    <a:lnTo>
                      <a:pt x="43495" y="8761"/>
                    </a:lnTo>
                    <a:lnTo>
                      <a:pt x="42862" y="7603"/>
                    </a:lnTo>
                    <a:lnTo>
                      <a:pt x="42464" y="7096"/>
                    </a:lnTo>
                    <a:lnTo>
                      <a:pt x="42192" y="6788"/>
                    </a:lnTo>
                    <a:lnTo>
                      <a:pt x="41613" y="6281"/>
                    </a:lnTo>
                    <a:lnTo>
                      <a:pt x="40979" y="5847"/>
                    </a:lnTo>
                    <a:lnTo>
                      <a:pt x="40292" y="5521"/>
                    </a:lnTo>
                    <a:lnTo>
                      <a:pt x="39586" y="5286"/>
                    </a:lnTo>
                    <a:lnTo>
                      <a:pt x="38862" y="5159"/>
                    </a:lnTo>
                    <a:lnTo>
                      <a:pt x="38138" y="5105"/>
                    </a:lnTo>
                    <a:lnTo>
                      <a:pt x="37414" y="5159"/>
                    </a:lnTo>
                    <a:lnTo>
                      <a:pt x="36708" y="5304"/>
                    </a:lnTo>
                    <a:lnTo>
                      <a:pt x="36020" y="5539"/>
                    </a:lnTo>
                    <a:lnTo>
                      <a:pt x="35386" y="5865"/>
                    </a:lnTo>
                    <a:lnTo>
                      <a:pt x="34807" y="6299"/>
                    </a:lnTo>
                    <a:lnTo>
                      <a:pt x="34282" y="6806"/>
                    </a:lnTo>
                    <a:lnTo>
                      <a:pt x="33848" y="7422"/>
                    </a:lnTo>
                    <a:lnTo>
                      <a:pt x="33504" y="8075"/>
                    </a:lnTo>
                    <a:lnTo>
                      <a:pt x="33558" y="7530"/>
                    </a:lnTo>
                    <a:lnTo>
                      <a:pt x="33522" y="6824"/>
                    </a:lnTo>
                    <a:lnTo>
                      <a:pt x="33395" y="6136"/>
                    </a:lnTo>
                    <a:lnTo>
                      <a:pt x="33196" y="5467"/>
                    </a:lnTo>
                    <a:lnTo>
                      <a:pt x="32744" y="4507"/>
                    </a:lnTo>
                    <a:lnTo>
                      <a:pt x="31893" y="3313"/>
                    </a:lnTo>
                    <a:lnTo>
                      <a:pt x="30825" y="2281"/>
                    </a:lnTo>
                    <a:lnTo>
                      <a:pt x="29631" y="1449"/>
                    </a:lnTo>
                    <a:lnTo>
                      <a:pt x="28327" y="815"/>
                    </a:lnTo>
                    <a:lnTo>
                      <a:pt x="27676" y="598"/>
                    </a:lnTo>
                    <a:lnTo>
                      <a:pt x="26644" y="344"/>
                    </a:lnTo>
                    <a:lnTo>
                      <a:pt x="24508" y="37"/>
                    </a:lnTo>
                    <a:lnTo>
                      <a:pt x="223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389676" y="3734636"/>
                <a:ext cx="1478364" cy="818267"/>
              </a:xfrm>
              <a:custGeom>
                <a:avLst/>
                <a:gdLst/>
                <a:ahLst/>
                <a:cxnLst/>
                <a:rect l="l" t="t" r="r" b="b"/>
                <a:pathLst>
                  <a:path w="46537" h="25758" extrusionOk="0">
                    <a:moveTo>
                      <a:pt x="19331" y="1"/>
                    </a:moveTo>
                    <a:lnTo>
                      <a:pt x="18680" y="146"/>
                    </a:lnTo>
                    <a:lnTo>
                      <a:pt x="17431" y="526"/>
                    </a:lnTo>
                    <a:lnTo>
                      <a:pt x="16254" y="997"/>
                    </a:lnTo>
                    <a:lnTo>
                      <a:pt x="15186" y="1558"/>
                    </a:lnTo>
                    <a:lnTo>
                      <a:pt x="14227" y="2209"/>
                    </a:lnTo>
                    <a:lnTo>
                      <a:pt x="13358" y="2933"/>
                    </a:lnTo>
                    <a:lnTo>
                      <a:pt x="12616" y="3730"/>
                    </a:lnTo>
                    <a:lnTo>
                      <a:pt x="12019" y="4598"/>
                    </a:lnTo>
                    <a:lnTo>
                      <a:pt x="11766" y="5069"/>
                    </a:lnTo>
                    <a:lnTo>
                      <a:pt x="11566" y="5449"/>
                    </a:lnTo>
                    <a:lnTo>
                      <a:pt x="11259" y="6264"/>
                    </a:lnTo>
                    <a:lnTo>
                      <a:pt x="11060" y="7114"/>
                    </a:lnTo>
                    <a:lnTo>
                      <a:pt x="10951" y="7983"/>
                    </a:lnTo>
                    <a:lnTo>
                      <a:pt x="10933" y="8888"/>
                    </a:lnTo>
                    <a:lnTo>
                      <a:pt x="11023" y="9793"/>
                    </a:lnTo>
                    <a:lnTo>
                      <a:pt x="11223" y="10734"/>
                    </a:lnTo>
                    <a:lnTo>
                      <a:pt x="11494" y="11694"/>
                    </a:lnTo>
                    <a:lnTo>
                      <a:pt x="11675" y="12164"/>
                    </a:lnTo>
                    <a:lnTo>
                      <a:pt x="11204" y="11893"/>
                    </a:lnTo>
                    <a:lnTo>
                      <a:pt x="10118" y="11477"/>
                    </a:lnTo>
                    <a:lnTo>
                      <a:pt x="8960" y="11205"/>
                    </a:lnTo>
                    <a:lnTo>
                      <a:pt x="7729" y="11096"/>
                    </a:lnTo>
                    <a:lnTo>
                      <a:pt x="6480" y="11133"/>
                    </a:lnTo>
                    <a:lnTo>
                      <a:pt x="5231" y="11314"/>
                    </a:lnTo>
                    <a:lnTo>
                      <a:pt x="4037" y="11640"/>
                    </a:lnTo>
                    <a:lnTo>
                      <a:pt x="2933" y="12128"/>
                    </a:lnTo>
                    <a:lnTo>
                      <a:pt x="2426" y="12436"/>
                    </a:lnTo>
                    <a:lnTo>
                      <a:pt x="2064" y="12653"/>
                    </a:lnTo>
                    <a:lnTo>
                      <a:pt x="1448" y="13178"/>
                    </a:lnTo>
                    <a:lnTo>
                      <a:pt x="942" y="13739"/>
                    </a:lnTo>
                    <a:lnTo>
                      <a:pt x="543" y="14355"/>
                    </a:lnTo>
                    <a:lnTo>
                      <a:pt x="254" y="15024"/>
                    </a:lnTo>
                    <a:lnTo>
                      <a:pt x="73" y="15730"/>
                    </a:lnTo>
                    <a:lnTo>
                      <a:pt x="0" y="16472"/>
                    </a:lnTo>
                    <a:lnTo>
                      <a:pt x="55" y="17233"/>
                    </a:lnTo>
                    <a:lnTo>
                      <a:pt x="127" y="17631"/>
                    </a:lnTo>
                    <a:lnTo>
                      <a:pt x="199" y="18011"/>
                    </a:lnTo>
                    <a:lnTo>
                      <a:pt x="435" y="18699"/>
                    </a:lnTo>
                    <a:lnTo>
                      <a:pt x="761" y="19332"/>
                    </a:lnTo>
                    <a:lnTo>
                      <a:pt x="1159" y="19911"/>
                    </a:lnTo>
                    <a:lnTo>
                      <a:pt x="1647" y="20436"/>
                    </a:lnTo>
                    <a:lnTo>
                      <a:pt x="2209" y="20889"/>
                    </a:lnTo>
                    <a:lnTo>
                      <a:pt x="2824" y="21269"/>
                    </a:lnTo>
                    <a:lnTo>
                      <a:pt x="3530" y="21577"/>
                    </a:lnTo>
                    <a:lnTo>
                      <a:pt x="3910" y="21703"/>
                    </a:lnTo>
                    <a:lnTo>
                      <a:pt x="4417" y="21848"/>
                    </a:lnTo>
                    <a:lnTo>
                      <a:pt x="5467" y="22011"/>
                    </a:lnTo>
                    <a:lnTo>
                      <a:pt x="6535" y="22047"/>
                    </a:lnTo>
                    <a:lnTo>
                      <a:pt x="7602" y="21957"/>
                    </a:lnTo>
                    <a:lnTo>
                      <a:pt x="8670" y="21739"/>
                    </a:lnTo>
                    <a:lnTo>
                      <a:pt x="9666" y="21414"/>
                    </a:lnTo>
                    <a:lnTo>
                      <a:pt x="10607" y="20961"/>
                    </a:lnTo>
                    <a:lnTo>
                      <a:pt x="11440" y="20418"/>
                    </a:lnTo>
                    <a:lnTo>
                      <a:pt x="11802" y="20092"/>
                    </a:lnTo>
                    <a:lnTo>
                      <a:pt x="12236" y="20690"/>
                    </a:lnTo>
                    <a:lnTo>
                      <a:pt x="13322" y="21812"/>
                    </a:lnTo>
                    <a:lnTo>
                      <a:pt x="14643" y="22826"/>
                    </a:lnTo>
                    <a:lnTo>
                      <a:pt x="16146" y="23731"/>
                    </a:lnTo>
                    <a:lnTo>
                      <a:pt x="17793" y="24491"/>
                    </a:lnTo>
                    <a:lnTo>
                      <a:pt x="19494" y="25088"/>
                    </a:lnTo>
                    <a:lnTo>
                      <a:pt x="21214" y="25504"/>
                    </a:lnTo>
                    <a:lnTo>
                      <a:pt x="22915" y="25740"/>
                    </a:lnTo>
                    <a:lnTo>
                      <a:pt x="23730" y="25758"/>
                    </a:lnTo>
                    <a:lnTo>
                      <a:pt x="24400" y="25740"/>
                    </a:lnTo>
                    <a:lnTo>
                      <a:pt x="25648" y="25577"/>
                    </a:lnTo>
                    <a:lnTo>
                      <a:pt x="26228" y="25414"/>
                    </a:lnTo>
                    <a:lnTo>
                      <a:pt x="26861" y="25197"/>
                    </a:lnTo>
                    <a:lnTo>
                      <a:pt x="27802" y="24672"/>
                    </a:lnTo>
                    <a:lnTo>
                      <a:pt x="28382" y="24183"/>
                    </a:lnTo>
                    <a:lnTo>
                      <a:pt x="28907" y="23586"/>
                    </a:lnTo>
                    <a:lnTo>
                      <a:pt x="29341" y="22844"/>
                    </a:lnTo>
                    <a:lnTo>
                      <a:pt x="29649" y="21957"/>
                    </a:lnTo>
                    <a:lnTo>
                      <a:pt x="29830" y="20889"/>
                    </a:lnTo>
                    <a:lnTo>
                      <a:pt x="29848" y="20273"/>
                    </a:lnTo>
                    <a:lnTo>
                      <a:pt x="30336" y="20726"/>
                    </a:lnTo>
                    <a:lnTo>
                      <a:pt x="31495" y="21504"/>
                    </a:lnTo>
                    <a:lnTo>
                      <a:pt x="32816" y="22156"/>
                    </a:lnTo>
                    <a:lnTo>
                      <a:pt x="34282" y="22645"/>
                    </a:lnTo>
                    <a:lnTo>
                      <a:pt x="35839" y="22970"/>
                    </a:lnTo>
                    <a:lnTo>
                      <a:pt x="37432" y="23115"/>
                    </a:lnTo>
                    <a:lnTo>
                      <a:pt x="39043" y="23079"/>
                    </a:lnTo>
                    <a:lnTo>
                      <a:pt x="40617" y="22862"/>
                    </a:lnTo>
                    <a:lnTo>
                      <a:pt x="41360" y="22663"/>
                    </a:lnTo>
                    <a:lnTo>
                      <a:pt x="41884" y="22518"/>
                    </a:lnTo>
                    <a:lnTo>
                      <a:pt x="42844" y="22120"/>
                    </a:lnTo>
                    <a:lnTo>
                      <a:pt x="43713" y="21631"/>
                    </a:lnTo>
                    <a:lnTo>
                      <a:pt x="44455" y="21070"/>
                    </a:lnTo>
                    <a:lnTo>
                      <a:pt x="45106" y="20418"/>
                    </a:lnTo>
                    <a:lnTo>
                      <a:pt x="45631" y="19694"/>
                    </a:lnTo>
                    <a:lnTo>
                      <a:pt x="46048" y="18898"/>
                    </a:lnTo>
                    <a:lnTo>
                      <a:pt x="46337" y="18029"/>
                    </a:lnTo>
                    <a:lnTo>
                      <a:pt x="46428" y="17558"/>
                    </a:lnTo>
                    <a:lnTo>
                      <a:pt x="46500" y="17160"/>
                    </a:lnTo>
                    <a:lnTo>
                      <a:pt x="46536" y="16454"/>
                    </a:lnTo>
                    <a:lnTo>
                      <a:pt x="46464" y="15875"/>
                    </a:lnTo>
                    <a:lnTo>
                      <a:pt x="46337" y="15404"/>
                    </a:lnTo>
                    <a:lnTo>
                      <a:pt x="46048" y="14861"/>
                    </a:lnTo>
                    <a:lnTo>
                      <a:pt x="45559" y="14427"/>
                    </a:lnTo>
                    <a:lnTo>
                      <a:pt x="45324" y="14300"/>
                    </a:lnTo>
                    <a:lnTo>
                      <a:pt x="45070" y="14192"/>
                    </a:lnTo>
                    <a:lnTo>
                      <a:pt x="44491" y="14101"/>
                    </a:lnTo>
                    <a:lnTo>
                      <a:pt x="43876" y="14119"/>
                    </a:lnTo>
                    <a:lnTo>
                      <a:pt x="43224" y="14264"/>
                    </a:lnTo>
                    <a:lnTo>
                      <a:pt x="42898" y="14391"/>
                    </a:lnTo>
                    <a:lnTo>
                      <a:pt x="42898" y="14391"/>
                    </a:lnTo>
                    <a:lnTo>
                      <a:pt x="43152" y="14155"/>
                    </a:lnTo>
                    <a:lnTo>
                      <a:pt x="43604" y="13631"/>
                    </a:lnTo>
                    <a:lnTo>
                      <a:pt x="43966" y="12979"/>
                    </a:lnTo>
                    <a:lnTo>
                      <a:pt x="44219" y="12201"/>
                    </a:lnTo>
                    <a:lnTo>
                      <a:pt x="44310" y="11730"/>
                    </a:lnTo>
                    <a:lnTo>
                      <a:pt x="44364" y="11078"/>
                    </a:lnTo>
                    <a:lnTo>
                      <a:pt x="44238" y="9775"/>
                    </a:lnTo>
                    <a:lnTo>
                      <a:pt x="43839" y="8472"/>
                    </a:lnTo>
                    <a:lnTo>
                      <a:pt x="43188" y="7277"/>
                    </a:lnTo>
                    <a:lnTo>
                      <a:pt x="42753" y="6716"/>
                    </a:lnTo>
                    <a:lnTo>
                      <a:pt x="42482" y="6409"/>
                    </a:lnTo>
                    <a:lnTo>
                      <a:pt x="41866" y="5865"/>
                    </a:lnTo>
                    <a:lnTo>
                      <a:pt x="41179" y="5413"/>
                    </a:lnTo>
                    <a:lnTo>
                      <a:pt x="40436" y="5069"/>
                    </a:lnTo>
                    <a:lnTo>
                      <a:pt x="39676" y="4834"/>
                    </a:lnTo>
                    <a:lnTo>
                      <a:pt x="38862" y="4707"/>
                    </a:lnTo>
                    <a:lnTo>
                      <a:pt x="38047" y="4689"/>
                    </a:lnTo>
                    <a:lnTo>
                      <a:pt x="37233" y="4798"/>
                    </a:lnTo>
                    <a:lnTo>
                      <a:pt x="36834" y="4906"/>
                    </a:lnTo>
                    <a:lnTo>
                      <a:pt x="36346" y="5051"/>
                    </a:lnTo>
                    <a:lnTo>
                      <a:pt x="35495" y="5467"/>
                    </a:lnTo>
                    <a:lnTo>
                      <a:pt x="34753" y="6010"/>
                    </a:lnTo>
                    <a:lnTo>
                      <a:pt x="34138" y="6698"/>
                    </a:lnTo>
                    <a:lnTo>
                      <a:pt x="33884" y="7096"/>
                    </a:lnTo>
                    <a:lnTo>
                      <a:pt x="33848" y="6481"/>
                    </a:lnTo>
                    <a:lnTo>
                      <a:pt x="33558" y="5232"/>
                    </a:lnTo>
                    <a:lnTo>
                      <a:pt x="33287" y="4617"/>
                    </a:lnTo>
                    <a:lnTo>
                      <a:pt x="33088" y="4236"/>
                    </a:lnTo>
                    <a:lnTo>
                      <a:pt x="32617" y="3512"/>
                    </a:lnTo>
                    <a:lnTo>
                      <a:pt x="32056" y="2825"/>
                    </a:lnTo>
                    <a:lnTo>
                      <a:pt x="31422" y="2173"/>
                    </a:lnTo>
                    <a:lnTo>
                      <a:pt x="30717" y="1594"/>
                    </a:lnTo>
                    <a:lnTo>
                      <a:pt x="29956" y="1087"/>
                    </a:lnTo>
                    <a:lnTo>
                      <a:pt x="29160" y="653"/>
                    </a:lnTo>
                    <a:lnTo>
                      <a:pt x="28327" y="309"/>
                    </a:lnTo>
                    <a:lnTo>
                      <a:pt x="27893" y="182"/>
                    </a:lnTo>
                    <a:lnTo>
                      <a:pt x="27802" y="472"/>
                    </a:lnTo>
                    <a:lnTo>
                      <a:pt x="28219" y="598"/>
                    </a:lnTo>
                    <a:lnTo>
                      <a:pt x="29033" y="924"/>
                    </a:lnTo>
                    <a:lnTo>
                      <a:pt x="29812" y="1340"/>
                    </a:lnTo>
                    <a:lnTo>
                      <a:pt x="30536" y="1847"/>
                    </a:lnTo>
                    <a:lnTo>
                      <a:pt x="31223" y="2390"/>
                    </a:lnTo>
                    <a:lnTo>
                      <a:pt x="31839" y="3006"/>
                    </a:lnTo>
                    <a:lnTo>
                      <a:pt x="32364" y="3675"/>
                    </a:lnTo>
                    <a:lnTo>
                      <a:pt x="32834" y="4381"/>
                    </a:lnTo>
                    <a:lnTo>
                      <a:pt x="33015" y="4761"/>
                    </a:lnTo>
                    <a:lnTo>
                      <a:pt x="33178" y="5141"/>
                    </a:lnTo>
                    <a:lnTo>
                      <a:pt x="33432" y="5902"/>
                    </a:lnTo>
                    <a:lnTo>
                      <a:pt x="33558" y="6662"/>
                    </a:lnTo>
                    <a:lnTo>
                      <a:pt x="33576" y="7422"/>
                    </a:lnTo>
                    <a:lnTo>
                      <a:pt x="33522" y="7802"/>
                    </a:lnTo>
                    <a:lnTo>
                      <a:pt x="33323" y="8400"/>
                    </a:lnTo>
                    <a:lnTo>
                      <a:pt x="33178" y="9033"/>
                    </a:lnTo>
                    <a:lnTo>
                      <a:pt x="33196" y="9160"/>
                    </a:lnTo>
                    <a:lnTo>
                      <a:pt x="33287" y="9214"/>
                    </a:lnTo>
                    <a:lnTo>
                      <a:pt x="33414" y="9214"/>
                    </a:lnTo>
                    <a:lnTo>
                      <a:pt x="33468" y="9124"/>
                    </a:lnTo>
                    <a:lnTo>
                      <a:pt x="33703" y="8508"/>
                    </a:lnTo>
                    <a:lnTo>
                      <a:pt x="33830" y="7893"/>
                    </a:lnTo>
                    <a:lnTo>
                      <a:pt x="34047" y="7404"/>
                    </a:lnTo>
                    <a:lnTo>
                      <a:pt x="34644" y="6535"/>
                    </a:lnTo>
                    <a:lnTo>
                      <a:pt x="35441" y="5865"/>
                    </a:lnTo>
                    <a:lnTo>
                      <a:pt x="36382" y="5359"/>
                    </a:lnTo>
                    <a:lnTo>
                      <a:pt x="36907" y="5196"/>
                    </a:lnTo>
                    <a:lnTo>
                      <a:pt x="37287" y="5087"/>
                    </a:lnTo>
                    <a:lnTo>
                      <a:pt x="38065" y="4997"/>
                    </a:lnTo>
                    <a:lnTo>
                      <a:pt x="38844" y="5015"/>
                    </a:lnTo>
                    <a:lnTo>
                      <a:pt x="39604" y="5123"/>
                    </a:lnTo>
                    <a:lnTo>
                      <a:pt x="40328" y="5359"/>
                    </a:lnTo>
                    <a:lnTo>
                      <a:pt x="41034" y="5684"/>
                    </a:lnTo>
                    <a:lnTo>
                      <a:pt x="41667" y="6101"/>
                    </a:lnTo>
                    <a:lnTo>
                      <a:pt x="42265" y="6626"/>
                    </a:lnTo>
                    <a:lnTo>
                      <a:pt x="42518" y="6915"/>
                    </a:lnTo>
                    <a:lnTo>
                      <a:pt x="42934" y="7440"/>
                    </a:lnTo>
                    <a:lnTo>
                      <a:pt x="43568" y="8599"/>
                    </a:lnTo>
                    <a:lnTo>
                      <a:pt x="43948" y="9829"/>
                    </a:lnTo>
                    <a:lnTo>
                      <a:pt x="44057" y="11078"/>
                    </a:lnTo>
                    <a:lnTo>
                      <a:pt x="44002" y="11694"/>
                    </a:lnTo>
                    <a:lnTo>
                      <a:pt x="43912" y="12255"/>
                    </a:lnTo>
                    <a:lnTo>
                      <a:pt x="43550" y="13160"/>
                    </a:lnTo>
                    <a:lnTo>
                      <a:pt x="43025" y="13848"/>
                    </a:lnTo>
                    <a:lnTo>
                      <a:pt x="42409" y="14427"/>
                    </a:lnTo>
                    <a:lnTo>
                      <a:pt x="42065" y="14717"/>
                    </a:lnTo>
                    <a:lnTo>
                      <a:pt x="41703" y="15006"/>
                    </a:lnTo>
                    <a:lnTo>
                      <a:pt x="40998" y="15658"/>
                    </a:lnTo>
                    <a:lnTo>
                      <a:pt x="40672" y="16038"/>
                    </a:lnTo>
                    <a:lnTo>
                      <a:pt x="40654" y="16038"/>
                    </a:lnTo>
                    <a:lnTo>
                      <a:pt x="40654" y="16056"/>
                    </a:lnTo>
                    <a:lnTo>
                      <a:pt x="40636" y="16092"/>
                    </a:lnTo>
                    <a:lnTo>
                      <a:pt x="40636" y="16219"/>
                    </a:lnTo>
                    <a:lnTo>
                      <a:pt x="40672" y="16255"/>
                    </a:lnTo>
                    <a:lnTo>
                      <a:pt x="40726" y="16291"/>
                    </a:lnTo>
                    <a:lnTo>
                      <a:pt x="40853" y="16273"/>
                    </a:lnTo>
                    <a:lnTo>
                      <a:pt x="40889" y="16237"/>
                    </a:lnTo>
                    <a:lnTo>
                      <a:pt x="40907" y="16219"/>
                    </a:lnTo>
                    <a:lnTo>
                      <a:pt x="41142" y="15947"/>
                    </a:lnTo>
                    <a:lnTo>
                      <a:pt x="41649" y="15477"/>
                    </a:lnTo>
                    <a:lnTo>
                      <a:pt x="42482" y="14898"/>
                    </a:lnTo>
                    <a:lnTo>
                      <a:pt x="43351" y="14536"/>
                    </a:lnTo>
                    <a:lnTo>
                      <a:pt x="43930" y="14409"/>
                    </a:lnTo>
                    <a:lnTo>
                      <a:pt x="44473" y="14391"/>
                    </a:lnTo>
                    <a:lnTo>
                      <a:pt x="44962" y="14481"/>
                    </a:lnTo>
                    <a:lnTo>
                      <a:pt x="45197" y="14572"/>
                    </a:lnTo>
                    <a:lnTo>
                      <a:pt x="45505" y="14753"/>
                    </a:lnTo>
                    <a:lnTo>
                      <a:pt x="45957" y="15278"/>
                    </a:lnTo>
                    <a:lnTo>
                      <a:pt x="46192" y="16020"/>
                    </a:lnTo>
                    <a:lnTo>
                      <a:pt x="46210" y="16961"/>
                    </a:lnTo>
                    <a:lnTo>
                      <a:pt x="46138" y="17504"/>
                    </a:lnTo>
                    <a:lnTo>
                      <a:pt x="46048" y="17938"/>
                    </a:lnTo>
                    <a:lnTo>
                      <a:pt x="45776" y="18771"/>
                    </a:lnTo>
                    <a:lnTo>
                      <a:pt x="45378" y="19531"/>
                    </a:lnTo>
                    <a:lnTo>
                      <a:pt x="44871" y="20219"/>
                    </a:lnTo>
                    <a:lnTo>
                      <a:pt x="44256" y="20853"/>
                    </a:lnTo>
                    <a:lnTo>
                      <a:pt x="43532" y="21377"/>
                    </a:lnTo>
                    <a:lnTo>
                      <a:pt x="42699" y="21848"/>
                    </a:lnTo>
                    <a:lnTo>
                      <a:pt x="41776" y="22228"/>
                    </a:lnTo>
                    <a:lnTo>
                      <a:pt x="41287" y="22373"/>
                    </a:lnTo>
                    <a:lnTo>
                      <a:pt x="40527" y="22572"/>
                    </a:lnTo>
                    <a:lnTo>
                      <a:pt x="38952" y="22789"/>
                    </a:lnTo>
                    <a:lnTo>
                      <a:pt x="37323" y="22789"/>
                    </a:lnTo>
                    <a:lnTo>
                      <a:pt x="35712" y="22626"/>
                    </a:lnTo>
                    <a:lnTo>
                      <a:pt x="34138" y="22264"/>
                    </a:lnTo>
                    <a:lnTo>
                      <a:pt x="32671" y="21758"/>
                    </a:lnTo>
                    <a:lnTo>
                      <a:pt x="31368" y="21070"/>
                    </a:lnTo>
                    <a:lnTo>
                      <a:pt x="30264" y="20255"/>
                    </a:lnTo>
                    <a:lnTo>
                      <a:pt x="29812" y="19803"/>
                    </a:lnTo>
                    <a:lnTo>
                      <a:pt x="29739" y="19748"/>
                    </a:lnTo>
                    <a:lnTo>
                      <a:pt x="29649" y="19767"/>
                    </a:lnTo>
                    <a:lnTo>
                      <a:pt x="29558" y="19821"/>
                    </a:lnTo>
                    <a:lnTo>
                      <a:pt x="29540" y="19911"/>
                    </a:lnTo>
                    <a:lnTo>
                      <a:pt x="29558" y="20400"/>
                    </a:lnTo>
                    <a:lnTo>
                      <a:pt x="29468" y="21341"/>
                    </a:lnTo>
                    <a:lnTo>
                      <a:pt x="29269" y="22174"/>
                    </a:lnTo>
                    <a:lnTo>
                      <a:pt x="28943" y="22916"/>
                    </a:lnTo>
                    <a:lnTo>
                      <a:pt x="28526" y="23586"/>
                    </a:lnTo>
                    <a:lnTo>
                      <a:pt x="27983" y="24147"/>
                    </a:lnTo>
                    <a:lnTo>
                      <a:pt x="27332" y="24617"/>
                    </a:lnTo>
                    <a:lnTo>
                      <a:pt x="26572" y="24979"/>
                    </a:lnTo>
                    <a:lnTo>
                      <a:pt x="26137" y="25124"/>
                    </a:lnTo>
                    <a:lnTo>
                      <a:pt x="25739" y="25233"/>
                    </a:lnTo>
                    <a:lnTo>
                      <a:pt x="24852" y="25396"/>
                    </a:lnTo>
                    <a:lnTo>
                      <a:pt x="23458" y="25468"/>
                    </a:lnTo>
                    <a:lnTo>
                      <a:pt x="21449" y="25269"/>
                    </a:lnTo>
                    <a:lnTo>
                      <a:pt x="19368" y="24762"/>
                    </a:lnTo>
                    <a:lnTo>
                      <a:pt x="17359" y="24002"/>
                    </a:lnTo>
                    <a:lnTo>
                      <a:pt x="15458" y="23007"/>
                    </a:lnTo>
                    <a:lnTo>
                      <a:pt x="13793" y="21830"/>
                    </a:lnTo>
                    <a:lnTo>
                      <a:pt x="12761" y="20834"/>
                    </a:lnTo>
                    <a:lnTo>
                      <a:pt x="12200" y="20147"/>
                    </a:lnTo>
                    <a:lnTo>
                      <a:pt x="11965" y="19785"/>
                    </a:lnTo>
                    <a:lnTo>
                      <a:pt x="11910" y="19730"/>
                    </a:lnTo>
                    <a:lnTo>
                      <a:pt x="11856" y="19712"/>
                    </a:lnTo>
                    <a:lnTo>
                      <a:pt x="11784" y="19712"/>
                    </a:lnTo>
                    <a:lnTo>
                      <a:pt x="11729" y="19748"/>
                    </a:lnTo>
                    <a:lnTo>
                      <a:pt x="11385" y="20074"/>
                    </a:lnTo>
                    <a:lnTo>
                      <a:pt x="10571" y="20635"/>
                    </a:lnTo>
                    <a:lnTo>
                      <a:pt x="9666" y="21088"/>
                    </a:lnTo>
                    <a:lnTo>
                      <a:pt x="8688" y="21432"/>
                    </a:lnTo>
                    <a:lnTo>
                      <a:pt x="7657" y="21649"/>
                    </a:lnTo>
                    <a:lnTo>
                      <a:pt x="6589" y="21739"/>
                    </a:lnTo>
                    <a:lnTo>
                      <a:pt x="5521" y="21721"/>
                    </a:lnTo>
                    <a:lnTo>
                      <a:pt x="4489" y="21558"/>
                    </a:lnTo>
                    <a:lnTo>
                      <a:pt x="4000" y="21414"/>
                    </a:lnTo>
                    <a:lnTo>
                      <a:pt x="3638" y="21305"/>
                    </a:lnTo>
                    <a:lnTo>
                      <a:pt x="2987" y="20997"/>
                    </a:lnTo>
                    <a:lnTo>
                      <a:pt x="2390" y="20635"/>
                    </a:lnTo>
                    <a:lnTo>
                      <a:pt x="1865" y="20219"/>
                    </a:lnTo>
                    <a:lnTo>
                      <a:pt x="1412" y="19730"/>
                    </a:lnTo>
                    <a:lnTo>
                      <a:pt x="1014" y="19187"/>
                    </a:lnTo>
                    <a:lnTo>
                      <a:pt x="724" y="18590"/>
                    </a:lnTo>
                    <a:lnTo>
                      <a:pt x="489" y="17920"/>
                    </a:lnTo>
                    <a:lnTo>
                      <a:pt x="417" y="17576"/>
                    </a:lnTo>
                    <a:lnTo>
                      <a:pt x="344" y="17196"/>
                    </a:lnTo>
                    <a:lnTo>
                      <a:pt x="308" y="16472"/>
                    </a:lnTo>
                    <a:lnTo>
                      <a:pt x="362" y="15784"/>
                    </a:lnTo>
                    <a:lnTo>
                      <a:pt x="543" y="15115"/>
                    </a:lnTo>
                    <a:lnTo>
                      <a:pt x="815" y="14499"/>
                    </a:lnTo>
                    <a:lnTo>
                      <a:pt x="1195" y="13920"/>
                    </a:lnTo>
                    <a:lnTo>
                      <a:pt x="1666" y="13377"/>
                    </a:lnTo>
                    <a:lnTo>
                      <a:pt x="2245" y="12907"/>
                    </a:lnTo>
                    <a:lnTo>
                      <a:pt x="2571" y="12689"/>
                    </a:lnTo>
                    <a:lnTo>
                      <a:pt x="3095" y="12364"/>
                    </a:lnTo>
                    <a:lnTo>
                      <a:pt x="4236" y="11893"/>
                    </a:lnTo>
                    <a:lnTo>
                      <a:pt x="5467" y="11567"/>
                    </a:lnTo>
                    <a:lnTo>
                      <a:pt x="6734" y="11404"/>
                    </a:lnTo>
                    <a:lnTo>
                      <a:pt x="8019" y="11404"/>
                    </a:lnTo>
                    <a:lnTo>
                      <a:pt x="9268" y="11567"/>
                    </a:lnTo>
                    <a:lnTo>
                      <a:pt x="10426" y="11893"/>
                    </a:lnTo>
                    <a:lnTo>
                      <a:pt x="11476" y="12382"/>
                    </a:lnTo>
                    <a:lnTo>
                      <a:pt x="11928" y="12689"/>
                    </a:lnTo>
                    <a:lnTo>
                      <a:pt x="12019" y="12726"/>
                    </a:lnTo>
                    <a:lnTo>
                      <a:pt x="12109" y="12689"/>
                    </a:lnTo>
                    <a:lnTo>
                      <a:pt x="12164" y="12617"/>
                    </a:lnTo>
                    <a:lnTo>
                      <a:pt x="12146" y="12508"/>
                    </a:lnTo>
                    <a:lnTo>
                      <a:pt x="11947" y="12020"/>
                    </a:lnTo>
                    <a:lnTo>
                      <a:pt x="11603" y="11024"/>
                    </a:lnTo>
                    <a:lnTo>
                      <a:pt x="11385" y="10065"/>
                    </a:lnTo>
                    <a:lnTo>
                      <a:pt x="11259" y="9124"/>
                    </a:lnTo>
                    <a:lnTo>
                      <a:pt x="11241" y="8200"/>
                    </a:lnTo>
                    <a:lnTo>
                      <a:pt x="11331" y="7295"/>
                    </a:lnTo>
                    <a:lnTo>
                      <a:pt x="11530" y="6445"/>
                    </a:lnTo>
                    <a:lnTo>
                      <a:pt x="11838" y="5594"/>
                    </a:lnTo>
                    <a:lnTo>
                      <a:pt x="12037" y="5196"/>
                    </a:lnTo>
                    <a:lnTo>
                      <a:pt x="12272" y="4761"/>
                    </a:lnTo>
                    <a:lnTo>
                      <a:pt x="12870" y="3911"/>
                    </a:lnTo>
                    <a:lnTo>
                      <a:pt x="13594" y="3132"/>
                    </a:lnTo>
                    <a:lnTo>
                      <a:pt x="14426" y="2426"/>
                    </a:lnTo>
                    <a:lnTo>
                      <a:pt x="15367" y="1811"/>
                    </a:lnTo>
                    <a:lnTo>
                      <a:pt x="16399" y="1268"/>
                    </a:lnTo>
                    <a:lnTo>
                      <a:pt x="17540" y="797"/>
                    </a:lnTo>
                    <a:lnTo>
                      <a:pt x="18752" y="435"/>
                    </a:lnTo>
                    <a:lnTo>
                      <a:pt x="19386" y="291"/>
                    </a:lnTo>
                    <a:lnTo>
                      <a:pt x="19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389676" y="3721420"/>
                <a:ext cx="1478364" cy="831483"/>
              </a:xfrm>
              <a:custGeom>
                <a:avLst/>
                <a:gdLst/>
                <a:ahLst/>
                <a:cxnLst/>
                <a:rect l="l" t="t" r="r" b="b"/>
                <a:pathLst>
                  <a:path w="46537" h="26174" extrusionOk="0">
                    <a:moveTo>
                      <a:pt x="22644" y="1"/>
                    </a:moveTo>
                    <a:lnTo>
                      <a:pt x="20436" y="200"/>
                    </a:lnTo>
                    <a:lnTo>
                      <a:pt x="19331" y="417"/>
                    </a:lnTo>
                    <a:lnTo>
                      <a:pt x="18680" y="562"/>
                    </a:lnTo>
                    <a:lnTo>
                      <a:pt x="17431" y="942"/>
                    </a:lnTo>
                    <a:lnTo>
                      <a:pt x="16254" y="1413"/>
                    </a:lnTo>
                    <a:lnTo>
                      <a:pt x="15186" y="1974"/>
                    </a:lnTo>
                    <a:lnTo>
                      <a:pt x="14227" y="2625"/>
                    </a:lnTo>
                    <a:lnTo>
                      <a:pt x="13358" y="3349"/>
                    </a:lnTo>
                    <a:lnTo>
                      <a:pt x="12616" y="4146"/>
                    </a:lnTo>
                    <a:lnTo>
                      <a:pt x="12019" y="5014"/>
                    </a:lnTo>
                    <a:lnTo>
                      <a:pt x="11766" y="5485"/>
                    </a:lnTo>
                    <a:lnTo>
                      <a:pt x="11566" y="5865"/>
                    </a:lnTo>
                    <a:lnTo>
                      <a:pt x="11259" y="6680"/>
                    </a:lnTo>
                    <a:lnTo>
                      <a:pt x="11060" y="7530"/>
                    </a:lnTo>
                    <a:lnTo>
                      <a:pt x="10951" y="8399"/>
                    </a:lnTo>
                    <a:lnTo>
                      <a:pt x="10933" y="9304"/>
                    </a:lnTo>
                    <a:lnTo>
                      <a:pt x="11023" y="10209"/>
                    </a:lnTo>
                    <a:lnTo>
                      <a:pt x="11223" y="11150"/>
                    </a:lnTo>
                    <a:lnTo>
                      <a:pt x="11494" y="12110"/>
                    </a:lnTo>
                    <a:lnTo>
                      <a:pt x="11675" y="12580"/>
                    </a:lnTo>
                    <a:lnTo>
                      <a:pt x="11204" y="12309"/>
                    </a:lnTo>
                    <a:lnTo>
                      <a:pt x="10118" y="11893"/>
                    </a:lnTo>
                    <a:lnTo>
                      <a:pt x="8960" y="11621"/>
                    </a:lnTo>
                    <a:lnTo>
                      <a:pt x="7729" y="11512"/>
                    </a:lnTo>
                    <a:lnTo>
                      <a:pt x="6480" y="11549"/>
                    </a:lnTo>
                    <a:lnTo>
                      <a:pt x="5231" y="11730"/>
                    </a:lnTo>
                    <a:lnTo>
                      <a:pt x="4037" y="12056"/>
                    </a:lnTo>
                    <a:lnTo>
                      <a:pt x="2933" y="12544"/>
                    </a:lnTo>
                    <a:lnTo>
                      <a:pt x="2426" y="12852"/>
                    </a:lnTo>
                    <a:lnTo>
                      <a:pt x="2064" y="13069"/>
                    </a:lnTo>
                    <a:lnTo>
                      <a:pt x="1448" y="13594"/>
                    </a:lnTo>
                    <a:lnTo>
                      <a:pt x="942" y="14155"/>
                    </a:lnTo>
                    <a:lnTo>
                      <a:pt x="543" y="14771"/>
                    </a:lnTo>
                    <a:lnTo>
                      <a:pt x="254" y="15440"/>
                    </a:lnTo>
                    <a:lnTo>
                      <a:pt x="73" y="16146"/>
                    </a:lnTo>
                    <a:lnTo>
                      <a:pt x="0" y="16888"/>
                    </a:lnTo>
                    <a:lnTo>
                      <a:pt x="55" y="17649"/>
                    </a:lnTo>
                    <a:lnTo>
                      <a:pt x="127" y="18047"/>
                    </a:lnTo>
                    <a:lnTo>
                      <a:pt x="199" y="18427"/>
                    </a:lnTo>
                    <a:lnTo>
                      <a:pt x="435" y="19115"/>
                    </a:lnTo>
                    <a:lnTo>
                      <a:pt x="761" y="19748"/>
                    </a:lnTo>
                    <a:lnTo>
                      <a:pt x="1159" y="20327"/>
                    </a:lnTo>
                    <a:lnTo>
                      <a:pt x="1647" y="20852"/>
                    </a:lnTo>
                    <a:lnTo>
                      <a:pt x="2209" y="21305"/>
                    </a:lnTo>
                    <a:lnTo>
                      <a:pt x="2824" y="21685"/>
                    </a:lnTo>
                    <a:lnTo>
                      <a:pt x="3530" y="21993"/>
                    </a:lnTo>
                    <a:lnTo>
                      <a:pt x="3910" y="22119"/>
                    </a:lnTo>
                    <a:lnTo>
                      <a:pt x="4417" y="22264"/>
                    </a:lnTo>
                    <a:lnTo>
                      <a:pt x="5467" y="22427"/>
                    </a:lnTo>
                    <a:lnTo>
                      <a:pt x="6535" y="22463"/>
                    </a:lnTo>
                    <a:lnTo>
                      <a:pt x="7602" y="22373"/>
                    </a:lnTo>
                    <a:lnTo>
                      <a:pt x="8670" y="22155"/>
                    </a:lnTo>
                    <a:lnTo>
                      <a:pt x="9666" y="21830"/>
                    </a:lnTo>
                    <a:lnTo>
                      <a:pt x="10607" y="21377"/>
                    </a:lnTo>
                    <a:lnTo>
                      <a:pt x="11440" y="20834"/>
                    </a:lnTo>
                    <a:lnTo>
                      <a:pt x="11802" y="20508"/>
                    </a:lnTo>
                    <a:lnTo>
                      <a:pt x="12236" y="21106"/>
                    </a:lnTo>
                    <a:lnTo>
                      <a:pt x="13322" y="22228"/>
                    </a:lnTo>
                    <a:lnTo>
                      <a:pt x="14643" y="23242"/>
                    </a:lnTo>
                    <a:lnTo>
                      <a:pt x="16146" y="24147"/>
                    </a:lnTo>
                    <a:lnTo>
                      <a:pt x="17793" y="24907"/>
                    </a:lnTo>
                    <a:lnTo>
                      <a:pt x="19494" y="25504"/>
                    </a:lnTo>
                    <a:lnTo>
                      <a:pt x="21214" y="25920"/>
                    </a:lnTo>
                    <a:lnTo>
                      <a:pt x="22915" y="26156"/>
                    </a:lnTo>
                    <a:lnTo>
                      <a:pt x="23730" y="26174"/>
                    </a:lnTo>
                    <a:lnTo>
                      <a:pt x="24400" y="26156"/>
                    </a:lnTo>
                    <a:lnTo>
                      <a:pt x="25648" y="25993"/>
                    </a:lnTo>
                    <a:lnTo>
                      <a:pt x="26228" y="25830"/>
                    </a:lnTo>
                    <a:lnTo>
                      <a:pt x="26861" y="25613"/>
                    </a:lnTo>
                    <a:lnTo>
                      <a:pt x="27802" y="25088"/>
                    </a:lnTo>
                    <a:lnTo>
                      <a:pt x="28382" y="24599"/>
                    </a:lnTo>
                    <a:lnTo>
                      <a:pt x="28907" y="24002"/>
                    </a:lnTo>
                    <a:lnTo>
                      <a:pt x="29341" y="23260"/>
                    </a:lnTo>
                    <a:lnTo>
                      <a:pt x="29649" y="22373"/>
                    </a:lnTo>
                    <a:lnTo>
                      <a:pt x="29830" y="21305"/>
                    </a:lnTo>
                    <a:lnTo>
                      <a:pt x="29848" y="20689"/>
                    </a:lnTo>
                    <a:lnTo>
                      <a:pt x="30336" y="21142"/>
                    </a:lnTo>
                    <a:lnTo>
                      <a:pt x="31495" y="21920"/>
                    </a:lnTo>
                    <a:lnTo>
                      <a:pt x="32816" y="22572"/>
                    </a:lnTo>
                    <a:lnTo>
                      <a:pt x="34282" y="23061"/>
                    </a:lnTo>
                    <a:lnTo>
                      <a:pt x="35839" y="23386"/>
                    </a:lnTo>
                    <a:lnTo>
                      <a:pt x="37432" y="23531"/>
                    </a:lnTo>
                    <a:lnTo>
                      <a:pt x="39043" y="23495"/>
                    </a:lnTo>
                    <a:lnTo>
                      <a:pt x="40617" y="23278"/>
                    </a:lnTo>
                    <a:lnTo>
                      <a:pt x="41360" y="23079"/>
                    </a:lnTo>
                    <a:lnTo>
                      <a:pt x="41884" y="22934"/>
                    </a:lnTo>
                    <a:lnTo>
                      <a:pt x="42844" y="22536"/>
                    </a:lnTo>
                    <a:lnTo>
                      <a:pt x="43713" y="22047"/>
                    </a:lnTo>
                    <a:lnTo>
                      <a:pt x="44455" y="21486"/>
                    </a:lnTo>
                    <a:lnTo>
                      <a:pt x="45106" y="20834"/>
                    </a:lnTo>
                    <a:lnTo>
                      <a:pt x="45631" y="20110"/>
                    </a:lnTo>
                    <a:lnTo>
                      <a:pt x="46048" y="19314"/>
                    </a:lnTo>
                    <a:lnTo>
                      <a:pt x="46337" y="18445"/>
                    </a:lnTo>
                    <a:lnTo>
                      <a:pt x="46428" y="17974"/>
                    </a:lnTo>
                    <a:lnTo>
                      <a:pt x="46500" y="17576"/>
                    </a:lnTo>
                    <a:lnTo>
                      <a:pt x="46536" y="16870"/>
                    </a:lnTo>
                    <a:lnTo>
                      <a:pt x="46464" y="16291"/>
                    </a:lnTo>
                    <a:lnTo>
                      <a:pt x="46337" y="15820"/>
                    </a:lnTo>
                    <a:lnTo>
                      <a:pt x="46048" y="15277"/>
                    </a:lnTo>
                    <a:lnTo>
                      <a:pt x="45559" y="14843"/>
                    </a:lnTo>
                    <a:lnTo>
                      <a:pt x="45324" y="14716"/>
                    </a:lnTo>
                    <a:lnTo>
                      <a:pt x="45070" y="14608"/>
                    </a:lnTo>
                    <a:lnTo>
                      <a:pt x="44491" y="14517"/>
                    </a:lnTo>
                    <a:lnTo>
                      <a:pt x="43876" y="14535"/>
                    </a:lnTo>
                    <a:lnTo>
                      <a:pt x="43224" y="14680"/>
                    </a:lnTo>
                    <a:lnTo>
                      <a:pt x="42898" y="14807"/>
                    </a:lnTo>
                    <a:lnTo>
                      <a:pt x="42898" y="14807"/>
                    </a:lnTo>
                    <a:lnTo>
                      <a:pt x="43152" y="14571"/>
                    </a:lnTo>
                    <a:lnTo>
                      <a:pt x="43604" y="14047"/>
                    </a:lnTo>
                    <a:lnTo>
                      <a:pt x="43966" y="13395"/>
                    </a:lnTo>
                    <a:lnTo>
                      <a:pt x="44219" y="12617"/>
                    </a:lnTo>
                    <a:lnTo>
                      <a:pt x="44310" y="12146"/>
                    </a:lnTo>
                    <a:lnTo>
                      <a:pt x="44002" y="12110"/>
                    </a:lnTo>
                    <a:lnTo>
                      <a:pt x="43912" y="12671"/>
                    </a:lnTo>
                    <a:lnTo>
                      <a:pt x="43550" y="13576"/>
                    </a:lnTo>
                    <a:lnTo>
                      <a:pt x="43025" y="14264"/>
                    </a:lnTo>
                    <a:lnTo>
                      <a:pt x="42409" y="14843"/>
                    </a:lnTo>
                    <a:lnTo>
                      <a:pt x="42065" y="15133"/>
                    </a:lnTo>
                    <a:lnTo>
                      <a:pt x="41703" y="15422"/>
                    </a:lnTo>
                    <a:lnTo>
                      <a:pt x="40998" y="16074"/>
                    </a:lnTo>
                    <a:lnTo>
                      <a:pt x="40654" y="16472"/>
                    </a:lnTo>
                    <a:lnTo>
                      <a:pt x="40636" y="16508"/>
                    </a:lnTo>
                    <a:lnTo>
                      <a:pt x="40636" y="16635"/>
                    </a:lnTo>
                    <a:lnTo>
                      <a:pt x="40672" y="16671"/>
                    </a:lnTo>
                    <a:lnTo>
                      <a:pt x="40726" y="16707"/>
                    </a:lnTo>
                    <a:lnTo>
                      <a:pt x="40853" y="16689"/>
                    </a:lnTo>
                    <a:lnTo>
                      <a:pt x="40889" y="16653"/>
                    </a:lnTo>
                    <a:lnTo>
                      <a:pt x="41124" y="16381"/>
                    </a:lnTo>
                    <a:lnTo>
                      <a:pt x="41649" y="15893"/>
                    </a:lnTo>
                    <a:lnTo>
                      <a:pt x="42482" y="15314"/>
                    </a:lnTo>
                    <a:lnTo>
                      <a:pt x="43351" y="14952"/>
                    </a:lnTo>
                    <a:lnTo>
                      <a:pt x="43912" y="14825"/>
                    </a:lnTo>
                    <a:lnTo>
                      <a:pt x="44455" y="14807"/>
                    </a:lnTo>
                    <a:lnTo>
                      <a:pt x="44962" y="14897"/>
                    </a:lnTo>
                    <a:lnTo>
                      <a:pt x="45197" y="14988"/>
                    </a:lnTo>
                    <a:lnTo>
                      <a:pt x="45505" y="15169"/>
                    </a:lnTo>
                    <a:lnTo>
                      <a:pt x="45957" y="15694"/>
                    </a:lnTo>
                    <a:lnTo>
                      <a:pt x="46192" y="16436"/>
                    </a:lnTo>
                    <a:lnTo>
                      <a:pt x="46210" y="17377"/>
                    </a:lnTo>
                    <a:lnTo>
                      <a:pt x="46138" y="17920"/>
                    </a:lnTo>
                    <a:lnTo>
                      <a:pt x="46048" y="18354"/>
                    </a:lnTo>
                    <a:lnTo>
                      <a:pt x="45776" y="19187"/>
                    </a:lnTo>
                    <a:lnTo>
                      <a:pt x="45378" y="19947"/>
                    </a:lnTo>
                    <a:lnTo>
                      <a:pt x="44871" y="20635"/>
                    </a:lnTo>
                    <a:lnTo>
                      <a:pt x="44256" y="21269"/>
                    </a:lnTo>
                    <a:lnTo>
                      <a:pt x="43532" y="21793"/>
                    </a:lnTo>
                    <a:lnTo>
                      <a:pt x="42699" y="22264"/>
                    </a:lnTo>
                    <a:lnTo>
                      <a:pt x="41776" y="22644"/>
                    </a:lnTo>
                    <a:lnTo>
                      <a:pt x="41287" y="22789"/>
                    </a:lnTo>
                    <a:lnTo>
                      <a:pt x="40527" y="22988"/>
                    </a:lnTo>
                    <a:lnTo>
                      <a:pt x="38952" y="23205"/>
                    </a:lnTo>
                    <a:lnTo>
                      <a:pt x="37323" y="23205"/>
                    </a:lnTo>
                    <a:lnTo>
                      <a:pt x="35712" y="23042"/>
                    </a:lnTo>
                    <a:lnTo>
                      <a:pt x="34138" y="22680"/>
                    </a:lnTo>
                    <a:lnTo>
                      <a:pt x="32671" y="22174"/>
                    </a:lnTo>
                    <a:lnTo>
                      <a:pt x="31368" y="21486"/>
                    </a:lnTo>
                    <a:lnTo>
                      <a:pt x="30264" y="20671"/>
                    </a:lnTo>
                    <a:lnTo>
                      <a:pt x="29812" y="20219"/>
                    </a:lnTo>
                    <a:lnTo>
                      <a:pt x="29739" y="20164"/>
                    </a:lnTo>
                    <a:lnTo>
                      <a:pt x="29649" y="20183"/>
                    </a:lnTo>
                    <a:lnTo>
                      <a:pt x="29558" y="20237"/>
                    </a:lnTo>
                    <a:lnTo>
                      <a:pt x="29540" y="20327"/>
                    </a:lnTo>
                    <a:lnTo>
                      <a:pt x="29558" y="20816"/>
                    </a:lnTo>
                    <a:lnTo>
                      <a:pt x="29468" y="21757"/>
                    </a:lnTo>
                    <a:lnTo>
                      <a:pt x="29269" y="22590"/>
                    </a:lnTo>
                    <a:lnTo>
                      <a:pt x="28943" y="23332"/>
                    </a:lnTo>
                    <a:lnTo>
                      <a:pt x="28526" y="24002"/>
                    </a:lnTo>
                    <a:lnTo>
                      <a:pt x="27983" y="24563"/>
                    </a:lnTo>
                    <a:lnTo>
                      <a:pt x="27332" y="25033"/>
                    </a:lnTo>
                    <a:lnTo>
                      <a:pt x="26572" y="25395"/>
                    </a:lnTo>
                    <a:lnTo>
                      <a:pt x="26137" y="25540"/>
                    </a:lnTo>
                    <a:lnTo>
                      <a:pt x="25739" y="25649"/>
                    </a:lnTo>
                    <a:lnTo>
                      <a:pt x="24852" y="25812"/>
                    </a:lnTo>
                    <a:lnTo>
                      <a:pt x="23458" y="25884"/>
                    </a:lnTo>
                    <a:lnTo>
                      <a:pt x="21449" y="25685"/>
                    </a:lnTo>
                    <a:lnTo>
                      <a:pt x="19368" y="25178"/>
                    </a:lnTo>
                    <a:lnTo>
                      <a:pt x="17359" y="24418"/>
                    </a:lnTo>
                    <a:lnTo>
                      <a:pt x="15458" y="23423"/>
                    </a:lnTo>
                    <a:lnTo>
                      <a:pt x="13793" y="22246"/>
                    </a:lnTo>
                    <a:lnTo>
                      <a:pt x="12761" y="21250"/>
                    </a:lnTo>
                    <a:lnTo>
                      <a:pt x="12200" y="20563"/>
                    </a:lnTo>
                    <a:lnTo>
                      <a:pt x="11965" y="20201"/>
                    </a:lnTo>
                    <a:lnTo>
                      <a:pt x="11910" y="20146"/>
                    </a:lnTo>
                    <a:lnTo>
                      <a:pt x="11856" y="20128"/>
                    </a:lnTo>
                    <a:lnTo>
                      <a:pt x="11784" y="20128"/>
                    </a:lnTo>
                    <a:lnTo>
                      <a:pt x="11729" y="20164"/>
                    </a:lnTo>
                    <a:lnTo>
                      <a:pt x="11385" y="20490"/>
                    </a:lnTo>
                    <a:lnTo>
                      <a:pt x="10571" y="21051"/>
                    </a:lnTo>
                    <a:lnTo>
                      <a:pt x="9666" y="21504"/>
                    </a:lnTo>
                    <a:lnTo>
                      <a:pt x="8688" y="21848"/>
                    </a:lnTo>
                    <a:lnTo>
                      <a:pt x="7657" y="22065"/>
                    </a:lnTo>
                    <a:lnTo>
                      <a:pt x="6589" y="22155"/>
                    </a:lnTo>
                    <a:lnTo>
                      <a:pt x="5521" y="22137"/>
                    </a:lnTo>
                    <a:lnTo>
                      <a:pt x="4489" y="21974"/>
                    </a:lnTo>
                    <a:lnTo>
                      <a:pt x="4000" y="21830"/>
                    </a:lnTo>
                    <a:lnTo>
                      <a:pt x="3638" y="21721"/>
                    </a:lnTo>
                    <a:lnTo>
                      <a:pt x="2987" y="21413"/>
                    </a:lnTo>
                    <a:lnTo>
                      <a:pt x="2390" y="21051"/>
                    </a:lnTo>
                    <a:lnTo>
                      <a:pt x="1865" y="20635"/>
                    </a:lnTo>
                    <a:lnTo>
                      <a:pt x="1412" y="20146"/>
                    </a:lnTo>
                    <a:lnTo>
                      <a:pt x="1014" y="19603"/>
                    </a:lnTo>
                    <a:lnTo>
                      <a:pt x="724" y="19006"/>
                    </a:lnTo>
                    <a:lnTo>
                      <a:pt x="489" y="18336"/>
                    </a:lnTo>
                    <a:lnTo>
                      <a:pt x="417" y="17992"/>
                    </a:lnTo>
                    <a:lnTo>
                      <a:pt x="344" y="17612"/>
                    </a:lnTo>
                    <a:lnTo>
                      <a:pt x="308" y="16888"/>
                    </a:lnTo>
                    <a:lnTo>
                      <a:pt x="362" y="16200"/>
                    </a:lnTo>
                    <a:lnTo>
                      <a:pt x="543" y="15531"/>
                    </a:lnTo>
                    <a:lnTo>
                      <a:pt x="815" y="14915"/>
                    </a:lnTo>
                    <a:lnTo>
                      <a:pt x="1195" y="14336"/>
                    </a:lnTo>
                    <a:lnTo>
                      <a:pt x="1666" y="13793"/>
                    </a:lnTo>
                    <a:lnTo>
                      <a:pt x="2245" y="13323"/>
                    </a:lnTo>
                    <a:lnTo>
                      <a:pt x="2571" y="13105"/>
                    </a:lnTo>
                    <a:lnTo>
                      <a:pt x="3095" y="12780"/>
                    </a:lnTo>
                    <a:lnTo>
                      <a:pt x="4236" y="12309"/>
                    </a:lnTo>
                    <a:lnTo>
                      <a:pt x="5467" y="11983"/>
                    </a:lnTo>
                    <a:lnTo>
                      <a:pt x="6734" y="11820"/>
                    </a:lnTo>
                    <a:lnTo>
                      <a:pt x="8019" y="11820"/>
                    </a:lnTo>
                    <a:lnTo>
                      <a:pt x="9268" y="11983"/>
                    </a:lnTo>
                    <a:lnTo>
                      <a:pt x="10426" y="12309"/>
                    </a:lnTo>
                    <a:lnTo>
                      <a:pt x="11476" y="12798"/>
                    </a:lnTo>
                    <a:lnTo>
                      <a:pt x="11928" y="13105"/>
                    </a:lnTo>
                    <a:lnTo>
                      <a:pt x="12019" y="13142"/>
                    </a:lnTo>
                    <a:lnTo>
                      <a:pt x="12109" y="13105"/>
                    </a:lnTo>
                    <a:lnTo>
                      <a:pt x="12164" y="13033"/>
                    </a:lnTo>
                    <a:lnTo>
                      <a:pt x="12146" y="12924"/>
                    </a:lnTo>
                    <a:lnTo>
                      <a:pt x="11947" y="12436"/>
                    </a:lnTo>
                    <a:lnTo>
                      <a:pt x="11603" y="11440"/>
                    </a:lnTo>
                    <a:lnTo>
                      <a:pt x="11385" y="10481"/>
                    </a:lnTo>
                    <a:lnTo>
                      <a:pt x="11259" y="9540"/>
                    </a:lnTo>
                    <a:lnTo>
                      <a:pt x="11241" y="8616"/>
                    </a:lnTo>
                    <a:lnTo>
                      <a:pt x="11331" y="7711"/>
                    </a:lnTo>
                    <a:lnTo>
                      <a:pt x="11530" y="6861"/>
                    </a:lnTo>
                    <a:lnTo>
                      <a:pt x="11838" y="6010"/>
                    </a:lnTo>
                    <a:lnTo>
                      <a:pt x="12037" y="5612"/>
                    </a:lnTo>
                    <a:lnTo>
                      <a:pt x="12272" y="5177"/>
                    </a:lnTo>
                    <a:lnTo>
                      <a:pt x="12870" y="4327"/>
                    </a:lnTo>
                    <a:lnTo>
                      <a:pt x="13594" y="3548"/>
                    </a:lnTo>
                    <a:lnTo>
                      <a:pt x="14426" y="2842"/>
                    </a:lnTo>
                    <a:lnTo>
                      <a:pt x="15367" y="2227"/>
                    </a:lnTo>
                    <a:lnTo>
                      <a:pt x="16399" y="1684"/>
                    </a:lnTo>
                    <a:lnTo>
                      <a:pt x="17540" y="1213"/>
                    </a:lnTo>
                    <a:lnTo>
                      <a:pt x="18752" y="851"/>
                    </a:lnTo>
                    <a:lnTo>
                      <a:pt x="19386" y="707"/>
                    </a:lnTo>
                    <a:lnTo>
                      <a:pt x="20472" y="507"/>
                    </a:lnTo>
                    <a:lnTo>
                      <a:pt x="22662" y="308"/>
                    </a:lnTo>
                    <a:lnTo>
                      <a:pt x="24798" y="345"/>
                    </a:lnTo>
                    <a:lnTo>
                      <a:pt x="26843" y="634"/>
                    </a:lnTo>
                    <a:lnTo>
                      <a:pt x="27802" y="888"/>
                    </a:lnTo>
                    <a:lnTo>
                      <a:pt x="28219" y="1014"/>
                    </a:lnTo>
                    <a:lnTo>
                      <a:pt x="29033" y="1340"/>
                    </a:lnTo>
                    <a:lnTo>
                      <a:pt x="29812" y="1756"/>
                    </a:lnTo>
                    <a:lnTo>
                      <a:pt x="30536" y="2263"/>
                    </a:lnTo>
                    <a:lnTo>
                      <a:pt x="31223" y="2806"/>
                    </a:lnTo>
                    <a:lnTo>
                      <a:pt x="31839" y="3422"/>
                    </a:lnTo>
                    <a:lnTo>
                      <a:pt x="32364" y="4091"/>
                    </a:lnTo>
                    <a:lnTo>
                      <a:pt x="32834" y="4797"/>
                    </a:lnTo>
                    <a:lnTo>
                      <a:pt x="33015" y="5177"/>
                    </a:lnTo>
                    <a:lnTo>
                      <a:pt x="33178" y="5557"/>
                    </a:lnTo>
                    <a:lnTo>
                      <a:pt x="33432" y="6318"/>
                    </a:lnTo>
                    <a:lnTo>
                      <a:pt x="33558" y="7078"/>
                    </a:lnTo>
                    <a:lnTo>
                      <a:pt x="33576" y="7838"/>
                    </a:lnTo>
                    <a:lnTo>
                      <a:pt x="33522" y="8218"/>
                    </a:lnTo>
                    <a:lnTo>
                      <a:pt x="33323" y="8816"/>
                    </a:lnTo>
                    <a:lnTo>
                      <a:pt x="33178" y="9449"/>
                    </a:lnTo>
                    <a:lnTo>
                      <a:pt x="33196" y="9576"/>
                    </a:lnTo>
                    <a:lnTo>
                      <a:pt x="33287" y="9630"/>
                    </a:lnTo>
                    <a:lnTo>
                      <a:pt x="33414" y="9630"/>
                    </a:lnTo>
                    <a:lnTo>
                      <a:pt x="33468" y="9540"/>
                    </a:lnTo>
                    <a:lnTo>
                      <a:pt x="33703" y="8924"/>
                    </a:lnTo>
                    <a:lnTo>
                      <a:pt x="33830" y="8309"/>
                    </a:lnTo>
                    <a:lnTo>
                      <a:pt x="34047" y="7820"/>
                    </a:lnTo>
                    <a:lnTo>
                      <a:pt x="34644" y="6951"/>
                    </a:lnTo>
                    <a:lnTo>
                      <a:pt x="35441" y="6281"/>
                    </a:lnTo>
                    <a:lnTo>
                      <a:pt x="36382" y="5775"/>
                    </a:lnTo>
                    <a:lnTo>
                      <a:pt x="36907" y="5612"/>
                    </a:lnTo>
                    <a:lnTo>
                      <a:pt x="37287" y="5503"/>
                    </a:lnTo>
                    <a:lnTo>
                      <a:pt x="38065" y="5413"/>
                    </a:lnTo>
                    <a:lnTo>
                      <a:pt x="38844" y="5431"/>
                    </a:lnTo>
                    <a:lnTo>
                      <a:pt x="39604" y="5539"/>
                    </a:lnTo>
                    <a:lnTo>
                      <a:pt x="40328" y="5775"/>
                    </a:lnTo>
                    <a:lnTo>
                      <a:pt x="41034" y="6100"/>
                    </a:lnTo>
                    <a:lnTo>
                      <a:pt x="41667" y="6517"/>
                    </a:lnTo>
                    <a:lnTo>
                      <a:pt x="42265" y="7042"/>
                    </a:lnTo>
                    <a:lnTo>
                      <a:pt x="42518" y="7331"/>
                    </a:lnTo>
                    <a:lnTo>
                      <a:pt x="42753" y="7132"/>
                    </a:lnTo>
                    <a:lnTo>
                      <a:pt x="42482" y="6825"/>
                    </a:lnTo>
                    <a:lnTo>
                      <a:pt x="41866" y="6281"/>
                    </a:lnTo>
                    <a:lnTo>
                      <a:pt x="41179" y="5829"/>
                    </a:lnTo>
                    <a:lnTo>
                      <a:pt x="40436" y="5485"/>
                    </a:lnTo>
                    <a:lnTo>
                      <a:pt x="39676" y="5250"/>
                    </a:lnTo>
                    <a:lnTo>
                      <a:pt x="38862" y="5123"/>
                    </a:lnTo>
                    <a:lnTo>
                      <a:pt x="38047" y="5105"/>
                    </a:lnTo>
                    <a:lnTo>
                      <a:pt x="37233" y="5214"/>
                    </a:lnTo>
                    <a:lnTo>
                      <a:pt x="36834" y="5322"/>
                    </a:lnTo>
                    <a:lnTo>
                      <a:pt x="36346" y="5467"/>
                    </a:lnTo>
                    <a:lnTo>
                      <a:pt x="35495" y="5883"/>
                    </a:lnTo>
                    <a:lnTo>
                      <a:pt x="34753" y="6426"/>
                    </a:lnTo>
                    <a:lnTo>
                      <a:pt x="34138" y="7114"/>
                    </a:lnTo>
                    <a:lnTo>
                      <a:pt x="33884" y="7512"/>
                    </a:lnTo>
                    <a:lnTo>
                      <a:pt x="33848" y="6897"/>
                    </a:lnTo>
                    <a:lnTo>
                      <a:pt x="33558" y="5648"/>
                    </a:lnTo>
                    <a:lnTo>
                      <a:pt x="33287" y="5033"/>
                    </a:lnTo>
                    <a:lnTo>
                      <a:pt x="33088" y="4652"/>
                    </a:lnTo>
                    <a:lnTo>
                      <a:pt x="32617" y="3928"/>
                    </a:lnTo>
                    <a:lnTo>
                      <a:pt x="32056" y="3241"/>
                    </a:lnTo>
                    <a:lnTo>
                      <a:pt x="31422" y="2589"/>
                    </a:lnTo>
                    <a:lnTo>
                      <a:pt x="30717" y="2010"/>
                    </a:lnTo>
                    <a:lnTo>
                      <a:pt x="29956" y="1503"/>
                    </a:lnTo>
                    <a:lnTo>
                      <a:pt x="29160" y="1069"/>
                    </a:lnTo>
                    <a:lnTo>
                      <a:pt x="28327" y="725"/>
                    </a:lnTo>
                    <a:lnTo>
                      <a:pt x="27893" y="598"/>
                    </a:lnTo>
                    <a:lnTo>
                      <a:pt x="26916" y="345"/>
                    </a:lnTo>
                    <a:lnTo>
                      <a:pt x="24834" y="55"/>
                    </a:lnTo>
                    <a:lnTo>
                      <a:pt x="226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4"/>
            <p:cNvGrpSpPr/>
            <p:nvPr/>
          </p:nvGrpSpPr>
          <p:grpSpPr>
            <a:xfrm>
              <a:off x="-92894" y="971031"/>
              <a:ext cx="633422" cy="305881"/>
              <a:chOff x="2080184" y="4349337"/>
              <a:chExt cx="824017" cy="397920"/>
            </a:xfrm>
          </p:grpSpPr>
          <p:sp>
            <p:nvSpPr>
              <p:cNvPr id="129" name="Google Shape;129;p4"/>
              <p:cNvSpPr/>
              <p:nvPr/>
            </p:nvSpPr>
            <p:spPr>
              <a:xfrm>
                <a:off x="2085362" y="4353943"/>
                <a:ext cx="814233" cy="38870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080184" y="4349337"/>
                <a:ext cx="824017" cy="397920"/>
              </a:xfrm>
              <a:custGeom>
                <a:avLst/>
                <a:gdLst/>
                <a:ahLst/>
                <a:cxnLst/>
                <a:rect l="l" t="t" r="r" b="b"/>
                <a:pathLst>
                  <a:path w="25939" h="12526" extrusionOk="0">
                    <a:moveTo>
                      <a:pt x="12327" y="0"/>
                    </a:moveTo>
                    <a:lnTo>
                      <a:pt x="11096" y="18"/>
                    </a:lnTo>
                    <a:lnTo>
                      <a:pt x="9865" y="163"/>
                    </a:lnTo>
                    <a:lnTo>
                      <a:pt x="8707" y="453"/>
                    </a:lnTo>
                    <a:lnTo>
                      <a:pt x="7639" y="887"/>
                    </a:lnTo>
                    <a:lnTo>
                      <a:pt x="7168" y="1159"/>
                    </a:lnTo>
                    <a:lnTo>
                      <a:pt x="6643" y="1521"/>
                    </a:lnTo>
                    <a:lnTo>
                      <a:pt x="5829" y="2335"/>
                    </a:lnTo>
                    <a:lnTo>
                      <a:pt x="5286" y="3295"/>
                    </a:lnTo>
                    <a:lnTo>
                      <a:pt x="5032" y="4362"/>
                    </a:lnTo>
                    <a:lnTo>
                      <a:pt x="5014" y="4942"/>
                    </a:lnTo>
                    <a:lnTo>
                      <a:pt x="4761" y="4797"/>
                    </a:lnTo>
                    <a:lnTo>
                      <a:pt x="4218" y="4616"/>
                    </a:lnTo>
                    <a:lnTo>
                      <a:pt x="3421" y="4507"/>
                    </a:lnTo>
                    <a:lnTo>
                      <a:pt x="2426" y="4652"/>
                    </a:lnTo>
                    <a:lnTo>
                      <a:pt x="1539" y="5068"/>
                    </a:lnTo>
                    <a:lnTo>
                      <a:pt x="1159" y="5340"/>
                    </a:lnTo>
                    <a:lnTo>
                      <a:pt x="779" y="5702"/>
                    </a:lnTo>
                    <a:lnTo>
                      <a:pt x="236" y="6534"/>
                    </a:lnTo>
                    <a:lnTo>
                      <a:pt x="0" y="7476"/>
                    </a:lnTo>
                    <a:lnTo>
                      <a:pt x="91" y="8489"/>
                    </a:lnTo>
                    <a:lnTo>
                      <a:pt x="272" y="8996"/>
                    </a:lnTo>
                    <a:lnTo>
                      <a:pt x="543" y="8869"/>
                    </a:lnTo>
                    <a:lnTo>
                      <a:pt x="380" y="8417"/>
                    </a:lnTo>
                    <a:lnTo>
                      <a:pt x="308" y="7512"/>
                    </a:lnTo>
                    <a:lnTo>
                      <a:pt x="507" y="6661"/>
                    </a:lnTo>
                    <a:lnTo>
                      <a:pt x="996" y="5901"/>
                    </a:lnTo>
                    <a:lnTo>
                      <a:pt x="1358" y="5575"/>
                    </a:lnTo>
                    <a:lnTo>
                      <a:pt x="1720" y="5304"/>
                    </a:lnTo>
                    <a:lnTo>
                      <a:pt x="2589" y="4924"/>
                    </a:lnTo>
                    <a:lnTo>
                      <a:pt x="3313" y="4815"/>
                    </a:lnTo>
                    <a:lnTo>
                      <a:pt x="3819" y="4851"/>
                    </a:lnTo>
                    <a:lnTo>
                      <a:pt x="4344" y="4960"/>
                    </a:lnTo>
                    <a:lnTo>
                      <a:pt x="4851" y="5177"/>
                    </a:lnTo>
                    <a:lnTo>
                      <a:pt x="5105" y="5340"/>
                    </a:lnTo>
                    <a:lnTo>
                      <a:pt x="5177" y="5376"/>
                    </a:lnTo>
                    <a:lnTo>
                      <a:pt x="5267" y="5340"/>
                    </a:lnTo>
                    <a:lnTo>
                      <a:pt x="5322" y="5286"/>
                    </a:lnTo>
                    <a:lnTo>
                      <a:pt x="5340" y="5195"/>
                    </a:lnTo>
                    <a:lnTo>
                      <a:pt x="5322" y="4833"/>
                    </a:lnTo>
                    <a:lnTo>
                      <a:pt x="5358" y="4163"/>
                    </a:lnTo>
                    <a:lnTo>
                      <a:pt x="5521" y="3566"/>
                    </a:lnTo>
                    <a:lnTo>
                      <a:pt x="5738" y="3041"/>
                    </a:lnTo>
                    <a:lnTo>
                      <a:pt x="6209" y="2353"/>
                    </a:lnTo>
                    <a:lnTo>
                      <a:pt x="6951" y="1665"/>
                    </a:lnTo>
                    <a:lnTo>
                      <a:pt x="7331" y="1430"/>
                    </a:lnTo>
                    <a:lnTo>
                      <a:pt x="7783" y="1159"/>
                    </a:lnTo>
                    <a:lnTo>
                      <a:pt x="8815" y="742"/>
                    </a:lnTo>
                    <a:lnTo>
                      <a:pt x="9937" y="453"/>
                    </a:lnTo>
                    <a:lnTo>
                      <a:pt x="11114" y="308"/>
                    </a:lnTo>
                    <a:lnTo>
                      <a:pt x="12309" y="290"/>
                    </a:lnTo>
                    <a:lnTo>
                      <a:pt x="13485" y="417"/>
                    </a:lnTo>
                    <a:lnTo>
                      <a:pt x="14589" y="688"/>
                    </a:lnTo>
                    <a:lnTo>
                      <a:pt x="15621" y="1086"/>
                    </a:lnTo>
                    <a:lnTo>
                      <a:pt x="16073" y="1340"/>
                    </a:lnTo>
                    <a:lnTo>
                      <a:pt x="16417" y="1575"/>
                    </a:lnTo>
                    <a:lnTo>
                      <a:pt x="17105" y="2172"/>
                    </a:lnTo>
                    <a:lnTo>
                      <a:pt x="17648" y="2987"/>
                    </a:lnTo>
                    <a:lnTo>
                      <a:pt x="17865" y="3747"/>
                    </a:lnTo>
                    <a:lnTo>
                      <a:pt x="17920" y="4326"/>
                    </a:lnTo>
                    <a:lnTo>
                      <a:pt x="17902" y="4652"/>
                    </a:lnTo>
                    <a:lnTo>
                      <a:pt x="17920" y="4761"/>
                    </a:lnTo>
                    <a:lnTo>
                      <a:pt x="18028" y="4815"/>
                    </a:lnTo>
                    <a:lnTo>
                      <a:pt x="18137" y="4797"/>
                    </a:lnTo>
                    <a:lnTo>
                      <a:pt x="18191" y="4706"/>
                    </a:lnTo>
                    <a:lnTo>
                      <a:pt x="18463" y="4073"/>
                    </a:lnTo>
                    <a:lnTo>
                      <a:pt x="19114" y="3132"/>
                    </a:lnTo>
                    <a:lnTo>
                      <a:pt x="19838" y="2534"/>
                    </a:lnTo>
                    <a:lnTo>
                      <a:pt x="20562" y="2208"/>
                    </a:lnTo>
                    <a:lnTo>
                      <a:pt x="20888" y="2118"/>
                    </a:lnTo>
                    <a:lnTo>
                      <a:pt x="21377" y="2046"/>
                    </a:lnTo>
                    <a:lnTo>
                      <a:pt x="22372" y="2100"/>
                    </a:lnTo>
                    <a:lnTo>
                      <a:pt x="23350" y="2426"/>
                    </a:lnTo>
                    <a:lnTo>
                      <a:pt x="24237" y="2969"/>
                    </a:lnTo>
                    <a:lnTo>
                      <a:pt x="24635" y="3331"/>
                    </a:lnTo>
                    <a:lnTo>
                      <a:pt x="24870" y="3584"/>
                    </a:lnTo>
                    <a:lnTo>
                      <a:pt x="25250" y="4091"/>
                    </a:lnTo>
                    <a:lnTo>
                      <a:pt x="25504" y="4598"/>
                    </a:lnTo>
                    <a:lnTo>
                      <a:pt x="25630" y="5068"/>
                    </a:lnTo>
                    <a:lnTo>
                      <a:pt x="25648" y="5304"/>
                    </a:lnTo>
                    <a:lnTo>
                      <a:pt x="25630" y="5503"/>
                    </a:lnTo>
                    <a:lnTo>
                      <a:pt x="25540" y="5883"/>
                    </a:lnTo>
                    <a:lnTo>
                      <a:pt x="25232" y="6426"/>
                    </a:lnTo>
                    <a:lnTo>
                      <a:pt x="24888" y="6770"/>
                    </a:lnTo>
                    <a:lnTo>
                      <a:pt x="24635" y="7005"/>
                    </a:lnTo>
                    <a:lnTo>
                      <a:pt x="24038" y="7421"/>
                    </a:lnTo>
                    <a:lnTo>
                      <a:pt x="23060" y="7892"/>
                    </a:lnTo>
                    <a:lnTo>
                      <a:pt x="21793" y="8290"/>
                    </a:lnTo>
                    <a:lnTo>
                      <a:pt x="20870" y="8435"/>
                    </a:lnTo>
                    <a:lnTo>
                      <a:pt x="20689" y="8399"/>
                    </a:lnTo>
                    <a:lnTo>
                      <a:pt x="20617" y="8308"/>
                    </a:lnTo>
                    <a:lnTo>
                      <a:pt x="20526" y="8308"/>
                    </a:lnTo>
                    <a:lnTo>
                      <a:pt x="20454" y="8326"/>
                    </a:lnTo>
                    <a:lnTo>
                      <a:pt x="20399" y="8435"/>
                    </a:lnTo>
                    <a:lnTo>
                      <a:pt x="20399" y="8489"/>
                    </a:lnTo>
                    <a:lnTo>
                      <a:pt x="20508" y="9123"/>
                    </a:lnTo>
                    <a:lnTo>
                      <a:pt x="20472" y="9937"/>
                    </a:lnTo>
                    <a:lnTo>
                      <a:pt x="20345" y="10426"/>
                    </a:lnTo>
                    <a:lnTo>
                      <a:pt x="20146" y="10860"/>
                    </a:lnTo>
                    <a:lnTo>
                      <a:pt x="19874" y="11241"/>
                    </a:lnTo>
                    <a:lnTo>
                      <a:pt x="19512" y="11566"/>
                    </a:lnTo>
                    <a:lnTo>
                      <a:pt x="19078" y="11820"/>
                    </a:lnTo>
                    <a:lnTo>
                      <a:pt x="18825" y="11928"/>
                    </a:lnTo>
                    <a:lnTo>
                      <a:pt x="18336" y="12091"/>
                    </a:lnTo>
                    <a:lnTo>
                      <a:pt x="17178" y="12236"/>
                    </a:lnTo>
                    <a:lnTo>
                      <a:pt x="15929" y="12146"/>
                    </a:lnTo>
                    <a:lnTo>
                      <a:pt x="14625" y="11892"/>
                    </a:lnTo>
                    <a:lnTo>
                      <a:pt x="13358" y="11458"/>
                    </a:lnTo>
                    <a:lnTo>
                      <a:pt x="12164" y="10879"/>
                    </a:lnTo>
                    <a:lnTo>
                      <a:pt x="11132" y="10191"/>
                    </a:lnTo>
                    <a:lnTo>
                      <a:pt x="10317" y="9394"/>
                    </a:lnTo>
                    <a:lnTo>
                      <a:pt x="10028" y="8960"/>
                    </a:lnTo>
                    <a:lnTo>
                      <a:pt x="9992" y="8924"/>
                    </a:lnTo>
                    <a:lnTo>
                      <a:pt x="9919" y="8888"/>
                    </a:lnTo>
                    <a:lnTo>
                      <a:pt x="9865" y="8888"/>
                    </a:lnTo>
                    <a:lnTo>
                      <a:pt x="9811" y="8924"/>
                    </a:lnTo>
                    <a:lnTo>
                      <a:pt x="9358" y="9286"/>
                    </a:lnTo>
                    <a:lnTo>
                      <a:pt x="8182" y="9992"/>
                    </a:lnTo>
                    <a:lnTo>
                      <a:pt x="6788" y="10589"/>
                    </a:lnTo>
                    <a:lnTo>
                      <a:pt x="5286" y="10987"/>
                    </a:lnTo>
                    <a:lnTo>
                      <a:pt x="4507" y="11060"/>
                    </a:lnTo>
                    <a:lnTo>
                      <a:pt x="4525" y="11367"/>
                    </a:lnTo>
                    <a:lnTo>
                      <a:pt x="5304" y="11295"/>
                    </a:lnTo>
                    <a:lnTo>
                      <a:pt x="6806" y="10915"/>
                    </a:lnTo>
                    <a:lnTo>
                      <a:pt x="8182" y="10336"/>
                    </a:lnTo>
                    <a:lnTo>
                      <a:pt x="9376" y="9630"/>
                    </a:lnTo>
                    <a:lnTo>
                      <a:pt x="9865" y="9268"/>
                    </a:lnTo>
                    <a:lnTo>
                      <a:pt x="10118" y="9612"/>
                    </a:lnTo>
                    <a:lnTo>
                      <a:pt x="10752" y="10263"/>
                    </a:lnTo>
                    <a:lnTo>
                      <a:pt x="11530" y="10860"/>
                    </a:lnTo>
                    <a:lnTo>
                      <a:pt x="12417" y="11385"/>
                    </a:lnTo>
                    <a:lnTo>
                      <a:pt x="13395" y="11820"/>
                    </a:lnTo>
                    <a:lnTo>
                      <a:pt x="14426" y="12164"/>
                    </a:lnTo>
                    <a:lnTo>
                      <a:pt x="15458" y="12399"/>
                    </a:lnTo>
                    <a:lnTo>
                      <a:pt x="16490" y="12526"/>
                    </a:lnTo>
                    <a:lnTo>
                      <a:pt x="16997" y="12526"/>
                    </a:lnTo>
                    <a:lnTo>
                      <a:pt x="17521" y="12508"/>
                    </a:lnTo>
                    <a:lnTo>
                      <a:pt x="18499" y="12363"/>
                    </a:lnTo>
                    <a:lnTo>
                      <a:pt x="18933" y="12200"/>
                    </a:lnTo>
                    <a:lnTo>
                      <a:pt x="19331" y="12037"/>
                    </a:lnTo>
                    <a:lnTo>
                      <a:pt x="19874" y="11657"/>
                    </a:lnTo>
                    <a:lnTo>
                      <a:pt x="20200" y="11331"/>
                    </a:lnTo>
                    <a:lnTo>
                      <a:pt x="20490" y="10915"/>
                    </a:lnTo>
                    <a:lnTo>
                      <a:pt x="20689" y="10408"/>
                    </a:lnTo>
                    <a:lnTo>
                      <a:pt x="20798" y="9811"/>
                    </a:lnTo>
                    <a:lnTo>
                      <a:pt x="20798" y="9105"/>
                    </a:lnTo>
                    <a:lnTo>
                      <a:pt x="20743" y="8707"/>
                    </a:lnTo>
                    <a:lnTo>
                      <a:pt x="21087" y="8725"/>
                    </a:lnTo>
                    <a:lnTo>
                      <a:pt x="22119" y="8526"/>
                    </a:lnTo>
                    <a:lnTo>
                      <a:pt x="23368" y="8109"/>
                    </a:lnTo>
                    <a:lnTo>
                      <a:pt x="24291" y="7620"/>
                    </a:lnTo>
                    <a:lnTo>
                      <a:pt x="24852" y="7222"/>
                    </a:lnTo>
                    <a:lnTo>
                      <a:pt x="25105" y="7005"/>
                    </a:lnTo>
                    <a:lnTo>
                      <a:pt x="25305" y="6806"/>
                    </a:lnTo>
                    <a:lnTo>
                      <a:pt x="25612" y="6390"/>
                    </a:lnTo>
                    <a:lnTo>
                      <a:pt x="25829" y="5973"/>
                    </a:lnTo>
                    <a:lnTo>
                      <a:pt x="25938" y="5539"/>
                    </a:lnTo>
                    <a:lnTo>
                      <a:pt x="25938" y="5304"/>
                    </a:lnTo>
                    <a:lnTo>
                      <a:pt x="25938" y="5050"/>
                    </a:lnTo>
                    <a:lnTo>
                      <a:pt x="25811" y="4507"/>
                    </a:lnTo>
                    <a:lnTo>
                      <a:pt x="25522" y="3964"/>
                    </a:lnTo>
                    <a:lnTo>
                      <a:pt x="25105" y="3403"/>
                    </a:lnTo>
                    <a:lnTo>
                      <a:pt x="24852" y="3114"/>
                    </a:lnTo>
                    <a:lnTo>
                      <a:pt x="24418" y="2733"/>
                    </a:lnTo>
                    <a:lnTo>
                      <a:pt x="23476" y="2136"/>
                    </a:lnTo>
                    <a:lnTo>
                      <a:pt x="22427" y="1810"/>
                    </a:lnTo>
                    <a:lnTo>
                      <a:pt x="21359" y="1738"/>
                    </a:lnTo>
                    <a:lnTo>
                      <a:pt x="20834" y="1828"/>
                    </a:lnTo>
                    <a:lnTo>
                      <a:pt x="20417" y="1937"/>
                    </a:lnTo>
                    <a:lnTo>
                      <a:pt x="19657" y="2299"/>
                    </a:lnTo>
                    <a:lnTo>
                      <a:pt x="18988" y="2842"/>
                    </a:lnTo>
                    <a:lnTo>
                      <a:pt x="18426" y="3548"/>
                    </a:lnTo>
                    <a:lnTo>
                      <a:pt x="18209" y="3964"/>
                    </a:lnTo>
                    <a:lnTo>
                      <a:pt x="18137" y="3530"/>
                    </a:lnTo>
                    <a:lnTo>
                      <a:pt x="17847" y="2715"/>
                    </a:lnTo>
                    <a:lnTo>
                      <a:pt x="17340" y="1991"/>
                    </a:lnTo>
                    <a:lnTo>
                      <a:pt x="16653" y="1358"/>
                    </a:lnTo>
                    <a:lnTo>
                      <a:pt x="16236" y="1086"/>
                    </a:lnTo>
                    <a:lnTo>
                      <a:pt x="15766" y="815"/>
                    </a:lnTo>
                    <a:lnTo>
                      <a:pt x="14698" y="398"/>
                    </a:lnTo>
                    <a:lnTo>
                      <a:pt x="13539" y="127"/>
                    </a:lnTo>
                    <a:lnTo>
                      <a:pt x="123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2080184" y="4349337"/>
                <a:ext cx="797555" cy="397920"/>
              </a:xfrm>
              <a:custGeom>
                <a:avLst/>
                <a:gdLst/>
                <a:ahLst/>
                <a:cxnLst/>
                <a:rect l="l" t="t" r="r" b="b"/>
                <a:pathLst>
                  <a:path w="25106" h="12526" extrusionOk="0">
                    <a:moveTo>
                      <a:pt x="12327" y="0"/>
                    </a:moveTo>
                    <a:lnTo>
                      <a:pt x="11096" y="18"/>
                    </a:lnTo>
                    <a:lnTo>
                      <a:pt x="9865" y="163"/>
                    </a:lnTo>
                    <a:lnTo>
                      <a:pt x="8707" y="453"/>
                    </a:lnTo>
                    <a:lnTo>
                      <a:pt x="7639" y="887"/>
                    </a:lnTo>
                    <a:lnTo>
                      <a:pt x="7168" y="1159"/>
                    </a:lnTo>
                    <a:lnTo>
                      <a:pt x="6643" y="1521"/>
                    </a:lnTo>
                    <a:lnTo>
                      <a:pt x="5829" y="2335"/>
                    </a:lnTo>
                    <a:lnTo>
                      <a:pt x="5286" y="3295"/>
                    </a:lnTo>
                    <a:lnTo>
                      <a:pt x="5032" y="4362"/>
                    </a:lnTo>
                    <a:lnTo>
                      <a:pt x="5014" y="4942"/>
                    </a:lnTo>
                    <a:lnTo>
                      <a:pt x="4761" y="4797"/>
                    </a:lnTo>
                    <a:lnTo>
                      <a:pt x="4218" y="4616"/>
                    </a:lnTo>
                    <a:lnTo>
                      <a:pt x="3421" y="4507"/>
                    </a:lnTo>
                    <a:lnTo>
                      <a:pt x="2426" y="4652"/>
                    </a:lnTo>
                    <a:lnTo>
                      <a:pt x="1539" y="5068"/>
                    </a:lnTo>
                    <a:lnTo>
                      <a:pt x="1159" y="5340"/>
                    </a:lnTo>
                    <a:lnTo>
                      <a:pt x="779" y="5702"/>
                    </a:lnTo>
                    <a:lnTo>
                      <a:pt x="236" y="6534"/>
                    </a:lnTo>
                    <a:lnTo>
                      <a:pt x="0" y="7476"/>
                    </a:lnTo>
                    <a:lnTo>
                      <a:pt x="91" y="8489"/>
                    </a:lnTo>
                    <a:lnTo>
                      <a:pt x="272" y="8996"/>
                    </a:lnTo>
                    <a:lnTo>
                      <a:pt x="435" y="9376"/>
                    </a:lnTo>
                    <a:lnTo>
                      <a:pt x="869" y="10010"/>
                    </a:lnTo>
                    <a:lnTo>
                      <a:pt x="1358" y="10517"/>
                    </a:lnTo>
                    <a:lnTo>
                      <a:pt x="1901" y="10879"/>
                    </a:lnTo>
                    <a:lnTo>
                      <a:pt x="2480" y="11132"/>
                    </a:lnTo>
                    <a:lnTo>
                      <a:pt x="3077" y="11295"/>
                    </a:lnTo>
                    <a:lnTo>
                      <a:pt x="3964" y="11385"/>
                    </a:lnTo>
                    <a:lnTo>
                      <a:pt x="4525" y="11367"/>
                    </a:lnTo>
                    <a:lnTo>
                      <a:pt x="5304" y="11295"/>
                    </a:lnTo>
                    <a:lnTo>
                      <a:pt x="6806" y="10915"/>
                    </a:lnTo>
                    <a:lnTo>
                      <a:pt x="8182" y="10336"/>
                    </a:lnTo>
                    <a:lnTo>
                      <a:pt x="9376" y="9630"/>
                    </a:lnTo>
                    <a:lnTo>
                      <a:pt x="9865" y="9268"/>
                    </a:lnTo>
                    <a:lnTo>
                      <a:pt x="10118" y="9612"/>
                    </a:lnTo>
                    <a:lnTo>
                      <a:pt x="10752" y="10263"/>
                    </a:lnTo>
                    <a:lnTo>
                      <a:pt x="11530" y="10860"/>
                    </a:lnTo>
                    <a:lnTo>
                      <a:pt x="12417" y="11385"/>
                    </a:lnTo>
                    <a:lnTo>
                      <a:pt x="13395" y="11820"/>
                    </a:lnTo>
                    <a:lnTo>
                      <a:pt x="14426" y="12164"/>
                    </a:lnTo>
                    <a:lnTo>
                      <a:pt x="15458" y="12399"/>
                    </a:lnTo>
                    <a:lnTo>
                      <a:pt x="16490" y="12526"/>
                    </a:lnTo>
                    <a:lnTo>
                      <a:pt x="16997" y="12526"/>
                    </a:lnTo>
                    <a:lnTo>
                      <a:pt x="17521" y="12508"/>
                    </a:lnTo>
                    <a:lnTo>
                      <a:pt x="18499" y="12363"/>
                    </a:lnTo>
                    <a:lnTo>
                      <a:pt x="18933" y="12200"/>
                    </a:lnTo>
                    <a:lnTo>
                      <a:pt x="19331" y="12037"/>
                    </a:lnTo>
                    <a:lnTo>
                      <a:pt x="19874" y="11657"/>
                    </a:lnTo>
                    <a:lnTo>
                      <a:pt x="20200" y="11331"/>
                    </a:lnTo>
                    <a:lnTo>
                      <a:pt x="20490" y="10915"/>
                    </a:lnTo>
                    <a:lnTo>
                      <a:pt x="20689" y="10408"/>
                    </a:lnTo>
                    <a:lnTo>
                      <a:pt x="20798" y="9811"/>
                    </a:lnTo>
                    <a:lnTo>
                      <a:pt x="20798" y="9105"/>
                    </a:lnTo>
                    <a:lnTo>
                      <a:pt x="20743" y="8707"/>
                    </a:lnTo>
                    <a:lnTo>
                      <a:pt x="21087" y="8725"/>
                    </a:lnTo>
                    <a:lnTo>
                      <a:pt x="22119" y="8526"/>
                    </a:lnTo>
                    <a:lnTo>
                      <a:pt x="23368" y="8109"/>
                    </a:lnTo>
                    <a:lnTo>
                      <a:pt x="24291" y="7620"/>
                    </a:lnTo>
                    <a:lnTo>
                      <a:pt x="24852" y="7222"/>
                    </a:lnTo>
                    <a:lnTo>
                      <a:pt x="25105" y="7005"/>
                    </a:lnTo>
                    <a:lnTo>
                      <a:pt x="24888" y="6770"/>
                    </a:lnTo>
                    <a:lnTo>
                      <a:pt x="24635" y="7005"/>
                    </a:lnTo>
                    <a:lnTo>
                      <a:pt x="24038" y="7421"/>
                    </a:lnTo>
                    <a:lnTo>
                      <a:pt x="23060" y="7892"/>
                    </a:lnTo>
                    <a:lnTo>
                      <a:pt x="21793" y="8290"/>
                    </a:lnTo>
                    <a:lnTo>
                      <a:pt x="20870" y="8435"/>
                    </a:lnTo>
                    <a:lnTo>
                      <a:pt x="20689" y="8399"/>
                    </a:lnTo>
                    <a:lnTo>
                      <a:pt x="20617" y="8308"/>
                    </a:lnTo>
                    <a:lnTo>
                      <a:pt x="20526" y="8308"/>
                    </a:lnTo>
                    <a:lnTo>
                      <a:pt x="20454" y="8326"/>
                    </a:lnTo>
                    <a:lnTo>
                      <a:pt x="20399" y="8435"/>
                    </a:lnTo>
                    <a:lnTo>
                      <a:pt x="20399" y="8489"/>
                    </a:lnTo>
                    <a:lnTo>
                      <a:pt x="20508" y="9123"/>
                    </a:lnTo>
                    <a:lnTo>
                      <a:pt x="20472" y="9937"/>
                    </a:lnTo>
                    <a:lnTo>
                      <a:pt x="20345" y="10426"/>
                    </a:lnTo>
                    <a:lnTo>
                      <a:pt x="20146" y="10860"/>
                    </a:lnTo>
                    <a:lnTo>
                      <a:pt x="19874" y="11241"/>
                    </a:lnTo>
                    <a:lnTo>
                      <a:pt x="19512" y="11566"/>
                    </a:lnTo>
                    <a:lnTo>
                      <a:pt x="19078" y="11820"/>
                    </a:lnTo>
                    <a:lnTo>
                      <a:pt x="18825" y="11928"/>
                    </a:lnTo>
                    <a:lnTo>
                      <a:pt x="18336" y="12091"/>
                    </a:lnTo>
                    <a:lnTo>
                      <a:pt x="17196" y="12236"/>
                    </a:lnTo>
                    <a:lnTo>
                      <a:pt x="15929" y="12146"/>
                    </a:lnTo>
                    <a:lnTo>
                      <a:pt x="14625" y="11892"/>
                    </a:lnTo>
                    <a:lnTo>
                      <a:pt x="13358" y="11458"/>
                    </a:lnTo>
                    <a:lnTo>
                      <a:pt x="12164" y="10879"/>
                    </a:lnTo>
                    <a:lnTo>
                      <a:pt x="11132" y="10191"/>
                    </a:lnTo>
                    <a:lnTo>
                      <a:pt x="10317" y="9394"/>
                    </a:lnTo>
                    <a:lnTo>
                      <a:pt x="10028" y="8960"/>
                    </a:lnTo>
                    <a:lnTo>
                      <a:pt x="9992" y="8924"/>
                    </a:lnTo>
                    <a:lnTo>
                      <a:pt x="9919" y="8888"/>
                    </a:lnTo>
                    <a:lnTo>
                      <a:pt x="9865" y="8888"/>
                    </a:lnTo>
                    <a:lnTo>
                      <a:pt x="9811" y="8924"/>
                    </a:lnTo>
                    <a:lnTo>
                      <a:pt x="9358" y="9286"/>
                    </a:lnTo>
                    <a:lnTo>
                      <a:pt x="8182" y="9992"/>
                    </a:lnTo>
                    <a:lnTo>
                      <a:pt x="6788" y="10589"/>
                    </a:lnTo>
                    <a:lnTo>
                      <a:pt x="5286" y="10987"/>
                    </a:lnTo>
                    <a:lnTo>
                      <a:pt x="4507" y="11060"/>
                    </a:lnTo>
                    <a:lnTo>
                      <a:pt x="3982" y="11096"/>
                    </a:lnTo>
                    <a:lnTo>
                      <a:pt x="2878" y="10951"/>
                    </a:lnTo>
                    <a:lnTo>
                      <a:pt x="2064" y="10625"/>
                    </a:lnTo>
                    <a:lnTo>
                      <a:pt x="1557" y="10281"/>
                    </a:lnTo>
                    <a:lnTo>
                      <a:pt x="1104" y="9829"/>
                    </a:lnTo>
                    <a:lnTo>
                      <a:pt x="706" y="9231"/>
                    </a:lnTo>
                    <a:lnTo>
                      <a:pt x="543" y="8869"/>
                    </a:lnTo>
                    <a:lnTo>
                      <a:pt x="380" y="8417"/>
                    </a:lnTo>
                    <a:lnTo>
                      <a:pt x="308" y="7512"/>
                    </a:lnTo>
                    <a:lnTo>
                      <a:pt x="507" y="6661"/>
                    </a:lnTo>
                    <a:lnTo>
                      <a:pt x="996" y="5901"/>
                    </a:lnTo>
                    <a:lnTo>
                      <a:pt x="1358" y="5575"/>
                    </a:lnTo>
                    <a:lnTo>
                      <a:pt x="1720" y="5304"/>
                    </a:lnTo>
                    <a:lnTo>
                      <a:pt x="2589" y="4924"/>
                    </a:lnTo>
                    <a:lnTo>
                      <a:pt x="3313" y="4815"/>
                    </a:lnTo>
                    <a:lnTo>
                      <a:pt x="3819" y="4851"/>
                    </a:lnTo>
                    <a:lnTo>
                      <a:pt x="4344" y="4960"/>
                    </a:lnTo>
                    <a:lnTo>
                      <a:pt x="4851" y="5177"/>
                    </a:lnTo>
                    <a:lnTo>
                      <a:pt x="5105" y="5340"/>
                    </a:lnTo>
                    <a:lnTo>
                      <a:pt x="5177" y="5376"/>
                    </a:lnTo>
                    <a:lnTo>
                      <a:pt x="5267" y="5340"/>
                    </a:lnTo>
                    <a:lnTo>
                      <a:pt x="5322" y="5286"/>
                    </a:lnTo>
                    <a:lnTo>
                      <a:pt x="5340" y="5195"/>
                    </a:lnTo>
                    <a:lnTo>
                      <a:pt x="5322" y="4833"/>
                    </a:lnTo>
                    <a:lnTo>
                      <a:pt x="5358" y="4163"/>
                    </a:lnTo>
                    <a:lnTo>
                      <a:pt x="5521" y="3566"/>
                    </a:lnTo>
                    <a:lnTo>
                      <a:pt x="5738" y="3041"/>
                    </a:lnTo>
                    <a:lnTo>
                      <a:pt x="6209" y="2353"/>
                    </a:lnTo>
                    <a:lnTo>
                      <a:pt x="6951" y="1665"/>
                    </a:lnTo>
                    <a:lnTo>
                      <a:pt x="7331" y="1430"/>
                    </a:lnTo>
                    <a:lnTo>
                      <a:pt x="7783" y="1159"/>
                    </a:lnTo>
                    <a:lnTo>
                      <a:pt x="8815" y="742"/>
                    </a:lnTo>
                    <a:lnTo>
                      <a:pt x="9937" y="453"/>
                    </a:lnTo>
                    <a:lnTo>
                      <a:pt x="11114" y="308"/>
                    </a:lnTo>
                    <a:lnTo>
                      <a:pt x="12309" y="290"/>
                    </a:lnTo>
                    <a:lnTo>
                      <a:pt x="13485" y="417"/>
                    </a:lnTo>
                    <a:lnTo>
                      <a:pt x="14589" y="688"/>
                    </a:lnTo>
                    <a:lnTo>
                      <a:pt x="15621" y="1086"/>
                    </a:lnTo>
                    <a:lnTo>
                      <a:pt x="16073" y="1340"/>
                    </a:lnTo>
                    <a:lnTo>
                      <a:pt x="16417" y="1575"/>
                    </a:lnTo>
                    <a:lnTo>
                      <a:pt x="17105" y="2172"/>
                    </a:lnTo>
                    <a:lnTo>
                      <a:pt x="17648" y="2987"/>
                    </a:lnTo>
                    <a:lnTo>
                      <a:pt x="17865" y="3747"/>
                    </a:lnTo>
                    <a:lnTo>
                      <a:pt x="17920" y="4326"/>
                    </a:lnTo>
                    <a:lnTo>
                      <a:pt x="17902" y="4652"/>
                    </a:lnTo>
                    <a:lnTo>
                      <a:pt x="17920" y="4761"/>
                    </a:lnTo>
                    <a:lnTo>
                      <a:pt x="18028" y="4815"/>
                    </a:lnTo>
                    <a:lnTo>
                      <a:pt x="18137" y="4797"/>
                    </a:lnTo>
                    <a:lnTo>
                      <a:pt x="18191" y="4706"/>
                    </a:lnTo>
                    <a:lnTo>
                      <a:pt x="18463" y="4073"/>
                    </a:lnTo>
                    <a:lnTo>
                      <a:pt x="19114" y="3132"/>
                    </a:lnTo>
                    <a:lnTo>
                      <a:pt x="19838" y="2534"/>
                    </a:lnTo>
                    <a:lnTo>
                      <a:pt x="20562" y="2208"/>
                    </a:lnTo>
                    <a:lnTo>
                      <a:pt x="20888" y="2118"/>
                    </a:lnTo>
                    <a:lnTo>
                      <a:pt x="21377" y="2046"/>
                    </a:lnTo>
                    <a:lnTo>
                      <a:pt x="22372" y="2100"/>
                    </a:lnTo>
                    <a:lnTo>
                      <a:pt x="23350" y="2426"/>
                    </a:lnTo>
                    <a:lnTo>
                      <a:pt x="24237" y="2969"/>
                    </a:lnTo>
                    <a:lnTo>
                      <a:pt x="24635" y="3331"/>
                    </a:lnTo>
                    <a:lnTo>
                      <a:pt x="24852" y="3114"/>
                    </a:lnTo>
                    <a:lnTo>
                      <a:pt x="24418" y="2733"/>
                    </a:lnTo>
                    <a:lnTo>
                      <a:pt x="23476" y="2136"/>
                    </a:lnTo>
                    <a:lnTo>
                      <a:pt x="22427" y="1810"/>
                    </a:lnTo>
                    <a:lnTo>
                      <a:pt x="21359" y="1738"/>
                    </a:lnTo>
                    <a:lnTo>
                      <a:pt x="20834" y="1828"/>
                    </a:lnTo>
                    <a:lnTo>
                      <a:pt x="20417" y="1937"/>
                    </a:lnTo>
                    <a:lnTo>
                      <a:pt x="19657" y="2299"/>
                    </a:lnTo>
                    <a:lnTo>
                      <a:pt x="18988" y="2842"/>
                    </a:lnTo>
                    <a:lnTo>
                      <a:pt x="18426" y="3548"/>
                    </a:lnTo>
                    <a:lnTo>
                      <a:pt x="18209" y="3964"/>
                    </a:lnTo>
                    <a:lnTo>
                      <a:pt x="18137" y="3530"/>
                    </a:lnTo>
                    <a:lnTo>
                      <a:pt x="17847" y="2715"/>
                    </a:lnTo>
                    <a:lnTo>
                      <a:pt x="17340" y="1991"/>
                    </a:lnTo>
                    <a:lnTo>
                      <a:pt x="16653" y="1358"/>
                    </a:lnTo>
                    <a:lnTo>
                      <a:pt x="16236" y="1086"/>
                    </a:lnTo>
                    <a:lnTo>
                      <a:pt x="15766" y="815"/>
                    </a:lnTo>
                    <a:lnTo>
                      <a:pt x="14698" y="398"/>
                    </a:lnTo>
                    <a:lnTo>
                      <a:pt x="13539" y="127"/>
                    </a:lnTo>
                    <a:lnTo>
                      <a:pt x="123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1122675" y="940800"/>
            <a:ext cx="6898500" cy="30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48" name="Google Shape;248;p8"/>
          <p:cNvGrpSpPr/>
          <p:nvPr/>
        </p:nvGrpSpPr>
        <p:grpSpPr>
          <a:xfrm>
            <a:off x="-494193" y="91595"/>
            <a:ext cx="9914044" cy="5051916"/>
            <a:chOff x="-494193" y="91595"/>
            <a:chExt cx="9914044" cy="5051916"/>
          </a:xfrm>
        </p:grpSpPr>
        <p:grpSp>
          <p:nvGrpSpPr>
            <p:cNvPr id="249" name="Google Shape;249;p8"/>
            <p:cNvGrpSpPr/>
            <p:nvPr/>
          </p:nvGrpSpPr>
          <p:grpSpPr>
            <a:xfrm>
              <a:off x="-494193" y="91595"/>
              <a:ext cx="2125321" cy="2143436"/>
              <a:chOff x="-388068" y="70370"/>
              <a:chExt cx="2125321" cy="2143436"/>
            </a:xfrm>
          </p:grpSpPr>
          <p:grpSp>
            <p:nvGrpSpPr>
              <p:cNvPr id="250" name="Google Shape;250;p8"/>
              <p:cNvGrpSpPr/>
              <p:nvPr/>
            </p:nvGrpSpPr>
            <p:grpSpPr>
              <a:xfrm rot="3434401">
                <a:off x="396274" y="442564"/>
                <a:ext cx="692015" cy="1921029"/>
                <a:chOff x="5621053" y="396189"/>
                <a:chExt cx="872876" cy="2423098"/>
              </a:xfrm>
            </p:grpSpPr>
            <p:sp>
              <p:nvSpPr>
                <p:cNvPr id="251" name="Google Shape;251;p8"/>
                <p:cNvSpPr/>
                <p:nvPr/>
              </p:nvSpPr>
              <p:spPr>
                <a:xfrm>
                  <a:off x="5942476" y="1646812"/>
                  <a:ext cx="221960" cy="11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6908" extrusionOk="0">
                      <a:moveTo>
                        <a:pt x="3729" y="1"/>
                      </a:moveTo>
                      <a:lnTo>
                        <a:pt x="3421" y="55"/>
                      </a:lnTo>
                      <a:lnTo>
                        <a:pt x="3494" y="598"/>
                      </a:lnTo>
                      <a:lnTo>
                        <a:pt x="3584" y="1684"/>
                      </a:lnTo>
                      <a:lnTo>
                        <a:pt x="3584" y="2770"/>
                      </a:lnTo>
                      <a:lnTo>
                        <a:pt x="3512" y="3874"/>
                      </a:lnTo>
                      <a:lnTo>
                        <a:pt x="3222" y="5594"/>
                      </a:lnTo>
                      <a:lnTo>
                        <a:pt x="2498" y="8055"/>
                      </a:lnTo>
                      <a:lnTo>
                        <a:pt x="1973" y="9395"/>
                      </a:lnTo>
                      <a:lnTo>
                        <a:pt x="1503" y="10607"/>
                      </a:lnTo>
                      <a:lnTo>
                        <a:pt x="652" y="13105"/>
                      </a:lnTo>
                      <a:lnTo>
                        <a:pt x="199" y="15042"/>
                      </a:lnTo>
                      <a:lnTo>
                        <a:pt x="36" y="16345"/>
                      </a:lnTo>
                      <a:lnTo>
                        <a:pt x="0" y="17685"/>
                      </a:lnTo>
                      <a:lnTo>
                        <a:pt x="109" y="19024"/>
                      </a:lnTo>
                      <a:lnTo>
                        <a:pt x="236" y="19712"/>
                      </a:lnTo>
                      <a:lnTo>
                        <a:pt x="471" y="20671"/>
                      </a:lnTo>
                      <a:lnTo>
                        <a:pt x="1104" y="22517"/>
                      </a:lnTo>
                      <a:lnTo>
                        <a:pt x="2371" y="25142"/>
                      </a:lnTo>
                      <a:lnTo>
                        <a:pt x="3313" y="26807"/>
                      </a:lnTo>
                      <a:lnTo>
                        <a:pt x="3747" y="27604"/>
                      </a:lnTo>
                      <a:lnTo>
                        <a:pt x="4200" y="28418"/>
                      </a:lnTo>
                      <a:lnTo>
                        <a:pt x="4797" y="29540"/>
                      </a:lnTo>
                      <a:lnTo>
                        <a:pt x="5720" y="31731"/>
                      </a:lnTo>
                      <a:lnTo>
                        <a:pt x="6335" y="33830"/>
                      </a:lnTo>
                      <a:lnTo>
                        <a:pt x="6643" y="35876"/>
                      </a:lnTo>
                      <a:lnTo>
                        <a:pt x="6697" y="36907"/>
                      </a:lnTo>
                      <a:lnTo>
                        <a:pt x="6987" y="36907"/>
                      </a:lnTo>
                      <a:lnTo>
                        <a:pt x="6951" y="35857"/>
                      </a:lnTo>
                      <a:lnTo>
                        <a:pt x="6625" y="33776"/>
                      </a:lnTo>
                      <a:lnTo>
                        <a:pt x="5991" y="31640"/>
                      </a:lnTo>
                      <a:lnTo>
                        <a:pt x="5068" y="29414"/>
                      </a:lnTo>
                      <a:lnTo>
                        <a:pt x="4471" y="28273"/>
                      </a:lnTo>
                      <a:lnTo>
                        <a:pt x="4019" y="27459"/>
                      </a:lnTo>
                      <a:lnTo>
                        <a:pt x="3566" y="26662"/>
                      </a:lnTo>
                      <a:lnTo>
                        <a:pt x="2607" y="24961"/>
                      </a:lnTo>
                      <a:lnTo>
                        <a:pt x="1376" y="22391"/>
                      </a:lnTo>
                      <a:lnTo>
                        <a:pt x="760" y="20599"/>
                      </a:lnTo>
                      <a:lnTo>
                        <a:pt x="525" y="19640"/>
                      </a:lnTo>
                      <a:lnTo>
                        <a:pt x="398" y="18988"/>
                      </a:lnTo>
                      <a:lnTo>
                        <a:pt x="290" y="17667"/>
                      </a:lnTo>
                      <a:lnTo>
                        <a:pt x="344" y="16363"/>
                      </a:lnTo>
                      <a:lnTo>
                        <a:pt x="507" y="15078"/>
                      </a:lnTo>
                      <a:lnTo>
                        <a:pt x="941" y="13160"/>
                      </a:lnTo>
                      <a:lnTo>
                        <a:pt x="1774" y="10698"/>
                      </a:lnTo>
                      <a:lnTo>
                        <a:pt x="2263" y="9503"/>
                      </a:lnTo>
                      <a:lnTo>
                        <a:pt x="2788" y="8146"/>
                      </a:lnTo>
                      <a:lnTo>
                        <a:pt x="3512" y="5648"/>
                      </a:lnTo>
                      <a:lnTo>
                        <a:pt x="3801" y="3892"/>
                      </a:lnTo>
                      <a:lnTo>
                        <a:pt x="3892" y="2770"/>
                      </a:lnTo>
                      <a:lnTo>
                        <a:pt x="3892" y="1666"/>
                      </a:lnTo>
                      <a:lnTo>
                        <a:pt x="3801" y="562"/>
                      </a:lnTo>
                      <a:lnTo>
                        <a:pt x="372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8"/>
                <p:cNvSpPr/>
                <p:nvPr/>
              </p:nvSpPr>
              <p:spPr>
                <a:xfrm>
                  <a:off x="5948226" y="1451315"/>
                  <a:ext cx="235778" cy="24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2" h="7621" extrusionOk="0">
                      <a:moveTo>
                        <a:pt x="4942" y="1"/>
                      </a:moveTo>
                      <a:lnTo>
                        <a:pt x="2009" y="91"/>
                      </a:lnTo>
                      <a:lnTo>
                        <a:pt x="1376" y="2299"/>
                      </a:lnTo>
                      <a:lnTo>
                        <a:pt x="797" y="4616"/>
                      </a:lnTo>
                      <a:lnTo>
                        <a:pt x="326" y="6191"/>
                      </a:lnTo>
                      <a:lnTo>
                        <a:pt x="0" y="7114"/>
                      </a:lnTo>
                      <a:lnTo>
                        <a:pt x="941" y="7349"/>
                      </a:lnTo>
                      <a:lnTo>
                        <a:pt x="2752" y="7621"/>
                      </a:lnTo>
                      <a:lnTo>
                        <a:pt x="4562" y="7603"/>
                      </a:lnTo>
                      <a:lnTo>
                        <a:pt x="6426" y="7277"/>
                      </a:lnTo>
                      <a:lnTo>
                        <a:pt x="7421" y="6987"/>
                      </a:lnTo>
                      <a:lnTo>
                        <a:pt x="6752" y="5286"/>
                      </a:lnTo>
                      <a:lnTo>
                        <a:pt x="5792" y="2933"/>
                      </a:lnTo>
                      <a:lnTo>
                        <a:pt x="5213" y="1105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8"/>
                <p:cNvSpPr/>
                <p:nvPr/>
              </p:nvSpPr>
              <p:spPr>
                <a:xfrm>
                  <a:off x="5943048" y="1450171"/>
                  <a:ext cx="245563" cy="24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0" h="7820" extrusionOk="0">
                      <a:moveTo>
                        <a:pt x="5249" y="0"/>
                      </a:moveTo>
                      <a:lnTo>
                        <a:pt x="4942" y="73"/>
                      </a:lnTo>
                      <a:lnTo>
                        <a:pt x="5340" y="1575"/>
                      </a:lnTo>
                      <a:lnTo>
                        <a:pt x="6173" y="3964"/>
                      </a:lnTo>
                      <a:lnTo>
                        <a:pt x="6625" y="5050"/>
                      </a:lnTo>
                      <a:lnTo>
                        <a:pt x="7005" y="5955"/>
                      </a:lnTo>
                      <a:lnTo>
                        <a:pt x="7385" y="6915"/>
                      </a:lnTo>
                      <a:lnTo>
                        <a:pt x="6516" y="7186"/>
                      </a:lnTo>
                      <a:lnTo>
                        <a:pt x="4815" y="7476"/>
                      </a:lnTo>
                      <a:lnTo>
                        <a:pt x="3096" y="7512"/>
                      </a:lnTo>
                      <a:lnTo>
                        <a:pt x="1304" y="7277"/>
                      </a:lnTo>
                      <a:lnTo>
                        <a:pt x="362" y="7041"/>
                      </a:lnTo>
                      <a:lnTo>
                        <a:pt x="706" y="6046"/>
                      </a:lnTo>
                      <a:lnTo>
                        <a:pt x="1195" y="4326"/>
                      </a:lnTo>
                      <a:lnTo>
                        <a:pt x="1412" y="3494"/>
                      </a:lnTo>
                      <a:lnTo>
                        <a:pt x="1756" y="2082"/>
                      </a:lnTo>
                      <a:lnTo>
                        <a:pt x="2317" y="181"/>
                      </a:lnTo>
                      <a:lnTo>
                        <a:pt x="2028" y="91"/>
                      </a:lnTo>
                      <a:lnTo>
                        <a:pt x="1466" y="2009"/>
                      </a:lnTo>
                      <a:lnTo>
                        <a:pt x="1123" y="3403"/>
                      </a:lnTo>
                      <a:lnTo>
                        <a:pt x="887" y="4308"/>
                      </a:lnTo>
                      <a:lnTo>
                        <a:pt x="399" y="6046"/>
                      </a:lnTo>
                      <a:lnTo>
                        <a:pt x="18" y="7096"/>
                      </a:lnTo>
                      <a:lnTo>
                        <a:pt x="0" y="7150"/>
                      </a:lnTo>
                      <a:lnTo>
                        <a:pt x="37" y="7222"/>
                      </a:lnTo>
                      <a:lnTo>
                        <a:pt x="73" y="7277"/>
                      </a:lnTo>
                      <a:lnTo>
                        <a:pt x="127" y="7295"/>
                      </a:lnTo>
                      <a:lnTo>
                        <a:pt x="1086" y="7530"/>
                      </a:lnTo>
                      <a:lnTo>
                        <a:pt x="2896" y="7802"/>
                      </a:lnTo>
                      <a:lnTo>
                        <a:pt x="3765" y="7820"/>
                      </a:lnTo>
                      <a:lnTo>
                        <a:pt x="4725" y="7802"/>
                      </a:lnTo>
                      <a:lnTo>
                        <a:pt x="6643" y="7458"/>
                      </a:lnTo>
                      <a:lnTo>
                        <a:pt x="7621" y="7150"/>
                      </a:lnTo>
                      <a:lnTo>
                        <a:pt x="7675" y="7132"/>
                      </a:lnTo>
                      <a:lnTo>
                        <a:pt x="7711" y="7078"/>
                      </a:lnTo>
                      <a:lnTo>
                        <a:pt x="7729" y="7023"/>
                      </a:lnTo>
                      <a:lnTo>
                        <a:pt x="7729" y="6969"/>
                      </a:lnTo>
                      <a:lnTo>
                        <a:pt x="7313" y="5901"/>
                      </a:lnTo>
                      <a:lnTo>
                        <a:pt x="6915" y="4942"/>
                      </a:lnTo>
                      <a:lnTo>
                        <a:pt x="6462" y="3856"/>
                      </a:lnTo>
                      <a:lnTo>
                        <a:pt x="5630" y="1503"/>
                      </a:lnTo>
                      <a:lnTo>
                        <a:pt x="524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8"/>
                <p:cNvSpPr/>
                <p:nvPr/>
              </p:nvSpPr>
              <p:spPr>
                <a:xfrm>
                  <a:off x="5625627" y="400795"/>
                  <a:ext cx="863695" cy="104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8" h="33052" extrusionOk="0">
                      <a:moveTo>
                        <a:pt x="12092" y="0"/>
                      </a:moveTo>
                      <a:lnTo>
                        <a:pt x="10445" y="127"/>
                      </a:lnTo>
                      <a:lnTo>
                        <a:pt x="8943" y="417"/>
                      </a:lnTo>
                      <a:lnTo>
                        <a:pt x="7549" y="869"/>
                      </a:lnTo>
                      <a:lnTo>
                        <a:pt x="6300" y="1466"/>
                      </a:lnTo>
                      <a:lnTo>
                        <a:pt x="5160" y="2190"/>
                      </a:lnTo>
                      <a:lnTo>
                        <a:pt x="4128" y="3059"/>
                      </a:lnTo>
                      <a:lnTo>
                        <a:pt x="3241" y="4037"/>
                      </a:lnTo>
                      <a:lnTo>
                        <a:pt x="2445" y="5123"/>
                      </a:lnTo>
                      <a:lnTo>
                        <a:pt x="1775" y="6299"/>
                      </a:lnTo>
                      <a:lnTo>
                        <a:pt x="1214" y="7548"/>
                      </a:lnTo>
                      <a:lnTo>
                        <a:pt x="761" y="8887"/>
                      </a:lnTo>
                      <a:lnTo>
                        <a:pt x="417" y="10263"/>
                      </a:lnTo>
                      <a:lnTo>
                        <a:pt x="182" y="11693"/>
                      </a:lnTo>
                      <a:lnTo>
                        <a:pt x="37" y="13159"/>
                      </a:lnTo>
                      <a:lnTo>
                        <a:pt x="1" y="14662"/>
                      </a:lnTo>
                      <a:lnTo>
                        <a:pt x="55" y="16164"/>
                      </a:lnTo>
                      <a:lnTo>
                        <a:pt x="200" y="17684"/>
                      </a:lnTo>
                      <a:lnTo>
                        <a:pt x="435" y="19187"/>
                      </a:lnTo>
                      <a:lnTo>
                        <a:pt x="779" y="20671"/>
                      </a:lnTo>
                      <a:lnTo>
                        <a:pt x="1196" y="22119"/>
                      </a:lnTo>
                      <a:lnTo>
                        <a:pt x="1702" y="23531"/>
                      </a:lnTo>
                      <a:lnTo>
                        <a:pt x="2282" y="24870"/>
                      </a:lnTo>
                      <a:lnTo>
                        <a:pt x="2951" y="26173"/>
                      </a:lnTo>
                      <a:lnTo>
                        <a:pt x="3693" y="27386"/>
                      </a:lnTo>
                      <a:lnTo>
                        <a:pt x="4526" y="28508"/>
                      </a:lnTo>
                      <a:lnTo>
                        <a:pt x="5413" y="29522"/>
                      </a:lnTo>
                      <a:lnTo>
                        <a:pt x="6390" y="30445"/>
                      </a:lnTo>
                      <a:lnTo>
                        <a:pt x="7422" y="31241"/>
                      </a:lnTo>
                      <a:lnTo>
                        <a:pt x="8526" y="31893"/>
                      </a:lnTo>
                      <a:lnTo>
                        <a:pt x="9685" y="32418"/>
                      </a:lnTo>
                      <a:lnTo>
                        <a:pt x="10915" y="32780"/>
                      </a:lnTo>
                      <a:lnTo>
                        <a:pt x="11567" y="32889"/>
                      </a:lnTo>
                      <a:lnTo>
                        <a:pt x="12526" y="33015"/>
                      </a:lnTo>
                      <a:lnTo>
                        <a:pt x="14336" y="33051"/>
                      </a:lnTo>
                      <a:lnTo>
                        <a:pt x="16002" y="32852"/>
                      </a:lnTo>
                      <a:lnTo>
                        <a:pt x="17522" y="32418"/>
                      </a:lnTo>
                      <a:lnTo>
                        <a:pt x="18916" y="31803"/>
                      </a:lnTo>
                      <a:lnTo>
                        <a:pt x="20183" y="31006"/>
                      </a:lnTo>
                      <a:lnTo>
                        <a:pt x="21341" y="30047"/>
                      </a:lnTo>
                      <a:lnTo>
                        <a:pt x="22355" y="28961"/>
                      </a:lnTo>
                      <a:lnTo>
                        <a:pt x="23278" y="27748"/>
                      </a:lnTo>
                      <a:lnTo>
                        <a:pt x="24074" y="26445"/>
                      </a:lnTo>
                      <a:lnTo>
                        <a:pt x="24780" y="25087"/>
                      </a:lnTo>
                      <a:lnTo>
                        <a:pt x="25378" y="23657"/>
                      </a:lnTo>
                      <a:lnTo>
                        <a:pt x="26102" y="21485"/>
                      </a:lnTo>
                      <a:lnTo>
                        <a:pt x="26771" y="18589"/>
                      </a:lnTo>
                      <a:lnTo>
                        <a:pt x="26970" y="17214"/>
                      </a:lnTo>
                      <a:lnTo>
                        <a:pt x="27097" y="16236"/>
                      </a:lnTo>
                      <a:lnTo>
                        <a:pt x="27188" y="14354"/>
                      </a:lnTo>
                      <a:lnTo>
                        <a:pt x="27133" y="12562"/>
                      </a:lnTo>
                      <a:lnTo>
                        <a:pt x="26916" y="10879"/>
                      </a:lnTo>
                      <a:lnTo>
                        <a:pt x="26554" y="9286"/>
                      </a:lnTo>
                      <a:lnTo>
                        <a:pt x="26047" y="7820"/>
                      </a:lnTo>
                      <a:lnTo>
                        <a:pt x="25396" y="6462"/>
                      </a:lnTo>
                      <a:lnTo>
                        <a:pt x="24617" y="5213"/>
                      </a:lnTo>
                      <a:lnTo>
                        <a:pt x="23694" y="4091"/>
                      </a:lnTo>
                      <a:lnTo>
                        <a:pt x="22644" y="3095"/>
                      </a:lnTo>
                      <a:lnTo>
                        <a:pt x="21468" y="2245"/>
                      </a:lnTo>
                      <a:lnTo>
                        <a:pt x="20183" y="1503"/>
                      </a:lnTo>
                      <a:lnTo>
                        <a:pt x="18771" y="923"/>
                      </a:lnTo>
                      <a:lnTo>
                        <a:pt x="17251" y="471"/>
                      </a:lnTo>
                      <a:lnTo>
                        <a:pt x="15622" y="181"/>
                      </a:lnTo>
                      <a:lnTo>
                        <a:pt x="13884" y="36"/>
                      </a:lnTo>
                      <a:lnTo>
                        <a:pt x="12979" y="18"/>
                      </a:lnTo>
                      <a:lnTo>
                        <a:pt x="1209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8"/>
                <p:cNvSpPr/>
                <p:nvPr/>
              </p:nvSpPr>
              <p:spPr>
                <a:xfrm>
                  <a:off x="5621053" y="396189"/>
                  <a:ext cx="865982" cy="1059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0" h="33360" extrusionOk="0">
                      <a:moveTo>
                        <a:pt x="12526" y="0"/>
                      </a:moveTo>
                      <a:lnTo>
                        <a:pt x="11874" y="19"/>
                      </a:lnTo>
                      <a:lnTo>
                        <a:pt x="10607" y="127"/>
                      </a:lnTo>
                      <a:lnTo>
                        <a:pt x="9394" y="326"/>
                      </a:lnTo>
                      <a:lnTo>
                        <a:pt x="8254" y="652"/>
                      </a:lnTo>
                      <a:lnTo>
                        <a:pt x="7168" y="1068"/>
                      </a:lnTo>
                      <a:lnTo>
                        <a:pt x="6154" y="1593"/>
                      </a:lnTo>
                      <a:lnTo>
                        <a:pt x="5213" y="2209"/>
                      </a:lnTo>
                      <a:lnTo>
                        <a:pt x="4344" y="2933"/>
                      </a:lnTo>
                      <a:lnTo>
                        <a:pt x="3548" y="3747"/>
                      </a:lnTo>
                      <a:lnTo>
                        <a:pt x="2824" y="4634"/>
                      </a:lnTo>
                      <a:lnTo>
                        <a:pt x="2172" y="5630"/>
                      </a:lnTo>
                      <a:lnTo>
                        <a:pt x="1611" y="6716"/>
                      </a:lnTo>
                      <a:lnTo>
                        <a:pt x="1122" y="7874"/>
                      </a:lnTo>
                      <a:lnTo>
                        <a:pt x="706" y="9123"/>
                      </a:lnTo>
                      <a:lnTo>
                        <a:pt x="398" y="10462"/>
                      </a:lnTo>
                      <a:lnTo>
                        <a:pt x="163" y="11856"/>
                      </a:lnTo>
                      <a:lnTo>
                        <a:pt x="91" y="12598"/>
                      </a:lnTo>
                      <a:lnTo>
                        <a:pt x="18" y="13431"/>
                      </a:lnTo>
                      <a:lnTo>
                        <a:pt x="0" y="15114"/>
                      </a:lnTo>
                      <a:lnTo>
                        <a:pt x="91" y="16816"/>
                      </a:lnTo>
                      <a:lnTo>
                        <a:pt x="290" y="18499"/>
                      </a:lnTo>
                      <a:lnTo>
                        <a:pt x="616" y="20200"/>
                      </a:lnTo>
                      <a:lnTo>
                        <a:pt x="1050" y="21848"/>
                      </a:lnTo>
                      <a:lnTo>
                        <a:pt x="1611" y="23458"/>
                      </a:lnTo>
                      <a:lnTo>
                        <a:pt x="2263" y="24997"/>
                      </a:lnTo>
                      <a:lnTo>
                        <a:pt x="3023" y="26463"/>
                      </a:lnTo>
                      <a:lnTo>
                        <a:pt x="3874" y="27821"/>
                      </a:lnTo>
                      <a:lnTo>
                        <a:pt x="4833" y="29070"/>
                      </a:lnTo>
                      <a:lnTo>
                        <a:pt x="5883" y="30192"/>
                      </a:lnTo>
                      <a:lnTo>
                        <a:pt x="7023" y="31169"/>
                      </a:lnTo>
                      <a:lnTo>
                        <a:pt x="8236" y="31984"/>
                      </a:lnTo>
                      <a:lnTo>
                        <a:pt x="9557" y="32617"/>
                      </a:lnTo>
                      <a:lnTo>
                        <a:pt x="10951" y="33052"/>
                      </a:lnTo>
                      <a:lnTo>
                        <a:pt x="11675" y="33178"/>
                      </a:lnTo>
                      <a:lnTo>
                        <a:pt x="12779" y="33323"/>
                      </a:lnTo>
                      <a:lnTo>
                        <a:pt x="13829" y="33359"/>
                      </a:lnTo>
                      <a:lnTo>
                        <a:pt x="14770" y="33323"/>
                      </a:lnTo>
                      <a:lnTo>
                        <a:pt x="16562" y="33052"/>
                      </a:lnTo>
                      <a:lnTo>
                        <a:pt x="18245" y="32509"/>
                      </a:lnTo>
                      <a:lnTo>
                        <a:pt x="19802" y="31694"/>
                      </a:lnTo>
                      <a:lnTo>
                        <a:pt x="20544" y="31169"/>
                      </a:lnTo>
                      <a:lnTo>
                        <a:pt x="20997" y="30807"/>
                      </a:lnTo>
                      <a:lnTo>
                        <a:pt x="21847" y="30047"/>
                      </a:lnTo>
                      <a:lnTo>
                        <a:pt x="22607" y="29214"/>
                      </a:lnTo>
                      <a:lnTo>
                        <a:pt x="23295" y="28327"/>
                      </a:lnTo>
                      <a:lnTo>
                        <a:pt x="24218" y="26916"/>
                      </a:lnTo>
                      <a:lnTo>
                        <a:pt x="25214" y="24961"/>
                      </a:lnTo>
                      <a:lnTo>
                        <a:pt x="25974" y="23006"/>
                      </a:lnTo>
                      <a:lnTo>
                        <a:pt x="26535" y="21124"/>
                      </a:lnTo>
                      <a:lnTo>
                        <a:pt x="27096" y="18608"/>
                      </a:lnTo>
                      <a:lnTo>
                        <a:pt x="27259" y="17377"/>
                      </a:lnTo>
                      <a:lnTo>
                        <a:pt x="26970" y="17341"/>
                      </a:lnTo>
                      <a:lnTo>
                        <a:pt x="26789" y="18553"/>
                      </a:lnTo>
                      <a:lnTo>
                        <a:pt x="26246" y="21033"/>
                      </a:lnTo>
                      <a:lnTo>
                        <a:pt x="25703" y="22879"/>
                      </a:lnTo>
                      <a:lnTo>
                        <a:pt x="24942" y="24816"/>
                      </a:lnTo>
                      <a:lnTo>
                        <a:pt x="23965" y="26753"/>
                      </a:lnTo>
                      <a:lnTo>
                        <a:pt x="22752" y="28581"/>
                      </a:lnTo>
                      <a:lnTo>
                        <a:pt x="21630" y="29830"/>
                      </a:lnTo>
                      <a:lnTo>
                        <a:pt x="20816" y="30572"/>
                      </a:lnTo>
                      <a:lnTo>
                        <a:pt x="20363" y="30934"/>
                      </a:lnTo>
                      <a:lnTo>
                        <a:pt x="19911" y="31260"/>
                      </a:lnTo>
                      <a:lnTo>
                        <a:pt x="18951" y="31821"/>
                      </a:lnTo>
                      <a:lnTo>
                        <a:pt x="17974" y="32291"/>
                      </a:lnTo>
                      <a:lnTo>
                        <a:pt x="16924" y="32635"/>
                      </a:lnTo>
                      <a:lnTo>
                        <a:pt x="15838" y="32889"/>
                      </a:lnTo>
                      <a:lnTo>
                        <a:pt x="14716" y="33034"/>
                      </a:lnTo>
                      <a:lnTo>
                        <a:pt x="13557" y="33052"/>
                      </a:lnTo>
                      <a:lnTo>
                        <a:pt x="12345" y="32979"/>
                      </a:lnTo>
                      <a:lnTo>
                        <a:pt x="11729" y="32889"/>
                      </a:lnTo>
                      <a:lnTo>
                        <a:pt x="11005" y="32762"/>
                      </a:lnTo>
                      <a:lnTo>
                        <a:pt x="9648" y="32328"/>
                      </a:lnTo>
                      <a:lnTo>
                        <a:pt x="8363" y="31712"/>
                      </a:lnTo>
                      <a:lnTo>
                        <a:pt x="7168" y="30916"/>
                      </a:lnTo>
                      <a:lnTo>
                        <a:pt x="6046" y="29956"/>
                      </a:lnTo>
                      <a:lnTo>
                        <a:pt x="5014" y="28852"/>
                      </a:lnTo>
                      <a:lnTo>
                        <a:pt x="4091" y="27622"/>
                      </a:lnTo>
                      <a:lnTo>
                        <a:pt x="3240" y="26282"/>
                      </a:lnTo>
                      <a:lnTo>
                        <a:pt x="2498" y="24834"/>
                      </a:lnTo>
                      <a:lnTo>
                        <a:pt x="1865" y="23314"/>
                      </a:lnTo>
                      <a:lnTo>
                        <a:pt x="1340" y="21739"/>
                      </a:lnTo>
                      <a:lnTo>
                        <a:pt x="905" y="20110"/>
                      </a:lnTo>
                      <a:lnTo>
                        <a:pt x="579" y="18445"/>
                      </a:lnTo>
                      <a:lnTo>
                        <a:pt x="380" y="16761"/>
                      </a:lnTo>
                      <a:lnTo>
                        <a:pt x="290" y="15096"/>
                      </a:lnTo>
                      <a:lnTo>
                        <a:pt x="326" y="13449"/>
                      </a:lnTo>
                      <a:lnTo>
                        <a:pt x="380" y="12634"/>
                      </a:lnTo>
                      <a:lnTo>
                        <a:pt x="471" y="11892"/>
                      </a:lnTo>
                      <a:lnTo>
                        <a:pt x="706" y="10481"/>
                      </a:lnTo>
                      <a:lnTo>
                        <a:pt x="1032" y="9141"/>
                      </a:lnTo>
                      <a:lnTo>
                        <a:pt x="1430" y="7892"/>
                      </a:lnTo>
                      <a:lnTo>
                        <a:pt x="1937" y="6734"/>
                      </a:lnTo>
                      <a:lnTo>
                        <a:pt x="2516" y="5666"/>
                      </a:lnTo>
                      <a:lnTo>
                        <a:pt x="3186" y="4670"/>
                      </a:lnTo>
                      <a:lnTo>
                        <a:pt x="3928" y="3783"/>
                      </a:lnTo>
                      <a:lnTo>
                        <a:pt x="4742" y="2987"/>
                      </a:lnTo>
                      <a:lnTo>
                        <a:pt x="5629" y="2299"/>
                      </a:lnTo>
                      <a:lnTo>
                        <a:pt x="6607" y="1702"/>
                      </a:lnTo>
                      <a:lnTo>
                        <a:pt x="7639" y="1213"/>
                      </a:lnTo>
                      <a:lnTo>
                        <a:pt x="8743" y="815"/>
                      </a:lnTo>
                      <a:lnTo>
                        <a:pt x="9919" y="543"/>
                      </a:lnTo>
                      <a:lnTo>
                        <a:pt x="11150" y="362"/>
                      </a:lnTo>
                      <a:lnTo>
                        <a:pt x="12435" y="308"/>
                      </a:lnTo>
                      <a:lnTo>
                        <a:pt x="13105" y="308"/>
                      </a:lnTo>
                      <a:lnTo>
                        <a:pt x="13123" y="19"/>
                      </a:lnTo>
                      <a:lnTo>
                        <a:pt x="1281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8"/>
                <p:cNvSpPr/>
                <p:nvPr/>
              </p:nvSpPr>
              <p:spPr>
                <a:xfrm>
                  <a:off x="5991906" y="396761"/>
                  <a:ext cx="502022" cy="1059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3" h="33342" extrusionOk="0">
                      <a:moveTo>
                        <a:pt x="1431" y="1"/>
                      </a:moveTo>
                      <a:lnTo>
                        <a:pt x="1449" y="290"/>
                      </a:lnTo>
                      <a:lnTo>
                        <a:pt x="1558" y="290"/>
                      </a:lnTo>
                      <a:lnTo>
                        <a:pt x="2390" y="308"/>
                      </a:lnTo>
                      <a:lnTo>
                        <a:pt x="4019" y="453"/>
                      </a:lnTo>
                      <a:lnTo>
                        <a:pt x="5558" y="725"/>
                      </a:lnTo>
                      <a:lnTo>
                        <a:pt x="7006" y="1123"/>
                      </a:lnTo>
                      <a:lnTo>
                        <a:pt x="8345" y="1666"/>
                      </a:lnTo>
                      <a:lnTo>
                        <a:pt x="9594" y="2317"/>
                      </a:lnTo>
                      <a:lnTo>
                        <a:pt x="10734" y="3114"/>
                      </a:lnTo>
                      <a:lnTo>
                        <a:pt x="11784" y="4037"/>
                      </a:lnTo>
                      <a:lnTo>
                        <a:pt x="12255" y="4544"/>
                      </a:lnTo>
                      <a:lnTo>
                        <a:pt x="12744" y="5141"/>
                      </a:lnTo>
                      <a:lnTo>
                        <a:pt x="13594" y="6408"/>
                      </a:lnTo>
                      <a:lnTo>
                        <a:pt x="14300" y="7784"/>
                      </a:lnTo>
                      <a:lnTo>
                        <a:pt x="14825" y="9286"/>
                      </a:lnTo>
                      <a:lnTo>
                        <a:pt x="15223" y="10915"/>
                      </a:lnTo>
                      <a:lnTo>
                        <a:pt x="15440" y="12616"/>
                      </a:lnTo>
                      <a:lnTo>
                        <a:pt x="15513" y="14426"/>
                      </a:lnTo>
                      <a:lnTo>
                        <a:pt x="15404" y="16345"/>
                      </a:lnTo>
                      <a:lnTo>
                        <a:pt x="15296" y="17323"/>
                      </a:lnTo>
                      <a:lnTo>
                        <a:pt x="15115" y="18535"/>
                      </a:lnTo>
                      <a:lnTo>
                        <a:pt x="14572" y="21015"/>
                      </a:lnTo>
                      <a:lnTo>
                        <a:pt x="14029" y="22861"/>
                      </a:lnTo>
                      <a:lnTo>
                        <a:pt x="13268" y="24798"/>
                      </a:lnTo>
                      <a:lnTo>
                        <a:pt x="12291" y="26735"/>
                      </a:lnTo>
                      <a:lnTo>
                        <a:pt x="11078" y="28563"/>
                      </a:lnTo>
                      <a:lnTo>
                        <a:pt x="9956" y="29812"/>
                      </a:lnTo>
                      <a:lnTo>
                        <a:pt x="9142" y="30554"/>
                      </a:lnTo>
                      <a:lnTo>
                        <a:pt x="8689" y="30916"/>
                      </a:lnTo>
                      <a:lnTo>
                        <a:pt x="8237" y="31242"/>
                      </a:lnTo>
                      <a:lnTo>
                        <a:pt x="7277" y="31803"/>
                      </a:lnTo>
                      <a:lnTo>
                        <a:pt x="6300" y="32273"/>
                      </a:lnTo>
                      <a:lnTo>
                        <a:pt x="5250" y="32617"/>
                      </a:lnTo>
                      <a:lnTo>
                        <a:pt x="4164" y="32871"/>
                      </a:lnTo>
                      <a:lnTo>
                        <a:pt x="3042" y="33016"/>
                      </a:lnTo>
                      <a:lnTo>
                        <a:pt x="1883" y="33034"/>
                      </a:lnTo>
                      <a:lnTo>
                        <a:pt x="671" y="32961"/>
                      </a:lnTo>
                      <a:lnTo>
                        <a:pt x="55" y="32871"/>
                      </a:lnTo>
                      <a:lnTo>
                        <a:pt x="1" y="33160"/>
                      </a:lnTo>
                      <a:lnTo>
                        <a:pt x="1105" y="33305"/>
                      </a:lnTo>
                      <a:lnTo>
                        <a:pt x="2155" y="33341"/>
                      </a:lnTo>
                      <a:lnTo>
                        <a:pt x="3096" y="33305"/>
                      </a:lnTo>
                      <a:lnTo>
                        <a:pt x="4888" y="33034"/>
                      </a:lnTo>
                      <a:lnTo>
                        <a:pt x="6571" y="32491"/>
                      </a:lnTo>
                      <a:lnTo>
                        <a:pt x="8128" y="31676"/>
                      </a:lnTo>
                      <a:lnTo>
                        <a:pt x="8870" y="31151"/>
                      </a:lnTo>
                      <a:lnTo>
                        <a:pt x="9323" y="30789"/>
                      </a:lnTo>
                      <a:lnTo>
                        <a:pt x="10173" y="30029"/>
                      </a:lnTo>
                      <a:lnTo>
                        <a:pt x="10933" y="29196"/>
                      </a:lnTo>
                      <a:lnTo>
                        <a:pt x="11621" y="28309"/>
                      </a:lnTo>
                      <a:lnTo>
                        <a:pt x="12544" y="26898"/>
                      </a:lnTo>
                      <a:lnTo>
                        <a:pt x="13540" y="24943"/>
                      </a:lnTo>
                      <a:lnTo>
                        <a:pt x="14300" y="22988"/>
                      </a:lnTo>
                      <a:lnTo>
                        <a:pt x="14861" y="21106"/>
                      </a:lnTo>
                      <a:lnTo>
                        <a:pt x="15422" y="18590"/>
                      </a:lnTo>
                      <a:lnTo>
                        <a:pt x="15585" y="17359"/>
                      </a:lnTo>
                      <a:lnTo>
                        <a:pt x="15712" y="16363"/>
                      </a:lnTo>
                      <a:lnTo>
                        <a:pt x="15802" y="14426"/>
                      </a:lnTo>
                      <a:lnTo>
                        <a:pt x="15748" y="12580"/>
                      </a:lnTo>
                      <a:lnTo>
                        <a:pt x="15513" y="10825"/>
                      </a:lnTo>
                      <a:lnTo>
                        <a:pt x="15115" y="9196"/>
                      </a:lnTo>
                      <a:lnTo>
                        <a:pt x="14572" y="7657"/>
                      </a:lnTo>
                      <a:lnTo>
                        <a:pt x="13848" y="6245"/>
                      </a:lnTo>
                      <a:lnTo>
                        <a:pt x="12979" y="4942"/>
                      </a:lnTo>
                      <a:lnTo>
                        <a:pt x="12472" y="4345"/>
                      </a:lnTo>
                      <a:lnTo>
                        <a:pt x="11983" y="3820"/>
                      </a:lnTo>
                      <a:lnTo>
                        <a:pt x="10933" y="2878"/>
                      </a:lnTo>
                      <a:lnTo>
                        <a:pt x="9757" y="2064"/>
                      </a:lnTo>
                      <a:lnTo>
                        <a:pt x="8490" y="1394"/>
                      </a:lnTo>
                      <a:lnTo>
                        <a:pt x="7114" y="833"/>
                      </a:lnTo>
                      <a:lnTo>
                        <a:pt x="5630" y="435"/>
                      </a:lnTo>
                      <a:lnTo>
                        <a:pt x="4073" y="145"/>
                      </a:lnTo>
                      <a:lnTo>
                        <a:pt x="24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8"/>
                <p:cNvSpPr/>
                <p:nvPr/>
              </p:nvSpPr>
              <p:spPr>
                <a:xfrm>
                  <a:off x="5900480" y="1453602"/>
                  <a:ext cx="194385" cy="13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9" h="4346" extrusionOk="0">
                      <a:moveTo>
                        <a:pt x="3585" y="1"/>
                      </a:moveTo>
                      <a:lnTo>
                        <a:pt x="2752" y="182"/>
                      </a:lnTo>
                      <a:lnTo>
                        <a:pt x="2046" y="399"/>
                      </a:lnTo>
                      <a:lnTo>
                        <a:pt x="1539" y="580"/>
                      </a:lnTo>
                      <a:lnTo>
                        <a:pt x="960" y="888"/>
                      </a:lnTo>
                      <a:lnTo>
                        <a:pt x="743" y="1051"/>
                      </a:lnTo>
                      <a:lnTo>
                        <a:pt x="381" y="1358"/>
                      </a:lnTo>
                      <a:lnTo>
                        <a:pt x="146" y="1684"/>
                      </a:lnTo>
                      <a:lnTo>
                        <a:pt x="19" y="2028"/>
                      </a:lnTo>
                      <a:lnTo>
                        <a:pt x="1" y="2209"/>
                      </a:lnTo>
                      <a:lnTo>
                        <a:pt x="19" y="2408"/>
                      </a:lnTo>
                      <a:lnTo>
                        <a:pt x="146" y="2752"/>
                      </a:lnTo>
                      <a:lnTo>
                        <a:pt x="417" y="3006"/>
                      </a:lnTo>
                      <a:lnTo>
                        <a:pt x="779" y="3169"/>
                      </a:lnTo>
                      <a:lnTo>
                        <a:pt x="1015" y="3187"/>
                      </a:lnTo>
                      <a:lnTo>
                        <a:pt x="1214" y="3205"/>
                      </a:lnTo>
                      <a:lnTo>
                        <a:pt x="1648" y="3096"/>
                      </a:lnTo>
                      <a:lnTo>
                        <a:pt x="2245" y="2807"/>
                      </a:lnTo>
                      <a:lnTo>
                        <a:pt x="2553" y="2553"/>
                      </a:lnTo>
                      <a:lnTo>
                        <a:pt x="3006" y="2137"/>
                      </a:lnTo>
                      <a:lnTo>
                        <a:pt x="3476" y="1449"/>
                      </a:lnTo>
                      <a:lnTo>
                        <a:pt x="3657" y="960"/>
                      </a:lnTo>
                      <a:lnTo>
                        <a:pt x="3639" y="1069"/>
                      </a:lnTo>
                      <a:lnTo>
                        <a:pt x="3639" y="1196"/>
                      </a:lnTo>
                      <a:lnTo>
                        <a:pt x="3621" y="1648"/>
                      </a:lnTo>
                      <a:lnTo>
                        <a:pt x="3675" y="2553"/>
                      </a:lnTo>
                      <a:lnTo>
                        <a:pt x="3838" y="3078"/>
                      </a:lnTo>
                      <a:lnTo>
                        <a:pt x="4019" y="3531"/>
                      </a:lnTo>
                      <a:lnTo>
                        <a:pt x="4381" y="4001"/>
                      </a:lnTo>
                      <a:lnTo>
                        <a:pt x="4689" y="4200"/>
                      </a:lnTo>
                      <a:lnTo>
                        <a:pt x="4852" y="4273"/>
                      </a:lnTo>
                      <a:lnTo>
                        <a:pt x="5051" y="4345"/>
                      </a:lnTo>
                      <a:lnTo>
                        <a:pt x="5377" y="4345"/>
                      </a:lnTo>
                      <a:lnTo>
                        <a:pt x="5648" y="4255"/>
                      </a:lnTo>
                      <a:lnTo>
                        <a:pt x="5974" y="4001"/>
                      </a:lnTo>
                      <a:lnTo>
                        <a:pt x="6119" y="3766"/>
                      </a:lnTo>
                      <a:lnTo>
                        <a:pt x="5847" y="3621"/>
                      </a:lnTo>
                      <a:lnTo>
                        <a:pt x="5721" y="3838"/>
                      </a:lnTo>
                      <a:lnTo>
                        <a:pt x="5395" y="4037"/>
                      </a:lnTo>
                      <a:lnTo>
                        <a:pt x="5123" y="4037"/>
                      </a:lnTo>
                      <a:lnTo>
                        <a:pt x="4960" y="4001"/>
                      </a:lnTo>
                      <a:lnTo>
                        <a:pt x="4689" y="3874"/>
                      </a:lnTo>
                      <a:lnTo>
                        <a:pt x="4273" y="3368"/>
                      </a:lnTo>
                      <a:lnTo>
                        <a:pt x="4128" y="2988"/>
                      </a:lnTo>
                      <a:lnTo>
                        <a:pt x="3983" y="2499"/>
                      </a:lnTo>
                      <a:lnTo>
                        <a:pt x="3929" y="1648"/>
                      </a:lnTo>
                      <a:lnTo>
                        <a:pt x="3947" y="1214"/>
                      </a:lnTo>
                      <a:lnTo>
                        <a:pt x="3947" y="996"/>
                      </a:lnTo>
                      <a:lnTo>
                        <a:pt x="3947" y="779"/>
                      </a:lnTo>
                      <a:lnTo>
                        <a:pt x="4001" y="743"/>
                      </a:lnTo>
                      <a:lnTo>
                        <a:pt x="4019" y="689"/>
                      </a:lnTo>
                      <a:lnTo>
                        <a:pt x="4001" y="580"/>
                      </a:lnTo>
                      <a:lnTo>
                        <a:pt x="3874" y="508"/>
                      </a:lnTo>
                      <a:lnTo>
                        <a:pt x="3748" y="508"/>
                      </a:lnTo>
                      <a:lnTo>
                        <a:pt x="3712" y="490"/>
                      </a:lnTo>
                      <a:lnTo>
                        <a:pt x="3585" y="490"/>
                      </a:lnTo>
                      <a:lnTo>
                        <a:pt x="3422" y="526"/>
                      </a:lnTo>
                      <a:lnTo>
                        <a:pt x="3386" y="616"/>
                      </a:lnTo>
                      <a:lnTo>
                        <a:pt x="3386" y="671"/>
                      </a:lnTo>
                      <a:lnTo>
                        <a:pt x="3404" y="707"/>
                      </a:lnTo>
                      <a:lnTo>
                        <a:pt x="3223" y="1232"/>
                      </a:lnTo>
                      <a:lnTo>
                        <a:pt x="2788" y="1920"/>
                      </a:lnTo>
                      <a:lnTo>
                        <a:pt x="2336" y="2336"/>
                      </a:lnTo>
                      <a:lnTo>
                        <a:pt x="2064" y="2553"/>
                      </a:lnTo>
                      <a:lnTo>
                        <a:pt x="1558" y="2807"/>
                      </a:lnTo>
                      <a:lnTo>
                        <a:pt x="1196" y="2897"/>
                      </a:lnTo>
                      <a:lnTo>
                        <a:pt x="1033" y="2897"/>
                      </a:lnTo>
                      <a:lnTo>
                        <a:pt x="870" y="2879"/>
                      </a:lnTo>
                      <a:lnTo>
                        <a:pt x="598" y="2770"/>
                      </a:lnTo>
                      <a:lnTo>
                        <a:pt x="417" y="2589"/>
                      </a:lnTo>
                      <a:lnTo>
                        <a:pt x="309" y="2354"/>
                      </a:lnTo>
                      <a:lnTo>
                        <a:pt x="309" y="2227"/>
                      </a:lnTo>
                      <a:lnTo>
                        <a:pt x="327" y="2082"/>
                      </a:lnTo>
                      <a:lnTo>
                        <a:pt x="417" y="1811"/>
                      </a:lnTo>
                      <a:lnTo>
                        <a:pt x="761" y="1395"/>
                      </a:lnTo>
                      <a:lnTo>
                        <a:pt x="1123" y="1141"/>
                      </a:lnTo>
                      <a:lnTo>
                        <a:pt x="1648" y="852"/>
                      </a:lnTo>
                      <a:lnTo>
                        <a:pt x="2155" y="671"/>
                      </a:lnTo>
                      <a:lnTo>
                        <a:pt x="2825" y="472"/>
                      </a:lnTo>
                      <a:lnTo>
                        <a:pt x="3639" y="309"/>
                      </a:lnTo>
                      <a:lnTo>
                        <a:pt x="35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8"/>
                <p:cNvSpPr/>
                <p:nvPr/>
              </p:nvSpPr>
              <p:spPr>
                <a:xfrm>
                  <a:off x="6014334" y="1452458"/>
                  <a:ext cx="85137" cy="13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4382" extrusionOk="0">
                      <a:moveTo>
                        <a:pt x="182" y="1"/>
                      </a:moveTo>
                      <a:lnTo>
                        <a:pt x="55" y="37"/>
                      </a:lnTo>
                      <a:lnTo>
                        <a:pt x="1" y="37"/>
                      </a:lnTo>
                      <a:lnTo>
                        <a:pt x="55" y="345"/>
                      </a:lnTo>
                      <a:lnTo>
                        <a:pt x="109" y="327"/>
                      </a:lnTo>
                      <a:lnTo>
                        <a:pt x="218" y="308"/>
                      </a:lnTo>
                      <a:lnTo>
                        <a:pt x="345" y="327"/>
                      </a:lnTo>
                      <a:lnTo>
                        <a:pt x="417" y="363"/>
                      </a:lnTo>
                      <a:lnTo>
                        <a:pt x="1051" y="833"/>
                      </a:lnTo>
                      <a:lnTo>
                        <a:pt x="1702" y="1521"/>
                      </a:lnTo>
                      <a:lnTo>
                        <a:pt x="2028" y="1992"/>
                      </a:lnTo>
                      <a:lnTo>
                        <a:pt x="2137" y="2245"/>
                      </a:lnTo>
                      <a:lnTo>
                        <a:pt x="2318" y="2661"/>
                      </a:lnTo>
                      <a:lnTo>
                        <a:pt x="2372" y="3205"/>
                      </a:lnTo>
                      <a:lnTo>
                        <a:pt x="2318" y="3512"/>
                      </a:lnTo>
                      <a:lnTo>
                        <a:pt x="2263" y="3657"/>
                      </a:lnTo>
                      <a:lnTo>
                        <a:pt x="2137" y="3874"/>
                      </a:lnTo>
                      <a:lnTo>
                        <a:pt x="1811" y="4073"/>
                      </a:lnTo>
                      <a:lnTo>
                        <a:pt x="1539" y="4073"/>
                      </a:lnTo>
                      <a:lnTo>
                        <a:pt x="1376" y="4037"/>
                      </a:lnTo>
                      <a:lnTo>
                        <a:pt x="1268" y="4309"/>
                      </a:lnTo>
                      <a:lnTo>
                        <a:pt x="1467" y="4381"/>
                      </a:lnTo>
                      <a:lnTo>
                        <a:pt x="1793" y="4381"/>
                      </a:lnTo>
                      <a:lnTo>
                        <a:pt x="2064" y="4291"/>
                      </a:lnTo>
                      <a:lnTo>
                        <a:pt x="2390" y="4037"/>
                      </a:lnTo>
                      <a:lnTo>
                        <a:pt x="2535" y="3802"/>
                      </a:lnTo>
                      <a:lnTo>
                        <a:pt x="2607" y="3621"/>
                      </a:lnTo>
                      <a:lnTo>
                        <a:pt x="2680" y="3241"/>
                      </a:lnTo>
                      <a:lnTo>
                        <a:pt x="2607" y="2607"/>
                      </a:lnTo>
                      <a:lnTo>
                        <a:pt x="2426" y="2118"/>
                      </a:lnTo>
                      <a:lnTo>
                        <a:pt x="2300" y="1847"/>
                      </a:lnTo>
                      <a:lnTo>
                        <a:pt x="1956" y="1340"/>
                      </a:lnTo>
                      <a:lnTo>
                        <a:pt x="1250" y="616"/>
                      </a:lnTo>
                      <a:lnTo>
                        <a:pt x="598" y="109"/>
                      </a:lnTo>
                      <a:lnTo>
                        <a:pt x="453" y="37"/>
                      </a:ln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8"/>
                <p:cNvSpPr/>
                <p:nvPr/>
              </p:nvSpPr>
              <p:spPr>
                <a:xfrm>
                  <a:off x="6132795" y="520400"/>
                  <a:ext cx="253028" cy="254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" h="8001" extrusionOk="0">
                      <a:moveTo>
                        <a:pt x="2064" y="0"/>
                      </a:moveTo>
                      <a:lnTo>
                        <a:pt x="1231" y="181"/>
                      </a:lnTo>
                      <a:lnTo>
                        <a:pt x="815" y="398"/>
                      </a:lnTo>
                      <a:lnTo>
                        <a:pt x="598" y="634"/>
                      </a:lnTo>
                      <a:lnTo>
                        <a:pt x="254" y="1050"/>
                      </a:lnTo>
                      <a:lnTo>
                        <a:pt x="73" y="1448"/>
                      </a:lnTo>
                      <a:lnTo>
                        <a:pt x="0" y="1792"/>
                      </a:lnTo>
                      <a:lnTo>
                        <a:pt x="37" y="2118"/>
                      </a:lnTo>
                      <a:lnTo>
                        <a:pt x="163" y="2407"/>
                      </a:lnTo>
                      <a:lnTo>
                        <a:pt x="471" y="2824"/>
                      </a:lnTo>
                      <a:lnTo>
                        <a:pt x="1448" y="3493"/>
                      </a:lnTo>
                      <a:lnTo>
                        <a:pt x="2553" y="4073"/>
                      </a:lnTo>
                      <a:lnTo>
                        <a:pt x="3132" y="4453"/>
                      </a:lnTo>
                      <a:lnTo>
                        <a:pt x="3331" y="4652"/>
                      </a:lnTo>
                      <a:lnTo>
                        <a:pt x="3639" y="5086"/>
                      </a:lnTo>
                      <a:lnTo>
                        <a:pt x="4091" y="6136"/>
                      </a:lnTo>
                      <a:lnTo>
                        <a:pt x="4435" y="6933"/>
                      </a:lnTo>
                      <a:lnTo>
                        <a:pt x="4725" y="7385"/>
                      </a:lnTo>
                      <a:lnTo>
                        <a:pt x="5123" y="7747"/>
                      </a:lnTo>
                      <a:lnTo>
                        <a:pt x="5612" y="7964"/>
                      </a:lnTo>
                      <a:lnTo>
                        <a:pt x="5937" y="8000"/>
                      </a:lnTo>
                      <a:lnTo>
                        <a:pt x="6408" y="8000"/>
                      </a:lnTo>
                      <a:lnTo>
                        <a:pt x="7114" y="7838"/>
                      </a:lnTo>
                      <a:lnTo>
                        <a:pt x="7603" y="7457"/>
                      </a:lnTo>
                      <a:lnTo>
                        <a:pt x="7874" y="6933"/>
                      </a:lnTo>
                      <a:lnTo>
                        <a:pt x="7965" y="6263"/>
                      </a:lnTo>
                      <a:lnTo>
                        <a:pt x="7856" y="5485"/>
                      </a:lnTo>
                      <a:lnTo>
                        <a:pt x="7603" y="4652"/>
                      </a:lnTo>
                      <a:lnTo>
                        <a:pt x="7204" y="3801"/>
                      </a:lnTo>
                      <a:lnTo>
                        <a:pt x="6679" y="2950"/>
                      </a:lnTo>
                      <a:lnTo>
                        <a:pt x="6064" y="2136"/>
                      </a:lnTo>
                      <a:lnTo>
                        <a:pt x="5340" y="1412"/>
                      </a:lnTo>
                      <a:lnTo>
                        <a:pt x="4580" y="797"/>
                      </a:lnTo>
                      <a:lnTo>
                        <a:pt x="3765" y="344"/>
                      </a:lnTo>
                      <a:lnTo>
                        <a:pt x="2915" y="54"/>
                      </a:lnTo>
                      <a:lnTo>
                        <a:pt x="206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8"/>
                <p:cNvSpPr/>
                <p:nvPr/>
              </p:nvSpPr>
              <p:spPr>
                <a:xfrm>
                  <a:off x="6289759" y="826861"/>
                  <a:ext cx="112171" cy="11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3531" extrusionOk="0">
                      <a:moveTo>
                        <a:pt x="1449" y="1"/>
                      </a:moveTo>
                      <a:lnTo>
                        <a:pt x="942" y="145"/>
                      </a:lnTo>
                      <a:lnTo>
                        <a:pt x="435" y="580"/>
                      </a:lnTo>
                      <a:lnTo>
                        <a:pt x="109" y="1159"/>
                      </a:lnTo>
                      <a:lnTo>
                        <a:pt x="1" y="1829"/>
                      </a:lnTo>
                      <a:lnTo>
                        <a:pt x="128" y="2480"/>
                      </a:lnTo>
                      <a:lnTo>
                        <a:pt x="471" y="3041"/>
                      </a:lnTo>
                      <a:lnTo>
                        <a:pt x="906" y="3331"/>
                      </a:lnTo>
                      <a:lnTo>
                        <a:pt x="1268" y="3458"/>
                      </a:lnTo>
                      <a:lnTo>
                        <a:pt x="1467" y="3494"/>
                      </a:lnTo>
                      <a:lnTo>
                        <a:pt x="1702" y="3530"/>
                      </a:lnTo>
                      <a:lnTo>
                        <a:pt x="2101" y="3530"/>
                      </a:lnTo>
                      <a:lnTo>
                        <a:pt x="2607" y="3403"/>
                      </a:lnTo>
                      <a:lnTo>
                        <a:pt x="3132" y="2969"/>
                      </a:lnTo>
                      <a:lnTo>
                        <a:pt x="3440" y="2372"/>
                      </a:lnTo>
                      <a:lnTo>
                        <a:pt x="3530" y="1684"/>
                      </a:lnTo>
                      <a:lnTo>
                        <a:pt x="3422" y="1014"/>
                      </a:lnTo>
                      <a:lnTo>
                        <a:pt x="3060" y="453"/>
                      </a:lnTo>
                      <a:lnTo>
                        <a:pt x="2625" y="163"/>
                      </a:lnTo>
                      <a:lnTo>
                        <a:pt x="2263" y="55"/>
                      </a:lnTo>
                      <a:lnTo>
                        <a:pt x="2046" y="37"/>
                      </a:lnTo>
                      <a:lnTo>
                        <a:pt x="18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" name="Google Shape;261;p8"/>
              <p:cNvGrpSpPr/>
              <p:nvPr/>
            </p:nvGrpSpPr>
            <p:grpSpPr>
              <a:xfrm rot="1671875">
                <a:off x="20697" y="120715"/>
                <a:ext cx="691938" cy="1920817"/>
                <a:chOff x="5621053" y="396189"/>
                <a:chExt cx="872876" cy="2423098"/>
              </a:xfrm>
            </p:grpSpPr>
            <p:sp>
              <p:nvSpPr>
                <p:cNvPr id="262" name="Google Shape;262;p8"/>
                <p:cNvSpPr/>
                <p:nvPr/>
              </p:nvSpPr>
              <p:spPr>
                <a:xfrm>
                  <a:off x="5942476" y="1646812"/>
                  <a:ext cx="221960" cy="11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6908" extrusionOk="0">
                      <a:moveTo>
                        <a:pt x="3729" y="1"/>
                      </a:moveTo>
                      <a:lnTo>
                        <a:pt x="3421" y="55"/>
                      </a:lnTo>
                      <a:lnTo>
                        <a:pt x="3494" y="598"/>
                      </a:lnTo>
                      <a:lnTo>
                        <a:pt x="3584" y="1684"/>
                      </a:lnTo>
                      <a:lnTo>
                        <a:pt x="3584" y="2770"/>
                      </a:lnTo>
                      <a:lnTo>
                        <a:pt x="3512" y="3874"/>
                      </a:lnTo>
                      <a:lnTo>
                        <a:pt x="3222" y="5594"/>
                      </a:lnTo>
                      <a:lnTo>
                        <a:pt x="2498" y="8055"/>
                      </a:lnTo>
                      <a:lnTo>
                        <a:pt x="1973" y="9395"/>
                      </a:lnTo>
                      <a:lnTo>
                        <a:pt x="1503" y="10607"/>
                      </a:lnTo>
                      <a:lnTo>
                        <a:pt x="652" y="13105"/>
                      </a:lnTo>
                      <a:lnTo>
                        <a:pt x="199" y="15042"/>
                      </a:lnTo>
                      <a:lnTo>
                        <a:pt x="36" y="16345"/>
                      </a:lnTo>
                      <a:lnTo>
                        <a:pt x="0" y="17685"/>
                      </a:lnTo>
                      <a:lnTo>
                        <a:pt x="109" y="19024"/>
                      </a:lnTo>
                      <a:lnTo>
                        <a:pt x="236" y="19712"/>
                      </a:lnTo>
                      <a:lnTo>
                        <a:pt x="471" y="20671"/>
                      </a:lnTo>
                      <a:lnTo>
                        <a:pt x="1104" y="22517"/>
                      </a:lnTo>
                      <a:lnTo>
                        <a:pt x="2371" y="25142"/>
                      </a:lnTo>
                      <a:lnTo>
                        <a:pt x="3313" y="26807"/>
                      </a:lnTo>
                      <a:lnTo>
                        <a:pt x="3747" y="27604"/>
                      </a:lnTo>
                      <a:lnTo>
                        <a:pt x="4200" y="28418"/>
                      </a:lnTo>
                      <a:lnTo>
                        <a:pt x="4797" y="29540"/>
                      </a:lnTo>
                      <a:lnTo>
                        <a:pt x="5720" y="31731"/>
                      </a:lnTo>
                      <a:lnTo>
                        <a:pt x="6335" y="33830"/>
                      </a:lnTo>
                      <a:lnTo>
                        <a:pt x="6643" y="35876"/>
                      </a:lnTo>
                      <a:lnTo>
                        <a:pt x="6697" y="36907"/>
                      </a:lnTo>
                      <a:lnTo>
                        <a:pt x="6987" y="36907"/>
                      </a:lnTo>
                      <a:lnTo>
                        <a:pt x="6951" y="35857"/>
                      </a:lnTo>
                      <a:lnTo>
                        <a:pt x="6625" y="33776"/>
                      </a:lnTo>
                      <a:lnTo>
                        <a:pt x="5991" y="31640"/>
                      </a:lnTo>
                      <a:lnTo>
                        <a:pt x="5068" y="29414"/>
                      </a:lnTo>
                      <a:lnTo>
                        <a:pt x="4471" y="28273"/>
                      </a:lnTo>
                      <a:lnTo>
                        <a:pt x="4019" y="27459"/>
                      </a:lnTo>
                      <a:lnTo>
                        <a:pt x="3566" y="26662"/>
                      </a:lnTo>
                      <a:lnTo>
                        <a:pt x="2607" y="24961"/>
                      </a:lnTo>
                      <a:lnTo>
                        <a:pt x="1376" y="22391"/>
                      </a:lnTo>
                      <a:lnTo>
                        <a:pt x="760" y="20599"/>
                      </a:lnTo>
                      <a:lnTo>
                        <a:pt x="525" y="19640"/>
                      </a:lnTo>
                      <a:lnTo>
                        <a:pt x="398" y="18988"/>
                      </a:lnTo>
                      <a:lnTo>
                        <a:pt x="290" y="17667"/>
                      </a:lnTo>
                      <a:lnTo>
                        <a:pt x="344" y="16363"/>
                      </a:lnTo>
                      <a:lnTo>
                        <a:pt x="507" y="15078"/>
                      </a:lnTo>
                      <a:lnTo>
                        <a:pt x="941" y="13160"/>
                      </a:lnTo>
                      <a:lnTo>
                        <a:pt x="1774" y="10698"/>
                      </a:lnTo>
                      <a:lnTo>
                        <a:pt x="2263" y="9503"/>
                      </a:lnTo>
                      <a:lnTo>
                        <a:pt x="2788" y="8146"/>
                      </a:lnTo>
                      <a:lnTo>
                        <a:pt x="3512" y="5648"/>
                      </a:lnTo>
                      <a:lnTo>
                        <a:pt x="3801" y="3892"/>
                      </a:lnTo>
                      <a:lnTo>
                        <a:pt x="3892" y="2770"/>
                      </a:lnTo>
                      <a:lnTo>
                        <a:pt x="3892" y="1666"/>
                      </a:lnTo>
                      <a:lnTo>
                        <a:pt x="3801" y="562"/>
                      </a:lnTo>
                      <a:lnTo>
                        <a:pt x="372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8"/>
                <p:cNvSpPr/>
                <p:nvPr/>
              </p:nvSpPr>
              <p:spPr>
                <a:xfrm>
                  <a:off x="5948226" y="1451315"/>
                  <a:ext cx="235778" cy="24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2" h="7621" extrusionOk="0">
                      <a:moveTo>
                        <a:pt x="4942" y="1"/>
                      </a:moveTo>
                      <a:lnTo>
                        <a:pt x="2009" y="91"/>
                      </a:lnTo>
                      <a:lnTo>
                        <a:pt x="1376" y="2299"/>
                      </a:lnTo>
                      <a:lnTo>
                        <a:pt x="797" y="4616"/>
                      </a:lnTo>
                      <a:lnTo>
                        <a:pt x="326" y="6191"/>
                      </a:lnTo>
                      <a:lnTo>
                        <a:pt x="0" y="7114"/>
                      </a:lnTo>
                      <a:lnTo>
                        <a:pt x="941" y="7349"/>
                      </a:lnTo>
                      <a:lnTo>
                        <a:pt x="2752" y="7621"/>
                      </a:lnTo>
                      <a:lnTo>
                        <a:pt x="4562" y="7603"/>
                      </a:lnTo>
                      <a:lnTo>
                        <a:pt x="6426" y="7277"/>
                      </a:lnTo>
                      <a:lnTo>
                        <a:pt x="7421" y="6987"/>
                      </a:lnTo>
                      <a:lnTo>
                        <a:pt x="6752" y="5286"/>
                      </a:lnTo>
                      <a:lnTo>
                        <a:pt x="5792" y="2933"/>
                      </a:lnTo>
                      <a:lnTo>
                        <a:pt x="5213" y="1105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8"/>
                <p:cNvSpPr/>
                <p:nvPr/>
              </p:nvSpPr>
              <p:spPr>
                <a:xfrm>
                  <a:off x="5943048" y="1450171"/>
                  <a:ext cx="245563" cy="24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0" h="7820" extrusionOk="0">
                      <a:moveTo>
                        <a:pt x="5249" y="0"/>
                      </a:moveTo>
                      <a:lnTo>
                        <a:pt x="4942" y="73"/>
                      </a:lnTo>
                      <a:lnTo>
                        <a:pt x="5340" y="1575"/>
                      </a:lnTo>
                      <a:lnTo>
                        <a:pt x="6173" y="3964"/>
                      </a:lnTo>
                      <a:lnTo>
                        <a:pt x="6625" y="5050"/>
                      </a:lnTo>
                      <a:lnTo>
                        <a:pt x="7005" y="5955"/>
                      </a:lnTo>
                      <a:lnTo>
                        <a:pt x="7385" y="6915"/>
                      </a:lnTo>
                      <a:lnTo>
                        <a:pt x="6516" y="7186"/>
                      </a:lnTo>
                      <a:lnTo>
                        <a:pt x="4815" y="7476"/>
                      </a:lnTo>
                      <a:lnTo>
                        <a:pt x="3096" y="7512"/>
                      </a:lnTo>
                      <a:lnTo>
                        <a:pt x="1304" y="7277"/>
                      </a:lnTo>
                      <a:lnTo>
                        <a:pt x="362" y="7041"/>
                      </a:lnTo>
                      <a:lnTo>
                        <a:pt x="706" y="6046"/>
                      </a:lnTo>
                      <a:lnTo>
                        <a:pt x="1195" y="4326"/>
                      </a:lnTo>
                      <a:lnTo>
                        <a:pt x="1412" y="3494"/>
                      </a:lnTo>
                      <a:lnTo>
                        <a:pt x="1756" y="2082"/>
                      </a:lnTo>
                      <a:lnTo>
                        <a:pt x="2317" y="181"/>
                      </a:lnTo>
                      <a:lnTo>
                        <a:pt x="2028" y="91"/>
                      </a:lnTo>
                      <a:lnTo>
                        <a:pt x="1466" y="2009"/>
                      </a:lnTo>
                      <a:lnTo>
                        <a:pt x="1123" y="3403"/>
                      </a:lnTo>
                      <a:lnTo>
                        <a:pt x="887" y="4308"/>
                      </a:lnTo>
                      <a:lnTo>
                        <a:pt x="399" y="6046"/>
                      </a:lnTo>
                      <a:lnTo>
                        <a:pt x="18" y="7096"/>
                      </a:lnTo>
                      <a:lnTo>
                        <a:pt x="0" y="7150"/>
                      </a:lnTo>
                      <a:lnTo>
                        <a:pt x="37" y="7222"/>
                      </a:lnTo>
                      <a:lnTo>
                        <a:pt x="73" y="7277"/>
                      </a:lnTo>
                      <a:lnTo>
                        <a:pt x="127" y="7295"/>
                      </a:lnTo>
                      <a:lnTo>
                        <a:pt x="1086" y="7530"/>
                      </a:lnTo>
                      <a:lnTo>
                        <a:pt x="2896" y="7802"/>
                      </a:lnTo>
                      <a:lnTo>
                        <a:pt x="3765" y="7820"/>
                      </a:lnTo>
                      <a:lnTo>
                        <a:pt x="4725" y="7802"/>
                      </a:lnTo>
                      <a:lnTo>
                        <a:pt x="6643" y="7458"/>
                      </a:lnTo>
                      <a:lnTo>
                        <a:pt x="7621" y="7150"/>
                      </a:lnTo>
                      <a:lnTo>
                        <a:pt x="7675" y="7132"/>
                      </a:lnTo>
                      <a:lnTo>
                        <a:pt x="7711" y="7078"/>
                      </a:lnTo>
                      <a:lnTo>
                        <a:pt x="7729" y="7023"/>
                      </a:lnTo>
                      <a:lnTo>
                        <a:pt x="7729" y="6969"/>
                      </a:lnTo>
                      <a:lnTo>
                        <a:pt x="7313" y="5901"/>
                      </a:lnTo>
                      <a:lnTo>
                        <a:pt x="6915" y="4942"/>
                      </a:lnTo>
                      <a:lnTo>
                        <a:pt x="6462" y="3856"/>
                      </a:lnTo>
                      <a:lnTo>
                        <a:pt x="5630" y="1503"/>
                      </a:lnTo>
                      <a:lnTo>
                        <a:pt x="524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8"/>
                <p:cNvSpPr/>
                <p:nvPr/>
              </p:nvSpPr>
              <p:spPr>
                <a:xfrm>
                  <a:off x="5625627" y="400795"/>
                  <a:ext cx="863695" cy="104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8" h="33052" extrusionOk="0">
                      <a:moveTo>
                        <a:pt x="12092" y="0"/>
                      </a:moveTo>
                      <a:lnTo>
                        <a:pt x="10445" y="127"/>
                      </a:lnTo>
                      <a:lnTo>
                        <a:pt x="8943" y="417"/>
                      </a:lnTo>
                      <a:lnTo>
                        <a:pt x="7549" y="869"/>
                      </a:lnTo>
                      <a:lnTo>
                        <a:pt x="6300" y="1466"/>
                      </a:lnTo>
                      <a:lnTo>
                        <a:pt x="5160" y="2190"/>
                      </a:lnTo>
                      <a:lnTo>
                        <a:pt x="4128" y="3059"/>
                      </a:lnTo>
                      <a:lnTo>
                        <a:pt x="3241" y="4037"/>
                      </a:lnTo>
                      <a:lnTo>
                        <a:pt x="2445" y="5123"/>
                      </a:lnTo>
                      <a:lnTo>
                        <a:pt x="1775" y="6299"/>
                      </a:lnTo>
                      <a:lnTo>
                        <a:pt x="1214" y="7548"/>
                      </a:lnTo>
                      <a:lnTo>
                        <a:pt x="761" y="8887"/>
                      </a:lnTo>
                      <a:lnTo>
                        <a:pt x="417" y="10263"/>
                      </a:lnTo>
                      <a:lnTo>
                        <a:pt x="182" y="11693"/>
                      </a:lnTo>
                      <a:lnTo>
                        <a:pt x="37" y="13159"/>
                      </a:lnTo>
                      <a:lnTo>
                        <a:pt x="1" y="14662"/>
                      </a:lnTo>
                      <a:lnTo>
                        <a:pt x="55" y="16164"/>
                      </a:lnTo>
                      <a:lnTo>
                        <a:pt x="200" y="17684"/>
                      </a:lnTo>
                      <a:lnTo>
                        <a:pt x="435" y="19187"/>
                      </a:lnTo>
                      <a:lnTo>
                        <a:pt x="779" y="20671"/>
                      </a:lnTo>
                      <a:lnTo>
                        <a:pt x="1196" y="22119"/>
                      </a:lnTo>
                      <a:lnTo>
                        <a:pt x="1702" y="23531"/>
                      </a:lnTo>
                      <a:lnTo>
                        <a:pt x="2282" y="24870"/>
                      </a:lnTo>
                      <a:lnTo>
                        <a:pt x="2951" y="26173"/>
                      </a:lnTo>
                      <a:lnTo>
                        <a:pt x="3693" y="27386"/>
                      </a:lnTo>
                      <a:lnTo>
                        <a:pt x="4526" y="28508"/>
                      </a:lnTo>
                      <a:lnTo>
                        <a:pt x="5413" y="29522"/>
                      </a:lnTo>
                      <a:lnTo>
                        <a:pt x="6390" y="30445"/>
                      </a:lnTo>
                      <a:lnTo>
                        <a:pt x="7422" y="31241"/>
                      </a:lnTo>
                      <a:lnTo>
                        <a:pt x="8526" y="31893"/>
                      </a:lnTo>
                      <a:lnTo>
                        <a:pt x="9685" y="32418"/>
                      </a:lnTo>
                      <a:lnTo>
                        <a:pt x="10915" y="32780"/>
                      </a:lnTo>
                      <a:lnTo>
                        <a:pt x="11567" y="32889"/>
                      </a:lnTo>
                      <a:lnTo>
                        <a:pt x="12526" y="33015"/>
                      </a:lnTo>
                      <a:lnTo>
                        <a:pt x="14336" y="33051"/>
                      </a:lnTo>
                      <a:lnTo>
                        <a:pt x="16002" y="32852"/>
                      </a:lnTo>
                      <a:lnTo>
                        <a:pt x="17522" y="32418"/>
                      </a:lnTo>
                      <a:lnTo>
                        <a:pt x="18916" y="31803"/>
                      </a:lnTo>
                      <a:lnTo>
                        <a:pt x="20183" y="31006"/>
                      </a:lnTo>
                      <a:lnTo>
                        <a:pt x="21341" y="30047"/>
                      </a:lnTo>
                      <a:lnTo>
                        <a:pt x="22355" y="28961"/>
                      </a:lnTo>
                      <a:lnTo>
                        <a:pt x="23278" y="27748"/>
                      </a:lnTo>
                      <a:lnTo>
                        <a:pt x="24074" y="26445"/>
                      </a:lnTo>
                      <a:lnTo>
                        <a:pt x="24780" y="25087"/>
                      </a:lnTo>
                      <a:lnTo>
                        <a:pt x="25378" y="23657"/>
                      </a:lnTo>
                      <a:lnTo>
                        <a:pt x="26102" y="21485"/>
                      </a:lnTo>
                      <a:lnTo>
                        <a:pt x="26771" y="18589"/>
                      </a:lnTo>
                      <a:lnTo>
                        <a:pt x="26970" y="17214"/>
                      </a:lnTo>
                      <a:lnTo>
                        <a:pt x="27097" y="16236"/>
                      </a:lnTo>
                      <a:lnTo>
                        <a:pt x="27188" y="14354"/>
                      </a:lnTo>
                      <a:lnTo>
                        <a:pt x="27133" y="12562"/>
                      </a:lnTo>
                      <a:lnTo>
                        <a:pt x="26916" y="10879"/>
                      </a:lnTo>
                      <a:lnTo>
                        <a:pt x="26554" y="9286"/>
                      </a:lnTo>
                      <a:lnTo>
                        <a:pt x="26047" y="7820"/>
                      </a:lnTo>
                      <a:lnTo>
                        <a:pt x="25396" y="6462"/>
                      </a:lnTo>
                      <a:lnTo>
                        <a:pt x="24617" y="5213"/>
                      </a:lnTo>
                      <a:lnTo>
                        <a:pt x="23694" y="4091"/>
                      </a:lnTo>
                      <a:lnTo>
                        <a:pt x="22644" y="3095"/>
                      </a:lnTo>
                      <a:lnTo>
                        <a:pt x="21468" y="2245"/>
                      </a:lnTo>
                      <a:lnTo>
                        <a:pt x="20183" y="1503"/>
                      </a:lnTo>
                      <a:lnTo>
                        <a:pt x="18771" y="923"/>
                      </a:lnTo>
                      <a:lnTo>
                        <a:pt x="17251" y="471"/>
                      </a:lnTo>
                      <a:lnTo>
                        <a:pt x="15622" y="181"/>
                      </a:lnTo>
                      <a:lnTo>
                        <a:pt x="13884" y="36"/>
                      </a:lnTo>
                      <a:lnTo>
                        <a:pt x="12979" y="18"/>
                      </a:lnTo>
                      <a:lnTo>
                        <a:pt x="1209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8"/>
                <p:cNvSpPr/>
                <p:nvPr/>
              </p:nvSpPr>
              <p:spPr>
                <a:xfrm>
                  <a:off x="5621053" y="396189"/>
                  <a:ext cx="865982" cy="1059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0" h="33360" extrusionOk="0">
                      <a:moveTo>
                        <a:pt x="12526" y="0"/>
                      </a:moveTo>
                      <a:lnTo>
                        <a:pt x="11874" y="19"/>
                      </a:lnTo>
                      <a:lnTo>
                        <a:pt x="10607" y="127"/>
                      </a:lnTo>
                      <a:lnTo>
                        <a:pt x="9394" y="326"/>
                      </a:lnTo>
                      <a:lnTo>
                        <a:pt x="8254" y="652"/>
                      </a:lnTo>
                      <a:lnTo>
                        <a:pt x="7168" y="1068"/>
                      </a:lnTo>
                      <a:lnTo>
                        <a:pt x="6154" y="1593"/>
                      </a:lnTo>
                      <a:lnTo>
                        <a:pt x="5213" y="2209"/>
                      </a:lnTo>
                      <a:lnTo>
                        <a:pt x="4344" y="2933"/>
                      </a:lnTo>
                      <a:lnTo>
                        <a:pt x="3548" y="3747"/>
                      </a:lnTo>
                      <a:lnTo>
                        <a:pt x="2824" y="4634"/>
                      </a:lnTo>
                      <a:lnTo>
                        <a:pt x="2172" y="5630"/>
                      </a:lnTo>
                      <a:lnTo>
                        <a:pt x="1611" y="6716"/>
                      </a:lnTo>
                      <a:lnTo>
                        <a:pt x="1122" y="7874"/>
                      </a:lnTo>
                      <a:lnTo>
                        <a:pt x="706" y="9123"/>
                      </a:lnTo>
                      <a:lnTo>
                        <a:pt x="398" y="10462"/>
                      </a:lnTo>
                      <a:lnTo>
                        <a:pt x="163" y="11856"/>
                      </a:lnTo>
                      <a:lnTo>
                        <a:pt x="91" y="12598"/>
                      </a:lnTo>
                      <a:lnTo>
                        <a:pt x="18" y="13431"/>
                      </a:lnTo>
                      <a:lnTo>
                        <a:pt x="0" y="15114"/>
                      </a:lnTo>
                      <a:lnTo>
                        <a:pt x="91" y="16816"/>
                      </a:lnTo>
                      <a:lnTo>
                        <a:pt x="290" y="18499"/>
                      </a:lnTo>
                      <a:lnTo>
                        <a:pt x="616" y="20200"/>
                      </a:lnTo>
                      <a:lnTo>
                        <a:pt x="1050" y="21848"/>
                      </a:lnTo>
                      <a:lnTo>
                        <a:pt x="1611" y="23458"/>
                      </a:lnTo>
                      <a:lnTo>
                        <a:pt x="2263" y="24997"/>
                      </a:lnTo>
                      <a:lnTo>
                        <a:pt x="3023" y="26463"/>
                      </a:lnTo>
                      <a:lnTo>
                        <a:pt x="3874" y="27821"/>
                      </a:lnTo>
                      <a:lnTo>
                        <a:pt x="4833" y="29070"/>
                      </a:lnTo>
                      <a:lnTo>
                        <a:pt x="5883" y="30192"/>
                      </a:lnTo>
                      <a:lnTo>
                        <a:pt x="7023" y="31169"/>
                      </a:lnTo>
                      <a:lnTo>
                        <a:pt x="8236" y="31984"/>
                      </a:lnTo>
                      <a:lnTo>
                        <a:pt x="9557" y="32617"/>
                      </a:lnTo>
                      <a:lnTo>
                        <a:pt x="10951" y="33052"/>
                      </a:lnTo>
                      <a:lnTo>
                        <a:pt x="11675" y="33178"/>
                      </a:lnTo>
                      <a:lnTo>
                        <a:pt x="12779" y="33323"/>
                      </a:lnTo>
                      <a:lnTo>
                        <a:pt x="13829" y="33359"/>
                      </a:lnTo>
                      <a:lnTo>
                        <a:pt x="14770" y="33323"/>
                      </a:lnTo>
                      <a:lnTo>
                        <a:pt x="16562" y="33052"/>
                      </a:lnTo>
                      <a:lnTo>
                        <a:pt x="18245" y="32509"/>
                      </a:lnTo>
                      <a:lnTo>
                        <a:pt x="19802" y="31694"/>
                      </a:lnTo>
                      <a:lnTo>
                        <a:pt x="20544" y="31169"/>
                      </a:lnTo>
                      <a:lnTo>
                        <a:pt x="20997" y="30807"/>
                      </a:lnTo>
                      <a:lnTo>
                        <a:pt x="21847" y="30047"/>
                      </a:lnTo>
                      <a:lnTo>
                        <a:pt x="22607" y="29214"/>
                      </a:lnTo>
                      <a:lnTo>
                        <a:pt x="23295" y="28327"/>
                      </a:lnTo>
                      <a:lnTo>
                        <a:pt x="24218" y="26916"/>
                      </a:lnTo>
                      <a:lnTo>
                        <a:pt x="25214" y="24961"/>
                      </a:lnTo>
                      <a:lnTo>
                        <a:pt x="25974" y="23006"/>
                      </a:lnTo>
                      <a:lnTo>
                        <a:pt x="26535" y="21124"/>
                      </a:lnTo>
                      <a:lnTo>
                        <a:pt x="27096" y="18608"/>
                      </a:lnTo>
                      <a:lnTo>
                        <a:pt x="27259" y="17377"/>
                      </a:lnTo>
                      <a:lnTo>
                        <a:pt x="26970" y="17341"/>
                      </a:lnTo>
                      <a:lnTo>
                        <a:pt x="26789" y="18553"/>
                      </a:lnTo>
                      <a:lnTo>
                        <a:pt x="26246" y="21033"/>
                      </a:lnTo>
                      <a:lnTo>
                        <a:pt x="25703" y="22879"/>
                      </a:lnTo>
                      <a:lnTo>
                        <a:pt x="24942" y="24816"/>
                      </a:lnTo>
                      <a:lnTo>
                        <a:pt x="23965" y="26753"/>
                      </a:lnTo>
                      <a:lnTo>
                        <a:pt x="22752" y="28581"/>
                      </a:lnTo>
                      <a:lnTo>
                        <a:pt x="21630" y="29830"/>
                      </a:lnTo>
                      <a:lnTo>
                        <a:pt x="20816" y="30572"/>
                      </a:lnTo>
                      <a:lnTo>
                        <a:pt x="20363" y="30934"/>
                      </a:lnTo>
                      <a:lnTo>
                        <a:pt x="19911" y="31260"/>
                      </a:lnTo>
                      <a:lnTo>
                        <a:pt x="18951" y="31821"/>
                      </a:lnTo>
                      <a:lnTo>
                        <a:pt x="17974" y="32291"/>
                      </a:lnTo>
                      <a:lnTo>
                        <a:pt x="16924" y="32635"/>
                      </a:lnTo>
                      <a:lnTo>
                        <a:pt x="15838" y="32889"/>
                      </a:lnTo>
                      <a:lnTo>
                        <a:pt x="14716" y="33034"/>
                      </a:lnTo>
                      <a:lnTo>
                        <a:pt x="13557" y="33052"/>
                      </a:lnTo>
                      <a:lnTo>
                        <a:pt x="12345" y="32979"/>
                      </a:lnTo>
                      <a:lnTo>
                        <a:pt x="11729" y="32889"/>
                      </a:lnTo>
                      <a:lnTo>
                        <a:pt x="11005" y="32762"/>
                      </a:lnTo>
                      <a:lnTo>
                        <a:pt x="9648" y="32328"/>
                      </a:lnTo>
                      <a:lnTo>
                        <a:pt x="8363" y="31712"/>
                      </a:lnTo>
                      <a:lnTo>
                        <a:pt x="7168" y="30916"/>
                      </a:lnTo>
                      <a:lnTo>
                        <a:pt x="6046" y="29956"/>
                      </a:lnTo>
                      <a:lnTo>
                        <a:pt x="5014" y="28852"/>
                      </a:lnTo>
                      <a:lnTo>
                        <a:pt x="4091" y="27622"/>
                      </a:lnTo>
                      <a:lnTo>
                        <a:pt x="3240" y="26282"/>
                      </a:lnTo>
                      <a:lnTo>
                        <a:pt x="2498" y="24834"/>
                      </a:lnTo>
                      <a:lnTo>
                        <a:pt x="1865" y="23314"/>
                      </a:lnTo>
                      <a:lnTo>
                        <a:pt x="1340" y="21739"/>
                      </a:lnTo>
                      <a:lnTo>
                        <a:pt x="905" y="20110"/>
                      </a:lnTo>
                      <a:lnTo>
                        <a:pt x="579" y="18445"/>
                      </a:lnTo>
                      <a:lnTo>
                        <a:pt x="380" y="16761"/>
                      </a:lnTo>
                      <a:lnTo>
                        <a:pt x="290" y="15096"/>
                      </a:lnTo>
                      <a:lnTo>
                        <a:pt x="326" y="13449"/>
                      </a:lnTo>
                      <a:lnTo>
                        <a:pt x="380" y="12634"/>
                      </a:lnTo>
                      <a:lnTo>
                        <a:pt x="471" y="11892"/>
                      </a:lnTo>
                      <a:lnTo>
                        <a:pt x="706" y="10481"/>
                      </a:lnTo>
                      <a:lnTo>
                        <a:pt x="1032" y="9141"/>
                      </a:lnTo>
                      <a:lnTo>
                        <a:pt x="1430" y="7892"/>
                      </a:lnTo>
                      <a:lnTo>
                        <a:pt x="1937" y="6734"/>
                      </a:lnTo>
                      <a:lnTo>
                        <a:pt x="2516" y="5666"/>
                      </a:lnTo>
                      <a:lnTo>
                        <a:pt x="3186" y="4670"/>
                      </a:lnTo>
                      <a:lnTo>
                        <a:pt x="3928" y="3783"/>
                      </a:lnTo>
                      <a:lnTo>
                        <a:pt x="4742" y="2987"/>
                      </a:lnTo>
                      <a:lnTo>
                        <a:pt x="5629" y="2299"/>
                      </a:lnTo>
                      <a:lnTo>
                        <a:pt x="6607" y="1702"/>
                      </a:lnTo>
                      <a:lnTo>
                        <a:pt x="7639" y="1213"/>
                      </a:lnTo>
                      <a:lnTo>
                        <a:pt x="8743" y="815"/>
                      </a:lnTo>
                      <a:lnTo>
                        <a:pt x="9919" y="543"/>
                      </a:lnTo>
                      <a:lnTo>
                        <a:pt x="11150" y="362"/>
                      </a:lnTo>
                      <a:lnTo>
                        <a:pt x="12435" y="308"/>
                      </a:lnTo>
                      <a:lnTo>
                        <a:pt x="13105" y="308"/>
                      </a:lnTo>
                      <a:lnTo>
                        <a:pt x="13123" y="19"/>
                      </a:lnTo>
                      <a:lnTo>
                        <a:pt x="1281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8"/>
                <p:cNvSpPr/>
                <p:nvPr/>
              </p:nvSpPr>
              <p:spPr>
                <a:xfrm>
                  <a:off x="5991906" y="396761"/>
                  <a:ext cx="502022" cy="1059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3" h="33342" extrusionOk="0">
                      <a:moveTo>
                        <a:pt x="1431" y="1"/>
                      </a:moveTo>
                      <a:lnTo>
                        <a:pt x="1449" y="290"/>
                      </a:lnTo>
                      <a:lnTo>
                        <a:pt x="1558" y="290"/>
                      </a:lnTo>
                      <a:lnTo>
                        <a:pt x="2390" y="308"/>
                      </a:lnTo>
                      <a:lnTo>
                        <a:pt x="4019" y="453"/>
                      </a:lnTo>
                      <a:lnTo>
                        <a:pt x="5558" y="725"/>
                      </a:lnTo>
                      <a:lnTo>
                        <a:pt x="7006" y="1123"/>
                      </a:lnTo>
                      <a:lnTo>
                        <a:pt x="8345" y="1666"/>
                      </a:lnTo>
                      <a:lnTo>
                        <a:pt x="9594" y="2317"/>
                      </a:lnTo>
                      <a:lnTo>
                        <a:pt x="10734" y="3114"/>
                      </a:lnTo>
                      <a:lnTo>
                        <a:pt x="11784" y="4037"/>
                      </a:lnTo>
                      <a:lnTo>
                        <a:pt x="12255" y="4544"/>
                      </a:lnTo>
                      <a:lnTo>
                        <a:pt x="12744" y="5141"/>
                      </a:lnTo>
                      <a:lnTo>
                        <a:pt x="13594" y="6408"/>
                      </a:lnTo>
                      <a:lnTo>
                        <a:pt x="14300" y="7784"/>
                      </a:lnTo>
                      <a:lnTo>
                        <a:pt x="14825" y="9286"/>
                      </a:lnTo>
                      <a:lnTo>
                        <a:pt x="15223" y="10915"/>
                      </a:lnTo>
                      <a:lnTo>
                        <a:pt x="15440" y="12616"/>
                      </a:lnTo>
                      <a:lnTo>
                        <a:pt x="15513" y="14426"/>
                      </a:lnTo>
                      <a:lnTo>
                        <a:pt x="15404" y="16345"/>
                      </a:lnTo>
                      <a:lnTo>
                        <a:pt x="15296" y="17323"/>
                      </a:lnTo>
                      <a:lnTo>
                        <a:pt x="15115" y="18535"/>
                      </a:lnTo>
                      <a:lnTo>
                        <a:pt x="14572" y="21015"/>
                      </a:lnTo>
                      <a:lnTo>
                        <a:pt x="14029" y="22861"/>
                      </a:lnTo>
                      <a:lnTo>
                        <a:pt x="13268" y="24798"/>
                      </a:lnTo>
                      <a:lnTo>
                        <a:pt x="12291" y="26735"/>
                      </a:lnTo>
                      <a:lnTo>
                        <a:pt x="11078" y="28563"/>
                      </a:lnTo>
                      <a:lnTo>
                        <a:pt x="9956" y="29812"/>
                      </a:lnTo>
                      <a:lnTo>
                        <a:pt x="9142" y="30554"/>
                      </a:lnTo>
                      <a:lnTo>
                        <a:pt x="8689" y="30916"/>
                      </a:lnTo>
                      <a:lnTo>
                        <a:pt x="8237" y="31242"/>
                      </a:lnTo>
                      <a:lnTo>
                        <a:pt x="7277" y="31803"/>
                      </a:lnTo>
                      <a:lnTo>
                        <a:pt x="6300" y="32273"/>
                      </a:lnTo>
                      <a:lnTo>
                        <a:pt x="5250" y="32617"/>
                      </a:lnTo>
                      <a:lnTo>
                        <a:pt x="4164" y="32871"/>
                      </a:lnTo>
                      <a:lnTo>
                        <a:pt x="3042" y="33016"/>
                      </a:lnTo>
                      <a:lnTo>
                        <a:pt x="1883" y="33034"/>
                      </a:lnTo>
                      <a:lnTo>
                        <a:pt x="671" y="32961"/>
                      </a:lnTo>
                      <a:lnTo>
                        <a:pt x="55" y="32871"/>
                      </a:lnTo>
                      <a:lnTo>
                        <a:pt x="1" y="33160"/>
                      </a:lnTo>
                      <a:lnTo>
                        <a:pt x="1105" y="33305"/>
                      </a:lnTo>
                      <a:lnTo>
                        <a:pt x="2155" y="33341"/>
                      </a:lnTo>
                      <a:lnTo>
                        <a:pt x="3096" y="33305"/>
                      </a:lnTo>
                      <a:lnTo>
                        <a:pt x="4888" y="33034"/>
                      </a:lnTo>
                      <a:lnTo>
                        <a:pt x="6571" y="32491"/>
                      </a:lnTo>
                      <a:lnTo>
                        <a:pt x="8128" y="31676"/>
                      </a:lnTo>
                      <a:lnTo>
                        <a:pt x="8870" y="31151"/>
                      </a:lnTo>
                      <a:lnTo>
                        <a:pt x="9323" y="30789"/>
                      </a:lnTo>
                      <a:lnTo>
                        <a:pt x="10173" y="30029"/>
                      </a:lnTo>
                      <a:lnTo>
                        <a:pt x="10933" y="29196"/>
                      </a:lnTo>
                      <a:lnTo>
                        <a:pt x="11621" y="28309"/>
                      </a:lnTo>
                      <a:lnTo>
                        <a:pt x="12544" y="26898"/>
                      </a:lnTo>
                      <a:lnTo>
                        <a:pt x="13540" y="24943"/>
                      </a:lnTo>
                      <a:lnTo>
                        <a:pt x="14300" y="22988"/>
                      </a:lnTo>
                      <a:lnTo>
                        <a:pt x="14861" y="21106"/>
                      </a:lnTo>
                      <a:lnTo>
                        <a:pt x="15422" y="18590"/>
                      </a:lnTo>
                      <a:lnTo>
                        <a:pt x="15585" y="17359"/>
                      </a:lnTo>
                      <a:lnTo>
                        <a:pt x="15712" y="16363"/>
                      </a:lnTo>
                      <a:lnTo>
                        <a:pt x="15802" y="14426"/>
                      </a:lnTo>
                      <a:lnTo>
                        <a:pt x="15748" y="12580"/>
                      </a:lnTo>
                      <a:lnTo>
                        <a:pt x="15513" y="10825"/>
                      </a:lnTo>
                      <a:lnTo>
                        <a:pt x="15115" y="9196"/>
                      </a:lnTo>
                      <a:lnTo>
                        <a:pt x="14572" y="7657"/>
                      </a:lnTo>
                      <a:lnTo>
                        <a:pt x="13848" y="6245"/>
                      </a:lnTo>
                      <a:lnTo>
                        <a:pt x="12979" y="4942"/>
                      </a:lnTo>
                      <a:lnTo>
                        <a:pt x="12472" y="4345"/>
                      </a:lnTo>
                      <a:lnTo>
                        <a:pt x="11983" y="3820"/>
                      </a:lnTo>
                      <a:lnTo>
                        <a:pt x="10933" y="2878"/>
                      </a:lnTo>
                      <a:lnTo>
                        <a:pt x="9757" y="2064"/>
                      </a:lnTo>
                      <a:lnTo>
                        <a:pt x="8490" y="1394"/>
                      </a:lnTo>
                      <a:lnTo>
                        <a:pt x="7114" y="833"/>
                      </a:lnTo>
                      <a:lnTo>
                        <a:pt x="5630" y="435"/>
                      </a:lnTo>
                      <a:lnTo>
                        <a:pt x="4073" y="145"/>
                      </a:lnTo>
                      <a:lnTo>
                        <a:pt x="24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8"/>
                <p:cNvSpPr/>
                <p:nvPr/>
              </p:nvSpPr>
              <p:spPr>
                <a:xfrm>
                  <a:off x="5900480" y="1453602"/>
                  <a:ext cx="194385" cy="13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9" h="4346" extrusionOk="0">
                      <a:moveTo>
                        <a:pt x="3585" y="1"/>
                      </a:moveTo>
                      <a:lnTo>
                        <a:pt x="2752" y="182"/>
                      </a:lnTo>
                      <a:lnTo>
                        <a:pt x="2046" y="399"/>
                      </a:lnTo>
                      <a:lnTo>
                        <a:pt x="1539" y="580"/>
                      </a:lnTo>
                      <a:lnTo>
                        <a:pt x="960" y="888"/>
                      </a:lnTo>
                      <a:lnTo>
                        <a:pt x="743" y="1051"/>
                      </a:lnTo>
                      <a:lnTo>
                        <a:pt x="381" y="1358"/>
                      </a:lnTo>
                      <a:lnTo>
                        <a:pt x="146" y="1684"/>
                      </a:lnTo>
                      <a:lnTo>
                        <a:pt x="19" y="2028"/>
                      </a:lnTo>
                      <a:lnTo>
                        <a:pt x="1" y="2209"/>
                      </a:lnTo>
                      <a:lnTo>
                        <a:pt x="19" y="2408"/>
                      </a:lnTo>
                      <a:lnTo>
                        <a:pt x="146" y="2752"/>
                      </a:lnTo>
                      <a:lnTo>
                        <a:pt x="417" y="3006"/>
                      </a:lnTo>
                      <a:lnTo>
                        <a:pt x="779" y="3169"/>
                      </a:lnTo>
                      <a:lnTo>
                        <a:pt x="1015" y="3187"/>
                      </a:lnTo>
                      <a:lnTo>
                        <a:pt x="1214" y="3205"/>
                      </a:lnTo>
                      <a:lnTo>
                        <a:pt x="1648" y="3096"/>
                      </a:lnTo>
                      <a:lnTo>
                        <a:pt x="2245" y="2807"/>
                      </a:lnTo>
                      <a:lnTo>
                        <a:pt x="2553" y="2553"/>
                      </a:lnTo>
                      <a:lnTo>
                        <a:pt x="3006" y="2137"/>
                      </a:lnTo>
                      <a:lnTo>
                        <a:pt x="3476" y="1449"/>
                      </a:lnTo>
                      <a:lnTo>
                        <a:pt x="3657" y="960"/>
                      </a:lnTo>
                      <a:lnTo>
                        <a:pt x="3639" y="1069"/>
                      </a:lnTo>
                      <a:lnTo>
                        <a:pt x="3639" y="1196"/>
                      </a:lnTo>
                      <a:lnTo>
                        <a:pt x="3621" y="1648"/>
                      </a:lnTo>
                      <a:lnTo>
                        <a:pt x="3675" y="2553"/>
                      </a:lnTo>
                      <a:lnTo>
                        <a:pt x="3838" y="3078"/>
                      </a:lnTo>
                      <a:lnTo>
                        <a:pt x="4019" y="3531"/>
                      </a:lnTo>
                      <a:lnTo>
                        <a:pt x="4381" y="4001"/>
                      </a:lnTo>
                      <a:lnTo>
                        <a:pt x="4689" y="4200"/>
                      </a:lnTo>
                      <a:lnTo>
                        <a:pt x="4852" y="4273"/>
                      </a:lnTo>
                      <a:lnTo>
                        <a:pt x="5051" y="4345"/>
                      </a:lnTo>
                      <a:lnTo>
                        <a:pt x="5377" y="4345"/>
                      </a:lnTo>
                      <a:lnTo>
                        <a:pt x="5648" y="4255"/>
                      </a:lnTo>
                      <a:lnTo>
                        <a:pt x="5974" y="4001"/>
                      </a:lnTo>
                      <a:lnTo>
                        <a:pt x="6119" y="3766"/>
                      </a:lnTo>
                      <a:lnTo>
                        <a:pt x="5847" y="3621"/>
                      </a:lnTo>
                      <a:lnTo>
                        <a:pt x="5721" y="3838"/>
                      </a:lnTo>
                      <a:lnTo>
                        <a:pt x="5395" y="4037"/>
                      </a:lnTo>
                      <a:lnTo>
                        <a:pt x="5123" y="4037"/>
                      </a:lnTo>
                      <a:lnTo>
                        <a:pt x="4960" y="4001"/>
                      </a:lnTo>
                      <a:lnTo>
                        <a:pt x="4689" y="3874"/>
                      </a:lnTo>
                      <a:lnTo>
                        <a:pt x="4273" y="3368"/>
                      </a:lnTo>
                      <a:lnTo>
                        <a:pt x="4128" y="2988"/>
                      </a:lnTo>
                      <a:lnTo>
                        <a:pt x="3983" y="2499"/>
                      </a:lnTo>
                      <a:lnTo>
                        <a:pt x="3929" y="1648"/>
                      </a:lnTo>
                      <a:lnTo>
                        <a:pt x="3947" y="1214"/>
                      </a:lnTo>
                      <a:lnTo>
                        <a:pt x="3947" y="996"/>
                      </a:lnTo>
                      <a:lnTo>
                        <a:pt x="3947" y="779"/>
                      </a:lnTo>
                      <a:lnTo>
                        <a:pt x="4001" y="743"/>
                      </a:lnTo>
                      <a:lnTo>
                        <a:pt x="4019" y="689"/>
                      </a:lnTo>
                      <a:lnTo>
                        <a:pt x="4001" y="580"/>
                      </a:lnTo>
                      <a:lnTo>
                        <a:pt x="3874" y="508"/>
                      </a:lnTo>
                      <a:lnTo>
                        <a:pt x="3748" y="508"/>
                      </a:lnTo>
                      <a:lnTo>
                        <a:pt x="3712" y="490"/>
                      </a:lnTo>
                      <a:lnTo>
                        <a:pt x="3585" y="490"/>
                      </a:lnTo>
                      <a:lnTo>
                        <a:pt x="3422" y="526"/>
                      </a:lnTo>
                      <a:lnTo>
                        <a:pt x="3386" y="616"/>
                      </a:lnTo>
                      <a:lnTo>
                        <a:pt x="3386" y="671"/>
                      </a:lnTo>
                      <a:lnTo>
                        <a:pt x="3404" y="707"/>
                      </a:lnTo>
                      <a:lnTo>
                        <a:pt x="3223" y="1232"/>
                      </a:lnTo>
                      <a:lnTo>
                        <a:pt x="2788" y="1920"/>
                      </a:lnTo>
                      <a:lnTo>
                        <a:pt x="2336" y="2336"/>
                      </a:lnTo>
                      <a:lnTo>
                        <a:pt x="2064" y="2553"/>
                      </a:lnTo>
                      <a:lnTo>
                        <a:pt x="1558" y="2807"/>
                      </a:lnTo>
                      <a:lnTo>
                        <a:pt x="1196" y="2897"/>
                      </a:lnTo>
                      <a:lnTo>
                        <a:pt x="1033" y="2897"/>
                      </a:lnTo>
                      <a:lnTo>
                        <a:pt x="870" y="2879"/>
                      </a:lnTo>
                      <a:lnTo>
                        <a:pt x="598" y="2770"/>
                      </a:lnTo>
                      <a:lnTo>
                        <a:pt x="417" y="2589"/>
                      </a:lnTo>
                      <a:lnTo>
                        <a:pt x="309" y="2354"/>
                      </a:lnTo>
                      <a:lnTo>
                        <a:pt x="309" y="2227"/>
                      </a:lnTo>
                      <a:lnTo>
                        <a:pt x="327" y="2082"/>
                      </a:lnTo>
                      <a:lnTo>
                        <a:pt x="417" y="1811"/>
                      </a:lnTo>
                      <a:lnTo>
                        <a:pt x="761" y="1395"/>
                      </a:lnTo>
                      <a:lnTo>
                        <a:pt x="1123" y="1141"/>
                      </a:lnTo>
                      <a:lnTo>
                        <a:pt x="1648" y="852"/>
                      </a:lnTo>
                      <a:lnTo>
                        <a:pt x="2155" y="671"/>
                      </a:lnTo>
                      <a:lnTo>
                        <a:pt x="2825" y="472"/>
                      </a:lnTo>
                      <a:lnTo>
                        <a:pt x="3639" y="309"/>
                      </a:lnTo>
                      <a:lnTo>
                        <a:pt x="35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8"/>
                <p:cNvSpPr/>
                <p:nvPr/>
              </p:nvSpPr>
              <p:spPr>
                <a:xfrm>
                  <a:off x="6014334" y="1452458"/>
                  <a:ext cx="85137" cy="13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4382" extrusionOk="0">
                      <a:moveTo>
                        <a:pt x="182" y="1"/>
                      </a:moveTo>
                      <a:lnTo>
                        <a:pt x="55" y="37"/>
                      </a:lnTo>
                      <a:lnTo>
                        <a:pt x="1" y="37"/>
                      </a:lnTo>
                      <a:lnTo>
                        <a:pt x="55" y="345"/>
                      </a:lnTo>
                      <a:lnTo>
                        <a:pt x="109" y="327"/>
                      </a:lnTo>
                      <a:lnTo>
                        <a:pt x="218" y="308"/>
                      </a:lnTo>
                      <a:lnTo>
                        <a:pt x="345" y="327"/>
                      </a:lnTo>
                      <a:lnTo>
                        <a:pt x="417" y="363"/>
                      </a:lnTo>
                      <a:lnTo>
                        <a:pt x="1051" y="833"/>
                      </a:lnTo>
                      <a:lnTo>
                        <a:pt x="1702" y="1521"/>
                      </a:lnTo>
                      <a:lnTo>
                        <a:pt x="2028" y="1992"/>
                      </a:lnTo>
                      <a:lnTo>
                        <a:pt x="2137" y="2245"/>
                      </a:lnTo>
                      <a:lnTo>
                        <a:pt x="2318" y="2661"/>
                      </a:lnTo>
                      <a:lnTo>
                        <a:pt x="2372" y="3205"/>
                      </a:lnTo>
                      <a:lnTo>
                        <a:pt x="2318" y="3512"/>
                      </a:lnTo>
                      <a:lnTo>
                        <a:pt x="2263" y="3657"/>
                      </a:lnTo>
                      <a:lnTo>
                        <a:pt x="2137" y="3874"/>
                      </a:lnTo>
                      <a:lnTo>
                        <a:pt x="1811" y="4073"/>
                      </a:lnTo>
                      <a:lnTo>
                        <a:pt x="1539" y="4073"/>
                      </a:lnTo>
                      <a:lnTo>
                        <a:pt x="1376" y="4037"/>
                      </a:lnTo>
                      <a:lnTo>
                        <a:pt x="1268" y="4309"/>
                      </a:lnTo>
                      <a:lnTo>
                        <a:pt x="1467" y="4381"/>
                      </a:lnTo>
                      <a:lnTo>
                        <a:pt x="1793" y="4381"/>
                      </a:lnTo>
                      <a:lnTo>
                        <a:pt x="2064" y="4291"/>
                      </a:lnTo>
                      <a:lnTo>
                        <a:pt x="2390" y="4037"/>
                      </a:lnTo>
                      <a:lnTo>
                        <a:pt x="2535" y="3802"/>
                      </a:lnTo>
                      <a:lnTo>
                        <a:pt x="2607" y="3621"/>
                      </a:lnTo>
                      <a:lnTo>
                        <a:pt x="2680" y="3241"/>
                      </a:lnTo>
                      <a:lnTo>
                        <a:pt x="2607" y="2607"/>
                      </a:lnTo>
                      <a:lnTo>
                        <a:pt x="2426" y="2118"/>
                      </a:lnTo>
                      <a:lnTo>
                        <a:pt x="2300" y="1847"/>
                      </a:lnTo>
                      <a:lnTo>
                        <a:pt x="1956" y="1340"/>
                      </a:lnTo>
                      <a:lnTo>
                        <a:pt x="1250" y="616"/>
                      </a:lnTo>
                      <a:lnTo>
                        <a:pt x="598" y="109"/>
                      </a:lnTo>
                      <a:lnTo>
                        <a:pt x="453" y="37"/>
                      </a:ln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>
                  <a:off x="6132795" y="520400"/>
                  <a:ext cx="253028" cy="254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" h="8001" extrusionOk="0">
                      <a:moveTo>
                        <a:pt x="2064" y="0"/>
                      </a:moveTo>
                      <a:lnTo>
                        <a:pt x="1231" y="181"/>
                      </a:lnTo>
                      <a:lnTo>
                        <a:pt x="815" y="398"/>
                      </a:lnTo>
                      <a:lnTo>
                        <a:pt x="598" y="634"/>
                      </a:lnTo>
                      <a:lnTo>
                        <a:pt x="254" y="1050"/>
                      </a:lnTo>
                      <a:lnTo>
                        <a:pt x="73" y="1448"/>
                      </a:lnTo>
                      <a:lnTo>
                        <a:pt x="0" y="1792"/>
                      </a:lnTo>
                      <a:lnTo>
                        <a:pt x="37" y="2118"/>
                      </a:lnTo>
                      <a:lnTo>
                        <a:pt x="163" y="2407"/>
                      </a:lnTo>
                      <a:lnTo>
                        <a:pt x="471" y="2824"/>
                      </a:lnTo>
                      <a:lnTo>
                        <a:pt x="1448" y="3493"/>
                      </a:lnTo>
                      <a:lnTo>
                        <a:pt x="2553" y="4073"/>
                      </a:lnTo>
                      <a:lnTo>
                        <a:pt x="3132" y="4453"/>
                      </a:lnTo>
                      <a:lnTo>
                        <a:pt x="3331" y="4652"/>
                      </a:lnTo>
                      <a:lnTo>
                        <a:pt x="3639" y="5086"/>
                      </a:lnTo>
                      <a:lnTo>
                        <a:pt x="4091" y="6136"/>
                      </a:lnTo>
                      <a:lnTo>
                        <a:pt x="4435" y="6933"/>
                      </a:lnTo>
                      <a:lnTo>
                        <a:pt x="4725" y="7385"/>
                      </a:lnTo>
                      <a:lnTo>
                        <a:pt x="5123" y="7747"/>
                      </a:lnTo>
                      <a:lnTo>
                        <a:pt x="5612" y="7964"/>
                      </a:lnTo>
                      <a:lnTo>
                        <a:pt x="5937" y="8000"/>
                      </a:lnTo>
                      <a:lnTo>
                        <a:pt x="6408" y="8000"/>
                      </a:lnTo>
                      <a:lnTo>
                        <a:pt x="7114" y="7838"/>
                      </a:lnTo>
                      <a:lnTo>
                        <a:pt x="7603" y="7457"/>
                      </a:lnTo>
                      <a:lnTo>
                        <a:pt x="7874" y="6933"/>
                      </a:lnTo>
                      <a:lnTo>
                        <a:pt x="7965" y="6263"/>
                      </a:lnTo>
                      <a:lnTo>
                        <a:pt x="7856" y="5485"/>
                      </a:lnTo>
                      <a:lnTo>
                        <a:pt x="7603" y="4652"/>
                      </a:lnTo>
                      <a:lnTo>
                        <a:pt x="7204" y="3801"/>
                      </a:lnTo>
                      <a:lnTo>
                        <a:pt x="6679" y="2950"/>
                      </a:lnTo>
                      <a:lnTo>
                        <a:pt x="6064" y="2136"/>
                      </a:lnTo>
                      <a:lnTo>
                        <a:pt x="5340" y="1412"/>
                      </a:lnTo>
                      <a:lnTo>
                        <a:pt x="4580" y="797"/>
                      </a:lnTo>
                      <a:lnTo>
                        <a:pt x="3765" y="344"/>
                      </a:lnTo>
                      <a:lnTo>
                        <a:pt x="2915" y="54"/>
                      </a:lnTo>
                      <a:lnTo>
                        <a:pt x="206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8"/>
                <p:cNvSpPr/>
                <p:nvPr/>
              </p:nvSpPr>
              <p:spPr>
                <a:xfrm>
                  <a:off x="6289759" y="826861"/>
                  <a:ext cx="112171" cy="11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3531" extrusionOk="0">
                      <a:moveTo>
                        <a:pt x="1449" y="1"/>
                      </a:moveTo>
                      <a:lnTo>
                        <a:pt x="942" y="145"/>
                      </a:lnTo>
                      <a:lnTo>
                        <a:pt x="435" y="580"/>
                      </a:lnTo>
                      <a:lnTo>
                        <a:pt x="109" y="1159"/>
                      </a:lnTo>
                      <a:lnTo>
                        <a:pt x="1" y="1829"/>
                      </a:lnTo>
                      <a:lnTo>
                        <a:pt x="128" y="2480"/>
                      </a:lnTo>
                      <a:lnTo>
                        <a:pt x="471" y="3041"/>
                      </a:lnTo>
                      <a:lnTo>
                        <a:pt x="906" y="3331"/>
                      </a:lnTo>
                      <a:lnTo>
                        <a:pt x="1268" y="3458"/>
                      </a:lnTo>
                      <a:lnTo>
                        <a:pt x="1467" y="3494"/>
                      </a:lnTo>
                      <a:lnTo>
                        <a:pt x="1702" y="3530"/>
                      </a:lnTo>
                      <a:lnTo>
                        <a:pt x="2101" y="3530"/>
                      </a:lnTo>
                      <a:lnTo>
                        <a:pt x="2607" y="3403"/>
                      </a:lnTo>
                      <a:lnTo>
                        <a:pt x="3132" y="2969"/>
                      </a:lnTo>
                      <a:lnTo>
                        <a:pt x="3440" y="2372"/>
                      </a:lnTo>
                      <a:lnTo>
                        <a:pt x="3530" y="1684"/>
                      </a:lnTo>
                      <a:lnTo>
                        <a:pt x="3422" y="1014"/>
                      </a:lnTo>
                      <a:lnTo>
                        <a:pt x="3060" y="453"/>
                      </a:lnTo>
                      <a:lnTo>
                        <a:pt x="2625" y="163"/>
                      </a:lnTo>
                      <a:lnTo>
                        <a:pt x="2263" y="55"/>
                      </a:lnTo>
                      <a:lnTo>
                        <a:pt x="2046" y="37"/>
                      </a:lnTo>
                      <a:lnTo>
                        <a:pt x="18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2" name="Google Shape;272;p8"/>
            <p:cNvGrpSpPr/>
            <p:nvPr/>
          </p:nvGrpSpPr>
          <p:grpSpPr>
            <a:xfrm rot="-1204581">
              <a:off x="8419312" y="2094231"/>
              <a:ext cx="691898" cy="1920706"/>
              <a:chOff x="5621053" y="396189"/>
              <a:chExt cx="872876" cy="2423098"/>
            </a:xfrm>
          </p:grpSpPr>
          <p:sp>
            <p:nvSpPr>
              <p:cNvPr id="273" name="Google Shape;273;p8"/>
              <p:cNvSpPr/>
              <p:nvPr/>
            </p:nvSpPr>
            <p:spPr>
              <a:xfrm>
                <a:off x="5942476" y="1646812"/>
                <a:ext cx="22196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36908" extrusionOk="0">
                    <a:moveTo>
                      <a:pt x="3729" y="1"/>
                    </a:moveTo>
                    <a:lnTo>
                      <a:pt x="3421" y="55"/>
                    </a:lnTo>
                    <a:lnTo>
                      <a:pt x="3494" y="598"/>
                    </a:lnTo>
                    <a:lnTo>
                      <a:pt x="3584" y="1684"/>
                    </a:lnTo>
                    <a:lnTo>
                      <a:pt x="3584" y="2770"/>
                    </a:lnTo>
                    <a:lnTo>
                      <a:pt x="3512" y="3874"/>
                    </a:lnTo>
                    <a:lnTo>
                      <a:pt x="3222" y="5594"/>
                    </a:lnTo>
                    <a:lnTo>
                      <a:pt x="2498" y="8055"/>
                    </a:lnTo>
                    <a:lnTo>
                      <a:pt x="1973" y="9395"/>
                    </a:lnTo>
                    <a:lnTo>
                      <a:pt x="1503" y="10607"/>
                    </a:lnTo>
                    <a:lnTo>
                      <a:pt x="652" y="13105"/>
                    </a:lnTo>
                    <a:lnTo>
                      <a:pt x="199" y="15042"/>
                    </a:lnTo>
                    <a:lnTo>
                      <a:pt x="36" y="16345"/>
                    </a:lnTo>
                    <a:lnTo>
                      <a:pt x="0" y="17685"/>
                    </a:lnTo>
                    <a:lnTo>
                      <a:pt x="109" y="19024"/>
                    </a:lnTo>
                    <a:lnTo>
                      <a:pt x="236" y="19712"/>
                    </a:lnTo>
                    <a:lnTo>
                      <a:pt x="471" y="20671"/>
                    </a:lnTo>
                    <a:lnTo>
                      <a:pt x="1104" y="22517"/>
                    </a:lnTo>
                    <a:lnTo>
                      <a:pt x="2371" y="25142"/>
                    </a:lnTo>
                    <a:lnTo>
                      <a:pt x="3313" y="26807"/>
                    </a:lnTo>
                    <a:lnTo>
                      <a:pt x="3747" y="27604"/>
                    </a:lnTo>
                    <a:lnTo>
                      <a:pt x="4200" y="28418"/>
                    </a:lnTo>
                    <a:lnTo>
                      <a:pt x="4797" y="29540"/>
                    </a:lnTo>
                    <a:lnTo>
                      <a:pt x="5720" y="31731"/>
                    </a:lnTo>
                    <a:lnTo>
                      <a:pt x="6335" y="33830"/>
                    </a:lnTo>
                    <a:lnTo>
                      <a:pt x="6643" y="35876"/>
                    </a:lnTo>
                    <a:lnTo>
                      <a:pt x="6697" y="36907"/>
                    </a:lnTo>
                    <a:lnTo>
                      <a:pt x="6987" y="36907"/>
                    </a:lnTo>
                    <a:lnTo>
                      <a:pt x="6951" y="35857"/>
                    </a:lnTo>
                    <a:lnTo>
                      <a:pt x="6625" y="33776"/>
                    </a:lnTo>
                    <a:lnTo>
                      <a:pt x="5991" y="31640"/>
                    </a:lnTo>
                    <a:lnTo>
                      <a:pt x="5068" y="29414"/>
                    </a:lnTo>
                    <a:lnTo>
                      <a:pt x="4471" y="28273"/>
                    </a:lnTo>
                    <a:lnTo>
                      <a:pt x="4019" y="27459"/>
                    </a:lnTo>
                    <a:lnTo>
                      <a:pt x="3566" y="26662"/>
                    </a:lnTo>
                    <a:lnTo>
                      <a:pt x="2607" y="24961"/>
                    </a:lnTo>
                    <a:lnTo>
                      <a:pt x="1376" y="22391"/>
                    </a:lnTo>
                    <a:lnTo>
                      <a:pt x="760" y="20599"/>
                    </a:lnTo>
                    <a:lnTo>
                      <a:pt x="525" y="19640"/>
                    </a:lnTo>
                    <a:lnTo>
                      <a:pt x="398" y="18988"/>
                    </a:lnTo>
                    <a:lnTo>
                      <a:pt x="290" y="17667"/>
                    </a:lnTo>
                    <a:lnTo>
                      <a:pt x="344" y="16363"/>
                    </a:lnTo>
                    <a:lnTo>
                      <a:pt x="507" y="15078"/>
                    </a:lnTo>
                    <a:lnTo>
                      <a:pt x="941" y="13160"/>
                    </a:lnTo>
                    <a:lnTo>
                      <a:pt x="1774" y="10698"/>
                    </a:lnTo>
                    <a:lnTo>
                      <a:pt x="2263" y="9503"/>
                    </a:lnTo>
                    <a:lnTo>
                      <a:pt x="2788" y="8146"/>
                    </a:lnTo>
                    <a:lnTo>
                      <a:pt x="3512" y="5648"/>
                    </a:lnTo>
                    <a:lnTo>
                      <a:pt x="3801" y="3892"/>
                    </a:lnTo>
                    <a:lnTo>
                      <a:pt x="3892" y="2770"/>
                    </a:lnTo>
                    <a:lnTo>
                      <a:pt x="3892" y="1666"/>
                    </a:lnTo>
                    <a:lnTo>
                      <a:pt x="3801" y="562"/>
                    </a:lnTo>
                    <a:lnTo>
                      <a:pt x="37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5948226" y="1451315"/>
                <a:ext cx="235778" cy="2421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7621" extrusionOk="0">
                    <a:moveTo>
                      <a:pt x="4942" y="1"/>
                    </a:moveTo>
                    <a:lnTo>
                      <a:pt x="2009" y="91"/>
                    </a:lnTo>
                    <a:lnTo>
                      <a:pt x="1376" y="2299"/>
                    </a:lnTo>
                    <a:lnTo>
                      <a:pt x="797" y="4616"/>
                    </a:lnTo>
                    <a:lnTo>
                      <a:pt x="326" y="6191"/>
                    </a:lnTo>
                    <a:lnTo>
                      <a:pt x="0" y="7114"/>
                    </a:lnTo>
                    <a:lnTo>
                      <a:pt x="941" y="7349"/>
                    </a:lnTo>
                    <a:lnTo>
                      <a:pt x="2752" y="7621"/>
                    </a:lnTo>
                    <a:lnTo>
                      <a:pt x="4562" y="7603"/>
                    </a:lnTo>
                    <a:lnTo>
                      <a:pt x="6426" y="7277"/>
                    </a:lnTo>
                    <a:lnTo>
                      <a:pt x="7421" y="6987"/>
                    </a:lnTo>
                    <a:lnTo>
                      <a:pt x="6752" y="5286"/>
                    </a:lnTo>
                    <a:lnTo>
                      <a:pt x="5792" y="2933"/>
                    </a:lnTo>
                    <a:lnTo>
                      <a:pt x="5213" y="1105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5943048" y="1450171"/>
                <a:ext cx="245563" cy="248422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820" extrusionOk="0">
                    <a:moveTo>
                      <a:pt x="5249" y="0"/>
                    </a:moveTo>
                    <a:lnTo>
                      <a:pt x="4942" y="73"/>
                    </a:lnTo>
                    <a:lnTo>
                      <a:pt x="5340" y="1575"/>
                    </a:lnTo>
                    <a:lnTo>
                      <a:pt x="6173" y="3964"/>
                    </a:lnTo>
                    <a:lnTo>
                      <a:pt x="6625" y="5050"/>
                    </a:lnTo>
                    <a:lnTo>
                      <a:pt x="7005" y="5955"/>
                    </a:lnTo>
                    <a:lnTo>
                      <a:pt x="7385" y="6915"/>
                    </a:lnTo>
                    <a:lnTo>
                      <a:pt x="6516" y="7186"/>
                    </a:lnTo>
                    <a:lnTo>
                      <a:pt x="4815" y="7476"/>
                    </a:lnTo>
                    <a:lnTo>
                      <a:pt x="3096" y="7512"/>
                    </a:lnTo>
                    <a:lnTo>
                      <a:pt x="1304" y="7277"/>
                    </a:lnTo>
                    <a:lnTo>
                      <a:pt x="362" y="7041"/>
                    </a:lnTo>
                    <a:lnTo>
                      <a:pt x="706" y="6046"/>
                    </a:lnTo>
                    <a:lnTo>
                      <a:pt x="1195" y="4326"/>
                    </a:lnTo>
                    <a:lnTo>
                      <a:pt x="1412" y="3494"/>
                    </a:lnTo>
                    <a:lnTo>
                      <a:pt x="1756" y="2082"/>
                    </a:lnTo>
                    <a:lnTo>
                      <a:pt x="2317" y="181"/>
                    </a:lnTo>
                    <a:lnTo>
                      <a:pt x="2028" y="91"/>
                    </a:lnTo>
                    <a:lnTo>
                      <a:pt x="1466" y="2009"/>
                    </a:lnTo>
                    <a:lnTo>
                      <a:pt x="1123" y="3403"/>
                    </a:lnTo>
                    <a:lnTo>
                      <a:pt x="887" y="4308"/>
                    </a:lnTo>
                    <a:lnTo>
                      <a:pt x="399" y="6046"/>
                    </a:lnTo>
                    <a:lnTo>
                      <a:pt x="18" y="7096"/>
                    </a:lnTo>
                    <a:lnTo>
                      <a:pt x="0" y="7150"/>
                    </a:lnTo>
                    <a:lnTo>
                      <a:pt x="37" y="7222"/>
                    </a:lnTo>
                    <a:lnTo>
                      <a:pt x="73" y="7277"/>
                    </a:lnTo>
                    <a:lnTo>
                      <a:pt x="127" y="7295"/>
                    </a:lnTo>
                    <a:lnTo>
                      <a:pt x="1086" y="7530"/>
                    </a:lnTo>
                    <a:lnTo>
                      <a:pt x="2896" y="7802"/>
                    </a:lnTo>
                    <a:lnTo>
                      <a:pt x="3765" y="7820"/>
                    </a:lnTo>
                    <a:lnTo>
                      <a:pt x="4725" y="7802"/>
                    </a:lnTo>
                    <a:lnTo>
                      <a:pt x="6643" y="7458"/>
                    </a:lnTo>
                    <a:lnTo>
                      <a:pt x="7621" y="7150"/>
                    </a:lnTo>
                    <a:lnTo>
                      <a:pt x="7675" y="7132"/>
                    </a:lnTo>
                    <a:lnTo>
                      <a:pt x="7711" y="7078"/>
                    </a:lnTo>
                    <a:lnTo>
                      <a:pt x="7729" y="7023"/>
                    </a:lnTo>
                    <a:lnTo>
                      <a:pt x="7729" y="6969"/>
                    </a:lnTo>
                    <a:lnTo>
                      <a:pt x="7313" y="5901"/>
                    </a:lnTo>
                    <a:lnTo>
                      <a:pt x="6915" y="4942"/>
                    </a:lnTo>
                    <a:lnTo>
                      <a:pt x="6462" y="3856"/>
                    </a:lnTo>
                    <a:lnTo>
                      <a:pt x="5630" y="1503"/>
                    </a:lnTo>
                    <a:lnTo>
                      <a:pt x="5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5625627" y="400795"/>
                <a:ext cx="863695" cy="1049979"/>
              </a:xfrm>
              <a:custGeom>
                <a:avLst/>
                <a:gdLst/>
                <a:ahLst/>
                <a:cxnLst/>
                <a:rect l="l" t="t" r="r" b="b"/>
                <a:pathLst>
                  <a:path w="27188" h="33052" extrusionOk="0">
                    <a:moveTo>
                      <a:pt x="12092" y="0"/>
                    </a:moveTo>
                    <a:lnTo>
                      <a:pt x="10445" y="127"/>
                    </a:lnTo>
                    <a:lnTo>
                      <a:pt x="8943" y="417"/>
                    </a:lnTo>
                    <a:lnTo>
                      <a:pt x="7549" y="869"/>
                    </a:lnTo>
                    <a:lnTo>
                      <a:pt x="6300" y="1466"/>
                    </a:lnTo>
                    <a:lnTo>
                      <a:pt x="5160" y="2190"/>
                    </a:lnTo>
                    <a:lnTo>
                      <a:pt x="4128" y="3059"/>
                    </a:lnTo>
                    <a:lnTo>
                      <a:pt x="3241" y="4037"/>
                    </a:lnTo>
                    <a:lnTo>
                      <a:pt x="2445" y="5123"/>
                    </a:lnTo>
                    <a:lnTo>
                      <a:pt x="1775" y="6299"/>
                    </a:lnTo>
                    <a:lnTo>
                      <a:pt x="1214" y="7548"/>
                    </a:lnTo>
                    <a:lnTo>
                      <a:pt x="761" y="8887"/>
                    </a:lnTo>
                    <a:lnTo>
                      <a:pt x="417" y="10263"/>
                    </a:lnTo>
                    <a:lnTo>
                      <a:pt x="182" y="11693"/>
                    </a:lnTo>
                    <a:lnTo>
                      <a:pt x="37" y="13159"/>
                    </a:lnTo>
                    <a:lnTo>
                      <a:pt x="1" y="14662"/>
                    </a:lnTo>
                    <a:lnTo>
                      <a:pt x="55" y="16164"/>
                    </a:lnTo>
                    <a:lnTo>
                      <a:pt x="200" y="17684"/>
                    </a:lnTo>
                    <a:lnTo>
                      <a:pt x="435" y="19187"/>
                    </a:lnTo>
                    <a:lnTo>
                      <a:pt x="779" y="20671"/>
                    </a:lnTo>
                    <a:lnTo>
                      <a:pt x="1196" y="22119"/>
                    </a:lnTo>
                    <a:lnTo>
                      <a:pt x="1702" y="23531"/>
                    </a:lnTo>
                    <a:lnTo>
                      <a:pt x="2282" y="24870"/>
                    </a:lnTo>
                    <a:lnTo>
                      <a:pt x="2951" y="26173"/>
                    </a:lnTo>
                    <a:lnTo>
                      <a:pt x="3693" y="27386"/>
                    </a:lnTo>
                    <a:lnTo>
                      <a:pt x="4526" y="28508"/>
                    </a:lnTo>
                    <a:lnTo>
                      <a:pt x="5413" y="29522"/>
                    </a:lnTo>
                    <a:lnTo>
                      <a:pt x="6390" y="30445"/>
                    </a:lnTo>
                    <a:lnTo>
                      <a:pt x="7422" y="31241"/>
                    </a:lnTo>
                    <a:lnTo>
                      <a:pt x="8526" y="31893"/>
                    </a:lnTo>
                    <a:lnTo>
                      <a:pt x="9685" y="32418"/>
                    </a:lnTo>
                    <a:lnTo>
                      <a:pt x="10915" y="32780"/>
                    </a:lnTo>
                    <a:lnTo>
                      <a:pt x="11567" y="32889"/>
                    </a:lnTo>
                    <a:lnTo>
                      <a:pt x="12526" y="33015"/>
                    </a:lnTo>
                    <a:lnTo>
                      <a:pt x="14336" y="33051"/>
                    </a:lnTo>
                    <a:lnTo>
                      <a:pt x="16002" y="32852"/>
                    </a:lnTo>
                    <a:lnTo>
                      <a:pt x="17522" y="32418"/>
                    </a:lnTo>
                    <a:lnTo>
                      <a:pt x="18916" y="31803"/>
                    </a:lnTo>
                    <a:lnTo>
                      <a:pt x="20183" y="31006"/>
                    </a:lnTo>
                    <a:lnTo>
                      <a:pt x="21341" y="30047"/>
                    </a:lnTo>
                    <a:lnTo>
                      <a:pt x="22355" y="28961"/>
                    </a:lnTo>
                    <a:lnTo>
                      <a:pt x="23278" y="27748"/>
                    </a:lnTo>
                    <a:lnTo>
                      <a:pt x="24074" y="26445"/>
                    </a:lnTo>
                    <a:lnTo>
                      <a:pt x="24780" y="25087"/>
                    </a:lnTo>
                    <a:lnTo>
                      <a:pt x="25378" y="23657"/>
                    </a:lnTo>
                    <a:lnTo>
                      <a:pt x="26102" y="21485"/>
                    </a:lnTo>
                    <a:lnTo>
                      <a:pt x="26771" y="18589"/>
                    </a:lnTo>
                    <a:lnTo>
                      <a:pt x="26970" y="17214"/>
                    </a:lnTo>
                    <a:lnTo>
                      <a:pt x="27097" y="16236"/>
                    </a:lnTo>
                    <a:lnTo>
                      <a:pt x="27188" y="14354"/>
                    </a:lnTo>
                    <a:lnTo>
                      <a:pt x="27133" y="12562"/>
                    </a:lnTo>
                    <a:lnTo>
                      <a:pt x="26916" y="10879"/>
                    </a:lnTo>
                    <a:lnTo>
                      <a:pt x="26554" y="9286"/>
                    </a:lnTo>
                    <a:lnTo>
                      <a:pt x="26047" y="7820"/>
                    </a:lnTo>
                    <a:lnTo>
                      <a:pt x="25396" y="6462"/>
                    </a:lnTo>
                    <a:lnTo>
                      <a:pt x="24617" y="5213"/>
                    </a:lnTo>
                    <a:lnTo>
                      <a:pt x="23694" y="4091"/>
                    </a:lnTo>
                    <a:lnTo>
                      <a:pt x="22644" y="3095"/>
                    </a:lnTo>
                    <a:lnTo>
                      <a:pt x="21468" y="2245"/>
                    </a:lnTo>
                    <a:lnTo>
                      <a:pt x="20183" y="1503"/>
                    </a:lnTo>
                    <a:lnTo>
                      <a:pt x="18771" y="923"/>
                    </a:lnTo>
                    <a:lnTo>
                      <a:pt x="17251" y="471"/>
                    </a:lnTo>
                    <a:lnTo>
                      <a:pt x="15622" y="181"/>
                    </a:lnTo>
                    <a:lnTo>
                      <a:pt x="13884" y="36"/>
                    </a:lnTo>
                    <a:lnTo>
                      <a:pt x="12979" y="18"/>
                    </a:lnTo>
                    <a:lnTo>
                      <a:pt x="1209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5621053" y="396189"/>
                <a:ext cx="865982" cy="1059764"/>
              </a:xfrm>
              <a:custGeom>
                <a:avLst/>
                <a:gdLst/>
                <a:ahLst/>
                <a:cxnLst/>
                <a:rect l="l" t="t" r="r" b="b"/>
                <a:pathLst>
                  <a:path w="27260" h="33360" extrusionOk="0">
                    <a:moveTo>
                      <a:pt x="12526" y="0"/>
                    </a:moveTo>
                    <a:lnTo>
                      <a:pt x="11874" y="19"/>
                    </a:lnTo>
                    <a:lnTo>
                      <a:pt x="10607" y="127"/>
                    </a:lnTo>
                    <a:lnTo>
                      <a:pt x="9394" y="326"/>
                    </a:lnTo>
                    <a:lnTo>
                      <a:pt x="8254" y="652"/>
                    </a:lnTo>
                    <a:lnTo>
                      <a:pt x="7168" y="1068"/>
                    </a:lnTo>
                    <a:lnTo>
                      <a:pt x="6154" y="1593"/>
                    </a:lnTo>
                    <a:lnTo>
                      <a:pt x="5213" y="2209"/>
                    </a:lnTo>
                    <a:lnTo>
                      <a:pt x="4344" y="2933"/>
                    </a:lnTo>
                    <a:lnTo>
                      <a:pt x="3548" y="3747"/>
                    </a:lnTo>
                    <a:lnTo>
                      <a:pt x="2824" y="4634"/>
                    </a:lnTo>
                    <a:lnTo>
                      <a:pt x="2172" y="5630"/>
                    </a:lnTo>
                    <a:lnTo>
                      <a:pt x="1611" y="6716"/>
                    </a:lnTo>
                    <a:lnTo>
                      <a:pt x="1122" y="7874"/>
                    </a:lnTo>
                    <a:lnTo>
                      <a:pt x="706" y="9123"/>
                    </a:lnTo>
                    <a:lnTo>
                      <a:pt x="398" y="10462"/>
                    </a:lnTo>
                    <a:lnTo>
                      <a:pt x="163" y="11856"/>
                    </a:lnTo>
                    <a:lnTo>
                      <a:pt x="91" y="12598"/>
                    </a:lnTo>
                    <a:lnTo>
                      <a:pt x="18" y="13431"/>
                    </a:lnTo>
                    <a:lnTo>
                      <a:pt x="0" y="15114"/>
                    </a:lnTo>
                    <a:lnTo>
                      <a:pt x="91" y="16816"/>
                    </a:lnTo>
                    <a:lnTo>
                      <a:pt x="290" y="18499"/>
                    </a:lnTo>
                    <a:lnTo>
                      <a:pt x="616" y="20200"/>
                    </a:lnTo>
                    <a:lnTo>
                      <a:pt x="1050" y="21848"/>
                    </a:lnTo>
                    <a:lnTo>
                      <a:pt x="1611" y="23458"/>
                    </a:lnTo>
                    <a:lnTo>
                      <a:pt x="2263" y="24997"/>
                    </a:lnTo>
                    <a:lnTo>
                      <a:pt x="3023" y="26463"/>
                    </a:lnTo>
                    <a:lnTo>
                      <a:pt x="3874" y="27821"/>
                    </a:lnTo>
                    <a:lnTo>
                      <a:pt x="4833" y="29070"/>
                    </a:lnTo>
                    <a:lnTo>
                      <a:pt x="5883" y="30192"/>
                    </a:lnTo>
                    <a:lnTo>
                      <a:pt x="7023" y="31169"/>
                    </a:lnTo>
                    <a:lnTo>
                      <a:pt x="8236" y="31984"/>
                    </a:lnTo>
                    <a:lnTo>
                      <a:pt x="9557" y="32617"/>
                    </a:lnTo>
                    <a:lnTo>
                      <a:pt x="10951" y="33052"/>
                    </a:lnTo>
                    <a:lnTo>
                      <a:pt x="11675" y="33178"/>
                    </a:lnTo>
                    <a:lnTo>
                      <a:pt x="12779" y="33323"/>
                    </a:lnTo>
                    <a:lnTo>
                      <a:pt x="13829" y="33359"/>
                    </a:lnTo>
                    <a:lnTo>
                      <a:pt x="14770" y="33323"/>
                    </a:lnTo>
                    <a:lnTo>
                      <a:pt x="16562" y="33052"/>
                    </a:lnTo>
                    <a:lnTo>
                      <a:pt x="18245" y="32509"/>
                    </a:lnTo>
                    <a:lnTo>
                      <a:pt x="19802" y="31694"/>
                    </a:lnTo>
                    <a:lnTo>
                      <a:pt x="20544" y="31169"/>
                    </a:lnTo>
                    <a:lnTo>
                      <a:pt x="20997" y="30807"/>
                    </a:lnTo>
                    <a:lnTo>
                      <a:pt x="21847" y="30047"/>
                    </a:lnTo>
                    <a:lnTo>
                      <a:pt x="22607" y="29214"/>
                    </a:lnTo>
                    <a:lnTo>
                      <a:pt x="23295" y="28327"/>
                    </a:lnTo>
                    <a:lnTo>
                      <a:pt x="24218" y="26916"/>
                    </a:lnTo>
                    <a:lnTo>
                      <a:pt x="25214" y="24961"/>
                    </a:lnTo>
                    <a:lnTo>
                      <a:pt x="25974" y="23006"/>
                    </a:lnTo>
                    <a:lnTo>
                      <a:pt x="26535" y="21124"/>
                    </a:lnTo>
                    <a:lnTo>
                      <a:pt x="27096" y="18608"/>
                    </a:lnTo>
                    <a:lnTo>
                      <a:pt x="27259" y="17377"/>
                    </a:lnTo>
                    <a:lnTo>
                      <a:pt x="26970" y="17341"/>
                    </a:lnTo>
                    <a:lnTo>
                      <a:pt x="26789" y="18553"/>
                    </a:lnTo>
                    <a:lnTo>
                      <a:pt x="26246" y="21033"/>
                    </a:lnTo>
                    <a:lnTo>
                      <a:pt x="25703" y="22879"/>
                    </a:lnTo>
                    <a:lnTo>
                      <a:pt x="24942" y="24816"/>
                    </a:lnTo>
                    <a:lnTo>
                      <a:pt x="23965" y="26753"/>
                    </a:lnTo>
                    <a:lnTo>
                      <a:pt x="22752" y="28581"/>
                    </a:lnTo>
                    <a:lnTo>
                      <a:pt x="21630" y="29830"/>
                    </a:lnTo>
                    <a:lnTo>
                      <a:pt x="20816" y="30572"/>
                    </a:lnTo>
                    <a:lnTo>
                      <a:pt x="20363" y="30934"/>
                    </a:lnTo>
                    <a:lnTo>
                      <a:pt x="19911" y="31260"/>
                    </a:lnTo>
                    <a:lnTo>
                      <a:pt x="18951" y="31821"/>
                    </a:lnTo>
                    <a:lnTo>
                      <a:pt x="17974" y="32291"/>
                    </a:lnTo>
                    <a:lnTo>
                      <a:pt x="16924" y="32635"/>
                    </a:lnTo>
                    <a:lnTo>
                      <a:pt x="15838" y="32889"/>
                    </a:lnTo>
                    <a:lnTo>
                      <a:pt x="14716" y="33034"/>
                    </a:lnTo>
                    <a:lnTo>
                      <a:pt x="13557" y="33052"/>
                    </a:lnTo>
                    <a:lnTo>
                      <a:pt x="12345" y="32979"/>
                    </a:lnTo>
                    <a:lnTo>
                      <a:pt x="11729" y="32889"/>
                    </a:lnTo>
                    <a:lnTo>
                      <a:pt x="11005" y="32762"/>
                    </a:lnTo>
                    <a:lnTo>
                      <a:pt x="9648" y="32328"/>
                    </a:lnTo>
                    <a:lnTo>
                      <a:pt x="8363" y="31712"/>
                    </a:lnTo>
                    <a:lnTo>
                      <a:pt x="7168" y="30916"/>
                    </a:lnTo>
                    <a:lnTo>
                      <a:pt x="6046" y="29956"/>
                    </a:lnTo>
                    <a:lnTo>
                      <a:pt x="5014" y="28852"/>
                    </a:lnTo>
                    <a:lnTo>
                      <a:pt x="4091" y="27622"/>
                    </a:lnTo>
                    <a:lnTo>
                      <a:pt x="3240" y="26282"/>
                    </a:lnTo>
                    <a:lnTo>
                      <a:pt x="2498" y="24834"/>
                    </a:lnTo>
                    <a:lnTo>
                      <a:pt x="1865" y="23314"/>
                    </a:lnTo>
                    <a:lnTo>
                      <a:pt x="1340" y="21739"/>
                    </a:lnTo>
                    <a:lnTo>
                      <a:pt x="905" y="20110"/>
                    </a:lnTo>
                    <a:lnTo>
                      <a:pt x="579" y="18445"/>
                    </a:lnTo>
                    <a:lnTo>
                      <a:pt x="380" y="16761"/>
                    </a:lnTo>
                    <a:lnTo>
                      <a:pt x="290" y="15096"/>
                    </a:lnTo>
                    <a:lnTo>
                      <a:pt x="326" y="13449"/>
                    </a:lnTo>
                    <a:lnTo>
                      <a:pt x="380" y="12634"/>
                    </a:lnTo>
                    <a:lnTo>
                      <a:pt x="471" y="11892"/>
                    </a:lnTo>
                    <a:lnTo>
                      <a:pt x="706" y="10481"/>
                    </a:lnTo>
                    <a:lnTo>
                      <a:pt x="1032" y="9141"/>
                    </a:lnTo>
                    <a:lnTo>
                      <a:pt x="1430" y="7892"/>
                    </a:lnTo>
                    <a:lnTo>
                      <a:pt x="1937" y="6734"/>
                    </a:lnTo>
                    <a:lnTo>
                      <a:pt x="2516" y="5666"/>
                    </a:lnTo>
                    <a:lnTo>
                      <a:pt x="3186" y="4670"/>
                    </a:lnTo>
                    <a:lnTo>
                      <a:pt x="3928" y="3783"/>
                    </a:lnTo>
                    <a:lnTo>
                      <a:pt x="4742" y="2987"/>
                    </a:lnTo>
                    <a:lnTo>
                      <a:pt x="5629" y="2299"/>
                    </a:lnTo>
                    <a:lnTo>
                      <a:pt x="6607" y="1702"/>
                    </a:lnTo>
                    <a:lnTo>
                      <a:pt x="7639" y="1213"/>
                    </a:lnTo>
                    <a:lnTo>
                      <a:pt x="8743" y="815"/>
                    </a:lnTo>
                    <a:lnTo>
                      <a:pt x="9919" y="543"/>
                    </a:lnTo>
                    <a:lnTo>
                      <a:pt x="11150" y="362"/>
                    </a:lnTo>
                    <a:lnTo>
                      <a:pt x="12435" y="308"/>
                    </a:lnTo>
                    <a:lnTo>
                      <a:pt x="13105" y="308"/>
                    </a:lnTo>
                    <a:lnTo>
                      <a:pt x="13123" y="19"/>
                    </a:lnTo>
                    <a:lnTo>
                      <a:pt x="128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5991906" y="396761"/>
                <a:ext cx="502022" cy="1059192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33342" extrusionOk="0">
                    <a:moveTo>
                      <a:pt x="1431" y="1"/>
                    </a:moveTo>
                    <a:lnTo>
                      <a:pt x="1449" y="290"/>
                    </a:lnTo>
                    <a:lnTo>
                      <a:pt x="1558" y="290"/>
                    </a:lnTo>
                    <a:lnTo>
                      <a:pt x="2390" y="308"/>
                    </a:lnTo>
                    <a:lnTo>
                      <a:pt x="4019" y="453"/>
                    </a:lnTo>
                    <a:lnTo>
                      <a:pt x="5558" y="725"/>
                    </a:lnTo>
                    <a:lnTo>
                      <a:pt x="7006" y="1123"/>
                    </a:lnTo>
                    <a:lnTo>
                      <a:pt x="8345" y="1666"/>
                    </a:lnTo>
                    <a:lnTo>
                      <a:pt x="9594" y="2317"/>
                    </a:lnTo>
                    <a:lnTo>
                      <a:pt x="10734" y="3114"/>
                    </a:lnTo>
                    <a:lnTo>
                      <a:pt x="11784" y="4037"/>
                    </a:lnTo>
                    <a:lnTo>
                      <a:pt x="12255" y="4544"/>
                    </a:lnTo>
                    <a:lnTo>
                      <a:pt x="12744" y="5141"/>
                    </a:lnTo>
                    <a:lnTo>
                      <a:pt x="13594" y="6408"/>
                    </a:lnTo>
                    <a:lnTo>
                      <a:pt x="14300" y="7784"/>
                    </a:lnTo>
                    <a:lnTo>
                      <a:pt x="14825" y="9286"/>
                    </a:lnTo>
                    <a:lnTo>
                      <a:pt x="15223" y="10915"/>
                    </a:lnTo>
                    <a:lnTo>
                      <a:pt x="15440" y="12616"/>
                    </a:lnTo>
                    <a:lnTo>
                      <a:pt x="15513" y="14426"/>
                    </a:lnTo>
                    <a:lnTo>
                      <a:pt x="15404" y="16345"/>
                    </a:lnTo>
                    <a:lnTo>
                      <a:pt x="15296" y="17323"/>
                    </a:lnTo>
                    <a:lnTo>
                      <a:pt x="15115" y="18535"/>
                    </a:lnTo>
                    <a:lnTo>
                      <a:pt x="14572" y="21015"/>
                    </a:lnTo>
                    <a:lnTo>
                      <a:pt x="14029" y="22861"/>
                    </a:lnTo>
                    <a:lnTo>
                      <a:pt x="13268" y="24798"/>
                    </a:lnTo>
                    <a:lnTo>
                      <a:pt x="12291" y="26735"/>
                    </a:lnTo>
                    <a:lnTo>
                      <a:pt x="11078" y="28563"/>
                    </a:lnTo>
                    <a:lnTo>
                      <a:pt x="9956" y="29812"/>
                    </a:lnTo>
                    <a:lnTo>
                      <a:pt x="9142" y="30554"/>
                    </a:lnTo>
                    <a:lnTo>
                      <a:pt x="8689" y="30916"/>
                    </a:lnTo>
                    <a:lnTo>
                      <a:pt x="8237" y="31242"/>
                    </a:lnTo>
                    <a:lnTo>
                      <a:pt x="7277" y="31803"/>
                    </a:lnTo>
                    <a:lnTo>
                      <a:pt x="6300" y="32273"/>
                    </a:lnTo>
                    <a:lnTo>
                      <a:pt x="5250" y="32617"/>
                    </a:lnTo>
                    <a:lnTo>
                      <a:pt x="4164" y="32871"/>
                    </a:lnTo>
                    <a:lnTo>
                      <a:pt x="3042" y="33016"/>
                    </a:lnTo>
                    <a:lnTo>
                      <a:pt x="1883" y="33034"/>
                    </a:lnTo>
                    <a:lnTo>
                      <a:pt x="671" y="32961"/>
                    </a:lnTo>
                    <a:lnTo>
                      <a:pt x="55" y="32871"/>
                    </a:lnTo>
                    <a:lnTo>
                      <a:pt x="1" y="33160"/>
                    </a:lnTo>
                    <a:lnTo>
                      <a:pt x="1105" y="33305"/>
                    </a:lnTo>
                    <a:lnTo>
                      <a:pt x="2155" y="33341"/>
                    </a:lnTo>
                    <a:lnTo>
                      <a:pt x="3096" y="33305"/>
                    </a:lnTo>
                    <a:lnTo>
                      <a:pt x="4888" y="33034"/>
                    </a:lnTo>
                    <a:lnTo>
                      <a:pt x="6571" y="32491"/>
                    </a:lnTo>
                    <a:lnTo>
                      <a:pt x="8128" y="31676"/>
                    </a:lnTo>
                    <a:lnTo>
                      <a:pt x="8870" y="31151"/>
                    </a:lnTo>
                    <a:lnTo>
                      <a:pt x="9323" y="30789"/>
                    </a:lnTo>
                    <a:lnTo>
                      <a:pt x="10173" y="30029"/>
                    </a:lnTo>
                    <a:lnTo>
                      <a:pt x="10933" y="29196"/>
                    </a:lnTo>
                    <a:lnTo>
                      <a:pt x="11621" y="28309"/>
                    </a:lnTo>
                    <a:lnTo>
                      <a:pt x="12544" y="26898"/>
                    </a:lnTo>
                    <a:lnTo>
                      <a:pt x="13540" y="24943"/>
                    </a:lnTo>
                    <a:lnTo>
                      <a:pt x="14300" y="22988"/>
                    </a:lnTo>
                    <a:lnTo>
                      <a:pt x="14861" y="21106"/>
                    </a:lnTo>
                    <a:lnTo>
                      <a:pt x="15422" y="18590"/>
                    </a:lnTo>
                    <a:lnTo>
                      <a:pt x="15585" y="17359"/>
                    </a:lnTo>
                    <a:lnTo>
                      <a:pt x="15712" y="16363"/>
                    </a:lnTo>
                    <a:lnTo>
                      <a:pt x="15802" y="14426"/>
                    </a:lnTo>
                    <a:lnTo>
                      <a:pt x="15748" y="12580"/>
                    </a:lnTo>
                    <a:lnTo>
                      <a:pt x="15513" y="10825"/>
                    </a:lnTo>
                    <a:lnTo>
                      <a:pt x="15115" y="9196"/>
                    </a:lnTo>
                    <a:lnTo>
                      <a:pt x="14572" y="7657"/>
                    </a:lnTo>
                    <a:lnTo>
                      <a:pt x="13848" y="6245"/>
                    </a:lnTo>
                    <a:lnTo>
                      <a:pt x="12979" y="4942"/>
                    </a:lnTo>
                    <a:lnTo>
                      <a:pt x="12472" y="4345"/>
                    </a:lnTo>
                    <a:lnTo>
                      <a:pt x="11983" y="3820"/>
                    </a:lnTo>
                    <a:lnTo>
                      <a:pt x="10933" y="2878"/>
                    </a:lnTo>
                    <a:lnTo>
                      <a:pt x="9757" y="2064"/>
                    </a:lnTo>
                    <a:lnTo>
                      <a:pt x="8490" y="1394"/>
                    </a:lnTo>
                    <a:lnTo>
                      <a:pt x="7114" y="833"/>
                    </a:lnTo>
                    <a:lnTo>
                      <a:pt x="5630" y="435"/>
                    </a:lnTo>
                    <a:lnTo>
                      <a:pt x="4073" y="145"/>
                    </a:lnTo>
                    <a:lnTo>
                      <a:pt x="2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5900480" y="1453602"/>
                <a:ext cx="194385" cy="138062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4346" extrusionOk="0">
                    <a:moveTo>
                      <a:pt x="3585" y="1"/>
                    </a:moveTo>
                    <a:lnTo>
                      <a:pt x="2752" y="182"/>
                    </a:lnTo>
                    <a:lnTo>
                      <a:pt x="2046" y="399"/>
                    </a:lnTo>
                    <a:lnTo>
                      <a:pt x="1539" y="580"/>
                    </a:lnTo>
                    <a:lnTo>
                      <a:pt x="960" y="888"/>
                    </a:lnTo>
                    <a:lnTo>
                      <a:pt x="743" y="1051"/>
                    </a:lnTo>
                    <a:lnTo>
                      <a:pt x="381" y="1358"/>
                    </a:lnTo>
                    <a:lnTo>
                      <a:pt x="146" y="1684"/>
                    </a:lnTo>
                    <a:lnTo>
                      <a:pt x="19" y="2028"/>
                    </a:lnTo>
                    <a:lnTo>
                      <a:pt x="1" y="2209"/>
                    </a:lnTo>
                    <a:lnTo>
                      <a:pt x="19" y="2408"/>
                    </a:lnTo>
                    <a:lnTo>
                      <a:pt x="146" y="2752"/>
                    </a:lnTo>
                    <a:lnTo>
                      <a:pt x="417" y="3006"/>
                    </a:lnTo>
                    <a:lnTo>
                      <a:pt x="779" y="3169"/>
                    </a:lnTo>
                    <a:lnTo>
                      <a:pt x="1015" y="3187"/>
                    </a:lnTo>
                    <a:lnTo>
                      <a:pt x="1214" y="3205"/>
                    </a:lnTo>
                    <a:lnTo>
                      <a:pt x="1648" y="3096"/>
                    </a:lnTo>
                    <a:lnTo>
                      <a:pt x="2245" y="2807"/>
                    </a:lnTo>
                    <a:lnTo>
                      <a:pt x="2553" y="2553"/>
                    </a:lnTo>
                    <a:lnTo>
                      <a:pt x="3006" y="2137"/>
                    </a:lnTo>
                    <a:lnTo>
                      <a:pt x="3476" y="1449"/>
                    </a:lnTo>
                    <a:lnTo>
                      <a:pt x="3657" y="960"/>
                    </a:lnTo>
                    <a:lnTo>
                      <a:pt x="3639" y="1069"/>
                    </a:lnTo>
                    <a:lnTo>
                      <a:pt x="3639" y="1196"/>
                    </a:lnTo>
                    <a:lnTo>
                      <a:pt x="3621" y="1648"/>
                    </a:lnTo>
                    <a:lnTo>
                      <a:pt x="3675" y="2553"/>
                    </a:lnTo>
                    <a:lnTo>
                      <a:pt x="3838" y="3078"/>
                    </a:lnTo>
                    <a:lnTo>
                      <a:pt x="4019" y="3531"/>
                    </a:lnTo>
                    <a:lnTo>
                      <a:pt x="4381" y="4001"/>
                    </a:lnTo>
                    <a:lnTo>
                      <a:pt x="4689" y="4200"/>
                    </a:lnTo>
                    <a:lnTo>
                      <a:pt x="4852" y="4273"/>
                    </a:lnTo>
                    <a:lnTo>
                      <a:pt x="5051" y="4345"/>
                    </a:lnTo>
                    <a:lnTo>
                      <a:pt x="5377" y="4345"/>
                    </a:lnTo>
                    <a:lnTo>
                      <a:pt x="5648" y="4255"/>
                    </a:lnTo>
                    <a:lnTo>
                      <a:pt x="5974" y="4001"/>
                    </a:lnTo>
                    <a:lnTo>
                      <a:pt x="6119" y="3766"/>
                    </a:lnTo>
                    <a:lnTo>
                      <a:pt x="5847" y="3621"/>
                    </a:lnTo>
                    <a:lnTo>
                      <a:pt x="5721" y="3838"/>
                    </a:lnTo>
                    <a:lnTo>
                      <a:pt x="5395" y="4037"/>
                    </a:lnTo>
                    <a:lnTo>
                      <a:pt x="5123" y="4037"/>
                    </a:lnTo>
                    <a:lnTo>
                      <a:pt x="4960" y="4001"/>
                    </a:lnTo>
                    <a:lnTo>
                      <a:pt x="4689" y="3874"/>
                    </a:lnTo>
                    <a:lnTo>
                      <a:pt x="4273" y="3368"/>
                    </a:lnTo>
                    <a:lnTo>
                      <a:pt x="4128" y="2988"/>
                    </a:lnTo>
                    <a:lnTo>
                      <a:pt x="3983" y="2499"/>
                    </a:lnTo>
                    <a:lnTo>
                      <a:pt x="3929" y="1648"/>
                    </a:lnTo>
                    <a:lnTo>
                      <a:pt x="3947" y="1214"/>
                    </a:lnTo>
                    <a:lnTo>
                      <a:pt x="3947" y="996"/>
                    </a:lnTo>
                    <a:lnTo>
                      <a:pt x="3947" y="779"/>
                    </a:lnTo>
                    <a:lnTo>
                      <a:pt x="4001" y="743"/>
                    </a:lnTo>
                    <a:lnTo>
                      <a:pt x="4019" y="689"/>
                    </a:lnTo>
                    <a:lnTo>
                      <a:pt x="4001" y="580"/>
                    </a:lnTo>
                    <a:lnTo>
                      <a:pt x="3874" y="508"/>
                    </a:lnTo>
                    <a:lnTo>
                      <a:pt x="3748" y="508"/>
                    </a:lnTo>
                    <a:lnTo>
                      <a:pt x="3712" y="490"/>
                    </a:lnTo>
                    <a:lnTo>
                      <a:pt x="3585" y="490"/>
                    </a:lnTo>
                    <a:lnTo>
                      <a:pt x="3422" y="526"/>
                    </a:lnTo>
                    <a:lnTo>
                      <a:pt x="3386" y="616"/>
                    </a:lnTo>
                    <a:lnTo>
                      <a:pt x="3386" y="671"/>
                    </a:lnTo>
                    <a:lnTo>
                      <a:pt x="3404" y="707"/>
                    </a:lnTo>
                    <a:lnTo>
                      <a:pt x="3223" y="1232"/>
                    </a:lnTo>
                    <a:lnTo>
                      <a:pt x="2788" y="1920"/>
                    </a:lnTo>
                    <a:lnTo>
                      <a:pt x="2336" y="2336"/>
                    </a:lnTo>
                    <a:lnTo>
                      <a:pt x="2064" y="2553"/>
                    </a:lnTo>
                    <a:lnTo>
                      <a:pt x="1558" y="2807"/>
                    </a:lnTo>
                    <a:lnTo>
                      <a:pt x="1196" y="2897"/>
                    </a:lnTo>
                    <a:lnTo>
                      <a:pt x="1033" y="2897"/>
                    </a:lnTo>
                    <a:lnTo>
                      <a:pt x="870" y="2879"/>
                    </a:lnTo>
                    <a:lnTo>
                      <a:pt x="598" y="2770"/>
                    </a:lnTo>
                    <a:lnTo>
                      <a:pt x="417" y="2589"/>
                    </a:lnTo>
                    <a:lnTo>
                      <a:pt x="309" y="2354"/>
                    </a:lnTo>
                    <a:lnTo>
                      <a:pt x="309" y="2227"/>
                    </a:lnTo>
                    <a:lnTo>
                      <a:pt x="327" y="2082"/>
                    </a:lnTo>
                    <a:lnTo>
                      <a:pt x="417" y="1811"/>
                    </a:lnTo>
                    <a:lnTo>
                      <a:pt x="761" y="1395"/>
                    </a:lnTo>
                    <a:lnTo>
                      <a:pt x="1123" y="1141"/>
                    </a:lnTo>
                    <a:lnTo>
                      <a:pt x="1648" y="852"/>
                    </a:lnTo>
                    <a:lnTo>
                      <a:pt x="2155" y="671"/>
                    </a:lnTo>
                    <a:lnTo>
                      <a:pt x="2825" y="472"/>
                    </a:lnTo>
                    <a:lnTo>
                      <a:pt x="3639" y="309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6014334" y="1452458"/>
                <a:ext cx="85137" cy="13920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4382" extrusionOk="0">
                    <a:moveTo>
                      <a:pt x="182" y="1"/>
                    </a:moveTo>
                    <a:lnTo>
                      <a:pt x="55" y="37"/>
                    </a:lnTo>
                    <a:lnTo>
                      <a:pt x="1" y="37"/>
                    </a:lnTo>
                    <a:lnTo>
                      <a:pt x="55" y="345"/>
                    </a:lnTo>
                    <a:lnTo>
                      <a:pt x="109" y="327"/>
                    </a:lnTo>
                    <a:lnTo>
                      <a:pt x="218" y="308"/>
                    </a:lnTo>
                    <a:lnTo>
                      <a:pt x="345" y="327"/>
                    </a:lnTo>
                    <a:lnTo>
                      <a:pt x="417" y="363"/>
                    </a:lnTo>
                    <a:lnTo>
                      <a:pt x="1051" y="833"/>
                    </a:lnTo>
                    <a:lnTo>
                      <a:pt x="1702" y="1521"/>
                    </a:lnTo>
                    <a:lnTo>
                      <a:pt x="2028" y="1992"/>
                    </a:lnTo>
                    <a:lnTo>
                      <a:pt x="2137" y="2245"/>
                    </a:lnTo>
                    <a:lnTo>
                      <a:pt x="2318" y="2661"/>
                    </a:lnTo>
                    <a:lnTo>
                      <a:pt x="2372" y="3205"/>
                    </a:lnTo>
                    <a:lnTo>
                      <a:pt x="2318" y="3512"/>
                    </a:lnTo>
                    <a:lnTo>
                      <a:pt x="2263" y="3657"/>
                    </a:lnTo>
                    <a:lnTo>
                      <a:pt x="2137" y="3874"/>
                    </a:lnTo>
                    <a:lnTo>
                      <a:pt x="1811" y="4073"/>
                    </a:lnTo>
                    <a:lnTo>
                      <a:pt x="1539" y="4073"/>
                    </a:lnTo>
                    <a:lnTo>
                      <a:pt x="1376" y="4037"/>
                    </a:lnTo>
                    <a:lnTo>
                      <a:pt x="1268" y="4309"/>
                    </a:lnTo>
                    <a:lnTo>
                      <a:pt x="1467" y="4381"/>
                    </a:lnTo>
                    <a:lnTo>
                      <a:pt x="1793" y="4381"/>
                    </a:lnTo>
                    <a:lnTo>
                      <a:pt x="2064" y="4291"/>
                    </a:lnTo>
                    <a:lnTo>
                      <a:pt x="2390" y="4037"/>
                    </a:lnTo>
                    <a:lnTo>
                      <a:pt x="2535" y="3802"/>
                    </a:lnTo>
                    <a:lnTo>
                      <a:pt x="2607" y="3621"/>
                    </a:lnTo>
                    <a:lnTo>
                      <a:pt x="2680" y="3241"/>
                    </a:lnTo>
                    <a:lnTo>
                      <a:pt x="2607" y="2607"/>
                    </a:lnTo>
                    <a:lnTo>
                      <a:pt x="2426" y="2118"/>
                    </a:lnTo>
                    <a:lnTo>
                      <a:pt x="2300" y="1847"/>
                    </a:lnTo>
                    <a:lnTo>
                      <a:pt x="1956" y="1340"/>
                    </a:lnTo>
                    <a:lnTo>
                      <a:pt x="1250" y="616"/>
                    </a:lnTo>
                    <a:lnTo>
                      <a:pt x="598" y="109"/>
                    </a:lnTo>
                    <a:lnTo>
                      <a:pt x="453" y="37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6132795" y="520400"/>
                <a:ext cx="253028" cy="254172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8001" extrusionOk="0">
                    <a:moveTo>
                      <a:pt x="2064" y="0"/>
                    </a:moveTo>
                    <a:lnTo>
                      <a:pt x="1231" y="181"/>
                    </a:lnTo>
                    <a:lnTo>
                      <a:pt x="815" y="398"/>
                    </a:lnTo>
                    <a:lnTo>
                      <a:pt x="598" y="634"/>
                    </a:lnTo>
                    <a:lnTo>
                      <a:pt x="254" y="1050"/>
                    </a:lnTo>
                    <a:lnTo>
                      <a:pt x="73" y="1448"/>
                    </a:lnTo>
                    <a:lnTo>
                      <a:pt x="0" y="1792"/>
                    </a:lnTo>
                    <a:lnTo>
                      <a:pt x="37" y="2118"/>
                    </a:lnTo>
                    <a:lnTo>
                      <a:pt x="163" y="2407"/>
                    </a:lnTo>
                    <a:lnTo>
                      <a:pt x="471" y="2824"/>
                    </a:lnTo>
                    <a:lnTo>
                      <a:pt x="1448" y="3493"/>
                    </a:lnTo>
                    <a:lnTo>
                      <a:pt x="2553" y="4073"/>
                    </a:lnTo>
                    <a:lnTo>
                      <a:pt x="3132" y="4453"/>
                    </a:lnTo>
                    <a:lnTo>
                      <a:pt x="3331" y="4652"/>
                    </a:lnTo>
                    <a:lnTo>
                      <a:pt x="3639" y="5086"/>
                    </a:lnTo>
                    <a:lnTo>
                      <a:pt x="4091" y="6136"/>
                    </a:lnTo>
                    <a:lnTo>
                      <a:pt x="4435" y="6933"/>
                    </a:lnTo>
                    <a:lnTo>
                      <a:pt x="4725" y="7385"/>
                    </a:lnTo>
                    <a:lnTo>
                      <a:pt x="5123" y="7747"/>
                    </a:lnTo>
                    <a:lnTo>
                      <a:pt x="5612" y="7964"/>
                    </a:lnTo>
                    <a:lnTo>
                      <a:pt x="5937" y="8000"/>
                    </a:lnTo>
                    <a:lnTo>
                      <a:pt x="6408" y="8000"/>
                    </a:lnTo>
                    <a:lnTo>
                      <a:pt x="7114" y="7838"/>
                    </a:lnTo>
                    <a:lnTo>
                      <a:pt x="7603" y="7457"/>
                    </a:lnTo>
                    <a:lnTo>
                      <a:pt x="7874" y="6933"/>
                    </a:lnTo>
                    <a:lnTo>
                      <a:pt x="7965" y="6263"/>
                    </a:lnTo>
                    <a:lnTo>
                      <a:pt x="7856" y="5485"/>
                    </a:lnTo>
                    <a:lnTo>
                      <a:pt x="7603" y="4652"/>
                    </a:lnTo>
                    <a:lnTo>
                      <a:pt x="7204" y="3801"/>
                    </a:lnTo>
                    <a:lnTo>
                      <a:pt x="6679" y="2950"/>
                    </a:lnTo>
                    <a:lnTo>
                      <a:pt x="6064" y="2136"/>
                    </a:lnTo>
                    <a:lnTo>
                      <a:pt x="5340" y="1412"/>
                    </a:lnTo>
                    <a:lnTo>
                      <a:pt x="4580" y="797"/>
                    </a:lnTo>
                    <a:lnTo>
                      <a:pt x="3765" y="344"/>
                    </a:lnTo>
                    <a:lnTo>
                      <a:pt x="2915" y="54"/>
                    </a:lnTo>
                    <a:lnTo>
                      <a:pt x="20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6289759" y="826861"/>
                <a:ext cx="112171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3531" extrusionOk="0">
                    <a:moveTo>
                      <a:pt x="1449" y="1"/>
                    </a:moveTo>
                    <a:lnTo>
                      <a:pt x="942" y="145"/>
                    </a:lnTo>
                    <a:lnTo>
                      <a:pt x="435" y="580"/>
                    </a:lnTo>
                    <a:lnTo>
                      <a:pt x="109" y="1159"/>
                    </a:lnTo>
                    <a:lnTo>
                      <a:pt x="1" y="1829"/>
                    </a:lnTo>
                    <a:lnTo>
                      <a:pt x="128" y="2480"/>
                    </a:lnTo>
                    <a:lnTo>
                      <a:pt x="471" y="3041"/>
                    </a:lnTo>
                    <a:lnTo>
                      <a:pt x="906" y="3331"/>
                    </a:lnTo>
                    <a:lnTo>
                      <a:pt x="1268" y="3458"/>
                    </a:lnTo>
                    <a:lnTo>
                      <a:pt x="1467" y="3494"/>
                    </a:lnTo>
                    <a:lnTo>
                      <a:pt x="1702" y="3530"/>
                    </a:lnTo>
                    <a:lnTo>
                      <a:pt x="2101" y="3530"/>
                    </a:lnTo>
                    <a:lnTo>
                      <a:pt x="2607" y="3403"/>
                    </a:lnTo>
                    <a:lnTo>
                      <a:pt x="3132" y="2969"/>
                    </a:lnTo>
                    <a:lnTo>
                      <a:pt x="3440" y="2372"/>
                    </a:lnTo>
                    <a:lnTo>
                      <a:pt x="3530" y="1684"/>
                    </a:lnTo>
                    <a:lnTo>
                      <a:pt x="3422" y="1014"/>
                    </a:lnTo>
                    <a:lnTo>
                      <a:pt x="3060" y="453"/>
                    </a:lnTo>
                    <a:lnTo>
                      <a:pt x="2625" y="163"/>
                    </a:lnTo>
                    <a:lnTo>
                      <a:pt x="2263" y="55"/>
                    </a:lnTo>
                    <a:lnTo>
                      <a:pt x="2046" y="37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8"/>
            <p:cNvGrpSpPr/>
            <p:nvPr/>
          </p:nvGrpSpPr>
          <p:grpSpPr>
            <a:xfrm rot="1393417">
              <a:off x="380199" y="3693804"/>
              <a:ext cx="731747" cy="648568"/>
              <a:chOff x="3594159" y="415726"/>
              <a:chExt cx="839520" cy="744090"/>
            </a:xfrm>
          </p:grpSpPr>
          <p:sp>
            <p:nvSpPr>
              <p:cNvPr id="284" name="Google Shape;284;p8"/>
              <p:cNvSpPr/>
              <p:nvPr/>
            </p:nvSpPr>
            <p:spPr>
              <a:xfrm>
                <a:off x="3598765" y="419761"/>
                <a:ext cx="830339" cy="735449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3151" extrusionOk="0">
                    <a:moveTo>
                      <a:pt x="16472" y="1"/>
                    </a:moveTo>
                    <a:lnTo>
                      <a:pt x="15983" y="55"/>
                    </a:lnTo>
                    <a:lnTo>
                      <a:pt x="15530" y="254"/>
                    </a:lnTo>
                    <a:lnTo>
                      <a:pt x="15114" y="544"/>
                    </a:lnTo>
                    <a:lnTo>
                      <a:pt x="14752" y="924"/>
                    </a:lnTo>
                    <a:lnTo>
                      <a:pt x="14462" y="1376"/>
                    </a:lnTo>
                    <a:lnTo>
                      <a:pt x="14281" y="1865"/>
                    </a:lnTo>
                    <a:lnTo>
                      <a:pt x="14245" y="2118"/>
                    </a:lnTo>
                    <a:lnTo>
                      <a:pt x="14209" y="2625"/>
                    </a:lnTo>
                    <a:lnTo>
                      <a:pt x="14390" y="3621"/>
                    </a:lnTo>
                    <a:lnTo>
                      <a:pt x="14987" y="5069"/>
                    </a:lnTo>
                    <a:lnTo>
                      <a:pt x="15512" y="5974"/>
                    </a:lnTo>
                    <a:lnTo>
                      <a:pt x="15766" y="6426"/>
                    </a:lnTo>
                    <a:lnTo>
                      <a:pt x="16236" y="7385"/>
                    </a:lnTo>
                    <a:lnTo>
                      <a:pt x="16562" y="8363"/>
                    </a:lnTo>
                    <a:lnTo>
                      <a:pt x="16634" y="9377"/>
                    </a:lnTo>
                    <a:lnTo>
                      <a:pt x="16544" y="9883"/>
                    </a:lnTo>
                    <a:lnTo>
                      <a:pt x="16490" y="10064"/>
                    </a:lnTo>
                    <a:lnTo>
                      <a:pt x="16327" y="10444"/>
                    </a:lnTo>
                    <a:lnTo>
                      <a:pt x="16073" y="10734"/>
                    </a:lnTo>
                    <a:lnTo>
                      <a:pt x="15748" y="10915"/>
                    </a:lnTo>
                    <a:lnTo>
                      <a:pt x="15567" y="10951"/>
                    </a:lnTo>
                    <a:lnTo>
                      <a:pt x="15349" y="10933"/>
                    </a:lnTo>
                    <a:lnTo>
                      <a:pt x="14987" y="10770"/>
                    </a:lnTo>
                    <a:lnTo>
                      <a:pt x="14535" y="10318"/>
                    </a:lnTo>
                    <a:lnTo>
                      <a:pt x="14318" y="9938"/>
                    </a:lnTo>
                    <a:lnTo>
                      <a:pt x="12544" y="6879"/>
                    </a:lnTo>
                    <a:lnTo>
                      <a:pt x="10770" y="3802"/>
                    </a:lnTo>
                    <a:lnTo>
                      <a:pt x="10498" y="3349"/>
                    </a:lnTo>
                    <a:lnTo>
                      <a:pt x="9829" y="2444"/>
                    </a:lnTo>
                    <a:lnTo>
                      <a:pt x="9250" y="1901"/>
                    </a:lnTo>
                    <a:lnTo>
                      <a:pt x="8815" y="1630"/>
                    </a:lnTo>
                    <a:lnTo>
                      <a:pt x="8363" y="1467"/>
                    </a:lnTo>
                    <a:lnTo>
                      <a:pt x="7874" y="1430"/>
                    </a:lnTo>
                    <a:lnTo>
                      <a:pt x="7602" y="1467"/>
                    </a:lnTo>
                    <a:lnTo>
                      <a:pt x="7313" y="1539"/>
                    </a:lnTo>
                    <a:lnTo>
                      <a:pt x="6806" y="1847"/>
                    </a:lnTo>
                    <a:lnTo>
                      <a:pt x="6444" y="2281"/>
                    </a:lnTo>
                    <a:lnTo>
                      <a:pt x="6209" y="2842"/>
                    </a:lnTo>
                    <a:lnTo>
                      <a:pt x="6064" y="3476"/>
                    </a:lnTo>
                    <a:lnTo>
                      <a:pt x="6046" y="4146"/>
                    </a:lnTo>
                    <a:lnTo>
                      <a:pt x="6118" y="4815"/>
                    </a:lnTo>
                    <a:lnTo>
                      <a:pt x="6281" y="5485"/>
                    </a:lnTo>
                    <a:lnTo>
                      <a:pt x="6390" y="5793"/>
                    </a:lnTo>
                    <a:lnTo>
                      <a:pt x="6752" y="6643"/>
                    </a:lnTo>
                    <a:lnTo>
                      <a:pt x="7747" y="8218"/>
                    </a:lnTo>
                    <a:lnTo>
                      <a:pt x="8978" y="9594"/>
                    </a:lnTo>
                    <a:lnTo>
                      <a:pt x="10444" y="10734"/>
                    </a:lnTo>
                    <a:lnTo>
                      <a:pt x="11241" y="11205"/>
                    </a:lnTo>
                    <a:lnTo>
                      <a:pt x="11910" y="11549"/>
                    </a:lnTo>
                    <a:lnTo>
                      <a:pt x="12815" y="12182"/>
                    </a:lnTo>
                    <a:lnTo>
                      <a:pt x="13214" y="12743"/>
                    </a:lnTo>
                    <a:lnTo>
                      <a:pt x="13322" y="13087"/>
                    </a:lnTo>
                    <a:lnTo>
                      <a:pt x="13340" y="13268"/>
                    </a:lnTo>
                    <a:lnTo>
                      <a:pt x="13304" y="13648"/>
                    </a:lnTo>
                    <a:lnTo>
                      <a:pt x="13105" y="14155"/>
                    </a:lnTo>
                    <a:lnTo>
                      <a:pt x="12580" y="14698"/>
                    </a:lnTo>
                    <a:lnTo>
                      <a:pt x="11874" y="15042"/>
                    </a:lnTo>
                    <a:lnTo>
                      <a:pt x="11494" y="15114"/>
                    </a:lnTo>
                    <a:lnTo>
                      <a:pt x="11114" y="15114"/>
                    </a:lnTo>
                    <a:lnTo>
                      <a:pt x="10372" y="14988"/>
                    </a:lnTo>
                    <a:lnTo>
                      <a:pt x="9666" y="14698"/>
                    </a:lnTo>
                    <a:lnTo>
                      <a:pt x="8978" y="14318"/>
                    </a:lnTo>
                    <a:lnTo>
                      <a:pt x="8670" y="14101"/>
                    </a:lnTo>
                    <a:lnTo>
                      <a:pt x="7874" y="13521"/>
                    </a:lnTo>
                    <a:lnTo>
                      <a:pt x="6281" y="12327"/>
                    </a:lnTo>
                    <a:lnTo>
                      <a:pt x="5430" y="11838"/>
                    </a:lnTo>
                    <a:lnTo>
                      <a:pt x="4996" y="11621"/>
                    </a:lnTo>
                    <a:lnTo>
                      <a:pt x="4037" y="11295"/>
                    </a:lnTo>
                    <a:lnTo>
                      <a:pt x="3077" y="11168"/>
                    </a:lnTo>
                    <a:lnTo>
                      <a:pt x="2100" y="11259"/>
                    </a:lnTo>
                    <a:lnTo>
                      <a:pt x="1647" y="11422"/>
                    </a:lnTo>
                    <a:lnTo>
                      <a:pt x="1412" y="11530"/>
                    </a:lnTo>
                    <a:lnTo>
                      <a:pt x="1014" y="11802"/>
                    </a:lnTo>
                    <a:lnTo>
                      <a:pt x="652" y="12146"/>
                    </a:lnTo>
                    <a:lnTo>
                      <a:pt x="362" y="12544"/>
                    </a:lnTo>
                    <a:lnTo>
                      <a:pt x="145" y="12997"/>
                    </a:lnTo>
                    <a:lnTo>
                      <a:pt x="18" y="13467"/>
                    </a:lnTo>
                    <a:lnTo>
                      <a:pt x="0" y="13938"/>
                    </a:lnTo>
                    <a:lnTo>
                      <a:pt x="91" y="14408"/>
                    </a:lnTo>
                    <a:lnTo>
                      <a:pt x="181" y="14626"/>
                    </a:lnTo>
                    <a:lnTo>
                      <a:pt x="290" y="14825"/>
                    </a:lnTo>
                    <a:lnTo>
                      <a:pt x="579" y="15169"/>
                    </a:lnTo>
                    <a:lnTo>
                      <a:pt x="1104" y="15585"/>
                    </a:lnTo>
                    <a:lnTo>
                      <a:pt x="1955" y="15965"/>
                    </a:lnTo>
                    <a:lnTo>
                      <a:pt x="2896" y="16218"/>
                    </a:lnTo>
                    <a:lnTo>
                      <a:pt x="3349" y="16309"/>
                    </a:lnTo>
                    <a:lnTo>
                      <a:pt x="4471" y="16544"/>
                    </a:lnTo>
                    <a:lnTo>
                      <a:pt x="6679" y="17069"/>
                    </a:lnTo>
                    <a:lnTo>
                      <a:pt x="9883" y="18028"/>
                    </a:lnTo>
                    <a:lnTo>
                      <a:pt x="14082" y="19567"/>
                    </a:lnTo>
                    <a:lnTo>
                      <a:pt x="18191" y="21323"/>
                    </a:lnTo>
                    <a:lnTo>
                      <a:pt x="20255" y="22264"/>
                    </a:lnTo>
                    <a:lnTo>
                      <a:pt x="20924" y="22572"/>
                    </a:lnTo>
                    <a:lnTo>
                      <a:pt x="22010" y="22970"/>
                    </a:lnTo>
                    <a:lnTo>
                      <a:pt x="22861" y="23151"/>
                    </a:lnTo>
                    <a:lnTo>
                      <a:pt x="23513" y="23060"/>
                    </a:lnTo>
                    <a:lnTo>
                      <a:pt x="24001" y="22716"/>
                    </a:lnTo>
                    <a:lnTo>
                      <a:pt x="24418" y="22101"/>
                    </a:lnTo>
                    <a:lnTo>
                      <a:pt x="24924" y="20671"/>
                    </a:lnTo>
                    <a:lnTo>
                      <a:pt x="25286" y="19259"/>
                    </a:lnTo>
                    <a:lnTo>
                      <a:pt x="25522" y="18264"/>
                    </a:lnTo>
                    <a:lnTo>
                      <a:pt x="25884" y="16218"/>
                    </a:lnTo>
                    <a:lnTo>
                      <a:pt x="26083" y="14137"/>
                    </a:lnTo>
                    <a:lnTo>
                      <a:pt x="26137" y="12073"/>
                    </a:lnTo>
                    <a:lnTo>
                      <a:pt x="26083" y="11024"/>
                    </a:lnTo>
                    <a:lnTo>
                      <a:pt x="26047" y="10372"/>
                    </a:lnTo>
                    <a:lnTo>
                      <a:pt x="25866" y="9377"/>
                    </a:lnTo>
                    <a:lnTo>
                      <a:pt x="25612" y="8761"/>
                    </a:lnTo>
                    <a:lnTo>
                      <a:pt x="25449" y="8490"/>
                    </a:lnTo>
                    <a:lnTo>
                      <a:pt x="25250" y="8218"/>
                    </a:lnTo>
                    <a:lnTo>
                      <a:pt x="24725" y="7784"/>
                    </a:lnTo>
                    <a:lnTo>
                      <a:pt x="24110" y="7548"/>
                    </a:lnTo>
                    <a:lnTo>
                      <a:pt x="23458" y="7530"/>
                    </a:lnTo>
                    <a:lnTo>
                      <a:pt x="23151" y="7639"/>
                    </a:lnTo>
                    <a:lnTo>
                      <a:pt x="22952" y="7747"/>
                    </a:lnTo>
                    <a:lnTo>
                      <a:pt x="22626" y="8037"/>
                    </a:lnTo>
                    <a:lnTo>
                      <a:pt x="22300" y="8580"/>
                    </a:lnTo>
                    <a:lnTo>
                      <a:pt x="22083" y="9503"/>
                    </a:lnTo>
                    <a:lnTo>
                      <a:pt x="22028" y="10499"/>
                    </a:lnTo>
                    <a:lnTo>
                      <a:pt x="22028" y="10969"/>
                    </a:lnTo>
                    <a:lnTo>
                      <a:pt x="22010" y="11440"/>
                    </a:lnTo>
                    <a:lnTo>
                      <a:pt x="21757" y="12417"/>
                    </a:lnTo>
                    <a:lnTo>
                      <a:pt x="21413" y="13033"/>
                    </a:lnTo>
                    <a:lnTo>
                      <a:pt x="21105" y="13340"/>
                    </a:lnTo>
                    <a:lnTo>
                      <a:pt x="20761" y="13558"/>
                    </a:lnTo>
                    <a:lnTo>
                      <a:pt x="20345" y="13612"/>
                    </a:lnTo>
                    <a:lnTo>
                      <a:pt x="20128" y="13594"/>
                    </a:lnTo>
                    <a:lnTo>
                      <a:pt x="19947" y="13540"/>
                    </a:lnTo>
                    <a:lnTo>
                      <a:pt x="19639" y="13377"/>
                    </a:lnTo>
                    <a:lnTo>
                      <a:pt x="19277" y="12997"/>
                    </a:lnTo>
                    <a:lnTo>
                      <a:pt x="18988" y="12309"/>
                    </a:lnTo>
                    <a:lnTo>
                      <a:pt x="18825" y="11530"/>
                    </a:lnTo>
                    <a:lnTo>
                      <a:pt x="18788" y="11150"/>
                    </a:lnTo>
                    <a:lnTo>
                      <a:pt x="18499" y="6969"/>
                    </a:lnTo>
                    <a:lnTo>
                      <a:pt x="18191" y="2806"/>
                    </a:lnTo>
                    <a:lnTo>
                      <a:pt x="18155" y="2444"/>
                    </a:lnTo>
                    <a:lnTo>
                      <a:pt x="18046" y="1702"/>
                    </a:lnTo>
                    <a:lnTo>
                      <a:pt x="17829" y="1014"/>
                    </a:lnTo>
                    <a:lnTo>
                      <a:pt x="17431" y="435"/>
                    </a:lnTo>
                    <a:lnTo>
                      <a:pt x="17159" y="236"/>
                    </a:lnTo>
                    <a:lnTo>
                      <a:pt x="16924" y="109"/>
                    </a:lnTo>
                    <a:lnTo>
                      <a:pt x="164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3594159" y="415726"/>
                <a:ext cx="839520" cy="744090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23423" extrusionOk="0">
                    <a:moveTo>
                      <a:pt x="16363" y="1"/>
                    </a:moveTo>
                    <a:lnTo>
                      <a:pt x="15929" y="91"/>
                    </a:lnTo>
                    <a:lnTo>
                      <a:pt x="15712" y="200"/>
                    </a:lnTo>
                    <a:lnTo>
                      <a:pt x="15422" y="345"/>
                    </a:lnTo>
                    <a:lnTo>
                      <a:pt x="14915" y="779"/>
                    </a:lnTo>
                    <a:lnTo>
                      <a:pt x="14535" y="1322"/>
                    </a:lnTo>
                    <a:lnTo>
                      <a:pt x="14282" y="1919"/>
                    </a:lnTo>
                    <a:lnTo>
                      <a:pt x="14227" y="2227"/>
                    </a:lnTo>
                    <a:lnTo>
                      <a:pt x="14209" y="2752"/>
                    </a:lnTo>
                    <a:lnTo>
                      <a:pt x="14390" y="3784"/>
                    </a:lnTo>
                    <a:lnTo>
                      <a:pt x="14988" y="5250"/>
                    </a:lnTo>
                    <a:lnTo>
                      <a:pt x="15512" y="6137"/>
                    </a:lnTo>
                    <a:lnTo>
                      <a:pt x="15531" y="6173"/>
                    </a:lnTo>
                    <a:lnTo>
                      <a:pt x="15784" y="6626"/>
                    </a:lnTo>
                    <a:lnTo>
                      <a:pt x="16236" y="7531"/>
                    </a:lnTo>
                    <a:lnTo>
                      <a:pt x="16544" y="8508"/>
                    </a:lnTo>
                    <a:lnTo>
                      <a:pt x="16635" y="9485"/>
                    </a:lnTo>
                    <a:lnTo>
                      <a:pt x="16544" y="9974"/>
                    </a:lnTo>
                    <a:lnTo>
                      <a:pt x="16436" y="10318"/>
                    </a:lnTo>
                    <a:lnTo>
                      <a:pt x="16128" y="10734"/>
                    </a:lnTo>
                    <a:lnTo>
                      <a:pt x="15856" y="10897"/>
                    </a:lnTo>
                    <a:lnTo>
                      <a:pt x="15693" y="10933"/>
                    </a:lnTo>
                    <a:lnTo>
                      <a:pt x="15512" y="10915"/>
                    </a:lnTo>
                    <a:lnTo>
                      <a:pt x="15205" y="10771"/>
                    </a:lnTo>
                    <a:lnTo>
                      <a:pt x="14807" y="10336"/>
                    </a:lnTo>
                    <a:lnTo>
                      <a:pt x="14589" y="9992"/>
                    </a:lnTo>
                    <a:lnTo>
                      <a:pt x="11042" y="3856"/>
                    </a:lnTo>
                    <a:lnTo>
                      <a:pt x="10643" y="3187"/>
                    </a:lnTo>
                    <a:lnTo>
                      <a:pt x="9829" y="2209"/>
                    </a:lnTo>
                    <a:lnTo>
                      <a:pt x="9214" y="1720"/>
                    </a:lnTo>
                    <a:lnTo>
                      <a:pt x="8797" y="1521"/>
                    </a:lnTo>
                    <a:lnTo>
                      <a:pt x="8363" y="1413"/>
                    </a:lnTo>
                    <a:lnTo>
                      <a:pt x="7947" y="1413"/>
                    </a:lnTo>
                    <a:lnTo>
                      <a:pt x="7729" y="1431"/>
                    </a:lnTo>
                    <a:lnTo>
                      <a:pt x="7512" y="1485"/>
                    </a:lnTo>
                    <a:lnTo>
                      <a:pt x="7132" y="1648"/>
                    </a:lnTo>
                    <a:lnTo>
                      <a:pt x="6806" y="1901"/>
                    </a:lnTo>
                    <a:lnTo>
                      <a:pt x="6535" y="2227"/>
                    </a:lnTo>
                    <a:lnTo>
                      <a:pt x="6426" y="2426"/>
                    </a:lnTo>
                    <a:lnTo>
                      <a:pt x="6245" y="2788"/>
                    </a:lnTo>
                    <a:lnTo>
                      <a:pt x="6064" y="3621"/>
                    </a:lnTo>
                    <a:lnTo>
                      <a:pt x="6064" y="4562"/>
                    </a:lnTo>
                    <a:lnTo>
                      <a:pt x="6227" y="5521"/>
                    </a:lnTo>
                    <a:lnTo>
                      <a:pt x="6390" y="5974"/>
                    </a:lnTo>
                    <a:lnTo>
                      <a:pt x="6770" y="6825"/>
                    </a:lnTo>
                    <a:lnTo>
                      <a:pt x="7766" y="8417"/>
                    </a:lnTo>
                    <a:lnTo>
                      <a:pt x="9033" y="9829"/>
                    </a:lnTo>
                    <a:lnTo>
                      <a:pt x="10499" y="11006"/>
                    </a:lnTo>
                    <a:lnTo>
                      <a:pt x="11313" y="11458"/>
                    </a:lnTo>
                    <a:lnTo>
                      <a:pt x="11512" y="11567"/>
                    </a:lnTo>
                    <a:lnTo>
                      <a:pt x="12128" y="11893"/>
                    </a:lnTo>
                    <a:lnTo>
                      <a:pt x="12888" y="12472"/>
                    </a:lnTo>
                    <a:lnTo>
                      <a:pt x="13232" y="12943"/>
                    </a:lnTo>
                    <a:lnTo>
                      <a:pt x="13322" y="13250"/>
                    </a:lnTo>
                    <a:lnTo>
                      <a:pt x="13340" y="13576"/>
                    </a:lnTo>
                    <a:lnTo>
                      <a:pt x="13178" y="14119"/>
                    </a:lnTo>
                    <a:lnTo>
                      <a:pt x="13033" y="14300"/>
                    </a:lnTo>
                    <a:lnTo>
                      <a:pt x="12906" y="14463"/>
                    </a:lnTo>
                    <a:lnTo>
                      <a:pt x="12580" y="14735"/>
                    </a:lnTo>
                    <a:lnTo>
                      <a:pt x="12218" y="14934"/>
                    </a:lnTo>
                    <a:lnTo>
                      <a:pt x="11838" y="15060"/>
                    </a:lnTo>
                    <a:lnTo>
                      <a:pt x="11621" y="15078"/>
                    </a:lnTo>
                    <a:lnTo>
                      <a:pt x="11241" y="15097"/>
                    </a:lnTo>
                    <a:lnTo>
                      <a:pt x="10499" y="14952"/>
                    </a:lnTo>
                    <a:lnTo>
                      <a:pt x="9467" y="14481"/>
                    </a:lnTo>
                    <a:lnTo>
                      <a:pt x="8888" y="14101"/>
                    </a:lnTo>
                    <a:lnTo>
                      <a:pt x="8345" y="13703"/>
                    </a:lnTo>
                    <a:lnTo>
                      <a:pt x="7820" y="13305"/>
                    </a:lnTo>
                    <a:lnTo>
                      <a:pt x="7313" y="12906"/>
                    </a:lnTo>
                    <a:lnTo>
                      <a:pt x="6227" y="12164"/>
                    </a:lnTo>
                    <a:lnTo>
                      <a:pt x="5648" y="11838"/>
                    </a:lnTo>
                    <a:lnTo>
                      <a:pt x="5123" y="11585"/>
                    </a:lnTo>
                    <a:lnTo>
                      <a:pt x="4091" y="11259"/>
                    </a:lnTo>
                    <a:lnTo>
                      <a:pt x="3096" y="11151"/>
                    </a:lnTo>
                    <a:lnTo>
                      <a:pt x="2154" y="11259"/>
                    </a:lnTo>
                    <a:lnTo>
                      <a:pt x="1738" y="11404"/>
                    </a:lnTo>
                    <a:lnTo>
                      <a:pt x="1467" y="11531"/>
                    </a:lnTo>
                    <a:lnTo>
                      <a:pt x="996" y="11857"/>
                    </a:lnTo>
                    <a:lnTo>
                      <a:pt x="580" y="12291"/>
                    </a:lnTo>
                    <a:lnTo>
                      <a:pt x="272" y="12780"/>
                    </a:lnTo>
                    <a:lnTo>
                      <a:pt x="163" y="13051"/>
                    </a:lnTo>
                    <a:lnTo>
                      <a:pt x="73" y="13286"/>
                    </a:lnTo>
                    <a:lnTo>
                      <a:pt x="0" y="13739"/>
                    </a:lnTo>
                    <a:lnTo>
                      <a:pt x="0" y="14192"/>
                    </a:lnTo>
                    <a:lnTo>
                      <a:pt x="109" y="14626"/>
                    </a:lnTo>
                    <a:lnTo>
                      <a:pt x="200" y="14825"/>
                    </a:lnTo>
                    <a:lnTo>
                      <a:pt x="308" y="15024"/>
                    </a:lnTo>
                    <a:lnTo>
                      <a:pt x="598" y="15386"/>
                    </a:lnTo>
                    <a:lnTo>
                      <a:pt x="1123" y="15821"/>
                    </a:lnTo>
                    <a:lnTo>
                      <a:pt x="1992" y="16219"/>
                    </a:lnTo>
                    <a:lnTo>
                      <a:pt x="2969" y="16490"/>
                    </a:lnTo>
                    <a:lnTo>
                      <a:pt x="3476" y="16581"/>
                    </a:lnTo>
                    <a:lnTo>
                      <a:pt x="3530" y="16291"/>
                    </a:lnTo>
                    <a:lnTo>
                      <a:pt x="3059" y="16201"/>
                    </a:lnTo>
                    <a:lnTo>
                      <a:pt x="2136" y="15947"/>
                    </a:lnTo>
                    <a:lnTo>
                      <a:pt x="1322" y="15585"/>
                    </a:lnTo>
                    <a:lnTo>
                      <a:pt x="833" y="15187"/>
                    </a:lnTo>
                    <a:lnTo>
                      <a:pt x="562" y="14879"/>
                    </a:lnTo>
                    <a:lnTo>
                      <a:pt x="471" y="14680"/>
                    </a:lnTo>
                    <a:lnTo>
                      <a:pt x="326" y="14336"/>
                    </a:lnTo>
                    <a:lnTo>
                      <a:pt x="308" y="13558"/>
                    </a:lnTo>
                    <a:lnTo>
                      <a:pt x="435" y="13160"/>
                    </a:lnTo>
                    <a:lnTo>
                      <a:pt x="543" y="12924"/>
                    </a:lnTo>
                    <a:lnTo>
                      <a:pt x="815" y="12472"/>
                    </a:lnTo>
                    <a:lnTo>
                      <a:pt x="1195" y="12092"/>
                    </a:lnTo>
                    <a:lnTo>
                      <a:pt x="1611" y="11802"/>
                    </a:lnTo>
                    <a:lnTo>
                      <a:pt x="1847" y="11694"/>
                    </a:lnTo>
                    <a:lnTo>
                      <a:pt x="2245" y="11549"/>
                    </a:lnTo>
                    <a:lnTo>
                      <a:pt x="3114" y="11440"/>
                    </a:lnTo>
                    <a:lnTo>
                      <a:pt x="4055" y="11549"/>
                    </a:lnTo>
                    <a:lnTo>
                      <a:pt x="5014" y="11857"/>
                    </a:lnTo>
                    <a:lnTo>
                      <a:pt x="5503" y="12110"/>
                    </a:lnTo>
                    <a:lnTo>
                      <a:pt x="6064" y="12418"/>
                    </a:lnTo>
                    <a:lnTo>
                      <a:pt x="7132" y="13160"/>
                    </a:lnTo>
                    <a:lnTo>
                      <a:pt x="7639" y="13540"/>
                    </a:lnTo>
                    <a:lnTo>
                      <a:pt x="8182" y="13956"/>
                    </a:lnTo>
                    <a:lnTo>
                      <a:pt x="8725" y="14336"/>
                    </a:lnTo>
                    <a:lnTo>
                      <a:pt x="9340" y="14753"/>
                    </a:lnTo>
                    <a:lnTo>
                      <a:pt x="10426" y="15241"/>
                    </a:lnTo>
                    <a:lnTo>
                      <a:pt x="11223" y="15404"/>
                    </a:lnTo>
                    <a:lnTo>
                      <a:pt x="11657" y="15386"/>
                    </a:lnTo>
                    <a:lnTo>
                      <a:pt x="11892" y="15350"/>
                    </a:lnTo>
                    <a:lnTo>
                      <a:pt x="12345" y="15205"/>
                    </a:lnTo>
                    <a:lnTo>
                      <a:pt x="12761" y="14988"/>
                    </a:lnTo>
                    <a:lnTo>
                      <a:pt x="13123" y="14662"/>
                    </a:lnTo>
                    <a:lnTo>
                      <a:pt x="13268" y="14481"/>
                    </a:lnTo>
                    <a:lnTo>
                      <a:pt x="13485" y="14173"/>
                    </a:lnTo>
                    <a:lnTo>
                      <a:pt x="13648" y="13522"/>
                    </a:lnTo>
                    <a:lnTo>
                      <a:pt x="13612" y="13178"/>
                    </a:lnTo>
                    <a:lnTo>
                      <a:pt x="13521" y="12834"/>
                    </a:lnTo>
                    <a:lnTo>
                      <a:pt x="13141" y="12273"/>
                    </a:lnTo>
                    <a:lnTo>
                      <a:pt x="12291" y="11639"/>
                    </a:lnTo>
                    <a:lnTo>
                      <a:pt x="11657" y="11295"/>
                    </a:lnTo>
                    <a:lnTo>
                      <a:pt x="11458" y="11205"/>
                    </a:lnTo>
                    <a:lnTo>
                      <a:pt x="10680" y="10752"/>
                    </a:lnTo>
                    <a:lnTo>
                      <a:pt x="9232" y="9612"/>
                    </a:lnTo>
                    <a:lnTo>
                      <a:pt x="8001" y="8236"/>
                    </a:lnTo>
                    <a:lnTo>
                      <a:pt x="7042" y="6698"/>
                    </a:lnTo>
                    <a:lnTo>
                      <a:pt x="6680" y="5865"/>
                    </a:lnTo>
                    <a:lnTo>
                      <a:pt x="6517" y="5431"/>
                    </a:lnTo>
                    <a:lnTo>
                      <a:pt x="6354" y="4544"/>
                    </a:lnTo>
                    <a:lnTo>
                      <a:pt x="6354" y="3675"/>
                    </a:lnTo>
                    <a:lnTo>
                      <a:pt x="6535" y="2897"/>
                    </a:lnTo>
                    <a:lnTo>
                      <a:pt x="6680" y="2571"/>
                    </a:lnTo>
                    <a:lnTo>
                      <a:pt x="6879" y="2245"/>
                    </a:lnTo>
                    <a:lnTo>
                      <a:pt x="7440" y="1829"/>
                    </a:lnTo>
                    <a:lnTo>
                      <a:pt x="7784" y="1738"/>
                    </a:lnTo>
                    <a:lnTo>
                      <a:pt x="7983" y="1702"/>
                    </a:lnTo>
                    <a:lnTo>
                      <a:pt x="8345" y="1720"/>
                    </a:lnTo>
                    <a:lnTo>
                      <a:pt x="8924" y="1901"/>
                    </a:lnTo>
                    <a:lnTo>
                      <a:pt x="9666" y="2462"/>
                    </a:lnTo>
                    <a:lnTo>
                      <a:pt x="10408" y="3386"/>
                    </a:lnTo>
                    <a:lnTo>
                      <a:pt x="10788" y="4001"/>
                    </a:lnTo>
                    <a:lnTo>
                      <a:pt x="14336" y="10137"/>
                    </a:lnTo>
                    <a:lnTo>
                      <a:pt x="14571" y="10535"/>
                    </a:lnTo>
                    <a:lnTo>
                      <a:pt x="15060" y="11042"/>
                    </a:lnTo>
                    <a:lnTo>
                      <a:pt x="15476" y="11223"/>
                    </a:lnTo>
                    <a:lnTo>
                      <a:pt x="15712" y="11223"/>
                    </a:lnTo>
                    <a:lnTo>
                      <a:pt x="15929" y="11205"/>
                    </a:lnTo>
                    <a:lnTo>
                      <a:pt x="16291" y="10988"/>
                    </a:lnTo>
                    <a:lnTo>
                      <a:pt x="16580" y="10662"/>
                    </a:lnTo>
                    <a:lnTo>
                      <a:pt x="16779" y="10264"/>
                    </a:lnTo>
                    <a:lnTo>
                      <a:pt x="16834" y="10047"/>
                    </a:lnTo>
                    <a:lnTo>
                      <a:pt x="16942" y="9522"/>
                    </a:lnTo>
                    <a:lnTo>
                      <a:pt x="16852" y="8472"/>
                    </a:lnTo>
                    <a:lnTo>
                      <a:pt x="16526" y="7458"/>
                    </a:lnTo>
                    <a:lnTo>
                      <a:pt x="16055" y="6481"/>
                    </a:lnTo>
                    <a:lnTo>
                      <a:pt x="15784" y="6028"/>
                    </a:lnTo>
                    <a:lnTo>
                      <a:pt x="15766" y="5992"/>
                    </a:lnTo>
                    <a:lnTo>
                      <a:pt x="15259" y="5087"/>
                    </a:lnTo>
                    <a:lnTo>
                      <a:pt x="14680" y="3711"/>
                    </a:lnTo>
                    <a:lnTo>
                      <a:pt x="14499" y="2752"/>
                    </a:lnTo>
                    <a:lnTo>
                      <a:pt x="14535" y="2263"/>
                    </a:lnTo>
                    <a:lnTo>
                      <a:pt x="14589" y="1992"/>
                    </a:lnTo>
                    <a:lnTo>
                      <a:pt x="14807" y="1467"/>
                    </a:lnTo>
                    <a:lnTo>
                      <a:pt x="15150" y="978"/>
                    </a:lnTo>
                    <a:lnTo>
                      <a:pt x="15585" y="598"/>
                    </a:lnTo>
                    <a:lnTo>
                      <a:pt x="15838" y="471"/>
                    </a:lnTo>
                    <a:lnTo>
                      <a:pt x="16019" y="381"/>
                    </a:lnTo>
                    <a:lnTo>
                      <a:pt x="16381" y="290"/>
                    </a:lnTo>
                    <a:lnTo>
                      <a:pt x="16743" y="309"/>
                    </a:lnTo>
                    <a:lnTo>
                      <a:pt x="17069" y="399"/>
                    </a:lnTo>
                    <a:lnTo>
                      <a:pt x="17214" y="490"/>
                    </a:lnTo>
                    <a:lnTo>
                      <a:pt x="17467" y="671"/>
                    </a:lnTo>
                    <a:lnTo>
                      <a:pt x="17829" y="1195"/>
                    </a:lnTo>
                    <a:lnTo>
                      <a:pt x="18047" y="1829"/>
                    </a:lnTo>
                    <a:lnTo>
                      <a:pt x="18155" y="2553"/>
                    </a:lnTo>
                    <a:lnTo>
                      <a:pt x="18191" y="2933"/>
                    </a:lnTo>
                    <a:lnTo>
                      <a:pt x="18789" y="11277"/>
                    </a:lnTo>
                    <a:lnTo>
                      <a:pt x="18843" y="11838"/>
                    </a:lnTo>
                    <a:lnTo>
                      <a:pt x="19060" y="12725"/>
                    </a:lnTo>
                    <a:lnTo>
                      <a:pt x="19440" y="13377"/>
                    </a:lnTo>
                    <a:lnTo>
                      <a:pt x="19929" y="13775"/>
                    </a:lnTo>
                    <a:lnTo>
                      <a:pt x="20237" y="13866"/>
                    </a:lnTo>
                    <a:lnTo>
                      <a:pt x="20544" y="13902"/>
                    </a:lnTo>
                    <a:lnTo>
                      <a:pt x="21105" y="13757"/>
                    </a:lnTo>
                    <a:lnTo>
                      <a:pt x="21359" y="13576"/>
                    </a:lnTo>
                    <a:lnTo>
                      <a:pt x="21594" y="13359"/>
                    </a:lnTo>
                    <a:lnTo>
                      <a:pt x="21956" y="12780"/>
                    </a:lnTo>
                    <a:lnTo>
                      <a:pt x="22210" y="12092"/>
                    </a:lnTo>
                    <a:lnTo>
                      <a:pt x="22318" y="11404"/>
                    </a:lnTo>
                    <a:lnTo>
                      <a:pt x="22336" y="11096"/>
                    </a:lnTo>
                    <a:lnTo>
                      <a:pt x="22336" y="11042"/>
                    </a:lnTo>
                    <a:lnTo>
                      <a:pt x="22336" y="10590"/>
                    </a:lnTo>
                    <a:lnTo>
                      <a:pt x="22391" y="9648"/>
                    </a:lnTo>
                    <a:lnTo>
                      <a:pt x="22572" y="8780"/>
                    </a:lnTo>
                    <a:lnTo>
                      <a:pt x="22879" y="8255"/>
                    </a:lnTo>
                    <a:lnTo>
                      <a:pt x="23169" y="8001"/>
                    </a:lnTo>
                    <a:lnTo>
                      <a:pt x="23368" y="7911"/>
                    </a:lnTo>
                    <a:lnTo>
                      <a:pt x="23658" y="7802"/>
                    </a:lnTo>
                    <a:lnTo>
                      <a:pt x="24237" y="7820"/>
                    </a:lnTo>
                    <a:lnTo>
                      <a:pt x="24816" y="8055"/>
                    </a:lnTo>
                    <a:lnTo>
                      <a:pt x="25287" y="8454"/>
                    </a:lnTo>
                    <a:lnTo>
                      <a:pt x="25468" y="8689"/>
                    </a:lnTo>
                    <a:lnTo>
                      <a:pt x="25631" y="8979"/>
                    </a:lnTo>
                    <a:lnTo>
                      <a:pt x="25866" y="9576"/>
                    </a:lnTo>
                    <a:lnTo>
                      <a:pt x="26047" y="10535"/>
                    </a:lnTo>
                    <a:lnTo>
                      <a:pt x="26083" y="11169"/>
                    </a:lnTo>
                    <a:lnTo>
                      <a:pt x="26119" y="12200"/>
                    </a:lnTo>
                    <a:lnTo>
                      <a:pt x="26083" y="14264"/>
                    </a:lnTo>
                    <a:lnTo>
                      <a:pt x="25884" y="16309"/>
                    </a:lnTo>
                    <a:lnTo>
                      <a:pt x="25522" y="18336"/>
                    </a:lnTo>
                    <a:lnTo>
                      <a:pt x="25287" y="19350"/>
                    </a:lnTo>
                    <a:lnTo>
                      <a:pt x="24925" y="20780"/>
                    </a:lnTo>
                    <a:lnTo>
                      <a:pt x="24382" y="22246"/>
                    </a:lnTo>
                    <a:lnTo>
                      <a:pt x="23947" y="22843"/>
                    </a:lnTo>
                    <a:lnTo>
                      <a:pt x="23676" y="23006"/>
                    </a:lnTo>
                    <a:lnTo>
                      <a:pt x="23459" y="23097"/>
                    </a:lnTo>
                    <a:lnTo>
                      <a:pt x="22879" y="23115"/>
                    </a:lnTo>
                    <a:lnTo>
                      <a:pt x="22119" y="22934"/>
                    </a:lnTo>
                    <a:lnTo>
                      <a:pt x="21105" y="22536"/>
                    </a:lnTo>
                    <a:lnTo>
                      <a:pt x="20472" y="22264"/>
                    </a:lnTo>
                    <a:lnTo>
                      <a:pt x="20345" y="22536"/>
                    </a:lnTo>
                    <a:lnTo>
                      <a:pt x="21196" y="22916"/>
                    </a:lnTo>
                    <a:lnTo>
                      <a:pt x="22246" y="23278"/>
                    </a:lnTo>
                    <a:lnTo>
                      <a:pt x="22843" y="23405"/>
                    </a:lnTo>
                    <a:lnTo>
                      <a:pt x="23115" y="23423"/>
                    </a:lnTo>
                    <a:lnTo>
                      <a:pt x="23495" y="23405"/>
                    </a:lnTo>
                    <a:lnTo>
                      <a:pt x="23802" y="23278"/>
                    </a:lnTo>
                    <a:lnTo>
                      <a:pt x="23965" y="23187"/>
                    </a:lnTo>
                    <a:lnTo>
                      <a:pt x="24255" y="22952"/>
                    </a:lnTo>
                    <a:lnTo>
                      <a:pt x="24599" y="22463"/>
                    </a:lnTo>
                    <a:lnTo>
                      <a:pt x="24997" y="21504"/>
                    </a:lnTo>
                    <a:lnTo>
                      <a:pt x="25377" y="20219"/>
                    </a:lnTo>
                    <a:lnTo>
                      <a:pt x="25576" y="19423"/>
                    </a:lnTo>
                    <a:lnTo>
                      <a:pt x="25812" y="18409"/>
                    </a:lnTo>
                    <a:lnTo>
                      <a:pt x="26174" y="16345"/>
                    </a:lnTo>
                    <a:lnTo>
                      <a:pt x="26373" y="14282"/>
                    </a:lnTo>
                    <a:lnTo>
                      <a:pt x="26427" y="12200"/>
                    </a:lnTo>
                    <a:lnTo>
                      <a:pt x="26391" y="11151"/>
                    </a:lnTo>
                    <a:lnTo>
                      <a:pt x="26336" y="10499"/>
                    </a:lnTo>
                    <a:lnTo>
                      <a:pt x="26155" y="9485"/>
                    </a:lnTo>
                    <a:lnTo>
                      <a:pt x="25902" y="8834"/>
                    </a:lnTo>
                    <a:lnTo>
                      <a:pt x="25721" y="8526"/>
                    </a:lnTo>
                    <a:lnTo>
                      <a:pt x="25504" y="8255"/>
                    </a:lnTo>
                    <a:lnTo>
                      <a:pt x="24943" y="7784"/>
                    </a:lnTo>
                    <a:lnTo>
                      <a:pt x="24291" y="7512"/>
                    </a:lnTo>
                    <a:lnTo>
                      <a:pt x="23585" y="7512"/>
                    </a:lnTo>
                    <a:lnTo>
                      <a:pt x="23241" y="7621"/>
                    </a:lnTo>
                    <a:lnTo>
                      <a:pt x="23024" y="7748"/>
                    </a:lnTo>
                    <a:lnTo>
                      <a:pt x="22680" y="8037"/>
                    </a:lnTo>
                    <a:lnTo>
                      <a:pt x="22318" y="8599"/>
                    </a:lnTo>
                    <a:lnTo>
                      <a:pt x="22083" y="9540"/>
                    </a:lnTo>
                    <a:lnTo>
                      <a:pt x="22029" y="10553"/>
                    </a:lnTo>
                    <a:lnTo>
                      <a:pt x="22029" y="11042"/>
                    </a:lnTo>
                    <a:lnTo>
                      <a:pt x="22029" y="11096"/>
                    </a:lnTo>
                    <a:lnTo>
                      <a:pt x="22029" y="11386"/>
                    </a:lnTo>
                    <a:lnTo>
                      <a:pt x="21920" y="12001"/>
                    </a:lnTo>
                    <a:lnTo>
                      <a:pt x="21703" y="12617"/>
                    </a:lnTo>
                    <a:lnTo>
                      <a:pt x="21377" y="13142"/>
                    </a:lnTo>
                    <a:lnTo>
                      <a:pt x="21160" y="13341"/>
                    </a:lnTo>
                    <a:lnTo>
                      <a:pt x="20961" y="13486"/>
                    </a:lnTo>
                    <a:lnTo>
                      <a:pt x="20526" y="13594"/>
                    </a:lnTo>
                    <a:lnTo>
                      <a:pt x="20309" y="13576"/>
                    </a:lnTo>
                    <a:lnTo>
                      <a:pt x="20146" y="13522"/>
                    </a:lnTo>
                    <a:lnTo>
                      <a:pt x="19875" y="13377"/>
                    </a:lnTo>
                    <a:lnTo>
                      <a:pt x="19549" y="13015"/>
                    </a:lnTo>
                    <a:lnTo>
                      <a:pt x="19259" y="12363"/>
                    </a:lnTo>
                    <a:lnTo>
                      <a:pt x="19114" y="11621"/>
                    </a:lnTo>
                    <a:lnTo>
                      <a:pt x="19096" y="11259"/>
                    </a:lnTo>
                    <a:lnTo>
                      <a:pt x="18481" y="2915"/>
                    </a:lnTo>
                    <a:lnTo>
                      <a:pt x="18463" y="2517"/>
                    </a:lnTo>
                    <a:lnTo>
                      <a:pt x="18336" y="1720"/>
                    </a:lnTo>
                    <a:lnTo>
                      <a:pt x="18083" y="1014"/>
                    </a:lnTo>
                    <a:lnTo>
                      <a:pt x="17666" y="435"/>
                    </a:lnTo>
                    <a:lnTo>
                      <a:pt x="17377" y="236"/>
                    </a:lnTo>
                    <a:lnTo>
                      <a:pt x="17196" y="128"/>
                    </a:lnTo>
                    <a:lnTo>
                      <a:pt x="16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3704551" y="933250"/>
                <a:ext cx="702125" cy="226566"/>
              </a:xfrm>
              <a:custGeom>
                <a:avLst/>
                <a:gdLst/>
                <a:ahLst/>
                <a:cxnLst/>
                <a:rect l="l" t="t" r="r" b="b"/>
                <a:pathLst>
                  <a:path w="22102" h="7132" extrusionOk="0">
                    <a:moveTo>
                      <a:pt x="55" y="0"/>
                    </a:moveTo>
                    <a:lnTo>
                      <a:pt x="1" y="290"/>
                    </a:lnTo>
                    <a:lnTo>
                      <a:pt x="1159" y="525"/>
                    </a:lnTo>
                    <a:lnTo>
                      <a:pt x="3422" y="1086"/>
                    </a:lnTo>
                    <a:lnTo>
                      <a:pt x="6716" y="2064"/>
                    </a:lnTo>
                    <a:lnTo>
                      <a:pt x="10915" y="3638"/>
                    </a:lnTo>
                    <a:lnTo>
                      <a:pt x="14934" y="5358"/>
                    </a:lnTo>
                    <a:lnTo>
                      <a:pt x="16870" y="6245"/>
                    </a:lnTo>
                    <a:lnTo>
                      <a:pt x="17721" y="6625"/>
                    </a:lnTo>
                    <a:lnTo>
                      <a:pt x="18771" y="6987"/>
                    </a:lnTo>
                    <a:lnTo>
                      <a:pt x="19368" y="7114"/>
                    </a:lnTo>
                    <a:lnTo>
                      <a:pt x="19640" y="7132"/>
                    </a:lnTo>
                    <a:lnTo>
                      <a:pt x="20020" y="7114"/>
                    </a:lnTo>
                    <a:lnTo>
                      <a:pt x="20327" y="6987"/>
                    </a:lnTo>
                    <a:lnTo>
                      <a:pt x="20490" y="6896"/>
                    </a:lnTo>
                    <a:lnTo>
                      <a:pt x="20780" y="6661"/>
                    </a:lnTo>
                    <a:lnTo>
                      <a:pt x="21124" y="6172"/>
                    </a:lnTo>
                    <a:lnTo>
                      <a:pt x="21522" y="5213"/>
                    </a:lnTo>
                    <a:lnTo>
                      <a:pt x="21902" y="3928"/>
                    </a:lnTo>
                    <a:lnTo>
                      <a:pt x="22101" y="3132"/>
                    </a:lnTo>
                    <a:lnTo>
                      <a:pt x="21812" y="3059"/>
                    </a:lnTo>
                    <a:lnTo>
                      <a:pt x="21450" y="4489"/>
                    </a:lnTo>
                    <a:lnTo>
                      <a:pt x="20907" y="5955"/>
                    </a:lnTo>
                    <a:lnTo>
                      <a:pt x="20472" y="6552"/>
                    </a:lnTo>
                    <a:lnTo>
                      <a:pt x="20201" y="6715"/>
                    </a:lnTo>
                    <a:lnTo>
                      <a:pt x="19984" y="6806"/>
                    </a:lnTo>
                    <a:lnTo>
                      <a:pt x="19404" y="6824"/>
                    </a:lnTo>
                    <a:lnTo>
                      <a:pt x="18644" y="6643"/>
                    </a:lnTo>
                    <a:lnTo>
                      <a:pt x="17630" y="6245"/>
                    </a:lnTo>
                    <a:lnTo>
                      <a:pt x="16997" y="5973"/>
                    </a:lnTo>
                    <a:lnTo>
                      <a:pt x="15060" y="5068"/>
                    </a:lnTo>
                    <a:lnTo>
                      <a:pt x="11024" y="3349"/>
                    </a:lnTo>
                    <a:lnTo>
                      <a:pt x="6806" y="1792"/>
                    </a:lnTo>
                    <a:lnTo>
                      <a:pt x="3494" y="797"/>
                    </a:lnTo>
                    <a:lnTo>
                      <a:pt x="1213" y="23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 rot="-592493">
              <a:off x="6903794" y="3586975"/>
              <a:ext cx="734317" cy="779745"/>
              <a:chOff x="4517037" y="397333"/>
              <a:chExt cx="734306" cy="779733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4521643" y="402511"/>
                <a:ext cx="725093" cy="770521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24255" extrusionOk="0">
                    <a:moveTo>
                      <a:pt x="17431" y="1"/>
                    </a:moveTo>
                    <a:lnTo>
                      <a:pt x="16942" y="91"/>
                    </a:lnTo>
                    <a:lnTo>
                      <a:pt x="16472" y="344"/>
                    </a:lnTo>
                    <a:lnTo>
                      <a:pt x="16055" y="706"/>
                    </a:lnTo>
                    <a:lnTo>
                      <a:pt x="15494" y="1394"/>
                    </a:lnTo>
                    <a:lnTo>
                      <a:pt x="14969" y="2372"/>
                    </a:lnTo>
                    <a:lnTo>
                      <a:pt x="14806" y="2806"/>
                    </a:lnTo>
                    <a:lnTo>
                      <a:pt x="14607" y="3458"/>
                    </a:lnTo>
                    <a:lnTo>
                      <a:pt x="14481" y="4797"/>
                    </a:lnTo>
                    <a:lnTo>
                      <a:pt x="14462" y="6155"/>
                    </a:lnTo>
                    <a:lnTo>
                      <a:pt x="14354" y="7494"/>
                    </a:lnTo>
                    <a:lnTo>
                      <a:pt x="14209" y="8146"/>
                    </a:lnTo>
                    <a:lnTo>
                      <a:pt x="13956" y="8960"/>
                    </a:lnTo>
                    <a:lnTo>
                      <a:pt x="13250" y="10517"/>
                    </a:lnTo>
                    <a:lnTo>
                      <a:pt x="12852" y="11241"/>
                    </a:lnTo>
                    <a:lnTo>
                      <a:pt x="12200" y="8073"/>
                    </a:lnTo>
                    <a:lnTo>
                      <a:pt x="11422" y="4489"/>
                    </a:lnTo>
                    <a:lnTo>
                      <a:pt x="11313" y="4091"/>
                    </a:lnTo>
                    <a:lnTo>
                      <a:pt x="11114" y="3729"/>
                    </a:lnTo>
                    <a:lnTo>
                      <a:pt x="10933" y="3530"/>
                    </a:lnTo>
                    <a:lnTo>
                      <a:pt x="10553" y="3349"/>
                    </a:lnTo>
                    <a:lnTo>
                      <a:pt x="10191" y="3440"/>
                    </a:lnTo>
                    <a:lnTo>
                      <a:pt x="9829" y="3711"/>
                    </a:lnTo>
                    <a:lnTo>
                      <a:pt x="9358" y="4345"/>
                    </a:lnTo>
                    <a:lnTo>
                      <a:pt x="8978" y="5286"/>
                    </a:lnTo>
                    <a:lnTo>
                      <a:pt x="8924" y="5630"/>
                    </a:lnTo>
                    <a:lnTo>
                      <a:pt x="8942" y="6082"/>
                    </a:lnTo>
                    <a:lnTo>
                      <a:pt x="9141" y="6933"/>
                    </a:lnTo>
                    <a:lnTo>
                      <a:pt x="9684" y="8164"/>
                    </a:lnTo>
                    <a:lnTo>
                      <a:pt x="10118" y="8960"/>
                    </a:lnTo>
                    <a:lnTo>
                      <a:pt x="10553" y="9757"/>
                    </a:lnTo>
                    <a:lnTo>
                      <a:pt x="11005" y="11024"/>
                    </a:lnTo>
                    <a:lnTo>
                      <a:pt x="11114" y="11892"/>
                    </a:lnTo>
                    <a:lnTo>
                      <a:pt x="11078" y="12327"/>
                    </a:lnTo>
                    <a:lnTo>
                      <a:pt x="11023" y="12580"/>
                    </a:lnTo>
                    <a:lnTo>
                      <a:pt x="10842" y="13033"/>
                    </a:lnTo>
                    <a:lnTo>
                      <a:pt x="10571" y="13431"/>
                    </a:lnTo>
                    <a:lnTo>
                      <a:pt x="10209" y="13721"/>
                    </a:lnTo>
                    <a:lnTo>
                      <a:pt x="9974" y="13811"/>
                    </a:lnTo>
                    <a:lnTo>
                      <a:pt x="9738" y="13865"/>
                    </a:lnTo>
                    <a:lnTo>
                      <a:pt x="9304" y="13829"/>
                    </a:lnTo>
                    <a:lnTo>
                      <a:pt x="8906" y="13630"/>
                    </a:lnTo>
                    <a:lnTo>
                      <a:pt x="8562" y="13322"/>
                    </a:lnTo>
                    <a:lnTo>
                      <a:pt x="8127" y="12689"/>
                    </a:lnTo>
                    <a:lnTo>
                      <a:pt x="7765" y="11675"/>
                    </a:lnTo>
                    <a:lnTo>
                      <a:pt x="7675" y="11168"/>
                    </a:lnTo>
                    <a:lnTo>
                      <a:pt x="7602" y="10662"/>
                    </a:lnTo>
                    <a:lnTo>
                      <a:pt x="7331" y="9612"/>
                    </a:lnTo>
                    <a:lnTo>
                      <a:pt x="7005" y="8924"/>
                    </a:lnTo>
                    <a:lnTo>
                      <a:pt x="6716" y="8544"/>
                    </a:lnTo>
                    <a:lnTo>
                      <a:pt x="6372" y="8272"/>
                    </a:lnTo>
                    <a:lnTo>
                      <a:pt x="5955" y="8109"/>
                    </a:lnTo>
                    <a:lnTo>
                      <a:pt x="5702" y="8091"/>
                    </a:lnTo>
                    <a:lnTo>
                      <a:pt x="5467" y="8091"/>
                    </a:lnTo>
                    <a:lnTo>
                      <a:pt x="5032" y="8254"/>
                    </a:lnTo>
                    <a:lnTo>
                      <a:pt x="4688" y="8544"/>
                    </a:lnTo>
                    <a:lnTo>
                      <a:pt x="4435" y="8942"/>
                    </a:lnTo>
                    <a:lnTo>
                      <a:pt x="4254" y="9413"/>
                    </a:lnTo>
                    <a:lnTo>
                      <a:pt x="4182" y="9938"/>
                    </a:lnTo>
                    <a:lnTo>
                      <a:pt x="4218" y="10444"/>
                    </a:lnTo>
                    <a:lnTo>
                      <a:pt x="4363" y="10951"/>
                    </a:lnTo>
                    <a:lnTo>
                      <a:pt x="4471" y="11168"/>
                    </a:lnTo>
                    <a:lnTo>
                      <a:pt x="4725" y="11603"/>
                    </a:lnTo>
                    <a:lnTo>
                      <a:pt x="5412" y="12327"/>
                    </a:lnTo>
                    <a:lnTo>
                      <a:pt x="6607" y="13286"/>
                    </a:lnTo>
                    <a:lnTo>
                      <a:pt x="7385" y="13938"/>
                    </a:lnTo>
                    <a:lnTo>
                      <a:pt x="7729" y="14318"/>
                    </a:lnTo>
                    <a:lnTo>
                      <a:pt x="8290" y="15205"/>
                    </a:lnTo>
                    <a:lnTo>
                      <a:pt x="8526" y="15929"/>
                    </a:lnTo>
                    <a:lnTo>
                      <a:pt x="8562" y="16418"/>
                    </a:lnTo>
                    <a:lnTo>
                      <a:pt x="8507" y="16888"/>
                    </a:lnTo>
                    <a:lnTo>
                      <a:pt x="8326" y="17323"/>
                    </a:lnTo>
                    <a:lnTo>
                      <a:pt x="8182" y="17522"/>
                    </a:lnTo>
                    <a:lnTo>
                      <a:pt x="8019" y="17685"/>
                    </a:lnTo>
                    <a:lnTo>
                      <a:pt x="7657" y="17938"/>
                    </a:lnTo>
                    <a:lnTo>
                      <a:pt x="7240" y="18101"/>
                    </a:lnTo>
                    <a:lnTo>
                      <a:pt x="6806" y="18155"/>
                    </a:lnTo>
                    <a:lnTo>
                      <a:pt x="6100" y="18083"/>
                    </a:lnTo>
                    <a:lnTo>
                      <a:pt x="5231" y="17721"/>
                    </a:lnTo>
                    <a:lnTo>
                      <a:pt x="4869" y="17431"/>
                    </a:lnTo>
                    <a:lnTo>
                      <a:pt x="4544" y="17105"/>
                    </a:lnTo>
                    <a:lnTo>
                      <a:pt x="4019" y="16345"/>
                    </a:lnTo>
                    <a:lnTo>
                      <a:pt x="3421" y="15096"/>
                    </a:lnTo>
                    <a:lnTo>
                      <a:pt x="3095" y="14209"/>
                    </a:lnTo>
                    <a:lnTo>
                      <a:pt x="2860" y="13648"/>
                    </a:lnTo>
                    <a:lnTo>
                      <a:pt x="2335" y="12924"/>
                    </a:lnTo>
                    <a:lnTo>
                      <a:pt x="1883" y="12598"/>
                    </a:lnTo>
                    <a:lnTo>
                      <a:pt x="1611" y="12526"/>
                    </a:lnTo>
                    <a:lnTo>
                      <a:pt x="1430" y="12508"/>
                    </a:lnTo>
                    <a:lnTo>
                      <a:pt x="1086" y="12562"/>
                    </a:lnTo>
                    <a:lnTo>
                      <a:pt x="634" y="12834"/>
                    </a:lnTo>
                    <a:lnTo>
                      <a:pt x="181" y="13413"/>
                    </a:lnTo>
                    <a:lnTo>
                      <a:pt x="0" y="14155"/>
                    </a:lnTo>
                    <a:lnTo>
                      <a:pt x="37" y="14517"/>
                    </a:lnTo>
                    <a:lnTo>
                      <a:pt x="109" y="14879"/>
                    </a:lnTo>
                    <a:lnTo>
                      <a:pt x="417" y="15531"/>
                    </a:lnTo>
                    <a:lnTo>
                      <a:pt x="1104" y="16418"/>
                    </a:lnTo>
                    <a:lnTo>
                      <a:pt x="1647" y="16942"/>
                    </a:lnTo>
                    <a:lnTo>
                      <a:pt x="2426" y="17721"/>
                    </a:lnTo>
                    <a:lnTo>
                      <a:pt x="4182" y="19694"/>
                    </a:lnTo>
                    <a:lnTo>
                      <a:pt x="5593" y="21232"/>
                    </a:lnTo>
                    <a:lnTo>
                      <a:pt x="6571" y="22173"/>
                    </a:lnTo>
                    <a:lnTo>
                      <a:pt x="7566" y="22970"/>
                    </a:lnTo>
                    <a:lnTo>
                      <a:pt x="8580" y="23585"/>
                    </a:lnTo>
                    <a:lnTo>
                      <a:pt x="9087" y="23802"/>
                    </a:lnTo>
                    <a:lnTo>
                      <a:pt x="9557" y="23947"/>
                    </a:lnTo>
                    <a:lnTo>
                      <a:pt x="10625" y="24146"/>
                    </a:lnTo>
                    <a:lnTo>
                      <a:pt x="12399" y="24255"/>
                    </a:lnTo>
                    <a:lnTo>
                      <a:pt x="16182" y="24020"/>
                    </a:lnTo>
                    <a:lnTo>
                      <a:pt x="18336" y="23947"/>
                    </a:lnTo>
                    <a:lnTo>
                      <a:pt x="18752" y="23947"/>
                    </a:lnTo>
                    <a:lnTo>
                      <a:pt x="19603" y="23839"/>
                    </a:lnTo>
                    <a:lnTo>
                      <a:pt x="20381" y="23585"/>
                    </a:lnTo>
                    <a:lnTo>
                      <a:pt x="20816" y="23241"/>
                    </a:lnTo>
                    <a:lnTo>
                      <a:pt x="21033" y="22934"/>
                    </a:lnTo>
                    <a:lnTo>
                      <a:pt x="21105" y="22753"/>
                    </a:lnTo>
                    <a:lnTo>
                      <a:pt x="21160" y="22499"/>
                    </a:lnTo>
                    <a:lnTo>
                      <a:pt x="21142" y="22047"/>
                    </a:lnTo>
                    <a:lnTo>
                      <a:pt x="20942" y="21649"/>
                    </a:lnTo>
                    <a:lnTo>
                      <a:pt x="20617" y="21287"/>
                    </a:lnTo>
                    <a:lnTo>
                      <a:pt x="20200" y="20997"/>
                    </a:lnTo>
                    <a:lnTo>
                      <a:pt x="19712" y="20780"/>
                    </a:lnTo>
                    <a:lnTo>
                      <a:pt x="19169" y="20635"/>
                    </a:lnTo>
                    <a:lnTo>
                      <a:pt x="18644" y="20599"/>
                    </a:lnTo>
                    <a:lnTo>
                      <a:pt x="18372" y="20617"/>
                    </a:lnTo>
                    <a:lnTo>
                      <a:pt x="17359" y="20816"/>
                    </a:lnTo>
                    <a:lnTo>
                      <a:pt x="15820" y="21178"/>
                    </a:lnTo>
                    <a:lnTo>
                      <a:pt x="15060" y="21214"/>
                    </a:lnTo>
                    <a:lnTo>
                      <a:pt x="14571" y="21160"/>
                    </a:lnTo>
                    <a:lnTo>
                      <a:pt x="14318" y="21087"/>
                    </a:lnTo>
                    <a:lnTo>
                      <a:pt x="14499" y="20762"/>
                    </a:lnTo>
                    <a:lnTo>
                      <a:pt x="15024" y="20291"/>
                    </a:lnTo>
                    <a:lnTo>
                      <a:pt x="15711" y="19983"/>
                    </a:lnTo>
                    <a:lnTo>
                      <a:pt x="16472" y="19839"/>
                    </a:lnTo>
                    <a:lnTo>
                      <a:pt x="16834" y="19839"/>
                    </a:lnTo>
                    <a:lnTo>
                      <a:pt x="17594" y="19875"/>
                    </a:lnTo>
                    <a:lnTo>
                      <a:pt x="18716" y="19965"/>
                    </a:lnTo>
                    <a:lnTo>
                      <a:pt x="19440" y="19947"/>
                    </a:lnTo>
                    <a:lnTo>
                      <a:pt x="19820" y="19893"/>
                    </a:lnTo>
                    <a:lnTo>
                      <a:pt x="20182" y="19802"/>
                    </a:lnTo>
                    <a:lnTo>
                      <a:pt x="20852" y="19440"/>
                    </a:lnTo>
                    <a:lnTo>
                      <a:pt x="21377" y="18915"/>
                    </a:lnTo>
                    <a:lnTo>
                      <a:pt x="21576" y="18409"/>
                    </a:lnTo>
                    <a:lnTo>
                      <a:pt x="21612" y="18065"/>
                    </a:lnTo>
                    <a:lnTo>
                      <a:pt x="21594" y="17884"/>
                    </a:lnTo>
                    <a:lnTo>
                      <a:pt x="21540" y="17666"/>
                    </a:lnTo>
                    <a:lnTo>
                      <a:pt x="21341" y="17286"/>
                    </a:lnTo>
                    <a:lnTo>
                      <a:pt x="21033" y="16997"/>
                    </a:lnTo>
                    <a:lnTo>
                      <a:pt x="20653" y="16798"/>
                    </a:lnTo>
                    <a:lnTo>
                      <a:pt x="19983" y="16599"/>
                    </a:lnTo>
                    <a:lnTo>
                      <a:pt x="19024" y="16617"/>
                    </a:lnTo>
                    <a:lnTo>
                      <a:pt x="18571" y="16725"/>
                    </a:lnTo>
                    <a:lnTo>
                      <a:pt x="17702" y="17051"/>
                    </a:lnTo>
                    <a:lnTo>
                      <a:pt x="16399" y="17558"/>
                    </a:lnTo>
                    <a:lnTo>
                      <a:pt x="15530" y="17721"/>
                    </a:lnTo>
                    <a:lnTo>
                      <a:pt x="15078" y="17703"/>
                    </a:lnTo>
                    <a:lnTo>
                      <a:pt x="15060" y="17485"/>
                    </a:lnTo>
                    <a:lnTo>
                      <a:pt x="15114" y="17069"/>
                    </a:lnTo>
                    <a:lnTo>
                      <a:pt x="15368" y="16508"/>
                    </a:lnTo>
                    <a:lnTo>
                      <a:pt x="15947" y="15875"/>
                    </a:lnTo>
                    <a:lnTo>
                      <a:pt x="16725" y="15422"/>
                    </a:lnTo>
                    <a:lnTo>
                      <a:pt x="17123" y="15277"/>
                    </a:lnTo>
                    <a:lnTo>
                      <a:pt x="17974" y="15078"/>
                    </a:lnTo>
                    <a:lnTo>
                      <a:pt x="19693" y="14915"/>
                    </a:lnTo>
                    <a:lnTo>
                      <a:pt x="20544" y="14734"/>
                    </a:lnTo>
                    <a:lnTo>
                      <a:pt x="20961" y="14626"/>
                    </a:lnTo>
                    <a:lnTo>
                      <a:pt x="21757" y="14209"/>
                    </a:lnTo>
                    <a:lnTo>
                      <a:pt x="22390" y="13630"/>
                    </a:lnTo>
                    <a:lnTo>
                      <a:pt x="22698" y="13087"/>
                    </a:lnTo>
                    <a:lnTo>
                      <a:pt x="22807" y="12689"/>
                    </a:lnTo>
                    <a:lnTo>
                      <a:pt x="22825" y="12472"/>
                    </a:lnTo>
                    <a:lnTo>
                      <a:pt x="22807" y="12218"/>
                    </a:lnTo>
                    <a:lnTo>
                      <a:pt x="22662" y="11748"/>
                    </a:lnTo>
                    <a:lnTo>
                      <a:pt x="22409" y="11331"/>
                    </a:lnTo>
                    <a:lnTo>
                      <a:pt x="22047" y="10987"/>
                    </a:lnTo>
                    <a:lnTo>
                      <a:pt x="21594" y="10716"/>
                    </a:lnTo>
                    <a:lnTo>
                      <a:pt x="21105" y="10517"/>
                    </a:lnTo>
                    <a:lnTo>
                      <a:pt x="20580" y="10426"/>
                    </a:lnTo>
                    <a:lnTo>
                      <a:pt x="20056" y="10426"/>
                    </a:lnTo>
                    <a:lnTo>
                      <a:pt x="19802" y="10463"/>
                    </a:lnTo>
                    <a:lnTo>
                      <a:pt x="19295" y="10589"/>
                    </a:lnTo>
                    <a:lnTo>
                      <a:pt x="18390" y="11042"/>
                    </a:lnTo>
                    <a:lnTo>
                      <a:pt x="17159" y="12019"/>
                    </a:lnTo>
                    <a:lnTo>
                      <a:pt x="16417" y="12779"/>
                    </a:lnTo>
                    <a:lnTo>
                      <a:pt x="16997" y="11494"/>
                    </a:lnTo>
                    <a:lnTo>
                      <a:pt x="17558" y="9920"/>
                    </a:lnTo>
                    <a:lnTo>
                      <a:pt x="17829" y="9141"/>
                    </a:lnTo>
                    <a:lnTo>
                      <a:pt x="18318" y="7566"/>
                    </a:lnTo>
                    <a:lnTo>
                      <a:pt x="18499" y="6752"/>
                    </a:lnTo>
                    <a:lnTo>
                      <a:pt x="18662" y="6064"/>
                    </a:lnTo>
                    <a:lnTo>
                      <a:pt x="18933" y="4562"/>
                    </a:lnTo>
                    <a:lnTo>
                      <a:pt x="19060" y="3023"/>
                    </a:lnTo>
                    <a:lnTo>
                      <a:pt x="18951" y="1901"/>
                    </a:lnTo>
                    <a:lnTo>
                      <a:pt x="18770" y="1195"/>
                    </a:lnTo>
                    <a:lnTo>
                      <a:pt x="18626" y="851"/>
                    </a:lnTo>
                    <a:lnTo>
                      <a:pt x="18463" y="562"/>
                    </a:lnTo>
                    <a:lnTo>
                      <a:pt x="18119" y="218"/>
                    </a:lnTo>
                    <a:lnTo>
                      <a:pt x="17829" y="73"/>
                    </a:lnTo>
                    <a:lnTo>
                      <a:pt x="17666" y="19"/>
                    </a:lnTo>
                    <a:lnTo>
                      <a:pt x="1743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4570501" y="715897"/>
                <a:ext cx="680841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14517" extrusionOk="0">
                    <a:moveTo>
                      <a:pt x="15875" y="0"/>
                    </a:moveTo>
                    <a:lnTo>
                      <a:pt x="15802" y="181"/>
                    </a:lnTo>
                    <a:lnTo>
                      <a:pt x="15296" y="1611"/>
                    </a:lnTo>
                    <a:lnTo>
                      <a:pt x="14753" y="2842"/>
                    </a:lnTo>
                    <a:lnTo>
                      <a:pt x="14735" y="2951"/>
                    </a:lnTo>
                    <a:lnTo>
                      <a:pt x="14807" y="3041"/>
                    </a:lnTo>
                    <a:lnTo>
                      <a:pt x="14897" y="3077"/>
                    </a:lnTo>
                    <a:lnTo>
                      <a:pt x="14988" y="3023"/>
                    </a:lnTo>
                    <a:lnTo>
                      <a:pt x="15658" y="2317"/>
                    </a:lnTo>
                    <a:lnTo>
                      <a:pt x="16870" y="1340"/>
                    </a:lnTo>
                    <a:lnTo>
                      <a:pt x="17793" y="869"/>
                    </a:lnTo>
                    <a:lnTo>
                      <a:pt x="18300" y="742"/>
                    </a:lnTo>
                    <a:lnTo>
                      <a:pt x="18572" y="706"/>
                    </a:lnTo>
                    <a:lnTo>
                      <a:pt x="19151" y="724"/>
                    </a:lnTo>
                    <a:lnTo>
                      <a:pt x="19730" y="869"/>
                    </a:lnTo>
                    <a:lnTo>
                      <a:pt x="20255" y="1122"/>
                    </a:lnTo>
                    <a:lnTo>
                      <a:pt x="20472" y="1303"/>
                    </a:lnTo>
                    <a:lnTo>
                      <a:pt x="20780" y="1575"/>
                    </a:lnTo>
                    <a:lnTo>
                      <a:pt x="21052" y="2064"/>
                    </a:lnTo>
                    <a:lnTo>
                      <a:pt x="21124" y="2426"/>
                    </a:lnTo>
                    <a:lnTo>
                      <a:pt x="21124" y="2607"/>
                    </a:lnTo>
                    <a:lnTo>
                      <a:pt x="21124" y="2806"/>
                    </a:lnTo>
                    <a:lnTo>
                      <a:pt x="21015" y="3186"/>
                    </a:lnTo>
                    <a:lnTo>
                      <a:pt x="20726" y="3693"/>
                    </a:lnTo>
                    <a:lnTo>
                      <a:pt x="20110" y="4236"/>
                    </a:lnTo>
                    <a:lnTo>
                      <a:pt x="19350" y="4616"/>
                    </a:lnTo>
                    <a:lnTo>
                      <a:pt x="18970" y="4724"/>
                    </a:lnTo>
                    <a:lnTo>
                      <a:pt x="18192" y="4887"/>
                    </a:lnTo>
                    <a:lnTo>
                      <a:pt x="17395" y="4960"/>
                    </a:lnTo>
                    <a:lnTo>
                      <a:pt x="16925" y="5014"/>
                    </a:lnTo>
                    <a:lnTo>
                      <a:pt x="16002" y="5141"/>
                    </a:lnTo>
                    <a:lnTo>
                      <a:pt x="15549" y="5267"/>
                    </a:lnTo>
                    <a:lnTo>
                      <a:pt x="15115" y="5412"/>
                    </a:lnTo>
                    <a:lnTo>
                      <a:pt x="14300" y="5901"/>
                    </a:lnTo>
                    <a:lnTo>
                      <a:pt x="13685" y="6571"/>
                    </a:lnTo>
                    <a:lnTo>
                      <a:pt x="13431" y="7186"/>
                    </a:lnTo>
                    <a:lnTo>
                      <a:pt x="13377" y="7620"/>
                    </a:lnTo>
                    <a:lnTo>
                      <a:pt x="13377" y="7856"/>
                    </a:lnTo>
                    <a:lnTo>
                      <a:pt x="13413" y="7946"/>
                    </a:lnTo>
                    <a:lnTo>
                      <a:pt x="13522" y="7982"/>
                    </a:lnTo>
                    <a:lnTo>
                      <a:pt x="13848" y="8001"/>
                    </a:lnTo>
                    <a:lnTo>
                      <a:pt x="14481" y="7928"/>
                    </a:lnTo>
                    <a:lnTo>
                      <a:pt x="15422" y="7657"/>
                    </a:lnTo>
                    <a:lnTo>
                      <a:pt x="16020" y="7403"/>
                    </a:lnTo>
                    <a:lnTo>
                      <a:pt x="16545" y="7186"/>
                    </a:lnTo>
                    <a:lnTo>
                      <a:pt x="17069" y="7005"/>
                    </a:lnTo>
                    <a:lnTo>
                      <a:pt x="17359" y="6933"/>
                    </a:lnTo>
                    <a:lnTo>
                      <a:pt x="17974" y="6860"/>
                    </a:lnTo>
                    <a:lnTo>
                      <a:pt x="18554" y="6915"/>
                    </a:lnTo>
                    <a:lnTo>
                      <a:pt x="19079" y="7077"/>
                    </a:lnTo>
                    <a:lnTo>
                      <a:pt x="19296" y="7204"/>
                    </a:lnTo>
                    <a:lnTo>
                      <a:pt x="19531" y="7367"/>
                    </a:lnTo>
                    <a:lnTo>
                      <a:pt x="19839" y="7783"/>
                    </a:lnTo>
                    <a:lnTo>
                      <a:pt x="19911" y="8037"/>
                    </a:lnTo>
                    <a:lnTo>
                      <a:pt x="19929" y="8200"/>
                    </a:lnTo>
                    <a:lnTo>
                      <a:pt x="19893" y="8525"/>
                    </a:lnTo>
                    <a:lnTo>
                      <a:pt x="19712" y="8978"/>
                    </a:lnTo>
                    <a:lnTo>
                      <a:pt x="19223" y="9467"/>
                    </a:lnTo>
                    <a:lnTo>
                      <a:pt x="18590" y="9793"/>
                    </a:lnTo>
                    <a:lnTo>
                      <a:pt x="18246" y="9883"/>
                    </a:lnTo>
                    <a:lnTo>
                      <a:pt x="17793" y="9955"/>
                    </a:lnTo>
                    <a:lnTo>
                      <a:pt x="16870" y="9937"/>
                    </a:lnTo>
                    <a:lnTo>
                      <a:pt x="16382" y="9883"/>
                    </a:lnTo>
                    <a:lnTo>
                      <a:pt x="15857" y="9847"/>
                    </a:lnTo>
                    <a:lnTo>
                      <a:pt x="15296" y="9811"/>
                    </a:lnTo>
                    <a:lnTo>
                      <a:pt x="14916" y="9829"/>
                    </a:lnTo>
                    <a:lnTo>
                      <a:pt x="14137" y="9974"/>
                    </a:lnTo>
                    <a:lnTo>
                      <a:pt x="13413" y="10299"/>
                    </a:lnTo>
                    <a:lnTo>
                      <a:pt x="12834" y="10806"/>
                    </a:lnTo>
                    <a:lnTo>
                      <a:pt x="12653" y="11168"/>
                    </a:lnTo>
                    <a:lnTo>
                      <a:pt x="12635" y="11222"/>
                    </a:lnTo>
                    <a:lnTo>
                      <a:pt x="12653" y="11277"/>
                    </a:lnTo>
                    <a:lnTo>
                      <a:pt x="12689" y="11331"/>
                    </a:lnTo>
                    <a:lnTo>
                      <a:pt x="12743" y="11367"/>
                    </a:lnTo>
                    <a:lnTo>
                      <a:pt x="13087" y="11458"/>
                    </a:lnTo>
                    <a:lnTo>
                      <a:pt x="13793" y="11494"/>
                    </a:lnTo>
                    <a:lnTo>
                      <a:pt x="14843" y="11349"/>
                    </a:lnTo>
                    <a:lnTo>
                      <a:pt x="15531" y="11186"/>
                    </a:lnTo>
                    <a:lnTo>
                      <a:pt x="16201" y="11023"/>
                    </a:lnTo>
                    <a:lnTo>
                      <a:pt x="16852" y="10915"/>
                    </a:lnTo>
                    <a:lnTo>
                      <a:pt x="17178" y="10879"/>
                    </a:lnTo>
                    <a:lnTo>
                      <a:pt x="17848" y="10969"/>
                    </a:lnTo>
                    <a:lnTo>
                      <a:pt x="18463" y="11186"/>
                    </a:lnTo>
                    <a:lnTo>
                      <a:pt x="18988" y="11530"/>
                    </a:lnTo>
                    <a:lnTo>
                      <a:pt x="19187" y="11747"/>
                    </a:lnTo>
                    <a:lnTo>
                      <a:pt x="19332" y="11946"/>
                    </a:lnTo>
                    <a:lnTo>
                      <a:pt x="19477" y="12345"/>
                    </a:lnTo>
                    <a:lnTo>
                      <a:pt x="19477" y="12670"/>
                    </a:lnTo>
                    <a:lnTo>
                      <a:pt x="19423" y="12833"/>
                    </a:lnTo>
                    <a:lnTo>
                      <a:pt x="19314" y="13105"/>
                    </a:lnTo>
                    <a:lnTo>
                      <a:pt x="18898" y="13521"/>
                    </a:lnTo>
                    <a:lnTo>
                      <a:pt x="18228" y="13793"/>
                    </a:lnTo>
                    <a:lnTo>
                      <a:pt x="17341" y="13919"/>
                    </a:lnTo>
                    <a:lnTo>
                      <a:pt x="16798" y="13919"/>
                    </a:lnTo>
                    <a:lnTo>
                      <a:pt x="15513" y="13956"/>
                    </a:lnTo>
                    <a:lnTo>
                      <a:pt x="14029" y="14064"/>
                    </a:lnTo>
                    <a:lnTo>
                      <a:pt x="12327" y="14191"/>
                    </a:lnTo>
                    <a:lnTo>
                      <a:pt x="9775" y="14209"/>
                    </a:lnTo>
                    <a:lnTo>
                      <a:pt x="8255" y="13992"/>
                    </a:lnTo>
                    <a:lnTo>
                      <a:pt x="7585" y="13793"/>
                    </a:lnTo>
                    <a:lnTo>
                      <a:pt x="7241" y="13648"/>
                    </a:lnTo>
                    <a:lnTo>
                      <a:pt x="6553" y="13268"/>
                    </a:lnTo>
                    <a:lnTo>
                      <a:pt x="5503" y="12508"/>
                    </a:lnTo>
                    <a:lnTo>
                      <a:pt x="4128" y="11222"/>
                    </a:lnTo>
                    <a:lnTo>
                      <a:pt x="2788" y="9774"/>
                    </a:lnTo>
                    <a:lnTo>
                      <a:pt x="2155" y="9050"/>
                    </a:lnTo>
                    <a:lnTo>
                      <a:pt x="1123" y="7892"/>
                    </a:lnTo>
                    <a:lnTo>
                      <a:pt x="218" y="6969"/>
                    </a:lnTo>
                    <a:lnTo>
                      <a:pt x="1" y="7186"/>
                    </a:lnTo>
                    <a:lnTo>
                      <a:pt x="906" y="8109"/>
                    </a:lnTo>
                    <a:lnTo>
                      <a:pt x="1919" y="9249"/>
                    </a:lnTo>
                    <a:lnTo>
                      <a:pt x="2571" y="9992"/>
                    </a:lnTo>
                    <a:lnTo>
                      <a:pt x="3929" y="11440"/>
                    </a:lnTo>
                    <a:lnTo>
                      <a:pt x="5340" y="12761"/>
                    </a:lnTo>
                    <a:lnTo>
                      <a:pt x="6408" y="13539"/>
                    </a:lnTo>
                    <a:lnTo>
                      <a:pt x="7132" y="13937"/>
                    </a:lnTo>
                    <a:lnTo>
                      <a:pt x="7494" y="14082"/>
                    </a:lnTo>
                    <a:lnTo>
                      <a:pt x="7838" y="14191"/>
                    </a:lnTo>
                    <a:lnTo>
                      <a:pt x="8617" y="14372"/>
                    </a:lnTo>
                    <a:lnTo>
                      <a:pt x="9884" y="14517"/>
                    </a:lnTo>
                    <a:lnTo>
                      <a:pt x="10807" y="14517"/>
                    </a:lnTo>
                    <a:lnTo>
                      <a:pt x="12436" y="14480"/>
                    </a:lnTo>
                    <a:lnTo>
                      <a:pt x="14047" y="14372"/>
                    </a:lnTo>
                    <a:lnTo>
                      <a:pt x="15531" y="14263"/>
                    </a:lnTo>
                    <a:lnTo>
                      <a:pt x="16798" y="14227"/>
                    </a:lnTo>
                    <a:lnTo>
                      <a:pt x="17395" y="14227"/>
                    </a:lnTo>
                    <a:lnTo>
                      <a:pt x="18373" y="14064"/>
                    </a:lnTo>
                    <a:lnTo>
                      <a:pt x="19097" y="13738"/>
                    </a:lnTo>
                    <a:lnTo>
                      <a:pt x="19585" y="13250"/>
                    </a:lnTo>
                    <a:lnTo>
                      <a:pt x="19712" y="12924"/>
                    </a:lnTo>
                    <a:lnTo>
                      <a:pt x="19766" y="12743"/>
                    </a:lnTo>
                    <a:lnTo>
                      <a:pt x="19785" y="12399"/>
                    </a:lnTo>
                    <a:lnTo>
                      <a:pt x="19712" y="12055"/>
                    </a:lnTo>
                    <a:lnTo>
                      <a:pt x="19549" y="11711"/>
                    </a:lnTo>
                    <a:lnTo>
                      <a:pt x="19423" y="11566"/>
                    </a:lnTo>
                    <a:lnTo>
                      <a:pt x="19205" y="11313"/>
                    </a:lnTo>
                    <a:lnTo>
                      <a:pt x="18608" y="10933"/>
                    </a:lnTo>
                    <a:lnTo>
                      <a:pt x="17920" y="10679"/>
                    </a:lnTo>
                    <a:lnTo>
                      <a:pt x="17178" y="10571"/>
                    </a:lnTo>
                    <a:lnTo>
                      <a:pt x="16816" y="10607"/>
                    </a:lnTo>
                    <a:lnTo>
                      <a:pt x="16128" y="10716"/>
                    </a:lnTo>
                    <a:lnTo>
                      <a:pt x="15459" y="10897"/>
                    </a:lnTo>
                    <a:lnTo>
                      <a:pt x="14825" y="11060"/>
                    </a:lnTo>
                    <a:lnTo>
                      <a:pt x="13902" y="11186"/>
                    </a:lnTo>
                    <a:lnTo>
                      <a:pt x="13305" y="11186"/>
                    </a:lnTo>
                    <a:lnTo>
                      <a:pt x="12997" y="11132"/>
                    </a:lnTo>
                    <a:lnTo>
                      <a:pt x="13178" y="10860"/>
                    </a:lnTo>
                    <a:lnTo>
                      <a:pt x="13685" y="10480"/>
                    </a:lnTo>
                    <a:lnTo>
                      <a:pt x="14318" y="10245"/>
                    </a:lnTo>
                    <a:lnTo>
                      <a:pt x="14970" y="10136"/>
                    </a:lnTo>
                    <a:lnTo>
                      <a:pt x="15296" y="10118"/>
                    </a:lnTo>
                    <a:lnTo>
                      <a:pt x="15839" y="10136"/>
                    </a:lnTo>
                    <a:lnTo>
                      <a:pt x="16364" y="10191"/>
                    </a:lnTo>
                    <a:lnTo>
                      <a:pt x="16834" y="10227"/>
                    </a:lnTo>
                    <a:lnTo>
                      <a:pt x="17812" y="10245"/>
                    </a:lnTo>
                    <a:lnTo>
                      <a:pt x="18300" y="10191"/>
                    </a:lnTo>
                    <a:lnTo>
                      <a:pt x="18699" y="10082"/>
                    </a:lnTo>
                    <a:lnTo>
                      <a:pt x="19423" y="9684"/>
                    </a:lnTo>
                    <a:lnTo>
                      <a:pt x="19984" y="9105"/>
                    </a:lnTo>
                    <a:lnTo>
                      <a:pt x="20183" y="8562"/>
                    </a:lnTo>
                    <a:lnTo>
                      <a:pt x="20219" y="8182"/>
                    </a:lnTo>
                    <a:lnTo>
                      <a:pt x="20201" y="7982"/>
                    </a:lnTo>
                    <a:lnTo>
                      <a:pt x="20128" y="7675"/>
                    </a:lnTo>
                    <a:lnTo>
                      <a:pt x="19748" y="7132"/>
                    </a:lnTo>
                    <a:lnTo>
                      <a:pt x="19459" y="6933"/>
                    </a:lnTo>
                    <a:lnTo>
                      <a:pt x="19205" y="6806"/>
                    </a:lnTo>
                    <a:lnTo>
                      <a:pt x="18626" y="6625"/>
                    </a:lnTo>
                    <a:lnTo>
                      <a:pt x="17974" y="6571"/>
                    </a:lnTo>
                    <a:lnTo>
                      <a:pt x="17305" y="6625"/>
                    </a:lnTo>
                    <a:lnTo>
                      <a:pt x="16997" y="6715"/>
                    </a:lnTo>
                    <a:lnTo>
                      <a:pt x="16436" y="6896"/>
                    </a:lnTo>
                    <a:lnTo>
                      <a:pt x="15911" y="7132"/>
                    </a:lnTo>
                    <a:lnTo>
                      <a:pt x="15350" y="7367"/>
                    </a:lnTo>
                    <a:lnTo>
                      <a:pt x="14517" y="7620"/>
                    </a:lnTo>
                    <a:lnTo>
                      <a:pt x="13956" y="7693"/>
                    </a:lnTo>
                    <a:lnTo>
                      <a:pt x="13685" y="7693"/>
                    </a:lnTo>
                    <a:lnTo>
                      <a:pt x="13685" y="7512"/>
                    </a:lnTo>
                    <a:lnTo>
                      <a:pt x="13757" y="7150"/>
                    </a:lnTo>
                    <a:lnTo>
                      <a:pt x="14011" y="6643"/>
                    </a:lnTo>
                    <a:lnTo>
                      <a:pt x="14572" y="6082"/>
                    </a:lnTo>
                    <a:lnTo>
                      <a:pt x="15259" y="5684"/>
                    </a:lnTo>
                    <a:lnTo>
                      <a:pt x="15640" y="5557"/>
                    </a:lnTo>
                    <a:lnTo>
                      <a:pt x="16508" y="5358"/>
                    </a:lnTo>
                    <a:lnTo>
                      <a:pt x="17413" y="5267"/>
                    </a:lnTo>
                    <a:lnTo>
                      <a:pt x="18228" y="5177"/>
                    </a:lnTo>
                    <a:lnTo>
                      <a:pt x="19042" y="5014"/>
                    </a:lnTo>
                    <a:lnTo>
                      <a:pt x="19477" y="4905"/>
                    </a:lnTo>
                    <a:lnTo>
                      <a:pt x="20291" y="4471"/>
                    </a:lnTo>
                    <a:lnTo>
                      <a:pt x="20979" y="3856"/>
                    </a:lnTo>
                    <a:lnTo>
                      <a:pt x="21305" y="3276"/>
                    </a:lnTo>
                    <a:lnTo>
                      <a:pt x="21414" y="2842"/>
                    </a:lnTo>
                    <a:lnTo>
                      <a:pt x="21432" y="2607"/>
                    </a:lnTo>
                    <a:lnTo>
                      <a:pt x="21432" y="2389"/>
                    </a:lnTo>
                    <a:lnTo>
                      <a:pt x="21323" y="1973"/>
                    </a:lnTo>
                    <a:lnTo>
                      <a:pt x="21142" y="1575"/>
                    </a:lnTo>
                    <a:lnTo>
                      <a:pt x="20852" y="1231"/>
                    </a:lnTo>
                    <a:lnTo>
                      <a:pt x="20671" y="1068"/>
                    </a:lnTo>
                    <a:lnTo>
                      <a:pt x="20418" y="869"/>
                    </a:lnTo>
                    <a:lnTo>
                      <a:pt x="19839" y="579"/>
                    </a:lnTo>
                    <a:lnTo>
                      <a:pt x="19187" y="417"/>
                    </a:lnTo>
                    <a:lnTo>
                      <a:pt x="18554" y="398"/>
                    </a:lnTo>
                    <a:lnTo>
                      <a:pt x="18228" y="453"/>
                    </a:lnTo>
                    <a:lnTo>
                      <a:pt x="17812" y="561"/>
                    </a:lnTo>
                    <a:lnTo>
                      <a:pt x="17015" y="905"/>
                    </a:lnTo>
                    <a:lnTo>
                      <a:pt x="15965" y="1647"/>
                    </a:lnTo>
                    <a:lnTo>
                      <a:pt x="15350" y="2227"/>
                    </a:lnTo>
                    <a:lnTo>
                      <a:pt x="15694" y="1394"/>
                    </a:lnTo>
                    <a:lnTo>
                      <a:pt x="16092" y="290"/>
                    </a:lnTo>
                    <a:lnTo>
                      <a:pt x="16164" y="109"/>
                    </a:lnTo>
                    <a:lnTo>
                      <a:pt x="158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4517037" y="397333"/>
                <a:ext cx="734306" cy="779733"/>
              </a:xfrm>
              <a:custGeom>
                <a:avLst/>
                <a:gdLst/>
                <a:ahLst/>
                <a:cxnLst/>
                <a:rect l="l" t="t" r="r" b="b"/>
                <a:pathLst>
                  <a:path w="23115" h="24545" extrusionOk="0">
                    <a:moveTo>
                      <a:pt x="17558" y="1"/>
                    </a:moveTo>
                    <a:lnTo>
                      <a:pt x="17015" y="109"/>
                    </a:lnTo>
                    <a:lnTo>
                      <a:pt x="16508" y="399"/>
                    </a:lnTo>
                    <a:lnTo>
                      <a:pt x="16056" y="797"/>
                    </a:lnTo>
                    <a:lnTo>
                      <a:pt x="15476" y="1557"/>
                    </a:lnTo>
                    <a:lnTo>
                      <a:pt x="14933" y="2553"/>
                    </a:lnTo>
                    <a:lnTo>
                      <a:pt x="14807" y="2915"/>
                    </a:lnTo>
                    <a:lnTo>
                      <a:pt x="14698" y="3277"/>
                    </a:lnTo>
                    <a:lnTo>
                      <a:pt x="14553" y="3983"/>
                    </a:lnTo>
                    <a:lnTo>
                      <a:pt x="14463" y="5069"/>
                    </a:lnTo>
                    <a:lnTo>
                      <a:pt x="14463" y="5793"/>
                    </a:lnTo>
                    <a:lnTo>
                      <a:pt x="14445" y="6408"/>
                    </a:lnTo>
                    <a:lnTo>
                      <a:pt x="14354" y="7657"/>
                    </a:lnTo>
                    <a:lnTo>
                      <a:pt x="14209" y="8272"/>
                    </a:lnTo>
                    <a:lnTo>
                      <a:pt x="14028" y="8888"/>
                    </a:lnTo>
                    <a:lnTo>
                      <a:pt x="13449" y="10227"/>
                    </a:lnTo>
                    <a:lnTo>
                      <a:pt x="13051" y="10988"/>
                    </a:lnTo>
                    <a:lnTo>
                      <a:pt x="12291" y="7277"/>
                    </a:lnTo>
                    <a:lnTo>
                      <a:pt x="11711" y="4616"/>
                    </a:lnTo>
                    <a:lnTo>
                      <a:pt x="11603" y="4200"/>
                    </a:lnTo>
                    <a:lnTo>
                      <a:pt x="11368" y="3802"/>
                    </a:lnTo>
                    <a:lnTo>
                      <a:pt x="11241" y="3639"/>
                    </a:lnTo>
                    <a:lnTo>
                      <a:pt x="10987" y="3458"/>
                    </a:lnTo>
                    <a:lnTo>
                      <a:pt x="10607" y="3367"/>
                    </a:lnTo>
                    <a:lnTo>
                      <a:pt x="10408" y="3422"/>
                    </a:lnTo>
                    <a:lnTo>
                      <a:pt x="10119" y="3548"/>
                    </a:lnTo>
                    <a:lnTo>
                      <a:pt x="9576" y="4109"/>
                    </a:lnTo>
                    <a:lnTo>
                      <a:pt x="9177" y="4833"/>
                    </a:lnTo>
                    <a:lnTo>
                      <a:pt x="8942" y="5521"/>
                    </a:lnTo>
                    <a:lnTo>
                      <a:pt x="8924" y="5793"/>
                    </a:lnTo>
                    <a:lnTo>
                      <a:pt x="8942" y="6227"/>
                    </a:lnTo>
                    <a:lnTo>
                      <a:pt x="9123" y="7078"/>
                    </a:lnTo>
                    <a:lnTo>
                      <a:pt x="9648" y="8291"/>
                    </a:lnTo>
                    <a:lnTo>
                      <a:pt x="10064" y="9051"/>
                    </a:lnTo>
                    <a:lnTo>
                      <a:pt x="10137" y="9196"/>
                    </a:lnTo>
                    <a:lnTo>
                      <a:pt x="10553" y="9956"/>
                    </a:lnTo>
                    <a:lnTo>
                      <a:pt x="11006" y="11187"/>
                    </a:lnTo>
                    <a:lnTo>
                      <a:pt x="11114" y="12037"/>
                    </a:lnTo>
                    <a:lnTo>
                      <a:pt x="11060" y="12472"/>
                    </a:lnTo>
                    <a:lnTo>
                      <a:pt x="11024" y="12671"/>
                    </a:lnTo>
                    <a:lnTo>
                      <a:pt x="10879" y="13087"/>
                    </a:lnTo>
                    <a:lnTo>
                      <a:pt x="10644" y="13467"/>
                    </a:lnTo>
                    <a:lnTo>
                      <a:pt x="10300" y="13739"/>
                    </a:lnTo>
                    <a:lnTo>
                      <a:pt x="10082" y="13829"/>
                    </a:lnTo>
                    <a:lnTo>
                      <a:pt x="9847" y="13884"/>
                    </a:lnTo>
                    <a:lnTo>
                      <a:pt x="9395" y="13811"/>
                    </a:lnTo>
                    <a:lnTo>
                      <a:pt x="9177" y="13684"/>
                    </a:lnTo>
                    <a:lnTo>
                      <a:pt x="8924" y="13503"/>
                    </a:lnTo>
                    <a:lnTo>
                      <a:pt x="8526" y="12979"/>
                    </a:lnTo>
                    <a:lnTo>
                      <a:pt x="8218" y="12327"/>
                    </a:lnTo>
                    <a:lnTo>
                      <a:pt x="8019" y="11639"/>
                    </a:lnTo>
                    <a:lnTo>
                      <a:pt x="7965" y="11313"/>
                    </a:lnTo>
                    <a:lnTo>
                      <a:pt x="7856" y="10553"/>
                    </a:lnTo>
                    <a:lnTo>
                      <a:pt x="7476" y="9359"/>
                    </a:lnTo>
                    <a:lnTo>
                      <a:pt x="7096" y="8743"/>
                    </a:lnTo>
                    <a:lnTo>
                      <a:pt x="6788" y="8435"/>
                    </a:lnTo>
                    <a:lnTo>
                      <a:pt x="6444" y="8218"/>
                    </a:lnTo>
                    <a:lnTo>
                      <a:pt x="6064" y="8110"/>
                    </a:lnTo>
                    <a:lnTo>
                      <a:pt x="5865" y="8091"/>
                    </a:lnTo>
                    <a:lnTo>
                      <a:pt x="5666" y="8110"/>
                    </a:lnTo>
                    <a:lnTo>
                      <a:pt x="5286" y="8200"/>
                    </a:lnTo>
                    <a:lnTo>
                      <a:pt x="4942" y="8399"/>
                    </a:lnTo>
                    <a:lnTo>
                      <a:pt x="4652" y="8689"/>
                    </a:lnTo>
                    <a:lnTo>
                      <a:pt x="4544" y="8870"/>
                    </a:lnTo>
                    <a:lnTo>
                      <a:pt x="4381" y="9159"/>
                    </a:lnTo>
                    <a:lnTo>
                      <a:pt x="4218" y="9793"/>
                    </a:lnTo>
                    <a:lnTo>
                      <a:pt x="4200" y="10481"/>
                    </a:lnTo>
                    <a:lnTo>
                      <a:pt x="4345" y="11114"/>
                    </a:lnTo>
                    <a:lnTo>
                      <a:pt x="4489" y="11404"/>
                    </a:lnTo>
                    <a:lnTo>
                      <a:pt x="4652" y="11712"/>
                    </a:lnTo>
                    <a:lnTo>
                      <a:pt x="5087" y="12236"/>
                    </a:lnTo>
                    <a:lnTo>
                      <a:pt x="5847" y="12942"/>
                    </a:lnTo>
                    <a:lnTo>
                      <a:pt x="6390" y="13359"/>
                    </a:lnTo>
                    <a:lnTo>
                      <a:pt x="6915" y="13775"/>
                    </a:lnTo>
                    <a:lnTo>
                      <a:pt x="7422" y="14209"/>
                    </a:lnTo>
                    <a:lnTo>
                      <a:pt x="7766" y="14590"/>
                    </a:lnTo>
                    <a:lnTo>
                      <a:pt x="8309" y="15440"/>
                    </a:lnTo>
                    <a:lnTo>
                      <a:pt x="8526" y="16128"/>
                    </a:lnTo>
                    <a:lnTo>
                      <a:pt x="8562" y="16581"/>
                    </a:lnTo>
                    <a:lnTo>
                      <a:pt x="8508" y="17015"/>
                    </a:lnTo>
                    <a:lnTo>
                      <a:pt x="8345" y="17413"/>
                    </a:lnTo>
                    <a:lnTo>
                      <a:pt x="8200" y="17594"/>
                    </a:lnTo>
                    <a:lnTo>
                      <a:pt x="8073" y="17739"/>
                    </a:lnTo>
                    <a:lnTo>
                      <a:pt x="7766" y="17956"/>
                    </a:lnTo>
                    <a:lnTo>
                      <a:pt x="7313" y="18119"/>
                    </a:lnTo>
                    <a:lnTo>
                      <a:pt x="7042" y="18155"/>
                    </a:lnTo>
                    <a:lnTo>
                      <a:pt x="6788" y="18155"/>
                    </a:lnTo>
                    <a:lnTo>
                      <a:pt x="6263" y="18083"/>
                    </a:lnTo>
                    <a:lnTo>
                      <a:pt x="5775" y="17920"/>
                    </a:lnTo>
                    <a:lnTo>
                      <a:pt x="5304" y="17648"/>
                    </a:lnTo>
                    <a:lnTo>
                      <a:pt x="5105" y="17486"/>
                    </a:lnTo>
                    <a:lnTo>
                      <a:pt x="4815" y="17196"/>
                    </a:lnTo>
                    <a:lnTo>
                      <a:pt x="4345" y="16526"/>
                    </a:lnTo>
                    <a:lnTo>
                      <a:pt x="3802" y="15404"/>
                    </a:lnTo>
                    <a:lnTo>
                      <a:pt x="3494" y="14626"/>
                    </a:lnTo>
                    <a:lnTo>
                      <a:pt x="3385" y="14318"/>
                    </a:lnTo>
                    <a:lnTo>
                      <a:pt x="3277" y="14046"/>
                    </a:lnTo>
                    <a:lnTo>
                      <a:pt x="2987" y="13485"/>
                    </a:lnTo>
                    <a:lnTo>
                      <a:pt x="2607" y="12979"/>
                    </a:lnTo>
                    <a:lnTo>
                      <a:pt x="2082" y="12617"/>
                    </a:lnTo>
                    <a:lnTo>
                      <a:pt x="1774" y="12544"/>
                    </a:lnTo>
                    <a:lnTo>
                      <a:pt x="1449" y="12526"/>
                    </a:lnTo>
                    <a:lnTo>
                      <a:pt x="851" y="12743"/>
                    </a:lnTo>
                    <a:lnTo>
                      <a:pt x="598" y="12979"/>
                    </a:lnTo>
                    <a:lnTo>
                      <a:pt x="435" y="13141"/>
                    </a:lnTo>
                    <a:lnTo>
                      <a:pt x="182" y="13558"/>
                    </a:lnTo>
                    <a:lnTo>
                      <a:pt x="37" y="14010"/>
                    </a:lnTo>
                    <a:lnTo>
                      <a:pt x="1" y="14481"/>
                    </a:lnTo>
                    <a:lnTo>
                      <a:pt x="37" y="14698"/>
                    </a:lnTo>
                    <a:lnTo>
                      <a:pt x="109" y="15096"/>
                    </a:lnTo>
                    <a:lnTo>
                      <a:pt x="453" y="15802"/>
                    </a:lnTo>
                    <a:lnTo>
                      <a:pt x="1195" y="16725"/>
                    </a:lnTo>
                    <a:lnTo>
                      <a:pt x="1684" y="17214"/>
                    </a:lnTo>
                    <a:lnTo>
                      <a:pt x="1901" y="16997"/>
                    </a:lnTo>
                    <a:lnTo>
                      <a:pt x="1340" y="16436"/>
                    </a:lnTo>
                    <a:lnTo>
                      <a:pt x="670" y="15585"/>
                    </a:lnTo>
                    <a:lnTo>
                      <a:pt x="399" y="14988"/>
                    </a:lnTo>
                    <a:lnTo>
                      <a:pt x="326" y="14662"/>
                    </a:lnTo>
                    <a:lnTo>
                      <a:pt x="308" y="14463"/>
                    </a:lnTo>
                    <a:lnTo>
                      <a:pt x="344" y="14065"/>
                    </a:lnTo>
                    <a:lnTo>
                      <a:pt x="471" y="13684"/>
                    </a:lnTo>
                    <a:lnTo>
                      <a:pt x="670" y="13322"/>
                    </a:lnTo>
                    <a:lnTo>
                      <a:pt x="797" y="13178"/>
                    </a:lnTo>
                    <a:lnTo>
                      <a:pt x="1014" y="12997"/>
                    </a:lnTo>
                    <a:lnTo>
                      <a:pt x="1485" y="12834"/>
                    </a:lnTo>
                    <a:lnTo>
                      <a:pt x="1720" y="12852"/>
                    </a:lnTo>
                    <a:lnTo>
                      <a:pt x="1992" y="12906"/>
                    </a:lnTo>
                    <a:lnTo>
                      <a:pt x="2426" y="13232"/>
                    </a:lnTo>
                    <a:lnTo>
                      <a:pt x="2897" y="13938"/>
                    </a:lnTo>
                    <a:lnTo>
                      <a:pt x="3096" y="14427"/>
                    </a:lnTo>
                    <a:lnTo>
                      <a:pt x="3204" y="14734"/>
                    </a:lnTo>
                    <a:lnTo>
                      <a:pt x="3512" y="15549"/>
                    </a:lnTo>
                    <a:lnTo>
                      <a:pt x="4091" y="16707"/>
                    </a:lnTo>
                    <a:lnTo>
                      <a:pt x="4598" y="17395"/>
                    </a:lnTo>
                    <a:lnTo>
                      <a:pt x="4906" y="17703"/>
                    </a:lnTo>
                    <a:lnTo>
                      <a:pt x="5123" y="17884"/>
                    </a:lnTo>
                    <a:lnTo>
                      <a:pt x="5648" y="18191"/>
                    </a:lnTo>
                    <a:lnTo>
                      <a:pt x="6191" y="18391"/>
                    </a:lnTo>
                    <a:lnTo>
                      <a:pt x="6770" y="18463"/>
                    </a:lnTo>
                    <a:lnTo>
                      <a:pt x="7060" y="18463"/>
                    </a:lnTo>
                    <a:lnTo>
                      <a:pt x="7476" y="18409"/>
                    </a:lnTo>
                    <a:lnTo>
                      <a:pt x="8182" y="18065"/>
                    </a:lnTo>
                    <a:lnTo>
                      <a:pt x="8435" y="17775"/>
                    </a:lnTo>
                    <a:lnTo>
                      <a:pt x="8598" y="17558"/>
                    </a:lnTo>
                    <a:lnTo>
                      <a:pt x="8797" y="17105"/>
                    </a:lnTo>
                    <a:lnTo>
                      <a:pt x="8870" y="16617"/>
                    </a:lnTo>
                    <a:lnTo>
                      <a:pt x="8833" y="16110"/>
                    </a:lnTo>
                    <a:lnTo>
                      <a:pt x="8598" y="15350"/>
                    </a:lnTo>
                    <a:lnTo>
                      <a:pt x="8019" y="14390"/>
                    </a:lnTo>
                    <a:lnTo>
                      <a:pt x="7621" y="13992"/>
                    </a:lnTo>
                    <a:lnTo>
                      <a:pt x="7114" y="13540"/>
                    </a:lnTo>
                    <a:lnTo>
                      <a:pt x="6571" y="13123"/>
                    </a:lnTo>
                    <a:lnTo>
                      <a:pt x="6046" y="12707"/>
                    </a:lnTo>
                    <a:lnTo>
                      <a:pt x="5322" y="12037"/>
                    </a:lnTo>
                    <a:lnTo>
                      <a:pt x="4906" y="11549"/>
                    </a:lnTo>
                    <a:lnTo>
                      <a:pt x="4743" y="11259"/>
                    </a:lnTo>
                    <a:lnTo>
                      <a:pt x="4616" y="11006"/>
                    </a:lnTo>
                    <a:lnTo>
                      <a:pt x="4489" y="10445"/>
                    </a:lnTo>
                    <a:lnTo>
                      <a:pt x="4508" y="9847"/>
                    </a:lnTo>
                    <a:lnTo>
                      <a:pt x="4652" y="9286"/>
                    </a:lnTo>
                    <a:lnTo>
                      <a:pt x="4797" y="9033"/>
                    </a:lnTo>
                    <a:lnTo>
                      <a:pt x="4942" y="8797"/>
                    </a:lnTo>
                    <a:lnTo>
                      <a:pt x="5322" y="8508"/>
                    </a:lnTo>
                    <a:lnTo>
                      <a:pt x="5648" y="8399"/>
                    </a:lnTo>
                    <a:lnTo>
                      <a:pt x="5847" y="8399"/>
                    </a:lnTo>
                    <a:lnTo>
                      <a:pt x="6028" y="8417"/>
                    </a:lnTo>
                    <a:lnTo>
                      <a:pt x="6354" y="8508"/>
                    </a:lnTo>
                    <a:lnTo>
                      <a:pt x="6788" y="8815"/>
                    </a:lnTo>
                    <a:lnTo>
                      <a:pt x="7241" y="9558"/>
                    </a:lnTo>
                    <a:lnTo>
                      <a:pt x="7566" y="10662"/>
                    </a:lnTo>
                    <a:lnTo>
                      <a:pt x="7675" y="11350"/>
                    </a:lnTo>
                    <a:lnTo>
                      <a:pt x="7729" y="11712"/>
                    </a:lnTo>
                    <a:lnTo>
                      <a:pt x="7947" y="12454"/>
                    </a:lnTo>
                    <a:lnTo>
                      <a:pt x="8272" y="13160"/>
                    </a:lnTo>
                    <a:lnTo>
                      <a:pt x="8725" y="13739"/>
                    </a:lnTo>
                    <a:lnTo>
                      <a:pt x="9014" y="13938"/>
                    </a:lnTo>
                    <a:lnTo>
                      <a:pt x="9286" y="14101"/>
                    </a:lnTo>
                    <a:lnTo>
                      <a:pt x="9865" y="14191"/>
                    </a:lnTo>
                    <a:lnTo>
                      <a:pt x="10173" y="14119"/>
                    </a:lnTo>
                    <a:lnTo>
                      <a:pt x="10426" y="14010"/>
                    </a:lnTo>
                    <a:lnTo>
                      <a:pt x="10861" y="13684"/>
                    </a:lnTo>
                    <a:lnTo>
                      <a:pt x="11150" y="13232"/>
                    </a:lnTo>
                    <a:lnTo>
                      <a:pt x="11331" y="12743"/>
                    </a:lnTo>
                    <a:lnTo>
                      <a:pt x="11368" y="12526"/>
                    </a:lnTo>
                    <a:lnTo>
                      <a:pt x="11422" y="12055"/>
                    </a:lnTo>
                    <a:lnTo>
                      <a:pt x="11295" y="11150"/>
                    </a:lnTo>
                    <a:lnTo>
                      <a:pt x="10825" y="9847"/>
                    </a:lnTo>
                    <a:lnTo>
                      <a:pt x="10408" y="9051"/>
                    </a:lnTo>
                    <a:lnTo>
                      <a:pt x="10336" y="8906"/>
                    </a:lnTo>
                    <a:lnTo>
                      <a:pt x="9920" y="8164"/>
                    </a:lnTo>
                    <a:lnTo>
                      <a:pt x="9431" y="7005"/>
                    </a:lnTo>
                    <a:lnTo>
                      <a:pt x="9250" y="6209"/>
                    </a:lnTo>
                    <a:lnTo>
                      <a:pt x="9232" y="5793"/>
                    </a:lnTo>
                    <a:lnTo>
                      <a:pt x="9250" y="5576"/>
                    </a:lnTo>
                    <a:lnTo>
                      <a:pt x="9449" y="4960"/>
                    </a:lnTo>
                    <a:lnTo>
                      <a:pt x="9811" y="4309"/>
                    </a:lnTo>
                    <a:lnTo>
                      <a:pt x="10263" y="3820"/>
                    </a:lnTo>
                    <a:lnTo>
                      <a:pt x="10499" y="3693"/>
                    </a:lnTo>
                    <a:lnTo>
                      <a:pt x="10662" y="3675"/>
                    </a:lnTo>
                    <a:lnTo>
                      <a:pt x="10987" y="3802"/>
                    </a:lnTo>
                    <a:lnTo>
                      <a:pt x="11132" y="3983"/>
                    </a:lnTo>
                    <a:lnTo>
                      <a:pt x="11313" y="4309"/>
                    </a:lnTo>
                    <a:lnTo>
                      <a:pt x="11422" y="4689"/>
                    </a:lnTo>
                    <a:lnTo>
                      <a:pt x="12182" y="8236"/>
                    </a:lnTo>
                    <a:lnTo>
                      <a:pt x="12852" y="11440"/>
                    </a:lnTo>
                    <a:lnTo>
                      <a:pt x="12888" y="11531"/>
                    </a:lnTo>
                    <a:lnTo>
                      <a:pt x="12960" y="11549"/>
                    </a:lnTo>
                    <a:lnTo>
                      <a:pt x="13069" y="11549"/>
                    </a:lnTo>
                    <a:lnTo>
                      <a:pt x="13123" y="11476"/>
                    </a:lnTo>
                    <a:lnTo>
                      <a:pt x="13612" y="10607"/>
                    </a:lnTo>
                    <a:lnTo>
                      <a:pt x="14282" y="9069"/>
                    </a:lnTo>
                    <a:lnTo>
                      <a:pt x="14499" y="8363"/>
                    </a:lnTo>
                    <a:lnTo>
                      <a:pt x="14644" y="7711"/>
                    </a:lnTo>
                    <a:lnTo>
                      <a:pt x="14752" y="6426"/>
                    </a:lnTo>
                    <a:lnTo>
                      <a:pt x="14752" y="5793"/>
                    </a:lnTo>
                    <a:lnTo>
                      <a:pt x="14770" y="5087"/>
                    </a:lnTo>
                    <a:lnTo>
                      <a:pt x="14897" y="3693"/>
                    </a:lnTo>
                    <a:lnTo>
                      <a:pt x="15096" y="3005"/>
                    </a:lnTo>
                    <a:lnTo>
                      <a:pt x="15241" y="2625"/>
                    </a:lnTo>
                    <a:lnTo>
                      <a:pt x="15748" y="1684"/>
                    </a:lnTo>
                    <a:lnTo>
                      <a:pt x="16273" y="1014"/>
                    </a:lnTo>
                    <a:lnTo>
                      <a:pt x="16671" y="652"/>
                    </a:lnTo>
                    <a:lnTo>
                      <a:pt x="17105" y="399"/>
                    </a:lnTo>
                    <a:lnTo>
                      <a:pt x="17558" y="308"/>
                    </a:lnTo>
                    <a:lnTo>
                      <a:pt x="17793" y="345"/>
                    </a:lnTo>
                    <a:lnTo>
                      <a:pt x="18047" y="417"/>
                    </a:lnTo>
                    <a:lnTo>
                      <a:pt x="18481" y="797"/>
                    </a:lnTo>
                    <a:lnTo>
                      <a:pt x="18626" y="1087"/>
                    </a:lnTo>
                    <a:lnTo>
                      <a:pt x="18771" y="1394"/>
                    </a:lnTo>
                    <a:lnTo>
                      <a:pt x="18952" y="2082"/>
                    </a:lnTo>
                    <a:lnTo>
                      <a:pt x="19060" y="3150"/>
                    </a:lnTo>
                    <a:lnTo>
                      <a:pt x="18952" y="4652"/>
                    </a:lnTo>
                    <a:lnTo>
                      <a:pt x="18680" y="6119"/>
                    </a:lnTo>
                    <a:lnTo>
                      <a:pt x="18517" y="6806"/>
                    </a:lnTo>
                    <a:lnTo>
                      <a:pt x="18499" y="6897"/>
                    </a:lnTo>
                    <a:lnTo>
                      <a:pt x="18336" y="7603"/>
                    </a:lnTo>
                    <a:lnTo>
                      <a:pt x="17866" y="9159"/>
                    </a:lnTo>
                    <a:lnTo>
                      <a:pt x="17558" y="10028"/>
                    </a:lnTo>
                    <a:lnTo>
                      <a:pt x="17485" y="10209"/>
                    </a:lnTo>
                    <a:lnTo>
                      <a:pt x="16979" y="11639"/>
                    </a:lnTo>
                    <a:lnTo>
                      <a:pt x="16436" y="12870"/>
                    </a:lnTo>
                    <a:lnTo>
                      <a:pt x="16418" y="12979"/>
                    </a:lnTo>
                    <a:lnTo>
                      <a:pt x="16490" y="13069"/>
                    </a:lnTo>
                    <a:lnTo>
                      <a:pt x="16580" y="13105"/>
                    </a:lnTo>
                    <a:lnTo>
                      <a:pt x="16671" y="13051"/>
                    </a:lnTo>
                    <a:lnTo>
                      <a:pt x="17341" y="12345"/>
                    </a:lnTo>
                    <a:lnTo>
                      <a:pt x="18553" y="11368"/>
                    </a:lnTo>
                    <a:lnTo>
                      <a:pt x="19476" y="10897"/>
                    </a:lnTo>
                    <a:lnTo>
                      <a:pt x="19983" y="10770"/>
                    </a:lnTo>
                    <a:lnTo>
                      <a:pt x="20255" y="10734"/>
                    </a:lnTo>
                    <a:lnTo>
                      <a:pt x="20834" y="10752"/>
                    </a:lnTo>
                    <a:lnTo>
                      <a:pt x="21413" y="10897"/>
                    </a:lnTo>
                    <a:lnTo>
                      <a:pt x="21938" y="11150"/>
                    </a:lnTo>
                    <a:lnTo>
                      <a:pt x="22155" y="11331"/>
                    </a:lnTo>
                    <a:lnTo>
                      <a:pt x="22463" y="11603"/>
                    </a:lnTo>
                    <a:lnTo>
                      <a:pt x="22735" y="12092"/>
                    </a:lnTo>
                    <a:lnTo>
                      <a:pt x="22807" y="12454"/>
                    </a:lnTo>
                    <a:lnTo>
                      <a:pt x="22807" y="12635"/>
                    </a:lnTo>
                    <a:lnTo>
                      <a:pt x="22807" y="12834"/>
                    </a:lnTo>
                    <a:lnTo>
                      <a:pt x="22698" y="13214"/>
                    </a:lnTo>
                    <a:lnTo>
                      <a:pt x="22409" y="13721"/>
                    </a:lnTo>
                    <a:lnTo>
                      <a:pt x="21793" y="14264"/>
                    </a:lnTo>
                    <a:lnTo>
                      <a:pt x="21033" y="14644"/>
                    </a:lnTo>
                    <a:lnTo>
                      <a:pt x="20653" y="14752"/>
                    </a:lnTo>
                    <a:lnTo>
                      <a:pt x="19875" y="14915"/>
                    </a:lnTo>
                    <a:lnTo>
                      <a:pt x="19078" y="14988"/>
                    </a:lnTo>
                    <a:lnTo>
                      <a:pt x="18608" y="15042"/>
                    </a:lnTo>
                    <a:lnTo>
                      <a:pt x="17685" y="15169"/>
                    </a:lnTo>
                    <a:lnTo>
                      <a:pt x="17232" y="15295"/>
                    </a:lnTo>
                    <a:lnTo>
                      <a:pt x="16798" y="15440"/>
                    </a:lnTo>
                    <a:lnTo>
                      <a:pt x="15983" y="15929"/>
                    </a:lnTo>
                    <a:lnTo>
                      <a:pt x="15368" y="16599"/>
                    </a:lnTo>
                    <a:lnTo>
                      <a:pt x="15114" y="17214"/>
                    </a:lnTo>
                    <a:lnTo>
                      <a:pt x="15060" y="17648"/>
                    </a:lnTo>
                    <a:lnTo>
                      <a:pt x="15060" y="17884"/>
                    </a:lnTo>
                    <a:lnTo>
                      <a:pt x="15096" y="17974"/>
                    </a:lnTo>
                    <a:lnTo>
                      <a:pt x="15205" y="18010"/>
                    </a:lnTo>
                    <a:lnTo>
                      <a:pt x="15531" y="18029"/>
                    </a:lnTo>
                    <a:lnTo>
                      <a:pt x="16164" y="17956"/>
                    </a:lnTo>
                    <a:lnTo>
                      <a:pt x="17105" y="17685"/>
                    </a:lnTo>
                    <a:lnTo>
                      <a:pt x="17703" y="17431"/>
                    </a:lnTo>
                    <a:lnTo>
                      <a:pt x="18228" y="17214"/>
                    </a:lnTo>
                    <a:lnTo>
                      <a:pt x="18752" y="17033"/>
                    </a:lnTo>
                    <a:lnTo>
                      <a:pt x="19042" y="16961"/>
                    </a:lnTo>
                    <a:lnTo>
                      <a:pt x="19657" y="16888"/>
                    </a:lnTo>
                    <a:lnTo>
                      <a:pt x="20237" y="16943"/>
                    </a:lnTo>
                    <a:lnTo>
                      <a:pt x="20762" y="17105"/>
                    </a:lnTo>
                    <a:lnTo>
                      <a:pt x="20979" y="17232"/>
                    </a:lnTo>
                    <a:lnTo>
                      <a:pt x="21214" y="17395"/>
                    </a:lnTo>
                    <a:lnTo>
                      <a:pt x="21522" y="17811"/>
                    </a:lnTo>
                    <a:lnTo>
                      <a:pt x="21594" y="18065"/>
                    </a:lnTo>
                    <a:lnTo>
                      <a:pt x="21612" y="18228"/>
                    </a:lnTo>
                    <a:lnTo>
                      <a:pt x="21576" y="18553"/>
                    </a:lnTo>
                    <a:lnTo>
                      <a:pt x="21395" y="19006"/>
                    </a:lnTo>
                    <a:lnTo>
                      <a:pt x="20906" y="19495"/>
                    </a:lnTo>
                    <a:lnTo>
                      <a:pt x="20273" y="19821"/>
                    </a:lnTo>
                    <a:lnTo>
                      <a:pt x="19929" y="19911"/>
                    </a:lnTo>
                    <a:lnTo>
                      <a:pt x="19476" y="19983"/>
                    </a:lnTo>
                    <a:lnTo>
                      <a:pt x="18553" y="19965"/>
                    </a:lnTo>
                    <a:lnTo>
                      <a:pt x="18065" y="19911"/>
                    </a:lnTo>
                    <a:lnTo>
                      <a:pt x="17540" y="19875"/>
                    </a:lnTo>
                    <a:lnTo>
                      <a:pt x="16979" y="19839"/>
                    </a:lnTo>
                    <a:lnTo>
                      <a:pt x="16599" y="19857"/>
                    </a:lnTo>
                    <a:lnTo>
                      <a:pt x="15820" y="20002"/>
                    </a:lnTo>
                    <a:lnTo>
                      <a:pt x="15096" y="20327"/>
                    </a:lnTo>
                    <a:lnTo>
                      <a:pt x="14517" y="20834"/>
                    </a:lnTo>
                    <a:lnTo>
                      <a:pt x="14336" y="21196"/>
                    </a:lnTo>
                    <a:lnTo>
                      <a:pt x="14318" y="21250"/>
                    </a:lnTo>
                    <a:lnTo>
                      <a:pt x="14336" y="21305"/>
                    </a:lnTo>
                    <a:lnTo>
                      <a:pt x="14372" y="21359"/>
                    </a:lnTo>
                    <a:lnTo>
                      <a:pt x="14426" y="21395"/>
                    </a:lnTo>
                    <a:lnTo>
                      <a:pt x="14770" y="21486"/>
                    </a:lnTo>
                    <a:lnTo>
                      <a:pt x="15476" y="21522"/>
                    </a:lnTo>
                    <a:lnTo>
                      <a:pt x="16526" y="21377"/>
                    </a:lnTo>
                    <a:lnTo>
                      <a:pt x="17214" y="21214"/>
                    </a:lnTo>
                    <a:lnTo>
                      <a:pt x="17884" y="21051"/>
                    </a:lnTo>
                    <a:lnTo>
                      <a:pt x="18535" y="20943"/>
                    </a:lnTo>
                    <a:lnTo>
                      <a:pt x="18861" y="20907"/>
                    </a:lnTo>
                    <a:lnTo>
                      <a:pt x="19531" y="20997"/>
                    </a:lnTo>
                    <a:lnTo>
                      <a:pt x="20146" y="21214"/>
                    </a:lnTo>
                    <a:lnTo>
                      <a:pt x="20671" y="21558"/>
                    </a:lnTo>
                    <a:lnTo>
                      <a:pt x="20870" y="21775"/>
                    </a:lnTo>
                    <a:lnTo>
                      <a:pt x="21015" y="21974"/>
                    </a:lnTo>
                    <a:lnTo>
                      <a:pt x="21160" y="22373"/>
                    </a:lnTo>
                    <a:lnTo>
                      <a:pt x="21160" y="22698"/>
                    </a:lnTo>
                    <a:lnTo>
                      <a:pt x="21106" y="22861"/>
                    </a:lnTo>
                    <a:lnTo>
                      <a:pt x="20997" y="23133"/>
                    </a:lnTo>
                    <a:lnTo>
                      <a:pt x="20581" y="23549"/>
                    </a:lnTo>
                    <a:lnTo>
                      <a:pt x="19911" y="23821"/>
                    </a:lnTo>
                    <a:lnTo>
                      <a:pt x="19024" y="23947"/>
                    </a:lnTo>
                    <a:lnTo>
                      <a:pt x="18481" y="23947"/>
                    </a:lnTo>
                    <a:lnTo>
                      <a:pt x="17196" y="23984"/>
                    </a:lnTo>
                    <a:lnTo>
                      <a:pt x="15712" y="24092"/>
                    </a:lnTo>
                    <a:lnTo>
                      <a:pt x="14010" y="24219"/>
                    </a:lnTo>
                    <a:lnTo>
                      <a:pt x="11458" y="24237"/>
                    </a:lnTo>
                    <a:lnTo>
                      <a:pt x="9938" y="24020"/>
                    </a:lnTo>
                    <a:lnTo>
                      <a:pt x="9268" y="23821"/>
                    </a:lnTo>
                    <a:lnTo>
                      <a:pt x="9177" y="24110"/>
                    </a:lnTo>
                    <a:lnTo>
                      <a:pt x="9521" y="24219"/>
                    </a:lnTo>
                    <a:lnTo>
                      <a:pt x="10300" y="24400"/>
                    </a:lnTo>
                    <a:lnTo>
                      <a:pt x="11567" y="24545"/>
                    </a:lnTo>
                    <a:lnTo>
                      <a:pt x="12490" y="24545"/>
                    </a:lnTo>
                    <a:lnTo>
                      <a:pt x="14119" y="24508"/>
                    </a:lnTo>
                    <a:lnTo>
                      <a:pt x="15730" y="24400"/>
                    </a:lnTo>
                    <a:lnTo>
                      <a:pt x="17214" y="24291"/>
                    </a:lnTo>
                    <a:lnTo>
                      <a:pt x="18481" y="24255"/>
                    </a:lnTo>
                    <a:lnTo>
                      <a:pt x="19078" y="24255"/>
                    </a:lnTo>
                    <a:lnTo>
                      <a:pt x="20056" y="24092"/>
                    </a:lnTo>
                    <a:lnTo>
                      <a:pt x="20780" y="23766"/>
                    </a:lnTo>
                    <a:lnTo>
                      <a:pt x="21268" y="23278"/>
                    </a:lnTo>
                    <a:lnTo>
                      <a:pt x="21395" y="22952"/>
                    </a:lnTo>
                    <a:lnTo>
                      <a:pt x="21449" y="22771"/>
                    </a:lnTo>
                    <a:lnTo>
                      <a:pt x="21468" y="22427"/>
                    </a:lnTo>
                    <a:lnTo>
                      <a:pt x="21395" y="22083"/>
                    </a:lnTo>
                    <a:lnTo>
                      <a:pt x="21232" y="21739"/>
                    </a:lnTo>
                    <a:lnTo>
                      <a:pt x="21106" y="21594"/>
                    </a:lnTo>
                    <a:lnTo>
                      <a:pt x="20888" y="21341"/>
                    </a:lnTo>
                    <a:lnTo>
                      <a:pt x="20291" y="20961"/>
                    </a:lnTo>
                    <a:lnTo>
                      <a:pt x="19603" y="20707"/>
                    </a:lnTo>
                    <a:lnTo>
                      <a:pt x="18861" y="20599"/>
                    </a:lnTo>
                    <a:lnTo>
                      <a:pt x="18499" y="20635"/>
                    </a:lnTo>
                    <a:lnTo>
                      <a:pt x="17811" y="20744"/>
                    </a:lnTo>
                    <a:lnTo>
                      <a:pt x="17142" y="20925"/>
                    </a:lnTo>
                    <a:lnTo>
                      <a:pt x="16508" y="21088"/>
                    </a:lnTo>
                    <a:lnTo>
                      <a:pt x="15585" y="21214"/>
                    </a:lnTo>
                    <a:lnTo>
                      <a:pt x="14988" y="21214"/>
                    </a:lnTo>
                    <a:lnTo>
                      <a:pt x="14680" y="21160"/>
                    </a:lnTo>
                    <a:lnTo>
                      <a:pt x="14861" y="20888"/>
                    </a:lnTo>
                    <a:lnTo>
                      <a:pt x="15368" y="20508"/>
                    </a:lnTo>
                    <a:lnTo>
                      <a:pt x="16001" y="20273"/>
                    </a:lnTo>
                    <a:lnTo>
                      <a:pt x="16653" y="20164"/>
                    </a:lnTo>
                    <a:lnTo>
                      <a:pt x="16979" y="20146"/>
                    </a:lnTo>
                    <a:lnTo>
                      <a:pt x="17522" y="20164"/>
                    </a:lnTo>
                    <a:lnTo>
                      <a:pt x="18047" y="20219"/>
                    </a:lnTo>
                    <a:lnTo>
                      <a:pt x="18517" y="20255"/>
                    </a:lnTo>
                    <a:lnTo>
                      <a:pt x="19495" y="20273"/>
                    </a:lnTo>
                    <a:lnTo>
                      <a:pt x="19983" y="20219"/>
                    </a:lnTo>
                    <a:lnTo>
                      <a:pt x="20382" y="20110"/>
                    </a:lnTo>
                    <a:lnTo>
                      <a:pt x="21106" y="19712"/>
                    </a:lnTo>
                    <a:lnTo>
                      <a:pt x="21667" y="19133"/>
                    </a:lnTo>
                    <a:lnTo>
                      <a:pt x="21866" y="18590"/>
                    </a:lnTo>
                    <a:lnTo>
                      <a:pt x="21902" y="18210"/>
                    </a:lnTo>
                    <a:lnTo>
                      <a:pt x="21884" y="18010"/>
                    </a:lnTo>
                    <a:lnTo>
                      <a:pt x="21811" y="17703"/>
                    </a:lnTo>
                    <a:lnTo>
                      <a:pt x="21431" y="17160"/>
                    </a:lnTo>
                    <a:lnTo>
                      <a:pt x="21142" y="16961"/>
                    </a:lnTo>
                    <a:lnTo>
                      <a:pt x="20888" y="16834"/>
                    </a:lnTo>
                    <a:lnTo>
                      <a:pt x="20309" y="16653"/>
                    </a:lnTo>
                    <a:lnTo>
                      <a:pt x="19657" y="16599"/>
                    </a:lnTo>
                    <a:lnTo>
                      <a:pt x="18988" y="16653"/>
                    </a:lnTo>
                    <a:lnTo>
                      <a:pt x="18680" y="16743"/>
                    </a:lnTo>
                    <a:lnTo>
                      <a:pt x="18119" y="16924"/>
                    </a:lnTo>
                    <a:lnTo>
                      <a:pt x="17594" y="17160"/>
                    </a:lnTo>
                    <a:lnTo>
                      <a:pt x="17033" y="17395"/>
                    </a:lnTo>
                    <a:lnTo>
                      <a:pt x="16200" y="17648"/>
                    </a:lnTo>
                    <a:lnTo>
                      <a:pt x="15639" y="17721"/>
                    </a:lnTo>
                    <a:lnTo>
                      <a:pt x="15368" y="17721"/>
                    </a:lnTo>
                    <a:lnTo>
                      <a:pt x="15368" y="17540"/>
                    </a:lnTo>
                    <a:lnTo>
                      <a:pt x="15440" y="17178"/>
                    </a:lnTo>
                    <a:lnTo>
                      <a:pt x="15694" y="16671"/>
                    </a:lnTo>
                    <a:lnTo>
                      <a:pt x="16255" y="16110"/>
                    </a:lnTo>
                    <a:lnTo>
                      <a:pt x="16942" y="15712"/>
                    </a:lnTo>
                    <a:lnTo>
                      <a:pt x="17323" y="15585"/>
                    </a:lnTo>
                    <a:lnTo>
                      <a:pt x="18191" y="15386"/>
                    </a:lnTo>
                    <a:lnTo>
                      <a:pt x="19096" y="15295"/>
                    </a:lnTo>
                    <a:lnTo>
                      <a:pt x="19911" y="15205"/>
                    </a:lnTo>
                    <a:lnTo>
                      <a:pt x="20725" y="15042"/>
                    </a:lnTo>
                    <a:lnTo>
                      <a:pt x="21160" y="14933"/>
                    </a:lnTo>
                    <a:lnTo>
                      <a:pt x="21974" y="14499"/>
                    </a:lnTo>
                    <a:lnTo>
                      <a:pt x="22662" y="13884"/>
                    </a:lnTo>
                    <a:lnTo>
                      <a:pt x="22988" y="13304"/>
                    </a:lnTo>
                    <a:lnTo>
                      <a:pt x="23097" y="12870"/>
                    </a:lnTo>
                    <a:lnTo>
                      <a:pt x="23115" y="12635"/>
                    </a:lnTo>
                    <a:lnTo>
                      <a:pt x="23115" y="12417"/>
                    </a:lnTo>
                    <a:lnTo>
                      <a:pt x="23006" y="12001"/>
                    </a:lnTo>
                    <a:lnTo>
                      <a:pt x="22825" y="11603"/>
                    </a:lnTo>
                    <a:lnTo>
                      <a:pt x="22535" y="11259"/>
                    </a:lnTo>
                    <a:lnTo>
                      <a:pt x="22354" y="11096"/>
                    </a:lnTo>
                    <a:lnTo>
                      <a:pt x="22101" y="10897"/>
                    </a:lnTo>
                    <a:lnTo>
                      <a:pt x="21522" y="10607"/>
                    </a:lnTo>
                    <a:lnTo>
                      <a:pt x="20870" y="10445"/>
                    </a:lnTo>
                    <a:lnTo>
                      <a:pt x="20237" y="10426"/>
                    </a:lnTo>
                    <a:lnTo>
                      <a:pt x="19911" y="10481"/>
                    </a:lnTo>
                    <a:lnTo>
                      <a:pt x="19495" y="10589"/>
                    </a:lnTo>
                    <a:lnTo>
                      <a:pt x="18698" y="10933"/>
                    </a:lnTo>
                    <a:lnTo>
                      <a:pt x="17648" y="11675"/>
                    </a:lnTo>
                    <a:lnTo>
                      <a:pt x="17033" y="12255"/>
                    </a:lnTo>
                    <a:lnTo>
                      <a:pt x="17377" y="11422"/>
                    </a:lnTo>
                    <a:lnTo>
                      <a:pt x="17775" y="10318"/>
                    </a:lnTo>
                    <a:lnTo>
                      <a:pt x="17847" y="10137"/>
                    </a:lnTo>
                    <a:lnTo>
                      <a:pt x="18155" y="9250"/>
                    </a:lnTo>
                    <a:lnTo>
                      <a:pt x="18626" y="7675"/>
                    </a:lnTo>
                    <a:lnTo>
                      <a:pt x="18789" y="6951"/>
                    </a:lnTo>
                    <a:lnTo>
                      <a:pt x="18807" y="6879"/>
                    </a:lnTo>
                    <a:lnTo>
                      <a:pt x="18970" y="6173"/>
                    </a:lnTo>
                    <a:lnTo>
                      <a:pt x="19259" y="4671"/>
                    </a:lnTo>
                    <a:lnTo>
                      <a:pt x="19368" y="3114"/>
                    </a:lnTo>
                    <a:lnTo>
                      <a:pt x="19241" y="2010"/>
                    </a:lnTo>
                    <a:lnTo>
                      <a:pt x="19060" y="1286"/>
                    </a:lnTo>
                    <a:lnTo>
                      <a:pt x="18915" y="960"/>
                    </a:lnTo>
                    <a:lnTo>
                      <a:pt x="18716" y="616"/>
                    </a:lnTo>
                    <a:lnTo>
                      <a:pt x="18318" y="236"/>
                    </a:lnTo>
                    <a:lnTo>
                      <a:pt x="18010" y="73"/>
                    </a:lnTo>
                    <a:lnTo>
                      <a:pt x="17847" y="37"/>
                    </a:lnTo>
                    <a:lnTo>
                      <a:pt x="175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8"/>
            <p:cNvGrpSpPr/>
            <p:nvPr/>
          </p:nvGrpSpPr>
          <p:grpSpPr>
            <a:xfrm>
              <a:off x="7454862" y="315502"/>
              <a:ext cx="1124148" cy="632259"/>
              <a:chOff x="389676" y="3721420"/>
              <a:chExt cx="1478364" cy="831483"/>
            </a:xfrm>
          </p:grpSpPr>
          <p:sp>
            <p:nvSpPr>
              <p:cNvPr id="292" name="Google Shape;292;p8"/>
              <p:cNvSpPr/>
              <p:nvPr/>
            </p:nvSpPr>
            <p:spPr>
              <a:xfrm>
                <a:off x="395426" y="3726027"/>
                <a:ext cx="1467436" cy="8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3" h="25866" extrusionOk="0">
                    <a:moveTo>
                      <a:pt x="22354" y="0"/>
                    </a:moveTo>
                    <a:lnTo>
                      <a:pt x="20218" y="218"/>
                    </a:lnTo>
                    <a:lnTo>
                      <a:pt x="19169" y="417"/>
                    </a:lnTo>
                    <a:lnTo>
                      <a:pt x="18589" y="543"/>
                    </a:lnTo>
                    <a:lnTo>
                      <a:pt x="17467" y="869"/>
                    </a:lnTo>
                    <a:lnTo>
                      <a:pt x="16417" y="1268"/>
                    </a:lnTo>
                    <a:lnTo>
                      <a:pt x="15440" y="1756"/>
                    </a:lnTo>
                    <a:lnTo>
                      <a:pt x="14535" y="2299"/>
                    </a:lnTo>
                    <a:lnTo>
                      <a:pt x="13720" y="2915"/>
                    </a:lnTo>
                    <a:lnTo>
                      <a:pt x="12996" y="3602"/>
                    </a:lnTo>
                    <a:lnTo>
                      <a:pt x="12363" y="4345"/>
                    </a:lnTo>
                    <a:lnTo>
                      <a:pt x="11838" y="5159"/>
                    </a:lnTo>
                    <a:lnTo>
                      <a:pt x="11422" y="6010"/>
                    </a:lnTo>
                    <a:lnTo>
                      <a:pt x="11132" y="6933"/>
                    </a:lnTo>
                    <a:lnTo>
                      <a:pt x="10951" y="7910"/>
                    </a:lnTo>
                    <a:lnTo>
                      <a:pt x="10897" y="8924"/>
                    </a:lnTo>
                    <a:lnTo>
                      <a:pt x="10987" y="9992"/>
                    </a:lnTo>
                    <a:lnTo>
                      <a:pt x="11204" y="11096"/>
                    </a:lnTo>
                    <a:lnTo>
                      <a:pt x="11585" y="12254"/>
                    </a:lnTo>
                    <a:lnTo>
                      <a:pt x="11838" y="12852"/>
                    </a:lnTo>
                    <a:lnTo>
                      <a:pt x="11458" y="12580"/>
                    </a:lnTo>
                    <a:lnTo>
                      <a:pt x="10607" y="12146"/>
                    </a:lnTo>
                    <a:lnTo>
                      <a:pt x="9666" y="11838"/>
                    </a:lnTo>
                    <a:lnTo>
                      <a:pt x="8670" y="11621"/>
                    </a:lnTo>
                    <a:lnTo>
                      <a:pt x="7639" y="11512"/>
                    </a:lnTo>
                    <a:lnTo>
                      <a:pt x="6589" y="11530"/>
                    </a:lnTo>
                    <a:lnTo>
                      <a:pt x="5539" y="11639"/>
                    </a:lnTo>
                    <a:lnTo>
                      <a:pt x="4507" y="11874"/>
                    </a:lnTo>
                    <a:lnTo>
                      <a:pt x="3548" y="12200"/>
                    </a:lnTo>
                    <a:lnTo>
                      <a:pt x="2643" y="12616"/>
                    </a:lnTo>
                    <a:lnTo>
                      <a:pt x="1828" y="13159"/>
                    </a:lnTo>
                    <a:lnTo>
                      <a:pt x="1141" y="13793"/>
                    </a:lnTo>
                    <a:lnTo>
                      <a:pt x="598" y="14535"/>
                    </a:lnTo>
                    <a:lnTo>
                      <a:pt x="199" y="15368"/>
                    </a:lnTo>
                    <a:lnTo>
                      <a:pt x="0" y="16291"/>
                    </a:lnTo>
                    <a:lnTo>
                      <a:pt x="0" y="17323"/>
                    </a:lnTo>
                    <a:lnTo>
                      <a:pt x="91" y="17884"/>
                    </a:lnTo>
                    <a:lnTo>
                      <a:pt x="199" y="18372"/>
                    </a:lnTo>
                    <a:lnTo>
                      <a:pt x="543" y="19241"/>
                    </a:lnTo>
                    <a:lnTo>
                      <a:pt x="1014" y="19983"/>
                    </a:lnTo>
                    <a:lnTo>
                      <a:pt x="1593" y="20617"/>
                    </a:lnTo>
                    <a:lnTo>
                      <a:pt x="2263" y="21142"/>
                    </a:lnTo>
                    <a:lnTo>
                      <a:pt x="3023" y="21558"/>
                    </a:lnTo>
                    <a:lnTo>
                      <a:pt x="3838" y="21848"/>
                    </a:lnTo>
                    <a:lnTo>
                      <a:pt x="4688" y="22047"/>
                    </a:lnTo>
                    <a:lnTo>
                      <a:pt x="5575" y="22155"/>
                    </a:lnTo>
                    <a:lnTo>
                      <a:pt x="6498" y="22155"/>
                    </a:lnTo>
                    <a:lnTo>
                      <a:pt x="7403" y="22065"/>
                    </a:lnTo>
                    <a:lnTo>
                      <a:pt x="8290" y="21902"/>
                    </a:lnTo>
                    <a:lnTo>
                      <a:pt x="9141" y="21648"/>
                    </a:lnTo>
                    <a:lnTo>
                      <a:pt x="9955" y="21305"/>
                    </a:lnTo>
                    <a:lnTo>
                      <a:pt x="10698" y="20888"/>
                    </a:lnTo>
                    <a:lnTo>
                      <a:pt x="11367" y="20400"/>
                    </a:lnTo>
                    <a:lnTo>
                      <a:pt x="11657" y="20128"/>
                    </a:lnTo>
                    <a:lnTo>
                      <a:pt x="12001" y="20653"/>
                    </a:lnTo>
                    <a:lnTo>
                      <a:pt x="12906" y="21648"/>
                    </a:lnTo>
                    <a:lnTo>
                      <a:pt x="14010" y="22590"/>
                    </a:lnTo>
                    <a:lnTo>
                      <a:pt x="15277" y="23440"/>
                    </a:lnTo>
                    <a:lnTo>
                      <a:pt x="16689" y="24183"/>
                    </a:lnTo>
                    <a:lnTo>
                      <a:pt x="18173" y="24816"/>
                    </a:lnTo>
                    <a:lnTo>
                      <a:pt x="19712" y="25323"/>
                    </a:lnTo>
                    <a:lnTo>
                      <a:pt x="21250" y="25685"/>
                    </a:lnTo>
                    <a:lnTo>
                      <a:pt x="22771" y="25866"/>
                    </a:lnTo>
                    <a:lnTo>
                      <a:pt x="24237" y="25866"/>
                    </a:lnTo>
                    <a:lnTo>
                      <a:pt x="25594" y="25667"/>
                    </a:lnTo>
                    <a:lnTo>
                      <a:pt x="26807" y="25250"/>
                    </a:lnTo>
                    <a:lnTo>
                      <a:pt x="27857" y="24581"/>
                    </a:lnTo>
                    <a:lnTo>
                      <a:pt x="28472" y="23929"/>
                    </a:lnTo>
                    <a:lnTo>
                      <a:pt x="28834" y="23404"/>
                    </a:lnTo>
                    <a:lnTo>
                      <a:pt x="29106" y="22807"/>
                    </a:lnTo>
                    <a:lnTo>
                      <a:pt x="29323" y="22155"/>
                    </a:lnTo>
                    <a:lnTo>
                      <a:pt x="29468" y="21413"/>
                    </a:lnTo>
                    <a:lnTo>
                      <a:pt x="29522" y="20599"/>
                    </a:lnTo>
                    <a:lnTo>
                      <a:pt x="29522" y="20164"/>
                    </a:lnTo>
                    <a:lnTo>
                      <a:pt x="29884" y="20562"/>
                    </a:lnTo>
                    <a:lnTo>
                      <a:pt x="30771" y="21268"/>
                    </a:lnTo>
                    <a:lnTo>
                      <a:pt x="31803" y="21866"/>
                    </a:lnTo>
                    <a:lnTo>
                      <a:pt x="32943" y="22372"/>
                    </a:lnTo>
                    <a:lnTo>
                      <a:pt x="34156" y="22753"/>
                    </a:lnTo>
                    <a:lnTo>
                      <a:pt x="35459" y="23042"/>
                    </a:lnTo>
                    <a:lnTo>
                      <a:pt x="36780" y="23205"/>
                    </a:lnTo>
                    <a:lnTo>
                      <a:pt x="38120" y="23241"/>
                    </a:lnTo>
                    <a:lnTo>
                      <a:pt x="39423" y="23151"/>
                    </a:lnTo>
                    <a:lnTo>
                      <a:pt x="40708" y="22916"/>
                    </a:lnTo>
                    <a:lnTo>
                      <a:pt x="41903" y="22554"/>
                    </a:lnTo>
                    <a:lnTo>
                      <a:pt x="43025" y="22029"/>
                    </a:lnTo>
                    <a:lnTo>
                      <a:pt x="44002" y="21377"/>
                    </a:lnTo>
                    <a:lnTo>
                      <a:pt x="44835" y="20562"/>
                    </a:lnTo>
                    <a:lnTo>
                      <a:pt x="45505" y="19585"/>
                    </a:lnTo>
                    <a:lnTo>
                      <a:pt x="45975" y="18445"/>
                    </a:lnTo>
                    <a:lnTo>
                      <a:pt x="46102" y="17811"/>
                    </a:lnTo>
                    <a:lnTo>
                      <a:pt x="46174" y="17413"/>
                    </a:lnTo>
                    <a:lnTo>
                      <a:pt x="46192" y="16725"/>
                    </a:lnTo>
                    <a:lnTo>
                      <a:pt x="46138" y="16146"/>
                    </a:lnTo>
                    <a:lnTo>
                      <a:pt x="45975" y="15639"/>
                    </a:lnTo>
                    <a:lnTo>
                      <a:pt x="45740" y="15241"/>
                    </a:lnTo>
                    <a:lnTo>
                      <a:pt x="45450" y="14933"/>
                    </a:lnTo>
                    <a:lnTo>
                      <a:pt x="45088" y="14716"/>
                    </a:lnTo>
                    <a:lnTo>
                      <a:pt x="44672" y="14571"/>
                    </a:lnTo>
                    <a:lnTo>
                      <a:pt x="43984" y="14499"/>
                    </a:lnTo>
                    <a:lnTo>
                      <a:pt x="42989" y="14698"/>
                    </a:lnTo>
                    <a:lnTo>
                      <a:pt x="41975" y="15187"/>
                    </a:lnTo>
                    <a:lnTo>
                      <a:pt x="41016" y="15947"/>
                    </a:lnTo>
                    <a:lnTo>
                      <a:pt x="40599" y="16417"/>
                    </a:lnTo>
                    <a:lnTo>
                      <a:pt x="40599" y="16417"/>
                    </a:lnTo>
                    <a:lnTo>
                      <a:pt x="41106" y="15838"/>
                    </a:lnTo>
                    <a:lnTo>
                      <a:pt x="42174" y="14951"/>
                    </a:lnTo>
                    <a:lnTo>
                      <a:pt x="42898" y="14282"/>
                    </a:lnTo>
                    <a:lnTo>
                      <a:pt x="43314" y="13775"/>
                    </a:lnTo>
                    <a:lnTo>
                      <a:pt x="43658" y="13178"/>
                    </a:lnTo>
                    <a:lnTo>
                      <a:pt x="43894" y="12417"/>
                    </a:lnTo>
                    <a:lnTo>
                      <a:pt x="43966" y="11983"/>
                    </a:lnTo>
                    <a:lnTo>
                      <a:pt x="44038" y="11331"/>
                    </a:lnTo>
                    <a:lnTo>
                      <a:pt x="43912" y="10010"/>
                    </a:lnTo>
                    <a:lnTo>
                      <a:pt x="43495" y="8761"/>
                    </a:lnTo>
                    <a:lnTo>
                      <a:pt x="42862" y="7603"/>
                    </a:lnTo>
                    <a:lnTo>
                      <a:pt x="42464" y="7096"/>
                    </a:lnTo>
                    <a:lnTo>
                      <a:pt x="42192" y="6788"/>
                    </a:lnTo>
                    <a:lnTo>
                      <a:pt x="41613" y="6281"/>
                    </a:lnTo>
                    <a:lnTo>
                      <a:pt x="40979" y="5847"/>
                    </a:lnTo>
                    <a:lnTo>
                      <a:pt x="40292" y="5521"/>
                    </a:lnTo>
                    <a:lnTo>
                      <a:pt x="39586" y="5286"/>
                    </a:lnTo>
                    <a:lnTo>
                      <a:pt x="38862" y="5159"/>
                    </a:lnTo>
                    <a:lnTo>
                      <a:pt x="38138" y="5105"/>
                    </a:lnTo>
                    <a:lnTo>
                      <a:pt x="37414" y="5159"/>
                    </a:lnTo>
                    <a:lnTo>
                      <a:pt x="36708" y="5304"/>
                    </a:lnTo>
                    <a:lnTo>
                      <a:pt x="36020" y="5539"/>
                    </a:lnTo>
                    <a:lnTo>
                      <a:pt x="35386" y="5865"/>
                    </a:lnTo>
                    <a:lnTo>
                      <a:pt x="34807" y="6299"/>
                    </a:lnTo>
                    <a:lnTo>
                      <a:pt x="34282" y="6806"/>
                    </a:lnTo>
                    <a:lnTo>
                      <a:pt x="33848" y="7422"/>
                    </a:lnTo>
                    <a:lnTo>
                      <a:pt x="33504" y="8075"/>
                    </a:lnTo>
                    <a:lnTo>
                      <a:pt x="33558" y="7530"/>
                    </a:lnTo>
                    <a:lnTo>
                      <a:pt x="33522" y="6824"/>
                    </a:lnTo>
                    <a:lnTo>
                      <a:pt x="33395" y="6136"/>
                    </a:lnTo>
                    <a:lnTo>
                      <a:pt x="33196" y="5467"/>
                    </a:lnTo>
                    <a:lnTo>
                      <a:pt x="32744" y="4507"/>
                    </a:lnTo>
                    <a:lnTo>
                      <a:pt x="31893" y="3313"/>
                    </a:lnTo>
                    <a:lnTo>
                      <a:pt x="30825" y="2281"/>
                    </a:lnTo>
                    <a:lnTo>
                      <a:pt x="29631" y="1449"/>
                    </a:lnTo>
                    <a:lnTo>
                      <a:pt x="28327" y="815"/>
                    </a:lnTo>
                    <a:lnTo>
                      <a:pt x="27676" y="598"/>
                    </a:lnTo>
                    <a:lnTo>
                      <a:pt x="26644" y="344"/>
                    </a:lnTo>
                    <a:lnTo>
                      <a:pt x="24508" y="37"/>
                    </a:lnTo>
                    <a:lnTo>
                      <a:pt x="223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389676" y="3734636"/>
                <a:ext cx="1478364" cy="818267"/>
              </a:xfrm>
              <a:custGeom>
                <a:avLst/>
                <a:gdLst/>
                <a:ahLst/>
                <a:cxnLst/>
                <a:rect l="l" t="t" r="r" b="b"/>
                <a:pathLst>
                  <a:path w="46537" h="25758" extrusionOk="0">
                    <a:moveTo>
                      <a:pt x="19331" y="1"/>
                    </a:moveTo>
                    <a:lnTo>
                      <a:pt x="18680" y="146"/>
                    </a:lnTo>
                    <a:lnTo>
                      <a:pt x="17431" y="526"/>
                    </a:lnTo>
                    <a:lnTo>
                      <a:pt x="16254" y="997"/>
                    </a:lnTo>
                    <a:lnTo>
                      <a:pt x="15186" y="1558"/>
                    </a:lnTo>
                    <a:lnTo>
                      <a:pt x="14227" y="2209"/>
                    </a:lnTo>
                    <a:lnTo>
                      <a:pt x="13358" y="2933"/>
                    </a:lnTo>
                    <a:lnTo>
                      <a:pt x="12616" y="3730"/>
                    </a:lnTo>
                    <a:lnTo>
                      <a:pt x="12019" y="4598"/>
                    </a:lnTo>
                    <a:lnTo>
                      <a:pt x="11766" y="5069"/>
                    </a:lnTo>
                    <a:lnTo>
                      <a:pt x="11566" y="5449"/>
                    </a:lnTo>
                    <a:lnTo>
                      <a:pt x="11259" y="6264"/>
                    </a:lnTo>
                    <a:lnTo>
                      <a:pt x="11060" y="7114"/>
                    </a:lnTo>
                    <a:lnTo>
                      <a:pt x="10951" y="7983"/>
                    </a:lnTo>
                    <a:lnTo>
                      <a:pt x="10933" y="8888"/>
                    </a:lnTo>
                    <a:lnTo>
                      <a:pt x="11023" y="9793"/>
                    </a:lnTo>
                    <a:lnTo>
                      <a:pt x="11223" y="10734"/>
                    </a:lnTo>
                    <a:lnTo>
                      <a:pt x="11494" y="11694"/>
                    </a:lnTo>
                    <a:lnTo>
                      <a:pt x="11675" y="12164"/>
                    </a:lnTo>
                    <a:lnTo>
                      <a:pt x="11204" y="11893"/>
                    </a:lnTo>
                    <a:lnTo>
                      <a:pt x="10118" y="11477"/>
                    </a:lnTo>
                    <a:lnTo>
                      <a:pt x="8960" y="11205"/>
                    </a:lnTo>
                    <a:lnTo>
                      <a:pt x="7729" y="11096"/>
                    </a:lnTo>
                    <a:lnTo>
                      <a:pt x="6480" y="11133"/>
                    </a:lnTo>
                    <a:lnTo>
                      <a:pt x="5231" y="11314"/>
                    </a:lnTo>
                    <a:lnTo>
                      <a:pt x="4037" y="11640"/>
                    </a:lnTo>
                    <a:lnTo>
                      <a:pt x="2933" y="12128"/>
                    </a:lnTo>
                    <a:lnTo>
                      <a:pt x="2426" y="12436"/>
                    </a:lnTo>
                    <a:lnTo>
                      <a:pt x="2064" y="12653"/>
                    </a:lnTo>
                    <a:lnTo>
                      <a:pt x="1448" y="13178"/>
                    </a:lnTo>
                    <a:lnTo>
                      <a:pt x="942" y="13739"/>
                    </a:lnTo>
                    <a:lnTo>
                      <a:pt x="543" y="14355"/>
                    </a:lnTo>
                    <a:lnTo>
                      <a:pt x="254" y="15024"/>
                    </a:lnTo>
                    <a:lnTo>
                      <a:pt x="73" y="15730"/>
                    </a:lnTo>
                    <a:lnTo>
                      <a:pt x="0" y="16472"/>
                    </a:lnTo>
                    <a:lnTo>
                      <a:pt x="55" y="17233"/>
                    </a:lnTo>
                    <a:lnTo>
                      <a:pt x="127" y="17631"/>
                    </a:lnTo>
                    <a:lnTo>
                      <a:pt x="199" y="18011"/>
                    </a:lnTo>
                    <a:lnTo>
                      <a:pt x="435" y="18699"/>
                    </a:lnTo>
                    <a:lnTo>
                      <a:pt x="761" y="19332"/>
                    </a:lnTo>
                    <a:lnTo>
                      <a:pt x="1159" y="19911"/>
                    </a:lnTo>
                    <a:lnTo>
                      <a:pt x="1647" y="20436"/>
                    </a:lnTo>
                    <a:lnTo>
                      <a:pt x="2209" y="20889"/>
                    </a:lnTo>
                    <a:lnTo>
                      <a:pt x="2824" y="21269"/>
                    </a:lnTo>
                    <a:lnTo>
                      <a:pt x="3530" y="21577"/>
                    </a:lnTo>
                    <a:lnTo>
                      <a:pt x="3910" y="21703"/>
                    </a:lnTo>
                    <a:lnTo>
                      <a:pt x="4417" y="21848"/>
                    </a:lnTo>
                    <a:lnTo>
                      <a:pt x="5467" y="22011"/>
                    </a:lnTo>
                    <a:lnTo>
                      <a:pt x="6535" y="22047"/>
                    </a:lnTo>
                    <a:lnTo>
                      <a:pt x="7602" y="21957"/>
                    </a:lnTo>
                    <a:lnTo>
                      <a:pt x="8670" y="21739"/>
                    </a:lnTo>
                    <a:lnTo>
                      <a:pt x="9666" y="21414"/>
                    </a:lnTo>
                    <a:lnTo>
                      <a:pt x="10607" y="20961"/>
                    </a:lnTo>
                    <a:lnTo>
                      <a:pt x="11440" y="20418"/>
                    </a:lnTo>
                    <a:lnTo>
                      <a:pt x="11802" y="20092"/>
                    </a:lnTo>
                    <a:lnTo>
                      <a:pt x="12236" y="20690"/>
                    </a:lnTo>
                    <a:lnTo>
                      <a:pt x="13322" y="21812"/>
                    </a:lnTo>
                    <a:lnTo>
                      <a:pt x="14643" y="22826"/>
                    </a:lnTo>
                    <a:lnTo>
                      <a:pt x="16146" y="23731"/>
                    </a:lnTo>
                    <a:lnTo>
                      <a:pt x="17793" y="24491"/>
                    </a:lnTo>
                    <a:lnTo>
                      <a:pt x="19494" y="25088"/>
                    </a:lnTo>
                    <a:lnTo>
                      <a:pt x="21214" y="25504"/>
                    </a:lnTo>
                    <a:lnTo>
                      <a:pt x="22915" y="25740"/>
                    </a:lnTo>
                    <a:lnTo>
                      <a:pt x="23730" y="25758"/>
                    </a:lnTo>
                    <a:lnTo>
                      <a:pt x="24400" y="25740"/>
                    </a:lnTo>
                    <a:lnTo>
                      <a:pt x="25648" y="25577"/>
                    </a:lnTo>
                    <a:lnTo>
                      <a:pt x="26228" y="25414"/>
                    </a:lnTo>
                    <a:lnTo>
                      <a:pt x="26861" y="25197"/>
                    </a:lnTo>
                    <a:lnTo>
                      <a:pt x="27802" y="24672"/>
                    </a:lnTo>
                    <a:lnTo>
                      <a:pt x="28382" y="24183"/>
                    </a:lnTo>
                    <a:lnTo>
                      <a:pt x="28907" y="23586"/>
                    </a:lnTo>
                    <a:lnTo>
                      <a:pt x="29341" y="22844"/>
                    </a:lnTo>
                    <a:lnTo>
                      <a:pt x="29649" y="21957"/>
                    </a:lnTo>
                    <a:lnTo>
                      <a:pt x="29830" y="20889"/>
                    </a:lnTo>
                    <a:lnTo>
                      <a:pt x="29848" y="20273"/>
                    </a:lnTo>
                    <a:lnTo>
                      <a:pt x="30336" y="20726"/>
                    </a:lnTo>
                    <a:lnTo>
                      <a:pt x="31495" y="21504"/>
                    </a:lnTo>
                    <a:lnTo>
                      <a:pt x="32816" y="22156"/>
                    </a:lnTo>
                    <a:lnTo>
                      <a:pt x="34282" y="22645"/>
                    </a:lnTo>
                    <a:lnTo>
                      <a:pt x="35839" y="22970"/>
                    </a:lnTo>
                    <a:lnTo>
                      <a:pt x="37432" y="23115"/>
                    </a:lnTo>
                    <a:lnTo>
                      <a:pt x="39043" y="23079"/>
                    </a:lnTo>
                    <a:lnTo>
                      <a:pt x="40617" y="22862"/>
                    </a:lnTo>
                    <a:lnTo>
                      <a:pt x="41360" y="22663"/>
                    </a:lnTo>
                    <a:lnTo>
                      <a:pt x="41884" y="22518"/>
                    </a:lnTo>
                    <a:lnTo>
                      <a:pt x="42844" y="22120"/>
                    </a:lnTo>
                    <a:lnTo>
                      <a:pt x="43713" y="21631"/>
                    </a:lnTo>
                    <a:lnTo>
                      <a:pt x="44455" y="21070"/>
                    </a:lnTo>
                    <a:lnTo>
                      <a:pt x="45106" y="20418"/>
                    </a:lnTo>
                    <a:lnTo>
                      <a:pt x="45631" y="19694"/>
                    </a:lnTo>
                    <a:lnTo>
                      <a:pt x="46048" y="18898"/>
                    </a:lnTo>
                    <a:lnTo>
                      <a:pt x="46337" y="18029"/>
                    </a:lnTo>
                    <a:lnTo>
                      <a:pt x="46428" y="17558"/>
                    </a:lnTo>
                    <a:lnTo>
                      <a:pt x="46500" y="17160"/>
                    </a:lnTo>
                    <a:lnTo>
                      <a:pt x="46536" y="16454"/>
                    </a:lnTo>
                    <a:lnTo>
                      <a:pt x="46464" y="15875"/>
                    </a:lnTo>
                    <a:lnTo>
                      <a:pt x="46337" y="15404"/>
                    </a:lnTo>
                    <a:lnTo>
                      <a:pt x="46048" y="14861"/>
                    </a:lnTo>
                    <a:lnTo>
                      <a:pt x="45559" y="14427"/>
                    </a:lnTo>
                    <a:lnTo>
                      <a:pt x="45324" y="14300"/>
                    </a:lnTo>
                    <a:lnTo>
                      <a:pt x="45070" y="14192"/>
                    </a:lnTo>
                    <a:lnTo>
                      <a:pt x="44491" y="14101"/>
                    </a:lnTo>
                    <a:lnTo>
                      <a:pt x="43876" y="14119"/>
                    </a:lnTo>
                    <a:lnTo>
                      <a:pt x="43224" y="14264"/>
                    </a:lnTo>
                    <a:lnTo>
                      <a:pt x="42898" y="14391"/>
                    </a:lnTo>
                    <a:lnTo>
                      <a:pt x="42898" y="14391"/>
                    </a:lnTo>
                    <a:lnTo>
                      <a:pt x="43152" y="14155"/>
                    </a:lnTo>
                    <a:lnTo>
                      <a:pt x="43604" y="13631"/>
                    </a:lnTo>
                    <a:lnTo>
                      <a:pt x="43966" y="12979"/>
                    </a:lnTo>
                    <a:lnTo>
                      <a:pt x="44219" y="12201"/>
                    </a:lnTo>
                    <a:lnTo>
                      <a:pt x="44310" y="11730"/>
                    </a:lnTo>
                    <a:lnTo>
                      <a:pt x="44364" y="11078"/>
                    </a:lnTo>
                    <a:lnTo>
                      <a:pt x="44238" y="9775"/>
                    </a:lnTo>
                    <a:lnTo>
                      <a:pt x="43839" y="8472"/>
                    </a:lnTo>
                    <a:lnTo>
                      <a:pt x="43188" y="7277"/>
                    </a:lnTo>
                    <a:lnTo>
                      <a:pt x="42753" y="6716"/>
                    </a:lnTo>
                    <a:lnTo>
                      <a:pt x="42482" y="6409"/>
                    </a:lnTo>
                    <a:lnTo>
                      <a:pt x="41866" y="5865"/>
                    </a:lnTo>
                    <a:lnTo>
                      <a:pt x="41179" y="5413"/>
                    </a:lnTo>
                    <a:lnTo>
                      <a:pt x="40436" y="5069"/>
                    </a:lnTo>
                    <a:lnTo>
                      <a:pt x="39676" y="4834"/>
                    </a:lnTo>
                    <a:lnTo>
                      <a:pt x="38862" y="4707"/>
                    </a:lnTo>
                    <a:lnTo>
                      <a:pt x="38047" y="4689"/>
                    </a:lnTo>
                    <a:lnTo>
                      <a:pt x="37233" y="4798"/>
                    </a:lnTo>
                    <a:lnTo>
                      <a:pt x="36834" y="4906"/>
                    </a:lnTo>
                    <a:lnTo>
                      <a:pt x="36346" y="5051"/>
                    </a:lnTo>
                    <a:lnTo>
                      <a:pt x="35495" y="5467"/>
                    </a:lnTo>
                    <a:lnTo>
                      <a:pt x="34753" y="6010"/>
                    </a:lnTo>
                    <a:lnTo>
                      <a:pt x="34138" y="6698"/>
                    </a:lnTo>
                    <a:lnTo>
                      <a:pt x="33884" y="7096"/>
                    </a:lnTo>
                    <a:lnTo>
                      <a:pt x="33848" y="6481"/>
                    </a:lnTo>
                    <a:lnTo>
                      <a:pt x="33558" y="5232"/>
                    </a:lnTo>
                    <a:lnTo>
                      <a:pt x="33287" y="4617"/>
                    </a:lnTo>
                    <a:lnTo>
                      <a:pt x="33088" y="4236"/>
                    </a:lnTo>
                    <a:lnTo>
                      <a:pt x="32617" y="3512"/>
                    </a:lnTo>
                    <a:lnTo>
                      <a:pt x="32056" y="2825"/>
                    </a:lnTo>
                    <a:lnTo>
                      <a:pt x="31422" y="2173"/>
                    </a:lnTo>
                    <a:lnTo>
                      <a:pt x="30717" y="1594"/>
                    </a:lnTo>
                    <a:lnTo>
                      <a:pt x="29956" y="1087"/>
                    </a:lnTo>
                    <a:lnTo>
                      <a:pt x="29160" y="653"/>
                    </a:lnTo>
                    <a:lnTo>
                      <a:pt x="28327" y="309"/>
                    </a:lnTo>
                    <a:lnTo>
                      <a:pt x="27893" y="182"/>
                    </a:lnTo>
                    <a:lnTo>
                      <a:pt x="27802" y="472"/>
                    </a:lnTo>
                    <a:lnTo>
                      <a:pt x="28219" y="598"/>
                    </a:lnTo>
                    <a:lnTo>
                      <a:pt x="29033" y="924"/>
                    </a:lnTo>
                    <a:lnTo>
                      <a:pt x="29812" y="1340"/>
                    </a:lnTo>
                    <a:lnTo>
                      <a:pt x="30536" y="1847"/>
                    </a:lnTo>
                    <a:lnTo>
                      <a:pt x="31223" y="2390"/>
                    </a:lnTo>
                    <a:lnTo>
                      <a:pt x="31839" y="3006"/>
                    </a:lnTo>
                    <a:lnTo>
                      <a:pt x="32364" y="3675"/>
                    </a:lnTo>
                    <a:lnTo>
                      <a:pt x="32834" y="4381"/>
                    </a:lnTo>
                    <a:lnTo>
                      <a:pt x="33015" y="4761"/>
                    </a:lnTo>
                    <a:lnTo>
                      <a:pt x="33178" y="5141"/>
                    </a:lnTo>
                    <a:lnTo>
                      <a:pt x="33432" y="5902"/>
                    </a:lnTo>
                    <a:lnTo>
                      <a:pt x="33558" y="6662"/>
                    </a:lnTo>
                    <a:lnTo>
                      <a:pt x="33576" y="7422"/>
                    </a:lnTo>
                    <a:lnTo>
                      <a:pt x="33522" y="7802"/>
                    </a:lnTo>
                    <a:lnTo>
                      <a:pt x="33323" y="8400"/>
                    </a:lnTo>
                    <a:lnTo>
                      <a:pt x="33178" y="9033"/>
                    </a:lnTo>
                    <a:lnTo>
                      <a:pt x="33196" y="9160"/>
                    </a:lnTo>
                    <a:lnTo>
                      <a:pt x="33287" y="9214"/>
                    </a:lnTo>
                    <a:lnTo>
                      <a:pt x="33414" y="9214"/>
                    </a:lnTo>
                    <a:lnTo>
                      <a:pt x="33468" y="9124"/>
                    </a:lnTo>
                    <a:lnTo>
                      <a:pt x="33703" y="8508"/>
                    </a:lnTo>
                    <a:lnTo>
                      <a:pt x="33830" y="7893"/>
                    </a:lnTo>
                    <a:lnTo>
                      <a:pt x="34047" y="7404"/>
                    </a:lnTo>
                    <a:lnTo>
                      <a:pt x="34644" y="6535"/>
                    </a:lnTo>
                    <a:lnTo>
                      <a:pt x="35441" y="5865"/>
                    </a:lnTo>
                    <a:lnTo>
                      <a:pt x="36382" y="5359"/>
                    </a:lnTo>
                    <a:lnTo>
                      <a:pt x="36907" y="5196"/>
                    </a:lnTo>
                    <a:lnTo>
                      <a:pt x="37287" y="5087"/>
                    </a:lnTo>
                    <a:lnTo>
                      <a:pt x="38065" y="4997"/>
                    </a:lnTo>
                    <a:lnTo>
                      <a:pt x="38844" y="5015"/>
                    </a:lnTo>
                    <a:lnTo>
                      <a:pt x="39604" y="5123"/>
                    </a:lnTo>
                    <a:lnTo>
                      <a:pt x="40328" y="5359"/>
                    </a:lnTo>
                    <a:lnTo>
                      <a:pt x="41034" y="5684"/>
                    </a:lnTo>
                    <a:lnTo>
                      <a:pt x="41667" y="6101"/>
                    </a:lnTo>
                    <a:lnTo>
                      <a:pt x="42265" y="6626"/>
                    </a:lnTo>
                    <a:lnTo>
                      <a:pt x="42518" y="6915"/>
                    </a:lnTo>
                    <a:lnTo>
                      <a:pt x="42934" y="7440"/>
                    </a:lnTo>
                    <a:lnTo>
                      <a:pt x="43568" y="8599"/>
                    </a:lnTo>
                    <a:lnTo>
                      <a:pt x="43948" y="9829"/>
                    </a:lnTo>
                    <a:lnTo>
                      <a:pt x="44057" y="11078"/>
                    </a:lnTo>
                    <a:lnTo>
                      <a:pt x="44002" y="11694"/>
                    </a:lnTo>
                    <a:lnTo>
                      <a:pt x="43912" y="12255"/>
                    </a:lnTo>
                    <a:lnTo>
                      <a:pt x="43550" y="13160"/>
                    </a:lnTo>
                    <a:lnTo>
                      <a:pt x="43025" y="13848"/>
                    </a:lnTo>
                    <a:lnTo>
                      <a:pt x="42409" y="14427"/>
                    </a:lnTo>
                    <a:lnTo>
                      <a:pt x="42065" y="14717"/>
                    </a:lnTo>
                    <a:lnTo>
                      <a:pt x="41703" y="15006"/>
                    </a:lnTo>
                    <a:lnTo>
                      <a:pt x="40998" y="15658"/>
                    </a:lnTo>
                    <a:lnTo>
                      <a:pt x="40672" y="16038"/>
                    </a:lnTo>
                    <a:lnTo>
                      <a:pt x="40654" y="16038"/>
                    </a:lnTo>
                    <a:lnTo>
                      <a:pt x="40654" y="16056"/>
                    </a:lnTo>
                    <a:lnTo>
                      <a:pt x="40636" y="16092"/>
                    </a:lnTo>
                    <a:lnTo>
                      <a:pt x="40636" y="16219"/>
                    </a:lnTo>
                    <a:lnTo>
                      <a:pt x="40672" y="16255"/>
                    </a:lnTo>
                    <a:lnTo>
                      <a:pt x="40726" y="16291"/>
                    </a:lnTo>
                    <a:lnTo>
                      <a:pt x="40853" y="16273"/>
                    </a:lnTo>
                    <a:lnTo>
                      <a:pt x="40889" y="16237"/>
                    </a:lnTo>
                    <a:lnTo>
                      <a:pt x="40907" y="16219"/>
                    </a:lnTo>
                    <a:lnTo>
                      <a:pt x="41142" y="15947"/>
                    </a:lnTo>
                    <a:lnTo>
                      <a:pt x="41649" y="15477"/>
                    </a:lnTo>
                    <a:lnTo>
                      <a:pt x="42482" y="14898"/>
                    </a:lnTo>
                    <a:lnTo>
                      <a:pt x="43351" y="14536"/>
                    </a:lnTo>
                    <a:lnTo>
                      <a:pt x="43930" y="14409"/>
                    </a:lnTo>
                    <a:lnTo>
                      <a:pt x="44473" y="14391"/>
                    </a:lnTo>
                    <a:lnTo>
                      <a:pt x="44962" y="14481"/>
                    </a:lnTo>
                    <a:lnTo>
                      <a:pt x="45197" y="14572"/>
                    </a:lnTo>
                    <a:lnTo>
                      <a:pt x="45505" y="14753"/>
                    </a:lnTo>
                    <a:lnTo>
                      <a:pt x="45957" y="15278"/>
                    </a:lnTo>
                    <a:lnTo>
                      <a:pt x="46192" y="16020"/>
                    </a:lnTo>
                    <a:lnTo>
                      <a:pt x="46210" y="16961"/>
                    </a:lnTo>
                    <a:lnTo>
                      <a:pt x="46138" y="17504"/>
                    </a:lnTo>
                    <a:lnTo>
                      <a:pt x="46048" y="17938"/>
                    </a:lnTo>
                    <a:lnTo>
                      <a:pt x="45776" y="18771"/>
                    </a:lnTo>
                    <a:lnTo>
                      <a:pt x="45378" y="19531"/>
                    </a:lnTo>
                    <a:lnTo>
                      <a:pt x="44871" y="20219"/>
                    </a:lnTo>
                    <a:lnTo>
                      <a:pt x="44256" y="20853"/>
                    </a:lnTo>
                    <a:lnTo>
                      <a:pt x="43532" y="21377"/>
                    </a:lnTo>
                    <a:lnTo>
                      <a:pt x="42699" y="21848"/>
                    </a:lnTo>
                    <a:lnTo>
                      <a:pt x="41776" y="22228"/>
                    </a:lnTo>
                    <a:lnTo>
                      <a:pt x="41287" y="22373"/>
                    </a:lnTo>
                    <a:lnTo>
                      <a:pt x="40527" y="22572"/>
                    </a:lnTo>
                    <a:lnTo>
                      <a:pt x="38952" y="22789"/>
                    </a:lnTo>
                    <a:lnTo>
                      <a:pt x="37323" y="22789"/>
                    </a:lnTo>
                    <a:lnTo>
                      <a:pt x="35712" y="22626"/>
                    </a:lnTo>
                    <a:lnTo>
                      <a:pt x="34138" y="22264"/>
                    </a:lnTo>
                    <a:lnTo>
                      <a:pt x="32671" y="21758"/>
                    </a:lnTo>
                    <a:lnTo>
                      <a:pt x="31368" y="21070"/>
                    </a:lnTo>
                    <a:lnTo>
                      <a:pt x="30264" y="20255"/>
                    </a:lnTo>
                    <a:lnTo>
                      <a:pt x="29812" y="19803"/>
                    </a:lnTo>
                    <a:lnTo>
                      <a:pt x="29739" y="19748"/>
                    </a:lnTo>
                    <a:lnTo>
                      <a:pt x="29649" y="19767"/>
                    </a:lnTo>
                    <a:lnTo>
                      <a:pt x="29558" y="19821"/>
                    </a:lnTo>
                    <a:lnTo>
                      <a:pt x="29540" y="19911"/>
                    </a:lnTo>
                    <a:lnTo>
                      <a:pt x="29558" y="20400"/>
                    </a:lnTo>
                    <a:lnTo>
                      <a:pt x="29468" y="21341"/>
                    </a:lnTo>
                    <a:lnTo>
                      <a:pt x="29269" y="22174"/>
                    </a:lnTo>
                    <a:lnTo>
                      <a:pt x="28943" y="22916"/>
                    </a:lnTo>
                    <a:lnTo>
                      <a:pt x="28526" y="23586"/>
                    </a:lnTo>
                    <a:lnTo>
                      <a:pt x="27983" y="24147"/>
                    </a:lnTo>
                    <a:lnTo>
                      <a:pt x="27332" y="24617"/>
                    </a:lnTo>
                    <a:lnTo>
                      <a:pt x="26572" y="24979"/>
                    </a:lnTo>
                    <a:lnTo>
                      <a:pt x="26137" y="25124"/>
                    </a:lnTo>
                    <a:lnTo>
                      <a:pt x="25739" y="25233"/>
                    </a:lnTo>
                    <a:lnTo>
                      <a:pt x="24852" y="25396"/>
                    </a:lnTo>
                    <a:lnTo>
                      <a:pt x="23458" y="25468"/>
                    </a:lnTo>
                    <a:lnTo>
                      <a:pt x="21449" y="25269"/>
                    </a:lnTo>
                    <a:lnTo>
                      <a:pt x="19368" y="24762"/>
                    </a:lnTo>
                    <a:lnTo>
                      <a:pt x="17359" y="24002"/>
                    </a:lnTo>
                    <a:lnTo>
                      <a:pt x="15458" y="23007"/>
                    </a:lnTo>
                    <a:lnTo>
                      <a:pt x="13793" y="21830"/>
                    </a:lnTo>
                    <a:lnTo>
                      <a:pt x="12761" y="20834"/>
                    </a:lnTo>
                    <a:lnTo>
                      <a:pt x="12200" y="20147"/>
                    </a:lnTo>
                    <a:lnTo>
                      <a:pt x="11965" y="19785"/>
                    </a:lnTo>
                    <a:lnTo>
                      <a:pt x="11910" y="19730"/>
                    </a:lnTo>
                    <a:lnTo>
                      <a:pt x="11856" y="19712"/>
                    </a:lnTo>
                    <a:lnTo>
                      <a:pt x="11784" y="19712"/>
                    </a:lnTo>
                    <a:lnTo>
                      <a:pt x="11729" y="19748"/>
                    </a:lnTo>
                    <a:lnTo>
                      <a:pt x="11385" y="20074"/>
                    </a:lnTo>
                    <a:lnTo>
                      <a:pt x="10571" y="20635"/>
                    </a:lnTo>
                    <a:lnTo>
                      <a:pt x="9666" y="21088"/>
                    </a:lnTo>
                    <a:lnTo>
                      <a:pt x="8688" y="21432"/>
                    </a:lnTo>
                    <a:lnTo>
                      <a:pt x="7657" y="21649"/>
                    </a:lnTo>
                    <a:lnTo>
                      <a:pt x="6589" y="21739"/>
                    </a:lnTo>
                    <a:lnTo>
                      <a:pt x="5521" y="21721"/>
                    </a:lnTo>
                    <a:lnTo>
                      <a:pt x="4489" y="21558"/>
                    </a:lnTo>
                    <a:lnTo>
                      <a:pt x="4000" y="21414"/>
                    </a:lnTo>
                    <a:lnTo>
                      <a:pt x="3638" y="21305"/>
                    </a:lnTo>
                    <a:lnTo>
                      <a:pt x="2987" y="20997"/>
                    </a:lnTo>
                    <a:lnTo>
                      <a:pt x="2390" y="20635"/>
                    </a:lnTo>
                    <a:lnTo>
                      <a:pt x="1865" y="20219"/>
                    </a:lnTo>
                    <a:lnTo>
                      <a:pt x="1412" y="19730"/>
                    </a:lnTo>
                    <a:lnTo>
                      <a:pt x="1014" y="19187"/>
                    </a:lnTo>
                    <a:lnTo>
                      <a:pt x="724" y="18590"/>
                    </a:lnTo>
                    <a:lnTo>
                      <a:pt x="489" y="17920"/>
                    </a:lnTo>
                    <a:lnTo>
                      <a:pt x="417" y="17576"/>
                    </a:lnTo>
                    <a:lnTo>
                      <a:pt x="344" y="17196"/>
                    </a:lnTo>
                    <a:lnTo>
                      <a:pt x="308" y="16472"/>
                    </a:lnTo>
                    <a:lnTo>
                      <a:pt x="362" y="15784"/>
                    </a:lnTo>
                    <a:lnTo>
                      <a:pt x="543" y="15115"/>
                    </a:lnTo>
                    <a:lnTo>
                      <a:pt x="815" y="14499"/>
                    </a:lnTo>
                    <a:lnTo>
                      <a:pt x="1195" y="13920"/>
                    </a:lnTo>
                    <a:lnTo>
                      <a:pt x="1666" y="13377"/>
                    </a:lnTo>
                    <a:lnTo>
                      <a:pt x="2245" y="12907"/>
                    </a:lnTo>
                    <a:lnTo>
                      <a:pt x="2571" y="12689"/>
                    </a:lnTo>
                    <a:lnTo>
                      <a:pt x="3095" y="12364"/>
                    </a:lnTo>
                    <a:lnTo>
                      <a:pt x="4236" y="11893"/>
                    </a:lnTo>
                    <a:lnTo>
                      <a:pt x="5467" y="11567"/>
                    </a:lnTo>
                    <a:lnTo>
                      <a:pt x="6734" y="11404"/>
                    </a:lnTo>
                    <a:lnTo>
                      <a:pt x="8019" y="11404"/>
                    </a:lnTo>
                    <a:lnTo>
                      <a:pt x="9268" y="11567"/>
                    </a:lnTo>
                    <a:lnTo>
                      <a:pt x="10426" y="11893"/>
                    </a:lnTo>
                    <a:lnTo>
                      <a:pt x="11476" y="12382"/>
                    </a:lnTo>
                    <a:lnTo>
                      <a:pt x="11928" y="12689"/>
                    </a:lnTo>
                    <a:lnTo>
                      <a:pt x="12019" y="12726"/>
                    </a:lnTo>
                    <a:lnTo>
                      <a:pt x="12109" y="12689"/>
                    </a:lnTo>
                    <a:lnTo>
                      <a:pt x="12164" y="12617"/>
                    </a:lnTo>
                    <a:lnTo>
                      <a:pt x="12146" y="12508"/>
                    </a:lnTo>
                    <a:lnTo>
                      <a:pt x="11947" y="12020"/>
                    </a:lnTo>
                    <a:lnTo>
                      <a:pt x="11603" y="11024"/>
                    </a:lnTo>
                    <a:lnTo>
                      <a:pt x="11385" y="10065"/>
                    </a:lnTo>
                    <a:lnTo>
                      <a:pt x="11259" y="9124"/>
                    </a:lnTo>
                    <a:lnTo>
                      <a:pt x="11241" y="8200"/>
                    </a:lnTo>
                    <a:lnTo>
                      <a:pt x="11331" y="7295"/>
                    </a:lnTo>
                    <a:lnTo>
                      <a:pt x="11530" y="6445"/>
                    </a:lnTo>
                    <a:lnTo>
                      <a:pt x="11838" y="5594"/>
                    </a:lnTo>
                    <a:lnTo>
                      <a:pt x="12037" y="5196"/>
                    </a:lnTo>
                    <a:lnTo>
                      <a:pt x="12272" y="4761"/>
                    </a:lnTo>
                    <a:lnTo>
                      <a:pt x="12870" y="3911"/>
                    </a:lnTo>
                    <a:lnTo>
                      <a:pt x="13594" y="3132"/>
                    </a:lnTo>
                    <a:lnTo>
                      <a:pt x="14426" y="2426"/>
                    </a:lnTo>
                    <a:lnTo>
                      <a:pt x="15367" y="1811"/>
                    </a:lnTo>
                    <a:lnTo>
                      <a:pt x="16399" y="1268"/>
                    </a:lnTo>
                    <a:lnTo>
                      <a:pt x="17540" y="797"/>
                    </a:lnTo>
                    <a:lnTo>
                      <a:pt x="18752" y="435"/>
                    </a:lnTo>
                    <a:lnTo>
                      <a:pt x="19386" y="291"/>
                    </a:lnTo>
                    <a:lnTo>
                      <a:pt x="19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389676" y="3721420"/>
                <a:ext cx="1478364" cy="831483"/>
              </a:xfrm>
              <a:custGeom>
                <a:avLst/>
                <a:gdLst/>
                <a:ahLst/>
                <a:cxnLst/>
                <a:rect l="l" t="t" r="r" b="b"/>
                <a:pathLst>
                  <a:path w="46537" h="26174" extrusionOk="0">
                    <a:moveTo>
                      <a:pt x="22644" y="1"/>
                    </a:moveTo>
                    <a:lnTo>
                      <a:pt x="20436" y="200"/>
                    </a:lnTo>
                    <a:lnTo>
                      <a:pt x="19331" y="417"/>
                    </a:lnTo>
                    <a:lnTo>
                      <a:pt x="18680" y="562"/>
                    </a:lnTo>
                    <a:lnTo>
                      <a:pt x="17431" y="942"/>
                    </a:lnTo>
                    <a:lnTo>
                      <a:pt x="16254" y="1413"/>
                    </a:lnTo>
                    <a:lnTo>
                      <a:pt x="15186" y="1974"/>
                    </a:lnTo>
                    <a:lnTo>
                      <a:pt x="14227" y="2625"/>
                    </a:lnTo>
                    <a:lnTo>
                      <a:pt x="13358" y="3349"/>
                    </a:lnTo>
                    <a:lnTo>
                      <a:pt x="12616" y="4146"/>
                    </a:lnTo>
                    <a:lnTo>
                      <a:pt x="12019" y="5014"/>
                    </a:lnTo>
                    <a:lnTo>
                      <a:pt x="11766" y="5485"/>
                    </a:lnTo>
                    <a:lnTo>
                      <a:pt x="11566" y="5865"/>
                    </a:lnTo>
                    <a:lnTo>
                      <a:pt x="11259" y="6680"/>
                    </a:lnTo>
                    <a:lnTo>
                      <a:pt x="11060" y="7530"/>
                    </a:lnTo>
                    <a:lnTo>
                      <a:pt x="10951" y="8399"/>
                    </a:lnTo>
                    <a:lnTo>
                      <a:pt x="10933" y="9304"/>
                    </a:lnTo>
                    <a:lnTo>
                      <a:pt x="11023" y="10209"/>
                    </a:lnTo>
                    <a:lnTo>
                      <a:pt x="11223" y="11150"/>
                    </a:lnTo>
                    <a:lnTo>
                      <a:pt x="11494" y="12110"/>
                    </a:lnTo>
                    <a:lnTo>
                      <a:pt x="11675" y="12580"/>
                    </a:lnTo>
                    <a:lnTo>
                      <a:pt x="11204" y="12309"/>
                    </a:lnTo>
                    <a:lnTo>
                      <a:pt x="10118" y="11893"/>
                    </a:lnTo>
                    <a:lnTo>
                      <a:pt x="8960" y="11621"/>
                    </a:lnTo>
                    <a:lnTo>
                      <a:pt x="7729" y="11512"/>
                    </a:lnTo>
                    <a:lnTo>
                      <a:pt x="6480" y="11549"/>
                    </a:lnTo>
                    <a:lnTo>
                      <a:pt x="5231" y="11730"/>
                    </a:lnTo>
                    <a:lnTo>
                      <a:pt x="4037" y="12056"/>
                    </a:lnTo>
                    <a:lnTo>
                      <a:pt x="2933" y="12544"/>
                    </a:lnTo>
                    <a:lnTo>
                      <a:pt x="2426" y="12852"/>
                    </a:lnTo>
                    <a:lnTo>
                      <a:pt x="2064" y="13069"/>
                    </a:lnTo>
                    <a:lnTo>
                      <a:pt x="1448" y="13594"/>
                    </a:lnTo>
                    <a:lnTo>
                      <a:pt x="942" y="14155"/>
                    </a:lnTo>
                    <a:lnTo>
                      <a:pt x="543" y="14771"/>
                    </a:lnTo>
                    <a:lnTo>
                      <a:pt x="254" y="15440"/>
                    </a:lnTo>
                    <a:lnTo>
                      <a:pt x="73" y="16146"/>
                    </a:lnTo>
                    <a:lnTo>
                      <a:pt x="0" y="16888"/>
                    </a:lnTo>
                    <a:lnTo>
                      <a:pt x="55" y="17649"/>
                    </a:lnTo>
                    <a:lnTo>
                      <a:pt x="127" y="18047"/>
                    </a:lnTo>
                    <a:lnTo>
                      <a:pt x="199" y="18427"/>
                    </a:lnTo>
                    <a:lnTo>
                      <a:pt x="435" y="19115"/>
                    </a:lnTo>
                    <a:lnTo>
                      <a:pt x="761" y="19748"/>
                    </a:lnTo>
                    <a:lnTo>
                      <a:pt x="1159" y="20327"/>
                    </a:lnTo>
                    <a:lnTo>
                      <a:pt x="1647" y="20852"/>
                    </a:lnTo>
                    <a:lnTo>
                      <a:pt x="2209" y="21305"/>
                    </a:lnTo>
                    <a:lnTo>
                      <a:pt x="2824" y="21685"/>
                    </a:lnTo>
                    <a:lnTo>
                      <a:pt x="3530" y="21993"/>
                    </a:lnTo>
                    <a:lnTo>
                      <a:pt x="3910" y="22119"/>
                    </a:lnTo>
                    <a:lnTo>
                      <a:pt x="4417" y="22264"/>
                    </a:lnTo>
                    <a:lnTo>
                      <a:pt x="5467" y="22427"/>
                    </a:lnTo>
                    <a:lnTo>
                      <a:pt x="6535" y="22463"/>
                    </a:lnTo>
                    <a:lnTo>
                      <a:pt x="7602" y="22373"/>
                    </a:lnTo>
                    <a:lnTo>
                      <a:pt x="8670" y="22155"/>
                    </a:lnTo>
                    <a:lnTo>
                      <a:pt x="9666" y="21830"/>
                    </a:lnTo>
                    <a:lnTo>
                      <a:pt x="10607" y="21377"/>
                    </a:lnTo>
                    <a:lnTo>
                      <a:pt x="11440" y="20834"/>
                    </a:lnTo>
                    <a:lnTo>
                      <a:pt x="11802" y="20508"/>
                    </a:lnTo>
                    <a:lnTo>
                      <a:pt x="12236" y="21106"/>
                    </a:lnTo>
                    <a:lnTo>
                      <a:pt x="13322" y="22228"/>
                    </a:lnTo>
                    <a:lnTo>
                      <a:pt x="14643" y="23242"/>
                    </a:lnTo>
                    <a:lnTo>
                      <a:pt x="16146" y="24147"/>
                    </a:lnTo>
                    <a:lnTo>
                      <a:pt x="17793" y="24907"/>
                    </a:lnTo>
                    <a:lnTo>
                      <a:pt x="19494" y="25504"/>
                    </a:lnTo>
                    <a:lnTo>
                      <a:pt x="21214" y="25920"/>
                    </a:lnTo>
                    <a:lnTo>
                      <a:pt x="22915" y="26156"/>
                    </a:lnTo>
                    <a:lnTo>
                      <a:pt x="23730" y="26174"/>
                    </a:lnTo>
                    <a:lnTo>
                      <a:pt x="24400" y="26156"/>
                    </a:lnTo>
                    <a:lnTo>
                      <a:pt x="25648" y="25993"/>
                    </a:lnTo>
                    <a:lnTo>
                      <a:pt x="26228" y="25830"/>
                    </a:lnTo>
                    <a:lnTo>
                      <a:pt x="26861" y="25613"/>
                    </a:lnTo>
                    <a:lnTo>
                      <a:pt x="27802" y="25088"/>
                    </a:lnTo>
                    <a:lnTo>
                      <a:pt x="28382" y="24599"/>
                    </a:lnTo>
                    <a:lnTo>
                      <a:pt x="28907" y="24002"/>
                    </a:lnTo>
                    <a:lnTo>
                      <a:pt x="29341" y="23260"/>
                    </a:lnTo>
                    <a:lnTo>
                      <a:pt x="29649" y="22373"/>
                    </a:lnTo>
                    <a:lnTo>
                      <a:pt x="29830" y="21305"/>
                    </a:lnTo>
                    <a:lnTo>
                      <a:pt x="29848" y="20689"/>
                    </a:lnTo>
                    <a:lnTo>
                      <a:pt x="30336" y="21142"/>
                    </a:lnTo>
                    <a:lnTo>
                      <a:pt x="31495" y="21920"/>
                    </a:lnTo>
                    <a:lnTo>
                      <a:pt x="32816" y="22572"/>
                    </a:lnTo>
                    <a:lnTo>
                      <a:pt x="34282" y="23061"/>
                    </a:lnTo>
                    <a:lnTo>
                      <a:pt x="35839" y="23386"/>
                    </a:lnTo>
                    <a:lnTo>
                      <a:pt x="37432" y="23531"/>
                    </a:lnTo>
                    <a:lnTo>
                      <a:pt x="39043" y="23495"/>
                    </a:lnTo>
                    <a:lnTo>
                      <a:pt x="40617" y="23278"/>
                    </a:lnTo>
                    <a:lnTo>
                      <a:pt x="41360" y="23079"/>
                    </a:lnTo>
                    <a:lnTo>
                      <a:pt x="41884" y="22934"/>
                    </a:lnTo>
                    <a:lnTo>
                      <a:pt x="42844" y="22536"/>
                    </a:lnTo>
                    <a:lnTo>
                      <a:pt x="43713" y="22047"/>
                    </a:lnTo>
                    <a:lnTo>
                      <a:pt x="44455" y="21486"/>
                    </a:lnTo>
                    <a:lnTo>
                      <a:pt x="45106" y="20834"/>
                    </a:lnTo>
                    <a:lnTo>
                      <a:pt x="45631" y="20110"/>
                    </a:lnTo>
                    <a:lnTo>
                      <a:pt x="46048" y="19314"/>
                    </a:lnTo>
                    <a:lnTo>
                      <a:pt x="46337" y="18445"/>
                    </a:lnTo>
                    <a:lnTo>
                      <a:pt x="46428" y="17974"/>
                    </a:lnTo>
                    <a:lnTo>
                      <a:pt x="46500" y="17576"/>
                    </a:lnTo>
                    <a:lnTo>
                      <a:pt x="46536" y="16870"/>
                    </a:lnTo>
                    <a:lnTo>
                      <a:pt x="46464" y="16291"/>
                    </a:lnTo>
                    <a:lnTo>
                      <a:pt x="46337" y="15820"/>
                    </a:lnTo>
                    <a:lnTo>
                      <a:pt x="46048" y="15277"/>
                    </a:lnTo>
                    <a:lnTo>
                      <a:pt x="45559" y="14843"/>
                    </a:lnTo>
                    <a:lnTo>
                      <a:pt x="45324" y="14716"/>
                    </a:lnTo>
                    <a:lnTo>
                      <a:pt x="45070" y="14608"/>
                    </a:lnTo>
                    <a:lnTo>
                      <a:pt x="44491" y="14517"/>
                    </a:lnTo>
                    <a:lnTo>
                      <a:pt x="43876" y="14535"/>
                    </a:lnTo>
                    <a:lnTo>
                      <a:pt x="43224" y="14680"/>
                    </a:lnTo>
                    <a:lnTo>
                      <a:pt x="42898" y="14807"/>
                    </a:lnTo>
                    <a:lnTo>
                      <a:pt x="42898" y="14807"/>
                    </a:lnTo>
                    <a:lnTo>
                      <a:pt x="43152" y="14571"/>
                    </a:lnTo>
                    <a:lnTo>
                      <a:pt x="43604" y="14047"/>
                    </a:lnTo>
                    <a:lnTo>
                      <a:pt x="43966" y="13395"/>
                    </a:lnTo>
                    <a:lnTo>
                      <a:pt x="44219" y="12617"/>
                    </a:lnTo>
                    <a:lnTo>
                      <a:pt x="44310" y="12146"/>
                    </a:lnTo>
                    <a:lnTo>
                      <a:pt x="44002" y="12110"/>
                    </a:lnTo>
                    <a:lnTo>
                      <a:pt x="43912" y="12671"/>
                    </a:lnTo>
                    <a:lnTo>
                      <a:pt x="43550" y="13576"/>
                    </a:lnTo>
                    <a:lnTo>
                      <a:pt x="43025" y="14264"/>
                    </a:lnTo>
                    <a:lnTo>
                      <a:pt x="42409" y="14843"/>
                    </a:lnTo>
                    <a:lnTo>
                      <a:pt x="42065" y="15133"/>
                    </a:lnTo>
                    <a:lnTo>
                      <a:pt x="41703" y="15422"/>
                    </a:lnTo>
                    <a:lnTo>
                      <a:pt x="40998" y="16074"/>
                    </a:lnTo>
                    <a:lnTo>
                      <a:pt x="40654" y="16472"/>
                    </a:lnTo>
                    <a:lnTo>
                      <a:pt x="40636" y="16508"/>
                    </a:lnTo>
                    <a:lnTo>
                      <a:pt x="40636" y="16635"/>
                    </a:lnTo>
                    <a:lnTo>
                      <a:pt x="40672" y="16671"/>
                    </a:lnTo>
                    <a:lnTo>
                      <a:pt x="40726" y="16707"/>
                    </a:lnTo>
                    <a:lnTo>
                      <a:pt x="40853" y="16689"/>
                    </a:lnTo>
                    <a:lnTo>
                      <a:pt x="40889" y="16653"/>
                    </a:lnTo>
                    <a:lnTo>
                      <a:pt x="41124" y="16381"/>
                    </a:lnTo>
                    <a:lnTo>
                      <a:pt x="41649" y="15893"/>
                    </a:lnTo>
                    <a:lnTo>
                      <a:pt x="42482" y="15314"/>
                    </a:lnTo>
                    <a:lnTo>
                      <a:pt x="43351" y="14952"/>
                    </a:lnTo>
                    <a:lnTo>
                      <a:pt x="43912" y="14825"/>
                    </a:lnTo>
                    <a:lnTo>
                      <a:pt x="44455" y="14807"/>
                    </a:lnTo>
                    <a:lnTo>
                      <a:pt x="44962" y="14897"/>
                    </a:lnTo>
                    <a:lnTo>
                      <a:pt x="45197" y="14988"/>
                    </a:lnTo>
                    <a:lnTo>
                      <a:pt x="45505" y="15169"/>
                    </a:lnTo>
                    <a:lnTo>
                      <a:pt x="45957" y="15694"/>
                    </a:lnTo>
                    <a:lnTo>
                      <a:pt x="46192" y="16436"/>
                    </a:lnTo>
                    <a:lnTo>
                      <a:pt x="46210" y="17377"/>
                    </a:lnTo>
                    <a:lnTo>
                      <a:pt x="46138" y="17920"/>
                    </a:lnTo>
                    <a:lnTo>
                      <a:pt x="46048" y="18354"/>
                    </a:lnTo>
                    <a:lnTo>
                      <a:pt x="45776" y="19187"/>
                    </a:lnTo>
                    <a:lnTo>
                      <a:pt x="45378" y="19947"/>
                    </a:lnTo>
                    <a:lnTo>
                      <a:pt x="44871" y="20635"/>
                    </a:lnTo>
                    <a:lnTo>
                      <a:pt x="44256" y="21269"/>
                    </a:lnTo>
                    <a:lnTo>
                      <a:pt x="43532" y="21793"/>
                    </a:lnTo>
                    <a:lnTo>
                      <a:pt x="42699" y="22264"/>
                    </a:lnTo>
                    <a:lnTo>
                      <a:pt x="41776" y="22644"/>
                    </a:lnTo>
                    <a:lnTo>
                      <a:pt x="41287" y="22789"/>
                    </a:lnTo>
                    <a:lnTo>
                      <a:pt x="40527" y="22988"/>
                    </a:lnTo>
                    <a:lnTo>
                      <a:pt x="38952" y="23205"/>
                    </a:lnTo>
                    <a:lnTo>
                      <a:pt x="37323" y="23205"/>
                    </a:lnTo>
                    <a:lnTo>
                      <a:pt x="35712" y="23042"/>
                    </a:lnTo>
                    <a:lnTo>
                      <a:pt x="34138" y="22680"/>
                    </a:lnTo>
                    <a:lnTo>
                      <a:pt x="32671" y="22174"/>
                    </a:lnTo>
                    <a:lnTo>
                      <a:pt x="31368" y="21486"/>
                    </a:lnTo>
                    <a:lnTo>
                      <a:pt x="30264" y="20671"/>
                    </a:lnTo>
                    <a:lnTo>
                      <a:pt x="29812" y="20219"/>
                    </a:lnTo>
                    <a:lnTo>
                      <a:pt x="29739" y="20164"/>
                    </a:lnTo>
                    <a:lnTo>
                      <a:pt x="29649" y="20183"/>
                    </a:lnTo>
                    <a:lnTo>
                      <a:pt x="29558" y="20237"/>
                    </a:lnTo>
                    <a:lnTo>
                      <a:pt x="29540" y="20327"/>
                    </a:lnTo>
                    <a:lnTo>
                      <a:pt x="29558" y="20816"/>
                    </a:lnTo>
                    <a:lnTo>
                      <a:pt x="29468" y="21757"/>
                    </a:lnTo>
                    <a:lnTo>
                      <a:pt x="29269" y="22590"/>
                    </a:lnTo>
                    <a:lnTo>
                      <a:pt x="28943" y="23332"/>
                    </a:lnTo>
                    <a:lnTo>
                      <a:pt x="28526" y="24002"/>
                    </a:lnTo>
                    <a:lnTo>
                      <a:pt x="27983" y="24563"/>
                    </a:lnTo>
                    <a:lnTo>
                      <a:pt x="27332" y="25033"/>
                    </a:lnTo>
                    <a:lnTo>
                      <a:pt x="26572" y="25395"/>
                    </a:lnTo>
                    <a:lnTo>
                      <a:pt x="26137" y="25540"/>
                    </a:lnTo>
                    <a:lnTo>
                      <a:pt x="25739" y="25649"/>
                    </a:lnTo>
                    <a:lnTo>
                      <a:pt x="24852" y="25812"/>
                    </a:lnTo>
                    <a:lnTo>
                      <a:pt x="23458" y="25884"/>
                    </a:lnTo>
                    <a:lnTo>
                      <a:pt x="21449" y="25685"/>
                    </a:lnTo>
                    <a:lnTo>
                      <a:pt x="19368" y="25178"/>
                    </a:lnTo>
                    <a:lnTo>
                      <a:pt x="17359" y="24418"/>
                    </a:lnTo>
                    <a:lnTo>
                      <a:pt x="15458" y="23423"/>
                    </a:lnTo>
                    <a:lnTo>
                      <a:pt x="13793" y="22246"/>
                    </a:lnTo>
                    <a:lnTo>
                      <a:pt x="12761" y="21250"/>
                    </a:lnTo>
                    <a:lnTo>
                      <a:pt x="12200" y="20563"/>
                    </a:lnTo>
                    <a:lnTo>
                      <a:pt x="11965" y="20201"/>
                    </a:lnTo>
                    <a:lnTo>
                      <a:pt x="11910" y="20146"/>
                    </a:lnTo>
                    <a:lnTo>
                      <a:pt x="11856" y="20128"/>
                    </a:lnTo>
                    <a:lnTo>
                      <a:pt x="11784" y="20128"/>
                    </a:lnTo>
                    <a:lnTo>
                      <a:pt x="11729" y="20164"/>
                    </a:lnTo>
                    <a:lnTo>
                      <a:pt x="11385" y="20490"/>
                    </a:lnTo>
                    <a:lnTo>
                      <a:pt x="10571" y="21051"/>
                    </a:lnTo>
                    <a:lnTo>
                      <a:pt x="9666" y="21504"/>
                    </a:lnTo>
                    <a:lnTo>
                      <a:pt x="8688" y="21848"/>
                    </a:lnTo>
                    <a:lnTo>
                      <a:pt x="7657" y="22065"/>
                    </a:lnTo>
                    <a:lnTo>
                      <a:pt x="6589" y="22155"/>
                    </a:lnTo>
                    <a:lnTo>
                      <a:pt x="5521" y="22137"/>
                    </a:lnTo>
                    <a:lnTo>
                      <a:pt x="4489" y="21974"/>
                    </a:lnTo>
                    <a:lnTo>
                      <a:pt x="4000" y="21830"/>
                    </a:lnTo>
                    <a:lnTo>
                      <a:pt x="3638" y="21721"/>
                    </a:lnTo>
                    <a:lnTo>
                      <a:pt x="2987" y="21413"/>
                    </a:lnTo>
                    <a:lnTo>
                      <a:pt x="2390" y="21051"/>
                    </a:lnTo>
                    <a:lnTo>
                      <a:pt x="1865" y="20635"/>
                    </a:lnTo>
                    <a:lnTo>
                      <a:pt x="1412" y="20146"/>
                    </a:lnTo>
                    <a:lnTo>
                      <a:pt x="1014" y="19603"/>
                    </a:lnTo>
                    <a:lnTo>
                      <a:pt x="724" y="19006"/>
                    </a:lnTo>
                    <a:lnTo>
                      <a:pt x="489" y="18336"/>
                    </a:lnTo>
                    <a:lnTo>
                      <a:pt x="417" y="17992"/>
                    </a:lnTo>
                    <a:lnTo>
                      <a:pt x="344" y="17612"/>
                    </a:lnTo>
                    <a:lnTo>
                      <a:pt x="308" y="16888"/>
                    </a:lnTo>
                    <a:lnTo>
                      <a:pt x="362" y="16200"/>
                    </a:lnTo>
                    <a:lnTo>
                      <a:pt x="543" y="15531"/>
                    </a:lnTo>
                    <a:lnTo>
                      <a:pt x="815" y="14915"/>
                    </a:lnTo>
                    <a:lnTo>
                      <a:pt x="1195" y="14336"/>
                    </a:lnTo>
                    <a:lnTo>
                      <a:pt x="1666" y="13793"/>
                    </a:lnTo>
                    <a:lnTo>
                      <a:pt x="2245" y="13323"/>
                    </a:lnTo>
                    <a:lnTo>
                      <a:pt x="2571" y="13105"/>
                    </a:lnTo>
                    <a:lnTo>
                      <a:pt x="3095" y="12780"/>
                    </a:lnTo>
                    <a:lnTo>
                      <a:pt x="4236" y="12309"/>
                    </a:lnTo>
                    <a:lnTo>
                      <a:pt x="5467" y="11983"/>
                    </a:lnTo>
                    <a:lnTo>
                      <a:pt x="6734" y="11820"/>
                    </a:lnTo>
                    <a:lnTo>
                      <a:pt x="8019" y="11820"/>
                    </a:lnTo>
                    <a:lnTo>
                      <a:pt x="9268" y="11983"/>
                    </a:lnTo>
                    <a:lnTo>
                      <a:pt x="10426" y="12309"/>
                    </a:lnTo>
                    <a:lnTo>
                      <a:pt x="11476" y="12798"/>
                    </a:lnTo>
                    <a:lnTo>
                      <a:pt x="11928" y="13105"/>
                    </a:lnTo>
                    <a:lnTo>
                      <a:pt x="12019" y="13142"/>
                    </a:lnTo>
                    <a:lnTo>
                      <a:pt x="12109" y="13105"/>
                    </a:lnTo>
                    <a:lnTo>
                      <a:pt x="12164" y="13033"/>
                    </a:lnTo>
                    <a:lnTo>
                      <a:pt x="12146" y="12924"/>
                    </a:lnTo>
                    <a:lnTo>
                      <a:pt x="11947" y="12436"/>
                    </a:lnTo>
                    <a:lnTo>
                      <a:pt x="11603" y="11440"/>
                    </a:lnTo>
                    <a:lnTo>
                      <a:pt x="11385" y="10481"/>
                    </a:lnTo>
                    <a:lnTo>
                      <a:pt x="11259" y="9540"/>
                    </a:lnTo>
                    <a:lnTo>
                      <a:pt x="11241" y="8616"/>
                    </a:lnTo>
                    <a:lnTo>
                      <a:pt x="11331" y="7711"/>
                    </a:lnTo>
                    <a:lnTo>
                      <a:pt x="11530" y="6861"/>
                    </a:lnTo>
                    <a:lnTo>
                      <a:pt x="11838" y="6010"/>
                    </a:lnTo>
                    <a:lnTo>
                      <a:pt x="12037" y="5612"/>
                    </a:lnTo>
                    <a:lnTo>
                      <a:pt x="12272" y="5177"/>
                    </a:lnTo>
                    <a:lnTo>
                      <a:pt x="12870" y="4327"/>
                    </a:lnTo>
                    <a:lnTo>
                      <a:pt x="13594" y="3548"/>
                    </a:lnTo>
                    <a:lnTo>
                      <a:pt x="14426" y="2842"/>
                    </a:lnTo>
                    <a:lnTo>
                      <a:pt x="15367" y="2227"/>
                    </a:lnTo>
                    <a:lnTo>
                      <a:pt x="16399" y="1684"/>
                    </a:lnTo>
                    <a:lnTo>
                      <a:pt x="17540" y="1213"/>
                    </a:lnTo>
                    <a:lnTo>
                      <a:pt x="18752" y="851"/>
                    </a:lnTo>
                    <a:lnTo>
                      <a:pt x="19386" y="707"/>
                    </a:lnTo>
                    <a:lnTo>
                      <a:pt x="20472" y="507"/>
                    </a:lnTo>
                    <a:lnTo>
                      <a:pt x="22662" y="308"/>
                    </a:lnTo>
                    <a:lnTo>
                      <a:pt x="24798" y="345"/>
                    </a:lnTo>
                    <a:lnTo>
                      <a:pt x="26843" y="634"/>
                    </a:lnTo>
                    <a:lnTo>
                      <a:pt x="27802" y="888"/>
                    </a:lnTo>
                    <a:lnTo>
                      <a:pt x="28219" y="1014"/>
                    </a:lnTo>
                    <a:lnTo>
                      <a:pt x="29033" y="1340"/>
                    </a:lnTo>
                    <a:lnTo>
                      <a:pt x="29812" y="1756"/>
                    </a:lnTo>
                    <a:lnTo>
                      <a:pt x="30536" y="2263"/>
                    </a:lnTo>
                    <a:lnTo>
                      <a:pt x="31223" y="2806"/>
                    </a:lnTo>
                    <a:lnTo>
                      <a:pt x="31839" y="3422"/>
                    </a:lnTo>
                    <a:lnTo>
                      <a:pt x="32364" y="4091"/>
                    </a:lnTo>
                    <a:lnTo>
                      <a:pt x="32834" y="4797"/>
                    </a:lnTo>
                    <a:lnTo>
                      <a:pt x="33015" y="5177"/>
                    </a:lnTo>
                    <a:lnTo>
                      <a:pt x="33178" y="5557"/>
                    </a:lnTo>
                    <a:lnTo>
                      <a:pt x="33432" y="6318"/>
                    </a:lnTo>
                    <a:lnTo>
                      <a:pt x="33558" y="7078"/>
                    </a:lnTo>
                    <a:lnTo>
                      <a:pt x="33576" y="7838"/>
                    </a:lnTo>
                    <a:lnTo>
                      <a:pt x="33522" y="8218"/>
                    </a:lnTo>
                    <a:lnTo>
                      <a:pt x="33323" y="8816"/>
                    </a:lnTo>
                    <a:lnTo>
                      <a:pt x="33178" y="9449"/>
                    </a:lnTo>
                    <a:lnTo>
                      <a:pt x="33196" y="9576"/>
                    </a:lnTo>
                    <a:lnTo>
                      <a:pt x="33287" y="9630"/>
                    </a:lnTo>
                    <a:lnTo>
                      <a:pt x="33414" y="9630"/>
                    </a:lnTo>
                    <a:lnTo>
                      <a:pt x="33468" y="9540"/>
                    </a:lnTo>
                    <a:lnTo>
                      <a:pt x="33703" y="8924"/>
                    </a:lnTo>
                    <a:lnTo>
                      <a:pt x="33830" y="8309"/>
                    </a:lnTo>
                    <a:lnTo>
                      <a:pt x="34047" y="7820"/>
                    </a:lnTo>
                    <a:lnTo>
                      <a:pt x="34644" y="6951"/>
                    </a:lnTo>
                    <a:lnTo>
                      <a:pt x="35441" y="6281"/>
                    </a:lnTo>
                    <a:lnTo>
                      <a:pt x="36382" y="5775"/>
                    </a:lnTo>
                    <a:lnTo>
                      <a:pt x="36907" y="5612"/>
                    </a:lnTo>
                    <a:lnTo>
                      <a:pt x="37287" y="5503"/>
                    </a:lnTo>
                    <a:lnTo>
                      <a:pt x="38065" y="5413"/>
                    </a:lnTo>
                    <a:lnTo>
                      <a:pt x="38844" y="5431"/>
                    </a:lnTo>
                    <a:lnTo>
                      <a:pt x="39604" y="5539"/>
                    </a:lnTo>
                    <a:lnTo>
                      <a:pt x="40328" y="5775"/>
                    </a:lnTo>
                    <a:lnTo>
                      <a:pt x="41034" y="6100"/>
                    </a:lnTo>
                    <a:lnTo>
                      <a:pt x="41667" y="6517"/>
                    </a:lnTo>
                    <a:lnTo>
                      <a:pt x="42265" y="7042"/>
                    </a:lnTo>
                    <a:lnTo>
                      <a:pt x="42518" y="7331"/>
                    </a:lnTo>
                    <a:lnTo>
                      <a:pt x="42753" y="7132"/>
                    </a:lnTo>
                    <a:lnTo>
                      <a:pt x="42482" y="6825"/>
                    </a:lnTo>
                    <a:lnTo>
                      <a:pt x="41866" y="6281"/>
                    </a:lnTo>
                    <a:lnTo>
                      <a:pt x="41179" y="5829"/>
                    </a:lnTo>
                    <a:lnTo>
                      <a:pt x="40436" y="5485"/>
                    </a:lnTo>
                    <a:lnTo>
                      <a:pt x="39676" y="5250"/>
                    </a:lnTo>
                    <a:lnTo>
                      <a:pt x="38862" y="5123"/>
                    </a:lnTo>
                    <a:lnTo>
                      <a:pt x="38047" y="5105"/>
                    </a:lnTo>
                    <a:lnTo>
                      <a:pt x="37233" y="5214"/>
                    </a:lnTo>
                    <a:lnTo>
                      <a:pt x="36834" y="5322"/>
                    </a:lnTo>
                    <a:lnTo>
                      <a:pt x="36346" y="5467"/>
                    </a:lnTo>
                    <a:lnTo>
                      <a:pt x="35495" y="5883"/>
                    </a:lnTo>
                    <a:lnTo>
                      <a:pt x="34753" y="6426"/>
                    </a:lnTo>
                    <a:lnTo>
                      <a:pt x="34138" y="7114"/>
                    </a:lnTo>
                    <a:lnTo>
                      <a:pt x="33884" y="7512"/>
                    </a:lnTo>
                    <a:lnTo>
                      <a:pt x="33848" y="6897"/>
                    </a:lnTo>
                    <a:lnTo>
                      <a:pt x="33558" y="5648"/>
                    </a:lnTo>
                    <a:lnTo>
                      <a:pt x="33287" y="5033"/>
                    </a:lnTo>
                    <a:lnTo>
                      <a:pt x="33088" y="4652"/>
                    </a:lnTo>
                    <a:lnTo>
                      <a:pt x="32617" y="3928"/>
                    </a:lnTo>
                    <a:lnTo>
                      <a:pt x="32056" y="3241"/>
                    </a:lnTo>
                    <a:lnTo>
                      <a:pt x="31422" y="2589"/>
                    </a:lnTo>
                    <a:lnTo>
                      <a:pt x="30717" y="2010"/>
                    </a:lnTo>
                    <a:lnTo>
                      <a:pt x="29956" y="1503"/>
                    </a:lnTo>
                    <a:lnTo>
                      <a:pt x="29160" y="1069"/>
                    </a:lnTo>
                    <a:lnTo>
                      <a:pt x="28327" y="725"/>
                    </a:lnTo>
                    <a:lnTo>
                      <a:pt x="27893" y="598"/>
                    </a:lnTo>
                    <a:lnTo>
                      <a:pt x="26916" y="345"/>
                    </a:lnTo>
                    <a:lnTo>
                      <a:pt x="24834" y="55"/>
                    </a:lnTo>
                    <a:lnTo>
                      <a:pt x="226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8"/>
            <p:cNvGrpSpPr/>
            <p:nvPr/>
          </p:nvGrpSpPr>
          <p:grpSpPr>
            <a:xfrm>
              <a:off x="2046943" y="382068"/>
              <a:ext cx="633422" cy="305881"/>
              <a:chOff x="2080184" y="4349337"/>
              <a:chExt cx="824017" cy="397920"/>
            </a:xfrm>
          </p:grpSpPr>
          <p:sp>
            <p:nvSpPr>
              <p:cNvPr id="296" name="Google Shape;296;p8"/>
              <p:cNvSpPr/>
              <p:nvPr/>
            </p:nvSpPr>
            <p:spPr>
              <a:xfrm>
                <a:off x="2085362" y="4353943"/>
                <a:ext cx="814233" cy="38870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2080184" y="4349337"/>
                <a:ext cx="824017" cy="397920"/>
              </a:xfrm>
              <a:custGeom>
                <a:avLst/>
                <a:gdLst/>
                <a:ahLst/>
                <a:cxnLst/>
                <a:rect l="l" t="t" r="r" b="b"/>
                <a:pathLst>
                  <a:path w="25939" h="12526" extrusionOk="0">
                    <a:moveTo>
                      <a:pt x="12327" y="0"/>
                    </a:moveTo>
                    <a:lnTo>
                      <a:pt x="11096" y="18"/>
                    </a:lnTo>
                    <a:lnTo>
                      <a:pt x="9865" y="163"/>
                    </a:lnTo>
                    <a:lnTo>
                      <a:pt x="8707" y="453"/>
                    </a:lnTo>
                    <a:lnTo>
                      <a:pt x="7639" y="887"/>
                    </a:lnTo>
                    <a:lnTo>
                      <a:pt x="7168" y="1159"/>
                    </a:lnTo>
                    <a:lnTo>
                      <a:pt x="6643" y="1521"/>
                    </a:lnTo>
                    <a:lnTo>
                      <a:pt x="5829" y="2335"/>
                    </a:lnTo>
                    <a:lnTo>
                      <a:pt x="5286" y="3295"/>
                    </a:lnTo>
                    <a:lnTo>
                      <a:pt x="5032" y="4362"/>
                    </a:lnTo>
                    <a:lnTo>
                      <a:pt x="5014" y="4942"/>
                    </a:lnTo>
                    <a:lnTo>
                      <a:pt x="4761" y="4797"/>
                    </a:lnTo>
                    <a:lnTo>
                      <a:pt x="4218" y="4616"/>
                    </a:lnTo>
                    <a:lnTo>
                      <a:pt x="3421" y="4507"/>
                    </a:lnTo>
                    <a:lnTo>
                      <a:pt x="2426" y="4652"/>
                    </a:lnTo>
                    <a:lnTo>
                      <a:pt x="1539" y="5068"/>
                    </a:lnTo>
                    <a:lnTo>
                      <a:pt x="1159" y="5340"/>
                    </a:lnTo>
                    <a:lnTo>
                      <a:pt x="779" y="5702"/>
                    </a:lnTo>
                    <a:lnTo>
                      <a:pt x="236" y="6534"/>
                    </a:lnTo>
                    <a:lnTo>
                      <a:pt x="0" y="7476"/>
                    </a:lnTo>
                    <a:lnTo>
                      <a:pt x="91" y="8489"/>
                    </a:lnTo>
                    <a:lnTo>
                      <a:pt x="272" y="8996"/>
                    </a:lnTo>
                    <a:lnTo>
                      <a:pt x="543" y="8869"/>
                    </a:lnTo>
                    <a:lnTo>
                      <a:pt x="380" y="8417"/>
                    </a:lnTo>
                    <a:lnTo>
                      <a:pt x="308" y="7512"/>
                    </a:lnTo>
                    <a:lnTo>
                      <a:pt x="507" y="6661"/>
                    </a:lnTo>
                    <a:lnTo>
                      <a:pt x="996" y="5901"/>
                    </a:lnTo>
                    <a:lnTo>
                      <a:pt x="1358" y="5575"/>
                    </a:lnTo>
                    <a:lnTo>
                      <a:pt x="1720" y="5304"/>
                    </a:lnTo>
                    <a:lnTo>
                      <a:pt x="2589" y="4924"/>
                    </a:lnTo>
                    <a:lnTo>
                      <a:pt x="3313" y="4815"/>
                    </a:lnTo>
                    <a:lnTo>
                      <a:pt x="3819" y="4851"/>
                    </a:lnTo>
                    <a:lnTo>
                      <a:pt x="4344" y="4960"/>
                    </a:lnTo>
                    <a:lnTo>
                      <a:pt x="4851" y="5177"/>
                    </a:lnTo>
                    <a:lnTo>
                      <a:pt x="5105" y="5340"/>
                    </a:lnTo>
                    <a:lnTo>
                      <a:pt x="5177" y="5376"/>
                    </a:lnTo>
                    <a:lnTo>
                      <a:pt x="5267" y="5340"/>
                    </a:lnTo>
                    <a:lnTo>
                      <a:pt x="5322" y="5286"/>
                    </a:lnTo>
                    <a:lnTo>
                      <a:pt x="5340" y="5195"/>
                    </a:lnTo>
                    <a:lnTo>
                      <a:pt x="5322" y="4833"/>
                    </a:lnTo>
                    <a:lnTo>
                      <a:pt x="5358" y="4163"/>
                    </a:lnTo>
                    <a:lnTo>
                      <a:pt x="5521" y="3566"/>
                    </a:lnTo>
                    <a:lnTo>
                      <a:pt x="5738" y="3041"/>
                    </a:lnTo>
                    <a:lnTo>
                      <a:pt x="6209" y="2353"/>
                    </a:lnTo>
                    <a:lnTo>
                      <a:pt x="6951" y="1665"/>
                    </a:lnTo>
                    <a:lnTo>
                      <a:pt x="7331" y="1430"/>
                    </a:lnTo>
                    <a:lnTo>
                      <a:pt x="7783" y="1159"/>
                    </a:lnTo>
                    <a:lnTo>
                      <a:pt x="8815" y="742"/>
                    </a:lnTo>
                    <a:lnTo>
                      <a:pt x="9937" y="453"/>
                    </a:lnTo>
                    <a:lnTo>
                      <a:pt x="11114" y="308"/>
                    </a:lnTo>
                    <a:lnTo>
                      <a:pt x="12309" y="290"/>
                    </a:lnTo>
                    <a:lnTo>
                      <a:pt x="13485" y="417"/>
                    </a:lnTo>
                    <a:lnTo>
                      <a:pt x="14589" y="688"/>
                    </a:lnTo>
                    <a:lnTo>
                      <a:pt x="15621" y="1086"/>
                    </a:lnTo>
                    <a:lnTo>
                      <a:pt x="16073" y="1340"/>
                    </a:lnTo>
                    <a:lnTo>
                      <a:pt x="16417" y="1575"/>
                    </a:lnTo>
                    <a:lnTo>
                      <a:pt x="17105" y="2172"/>
                    </a:lnTo>
                    <a:lnTo>
                      <a:pt x="17648" y="2987"/>
                    </a:lnTo>
                    <a:lnTo>
                      <a:pt x="17865" y="3747"/>
                    </a:lnTo>
                    <a:lnTo>
                      <a:pt x="17920" y="4326"/>
                    </a:lnTo>
                    <a:lnTo>
                      <a:pt x="17902" y="4652"/>
                    </a:lnTo>
                    <a:lnTo>
                      <a:pt x="17920" y="4761"/>
                    </a:lnTo>
                    <a:lnTo>
                      <a:pt x="18028" y="4815"/>
                    </a:lnTo>
                    <a:lnTo>
                      <a:pt x="18137" y="4797"/>
                    </a:lnTo>
                    <a:lnTo>
                      <a:pt x="18191" y="4706"/>
                    </a:lnTo>
                    <a:lnTo>
                      <a:pt x="18463" y="4073"/>
                    </a:lnTo>
                    <a:lnTo>
                      <a:pt x="19114" y="3132"/>
                    </a:lnTo>
                    <a:lnTo>
                      <a:pt x="19838" y="2534"/>
                    </a:lnTo>
                    <a:lnTo>
                      <a:pt x="20562" y="2208"/>
                    </a:lnTo>
                    <a:lnTo>
                      <a:pt x="20888" y="2118"/>
                    </a:lnTo>
                    <a:lnTo>
                      <a:pt x="21377" y="2046"/>
                    </a:lnTo>
                    <a:lnTo>
                      <a:pt x="22372" y="2100"/>
                    </a:lnTo>
                    <a:lnTo>
                      <a:pt x="23350" y="2426"/>
                    </a:lnTo>
                    <a:lnTo>
                      <a:pt x="24237" y="2969"/>
                    </a:lnTo>
                    <a:lnTo>
                      <a:pt x="24635" y="3331"/>
                    </a:lnTo>
                    <a:lnTo>
                      <a:pt x="24870" y="3584"/>
                    </a:lnTo>
                    <a:lnTo>
                      <a:pt x="25250" y="4091"/>
                    </a:lnTo>
                    <a:lnTo>
                      <a:pt x="25504" y="4598"/>
                    </a:lnTo>
                    <a:lnTo>
                      <a:pt x="25630" y="5068"/>
                    </a:lnTo>
                    <a:lnTo>
                      <a:pt x="25648" y="5304"/>
                    </a:lnTo>
                    <a:lnTo>
                      <a:pt x="25630" y="5503"/>
                    </a:lnTo>
                    <a:lnTo>
                      <a:pt x="25540" y="5883"/>
                    </a:lnTo>
                    <a:lnTo>
                      <a:pt x="25232" y="6426"/>
                    </a:lnTo>
                    <a:lnTo>
                      <a:pt x="24888" y="6770"/>
                    </a:lnTo>
                    <a:lnTo>
                      <a:pt x="24635" y="7005"/>
                    </a:lnTo>
                    <a:lnTo>
                      <a:pt x="24038" y="7421"/>
                    </a:lnTo>
                    <a:lnTo>
                      <a:pt x="23060" y="7892"/>
                    </a:lnTo>
                    <a:lnTo>
                      <a:pt x="21793" y="8290"/>
                    </a:lnTo>
                    <a:lnTo>
                      <a:pt x="20870" y="8435"/>
                    </a:lnTo>
                    <a:lnTo>
                      <a:pt x="20689" y="8399"/>
                    </a:lnTo>
                    <a:lnTo>
                      <a:pt x="20617" y="8308"/>
                    </a:lnTo>
                    <a:lnTo>
                      <a:pt x="20526" y="8308"/>
                    </a:lnTo>
                    <a:lnTo>
                      <a:pt x="20454" y="8326"/>
                    </a:lnTo>
                    <a:lnTo>
                      <a:pt x="20399" y="8435"/>
                    </a:lnTo>
                    <a:lnTo>
                      <a:pt x="20399" y="8489"/>
                    </a:lnTo>
                    <a:lnTo>
                      <a:pt x="20508" y="9123"/>
                    </a:lnTo>
                    <a:lnTo>
                      <a:pt x="20472" y="9937"/>
                    </a:lnTo>
                    <a:lnTo>
                      <a:pt x="20345" y="10426"/>
                    </a:lnTo>
                    <a:lnTo>
                      <a:pt x="20146" y="10860"/>
                    </a:lnTo>
                    <a:lnTo>
                      <a:pt x="19874" y="11241"/>
                    </a:lnTo>
                    <a:lnTo>
                      <a:pt x="19512" y="11566"/>
                    </a:lnTo>
                    <a:lnTo>
                      <a:pt x="19078" y="11820"/>
                    </a:lnTo>
                    <a:lnTo>
                      <a:pt x="18825" y="11928"/>
                    </a:lnTo>
                    <a:lnTo>
                      <a:pt x="18336" y="12091"/>
                    </a:lnTo>
                    <a:lnTo>
                      <a:pt x="17178" y="12236"/>
                    </a:lnTo>
                    <a:lnTo>
                      <a:pt x="15929" y="12146"/>
                    </a:lnTo>
                    <a:lnTo>
                      <a:pt x="14625" y="11892"/>
                    </a:lnTo>
                    <a:lnTo>
                      <a:pt x="13358" y="11458"/>
                    </a:lnTo>
                    <a:lnTo>
                      <a:pt x="12164" y="10879"/>
                    </a:lnTo>
                    <a:lnTo>
                      <a:pt x="11132" y="10191"/>
                    </a:lnTo>
                    <a:lnTo>
                      <a:pt x="10317" y="9394"/>
                    </a:lnTo>
                    <a:lnTo>
                      <a:pt x="10028" y="8960"/>
                    </a:lnTo>
                    <a:lnTo>
                      <a:pt x="9992" y="8924"/>
                    </a:lnTo>
                    <a:lnTo>
                      <a:pt x="9919" y="8888"/>
                    </a:lnTo>
                    <a:lnTo>
                      <a:pt x="9865" y="8888"/>
                    </a:lnTo>
                    <a:lnTo>
                      <a:pt x="9811" y="8924"/>
                    </a:lnTo>
                    <a:lnTo>
                      <a:pt x="9358" y="9286"/>
                    </a:lnTo>
                    <a:lnTo>
                      <a:pt x="8182" y="9992"/>
                    </a:lnTo>
                    <a:lnTo>
                      <a:pt x="6788" y="10589"/>
                    </a:lnTo>
                    <a:lnTo>
                      <a:pt x="5286" y="10987"/>
                    </a:lnTo>
                    <a:lnTo>
                      <a:pt x="4507" y="11060"/>
                    </a:lnTo>
                    <a:lnTo>
                      <a:pt x="4525" y="11367"/>
                    </a:lnTo>
                    <a:lnTo>
                      <a:pt x="5304" y="11295"/>
                    </a:lnTo>
                    <a:lnTo>
                      <a:pt x="6806" y="10915"/>
                    </a:lnTo>
                    <a:lnTo>
                      <a:pt x="8182" y="10336"/>
                    </a:lnTo>
                    <a:lnTo>
                      <a:pt x="9376" y="9630"/>
                    </a:lnTo>
                    <a:lnTo>
                      <a:pt x="9865" y="9268"/>
                    </a:lnTo>
                    <a:lnTo>
                      <a:pt x="10118" y="9612"/>
                    </a:lnTo>
                    <a:lnTo>
                      <a:pt x="10752" y="10263"/>
                    </a:lnTo>
                    <a:lnTo>
                      <a:pt x="11530" y="10860"/>
                    </a:lnTo>
                    <a:lnTo>
                      <a:pt x="12417" y="11385"/>
                    </a:lnTo>
                    <a:lnTo>
                      <a:pt x="13395" y="11820"/>
                    </a:lnTo>
                    <a:lnTo>
                      <a:pt x="14426" y="12164"/>
                    </a:lnTo>
                    <a:lnTo>
                      <a:pt x="15458" y="12399"/>
                    </a:lnTo>
                    <a:lnTo>
                      <a:pt x="16490" y="12526"/>
                    </a:lnTo>
                    <a:lnTo>
                      <a:pt x="16997" y="12526"/>
                    </a:lnTo>
                    <a:lnTo>
                      <a:pt x="17521" y="12508"/>
                    </a:lnTo>
                    <a:lnTo>
                      <a:pt x="18499" y="12363"/>
                    </a:lnTo>
                    <a:lnTo>
                      <a:pt x="18933" y="12200"/>
                    </a:lnTo>
                    <a:lnTo>
                      <a:pt x="19331" y="12037"/>
                    </a:lnTo>
                    <a:lnTo>
                      <a:pt x="19874" y="11657"/>
                    </a:lnTo>
                    <a:lnTo>
                      <a:pt x="20200" y="11331"/>
                    </a:lnTo>
                    <a:lnTo>
                      <a:pt x="20490" y="10915"/>
                    </a:lnTo>
                    <a:lnTo>
                      <a:pt x="20689" y="10408"/>
                    </a:lnTo>
                    <a:lnTo>
                      <a:pt x="20798" y="9811"/>
                    </a:lnTo>
                    <a:lnTo>
                      <a:pt x="20798" y="9105"/>
                    </a:lnTo>
                    <a:lnTo>
                      <a:pt x="20743" y="8707"/>
                    </a:lnTo>
                    <a:lnTo>
                      <a:pt x="21087" y="8725"/>
                    </a:lnTo>
                    <a:lnTo>
                      <a:pt x="22119" y="8526"/>
                    </a:lnTo>
                    <a:lnTo>
                      <a:pt x="23368" y="8109"/>
                    </a:lnTo>
                    <a:lnTo>
                      <a:pt x="24291" y="7620"/>
                    </a:lnTo>
                    <a:lnTo>
                      <a:pt x="24852" y="7222"/>
                    </a:lnTo>
                    <a:lnTo>
                      <a:pt x="25105" y="7005"/>
                    </a:lnTo>
                    <a:lnTo>
                      <a:pt x="25305" y="6806"/>
                    </a:lnTo>
                    <a:lnTo>
                      <a:pt x="25612" y="6390"/>
                    </a:lnTo>
                    <a:lnTo>
                      <a:pt x="25829" y="5973"/>
                    </a:lnTo>
                    <a:lnTo>
                      <a:pt x="25938" y="5539"/>
                    </a:lnTo>
                    <a:lnTo>
                      <a:pt x="25938" y="5304"/>
                    </a:lnTo>
                    <a:lnTo>
                      <a:pt x="25938" y="5050"/>
                    </a:lnTo>
                    <a:lnTo>
                      <a:pt x="25811" y="4507"/>
                    </a:lnTo>
                    <a:lnTo>
                      <a:pt x="25522" y="3964"/>
                    </a:lnTo>
                    <a:lnTo>
                      <a:pt x="25105" y="3403"/>
                    </a:lnTo>
                    <a:lnTo>
                      <a:pt x="24852" y="3114"/>
                    </a:lnTo>
                    <a:lnTo>
                      <a:pt x="24418" y="2733"/>
                    </a:lnTo>
                    <a:lnTo>
                      <a:pt x="23476" y="2136"/>
                    </a:lnTo>
                    <a:lnTo>
                      <a:pt x="22427" y="1810"/>
                    </a:lnTo>
                    <a:lnTo>
                      <a:pt x="21359" y="1738"/>
                    </a:lnTo>
                    <a:lnTo>
                      <a:pt x="20834" y="1828"/>
                    </a:lnTo>
                    <a:lnTo>
                      <a:pt x="20417" y="1937"/>
                    </a:lnTo>
                    <a:lnTo>
                      <a:pt x="19657" y="2299"/>
                    </a:lnTo>
                    <a:lnTo>
                      <a:pt x="18988" y="2842"/>
                    </a:lnTo>
                    <a:lnTo>
                      <a:pt x="18426" y="3548"/>
                    </a:lnTo>
                    <a:lnTo>
                      <a:pt x="18209" y="3964"/>
                    </a:lnTo>
                    <a:lnTo>
                      <a:pt x="18137" y="3530"/>
                    </a:lnTo>
                    <a:lnTo>
                      <a:pt x="17847" y="2715"/>
                    </a:lnTo>
                    <a:lnTo>
                      <a:pt x="17340" y="1991"/>
                    </a:lnTo>
                    <a:lnTo>
                      <a:pt x="16653" y="1358"/>
                    </a:lnTo>
                    <a:lnTo>
                      <a:pt x="16236" y="1086"/>
                    </a:lnTo>
                    <a:lnTo>
                      <a:pt x="15766" y="815"/>
                    </a:lnTo>
                    <a:lnTo>
                      <a:pt x="14698" y="398"/>
                    </a:lnTo>
                    <a:lnTo>
                      <a:pt x="13539" y="127"/>
                    </a:lnTo>
                    <a:lnTo>
                      <a:pt x="123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080184" y="4349337"/>
                <a:ext cx="797555" cy="397920"/>
              </a:xfrm>
              <a:custGeom>
                <a:avLst/>
                <a:gdLst/>
                <a:ahLst/>
                <a:cxnLst/>
                <a:rect l="l" t="t" r="r" b="b"/>
                <a:pathLst>
                  <a:path w="25106" h="12526" extrusionOk="0">
                    <a:moveTo>
                      <a:pt x="12327" y="0"/>
                    </a:moveTo>
                    <a:lnTo>
                      <a:pt x="11096" y="18"/>
                    </a:lnTo>
                    <a:lnTo>
                      <a:pt x="9865" y="163"/>
                    </a:lnTo>
                    <a:lnTo>
                      <a:pt x="8707" y="453"/>
                    </a:lnTo>
                    <a:lnTo>
                      <a:pt x="7639" y="887"/>
                    </a:lnTo>
                    <a:lnTo>
                      <a:pt x="7168" y="1159"/>
                    </a:lnTo>
                    <a:lnTo>
                      <a:pt x="6643" y="1521"/>
                    </a:lnTo>
                    <a:lnTo>
                      <a:pt x="5829" y="2335"/>
                    </a:lnTo>
                    <a:lnTo>
                      <a:pt x="5286" y="3295"/>
                    </a:lnTo>
                    <a:lnTo>
                      <a:pt x="5032" y="4362"/>
                    </a:lnTo>
                    <a:lnTo>
                      <a:pt x="5014" y="4942"/>
                    </a:lnTo>
                    <a:lnTo>
                      <a:pt x="4761" y="4797"/>
                    </a:lnTo>
                    <a:lnTo>
                      <a:pt x="4218" y="4616"/>
                    </a:lnTo>
                    <a:lnTo>
                      <a:pt x="3421" y="4507"/>
                    </a:lnTo>
                    <a:lnTo>
                      <a:pt x="2426" y="4652"/>
                    </a:lnTo>
                    <a:lnTo>
                      <a:pt x="1539" y="5068"/>
                    </a:lnTo>
                    <a:lnTo>
                      <a:pt x="1159" y="5340"/>
                    </a:lnTo>
                    <a:lnTo>
                      <a:pt x="779" y="5702"/>
                    </a:lnTo>
                    <a:lnTo>
                      <a:pt x="236" y="6534"/>
                    </a:lnTo>
                    <a:lnTo>
                      <a:pt x="0" y="7476"/>
                    </a:lnTo>
                    <a:lnTo>
                      <a:pt x="91" y="8489"/>
                    </a:lnTo>
                    <a:lnTo>
                      <a:pt x="272" y="8996"/>
                    </a:lnTo>
                    <a:lnTo>
                      <a:pt x="435" y="9376"/>
                    </a:lnTo>
                    <a:lnTo>
                      <a:pt x="869" y="10010"/>
                    </a:lnTo>
                    <a:lnTo>
                      <a:pt x="1358" y="10517"/>
                    </a:lnTo>
                    <a:lnTo>
                      <a:pt x="1901" y="10879"/>
                    </a:lnTo>
                    <a:lnTo>
                      <a:pt x="2480" y="11132"/>
                    </a:lnTo>
                    <a:lnTo>
                      <a:pt x="3077" y="11295"/>
                    </a:lnTo>
                    <a:lnTo>
                      <a:pt x="3964" y="11385"/>
                    </a:lnTo>
                    <a:lnTo>
                      <a:pt x="4525" y="11367"/>
                    </a:lnTo>
                    <a:lnTo>
                      <a:pt x="5304" y="11295"/>
                    </a:lnTo>
                    <a:lnTo>
                      <a:pt x="6806" y="10915"/>
                    </a:lnTo>
                    <a:lnTo>
                      <a:pt x="8182" y="10336"/>
                    </a:lnTo>
                    <a:lnTo>
                      <a:pt x="9376" y="9630"/>
                    </a:lnTo>
                    <a:lnTo>
                      <a:pt x="9865" y="9268"/>
                    </a:lnTo>
                    <a:lnTo>
                      <a:pt x="10118" y="9612"/>
                    </a:lnTo>
                    <a:lnTo>
                      <a:pt x="10752" y="10263"/>
                    </a:lnTo>
                    <a:lnTo>
                      <a:pt x="11530" y="10860"/>
                    </a:lnTo>
                    <a:lnTo>
                      <a:pt x="12417" y="11385"/>
                    </a:lnTo>
                    <a:lnTo>
                      <a:pt x="13395" y="11820"/>
                    </a:lnTo>
                    <a:lnTo>
                      <a:pt x="14426" y="12164"/>
                    </a:lnTo>
                    <a:lnTo>
                      <a:pt x="15458" y="12399"/>
                    </a:lnTo>
                    <a:lnTo>
                      <a:pt x="16490" y="12526"/>
                    </a:lnTo>
                    <a:lnTo>
                      <a:pt x="16997" y="12526"/>
                    </a:lnTo>
                    <a:lnTo>
                      <a:pt x="17521" y="12508"/>
                    </a:lnTo>
                    <a:lnTo>
                      <a:pt x="18499" y="12363"/>
                    </a:lnTo>
                    <a:lnTo>
                      <a:pt x="18933" y="12200"/>
                    </a:lnTo>
                    <a:lnTo>
                      <a:pt x="19331" y="12037"/>
                    </a:lnTo>
                    <a:lnTo>
                      <a:pt x="19874" y="11657"/>
                    </a:lnTo>
                    <a:lnTo>
                      <a:pt x="20200" y="11331"/>
                    </a:lnTo>
                    <a:lnTo>
                      <a:pt x="20490" y="10915"/>
                    </a:lnTo>
                    <a:lnTo>
                      <a:pt x="20689" y="10408"/>
                    </a:lnTo>
                    <a:lnTo>
                      <a:pt x="20798" y="9811"/>
                    </a:lnTo>
                    <a:lnTo>
                      <a:pt x="20798" y="9105"/>
                    </a:lnTo>
                    <a:lnTo>
                      <a:pt x="20743" y="8707"/>
                    </a:lnTo>
                    <a:lnTo>
                      <a:pt x="21087" y="8725"/>
                    </a:lnTo>
                    <a:lnTo>
                      <a:pt x="22119" y="8526"/>
                    </a:lnTo>
                    <a:lnTo>
                      <a:pt x="23368" y="8109"/>
                    </a:lnTo>
                    <a:lnTo>
                      <a:pt x="24291" y="7620"/>
                    </a:lnTo>
                    <a:lnTo>
                      <a:pt x="24852" y="7222"/>
                    </a:lnTo>
                    <a:lnTo>
                      <a:pt x="25105" y="7005"/>
                    </a:lnTo>
                    <a:lnTo>
                      <a:pt x="24888" y="6770"/>
                    </a:lnTo>
                    <a:lnTo>
                      <a:pt x="24635" y="7005"/>
                    </a:lnTo>
                    <a:lnTo>
                      <a:pt x="24038" y="7421"/>
                    </a:lnTo>
                    <a:lnTo>
                      <a:pt x="23060" y="7892"/>
                    </a:lnTo>
                    <a:lnTo>
                      <a:pt x="21793" y="8290"/>
                    </a:lnTo>
                    <a:lnTo>
                      <a:pt x="20870" y="8435"/>
                    </a:lnTo>
                    <a:lnTo>
                      <a:pt x="20689" y="8399"/>
                    </a:lnTo>
                    <a:lnTo>
                      <a:pt x="20617" y="8308"/>
                    </a:lnTo>
                    <a:lnTo>
                      <a:pt x="20526" y="8308"/>
                    </a:lnTo>
                    <a:lnTo>
                      <a:pt x="20454" y="8326"/>
                    </a:lnTo>
                    <a:lnTo>
                      <a:pt x="20399" y="8435"/>
                    </a:lnTo>
                    <a:lnTo>
                      <a:pt x="20399" y="8489"/>
                    </a:lnTo>
                    <a:lnTo>
                      <a:pt x="20508" y="9123"/>
                    </a:lnTo>
                    <a:lnTo>
                      <a:pt x="20472" y="9937"/>
                    </a:lnTo>
                    <a:lnTo>
                      <a:pt x="20345" y="10426"/>
                    </a:lnTo>
                    <a:lnTo>
                      <a:pt x="20146" y="10860"/>
                    </a:lnTo>
                    <a:lnTo>
                      <a:pt x="19874" y="11241"/>
                    </a:lnTo>
                    <a:lnTo>
                      <a:pt x="19512" y="11566"/>
                    </a:lnTo>
                    <a:lnTo>
                      <a:pt x="19078" y="11820"/>
                    </a:lnTo>
                    <a:lnTo>
                      <a:pt x="18825" y="11928"/>
                    </a:lnTo>
                    <a:lnTo>
                      <a:pt x="18336" y="12091"/>
                    </a:lnTo>
                    <a:lnTo>
                      <a:pt x="17196" y="12236"/>
                    </a:lnTo>
                    <a:lnTo>
                      <a:pt x="15929" y="12146"/>
                    </a:lnTo>
                    <a:lnTo>
                      <a:pt x="14625" y="11892"/>
                    </a:lnTo>
                    <a:lnTo>
                      <a:pt x="13358" y="11458"/>
                    </a:lnTo>
                    <a:lnTo>
                      <a:pt x="12164" y="10879"/>
                    </a:lnTo>
                    <a:lnTo>
                      <a:pt x="11132" y="10191"/>
                    </a:lnTo>
                    <a:lnTo>
                      <a:pt x="10317" y="9394"/>
                    </a:lnTo>
                    <a:lnTo>
                      <a:pt x="10028" y="8960"/>
                    </a:lnTo>
                    <a:lnTo>
                      <a:pt x="9992" y="8924"/>
                    </a:lnTo>
                    <a:lnTo>
                      <a:pt x="9919" y="8888"/>
                    </a:lnTo>
                    <a:lnTo>
                      <a:pt x="9865" y="8888"/>
                    </a:lnTo>
                    <a:lnTo>
                      <a:pt x="9811" y="8924"/>
                    </a:lnTo>
                    <a:lnTo>
                      <a:pt x="9358" y="9286"/>
                    </a:lnTo>
                    <a:lnTo>
                      <a:pt x="8182" y="9992"/>
                    </a:lnTo>
                    <a:lnTo>
                      <a:pt x="6788" y="10589"/>
                    </a:lnTo>
                    <a:lnTo>
                      <a:pt x="5286" y="10987"/>
                    </a:lnTo>
                    <a:lnTo>
                      <a:pt x="4507" y="11060"/>
                    </a:lnTo>
                    <a:lnTo>
                      <a:pt x="3982" y="11096"/>
                    </a:lnTo>
                    <a:lnTo>
                      <a:pt x="2878" y="10951"/>
                    </a:lnTo>
                    <a:lnTo>
                      <a:pt x="2064" y="10625"/>
                    </a:lnTo>
                    <a:lnTo>
                      <a:pt x="1557" y="10281"/>
                    </a:lnTo>
                    <a:lnTo>
                      <a:pt x="1104" y="9829"/>
                    </a:lnTo>
                    <a:lnTo>
                      <a:pt x="706" y="9231"/>
                    </a:lnTo>
                    <a:lnTo>
                      <a:pt x="543" y="8869"/>
                    </a:lnTo>
                    <a:lnTo>
                      <a:pt x="380" y="8417"/>
                    </a:lnTo>
                    <a:lnTo>
                      <a:pt x="308" y="7512"/>
                    </a:lnTo>
                    <a:lnTo>
                      <a:pt x="507" y="6661"/>
                    </a:lnTo>
                    <a:lnTo>
                      <a:pt x="996" y="5901"/>
                    </a:lnTo>
                    <a:lnTo>
                      <a:pt x="1358" y="5575"/>
                    </a:lnTo>
                    <a:lnTo>
                      <a:pt x="1720" y="5304"/>
                    </a:lnTo>
                    <a:lnTo>
                      <a:pt x="2589" y="4924"/>
                    </a:lnTo>
                    <a:lnTo>
                      <a:pt x="3313" y="4815"/>
                    </a:lnTo>
                    <a:lnTo>
                      <a:pt x="3819" y="4851"/>
                    </a:lnTo>
                    <a:lnTo>
                      <a:pt x="4344" y="4960"/>
                    </a:lnTo>
                    <a:lnTo>
                      <a:pt x="4851" y="5177"/>
                    </a:lnTo>
                    <a:lnTo>
                      <a:pt x="5105" y="5340"/>
                    </a:lnTo>
                    <a:lnTo>
                      <a:pt x="5177" y="5376"/>
                    </a:lnTo>
                    <a:lnTo>
                      <a:pt x="5267" y="5340"/>
                    </a:lnTo>
                    <a:lnTo>
                      <a:pt x="5322" y="5286"/>
                    </a:lnTo>
                    <a:lnTo>
                      <a:pt x="5340" y="5195"/>
                    </a:lnTo>
                    <a:lnTo>
                      <a:pt x="5322" y="4833"/>
                    </a:lnTo>
                    <a:lnTo>
                      <a:pt x="5358" y="4163"/>
                    </a:lnTo>
                    <a:lnTo>
                      <a:pt x="5521" y="3566"/>
                    </a:lnTo>
                    <a:lnTo>
                      <a:pt x="5738" y="3041"/>
                    </a:lnTo>
                    <a:lnTo>
                      <a:pt x="6209" y="2353"/>
                    </a:lnTo>
                    <a:lnTo>
                      <a:pt x="6951" y="1665"/>
                    </a:lnTo>
                    <a:lnTo>
                      <a:pt x="7331" y="1430"/>
                    </a:lnTo>
                    <a:lnTo>
                      <a:pt x="7783" y="1159"/>
                    </a:lnTo>
                    <a:lnTo>
                      <a:pt x="8815" y="742"/>
                    </a:lnTo>
                    <a:lnTo>
                      <a:pt x="9937" y="453"/>
                    </a:lnTo>
                    <a:lnTo>
                      <a:pt x="11114" y="308"/>
                    </a:lnTo>
                    <a:lnTo>
                      <a:pt x="12309" y="290"/>
                    </a:lnTo>
                    <a:lnTo>
                      <a:pt x="13485" y="417"/>
                    </a:lnTo>
                    <a:lnTo>
                      <a:pt x="14589" y="688"/>
                    </a:lnTo>
                    <a:lnTo>
                      <a:pt x="15621" y="1086"/>
                    </a:lnTo>
                    <a:lnTo>
                      <a:pt x="16073" y="1340"/>
                    </a:lnTo>
                    <a:lnTo>
                      <a:pt x="16417" y="1575"/>
                    </a:lnTo>
                    <a:lnTo>
                      <a:pt x="17105" y="2172"/>
                    </a:lnTo>
                    <a:lnTo>
                      <a:pt x="17648" y="2987"/>
                    </a:lnTo>
                    <a:lnTo>
                      <a:pt x="17865" y="3747"/>
                    </a:lnTo>
                    <a:lnTo>
                      <a:pt x="17920" y="4326"/>
                    </a:lnTo>
                    <a:lnTo>
                      <a:pt x="17902" y="4652"/>
                    </a:lnTo>
                    <a:lnTo>
                      <a:pt x="17920" y="4761"/>
                    </a:lnTo>
                    <a:lnTo>
                      <a:pt x="18028" y="4815"/>
                    </a:lnTo>
                    <a:lnTo>
                      <a:pt x="18137" y="4797"/>
                    </a:lnTo>
                    <a:lnTo>
                      <a:pt x="18191" y="4706"/>
                    </a:lnTo>
                    <a:lnTo>
                      <a:pt x="18463" y="4073"/>
                    </a:lnTo>
                    <a:lnTo>
                      <a:pt x="19114" y="3132"/>
                    </a:lnTo>
                    <a:lnTo>
                      <a:pt x="19838" y="2534"/>
                    </a:lnTo>
                    <a:lnTo>
                      <a:pt x="20562" y="2208"/>
                    </a:lnTo>
                    <a:lnTo>
                      <a:pt x="20888" y="2118"/>
                    </a:lnTo>
                    <a:lnTo>
                      <a:pt x="21377" y="2046"/>
                    </a:lnTo>
                    <a:lnTo>
                      <a:pt x="22372" y="2100"/>
                    </a:lnTo>
                    <a:lnTo>
                      <a:pt x="23350" y="2426"/>
                    </a:lnTo>
                    <a:lnTo>
                      <a:pt x="24237" y="2969"/>
                    </a:lnTo>
                    <a:lnTo>
                      <a:pt x="24635" y="3331"/>
                    </a:lnTo>
                    <a:lnTo>
                      <a:pt x="24852" y="3114"/>
                    </a:lnTo>
                    <a:lnTo>
                      <a:pt x="24418" y="2733"/>
                    </a:lnTo>
                    <a:lnTo>
                      <a:pt x="23476" y="2136"/>
                    </a:lnTo>
                    <a:lnTo>
                      <a:pt x="22427" y="1810"/>
                    </a:lnTo>
                    <a:lnTo>
                      <a:pt x="21359" y="1738"/>
                    </a:lnTo>
                    <a:lnTo>
                      <a:pt x="20834" y="1828"/>
                    </a:lnTo>
                    <a:lnTo>
                      <a:pt x="20417" y="1937"/>
                    </a:lnTo>
                    <a:lnTo>
                      <a:pt x="19657" y="2299"/>
                    </a:lnTo>
                    <a:lnTo>
                      <a:pt x="18988" y="2842"/>
                    </a:lnTo>
                    <a:lnTo>
                      <a:pt x="18426" y="3548"/>
                    </a:lnTo>
                    <a:lnTo>
                      <a:pt x="18209" y="3964"/>
                    </a:lnTo>
                    <a:lnTo>
                      <a:pt x="18137" y="3530"/>
                    </a:lnTo>
                    <a:lnTo>
                      <a:pt x="17847" y="2715"/>
                    </a:lnTo>
                    <a:lnTo>
                      <a:pt x="17340" y="1991"/>
                    </a:lnTo>
                    <a:lnTo>
                      <a:pt x="16653" y="1358"/>
                    </a:lnTo>
                    <a:lnTo>
                      <a:pt x="16236" y="1086"/>
                    </a:lnTo>
                    <a:lnTo>
                      <a:pt x="15766" y="815"/>
                    </a:lnTo>
                    <a:lnTo>
                      <a:pt x="14698" y="398"/>
                    </a:lnTo>
                    <a:lnTo>
                      <a:pt x="13539" y="127"/>
                    </a:lnTo>
                    <a:lnTo>
                      <a:pt x="123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299;p8"/>
            <p:cNvGrpSpPr/>
            <p:nvPr/>
          </p:nvGrpSpPr>
          <p:grpSpPr>
            <a:xfrm>
              <a:off x="-34950" y="4192797"/>
              <a:ext cx="9213900" cy="950714"/>
              <a:chOff x="-34950" y="4192797"/>
              <a:chExt cx="9213900" cy="950714"/>
            </a:xfrm>
          </p:grpSpPr>
          <p:sp>
            <p:nvSpPr>
              <p:cNvPr id="300" name="Google Shape;300;p8"/>
              <p:cNvSpPr/>
              <p:nvPr/>
            </p:nvSpPr>
            <p:spPr>
              <a:xfrm>
                <a:off x="-34950" y="4192797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-34937" y="4497093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1"/>
          <p:cNvSpPr txBox="1">
            <a:spLocks noGrp="1"/>
          </p:cNvSpPr>
          <p:nvPr>
            <p:ph type="title"/>
          </p:nvPr>
        </p:nvSpPr>
        <p:spPr>
          <a:xfrm>
            <a:off x="1895150" y="1218425"/>
            <a:ext cx="5353500" cy="18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20" name="Google Shape;620;p21"/>
          <p:cNvSpPr txBox="1">
            <a:spLocks noGrp="1"/>
          </p:cNvSpPr>
          <p:nvPr>
            <p:ph type="subTitle" idx="1"/>
          </p:nvPr>
        </p:nvSpPr>
        <p:spPr>
          <a:xfrm>
            <a:off x="2296375" y="2676450"/>
            <a:ext cx="4551300" cy="12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621" name="Google Shape;621;p21"/>
          <p:cNvGrpSpPr/>
          <p:nvPr/>
        </p:nvGrpSpPr>
        <p:grpSpPr>
          <a:xfrm>
            <a:off x="-143500" y="213566"/>
            <a:ext cx="9567931" cy="5325948"/>
            <a:chOff x="-143500" y="213566"/>
            <a:chExt cx="9567931" cy="5325948"/>
          </a:xfrm>
        </p:grpSpPr>
        <p:grpSp>
          <p:nvGrpSpPr>
            <p:cNvPr id="622" name="Google Shape;622;p21"/>
            <p:cNvGrpSpPr/>
            <p:nvPr/>
          </p:nvGrpSpPr>
          <p:grpSpPr>
            <a:xfrm>
              <a:off x="281937" y="213566"/>
              <a:ext cx="1836902" cy="843795"/>
              <a:chOff x="281937" y="213566"/>
              <a:chExt cx="1836902" cy="843795"/>
            </a:xfrm>
          </p:grpSpPr>
          <p:grpSp>
            <p:nvGrpSpPr>
              <p:cNvPr id="623" name="Google Shape;623;p21"/>
              <p:cNvGrpSpPr/>
              <p:nvPr/>
            </p:nvGrpSpPr>
            <p:grpSpPr>
              <a:xfrm flipH="1">
                <a:off x="281937" y="425102"/>
                <a:ext cx="1124148" cy="632259"/>
                <a:chOff x="389676" y="3721420"/>
                <a:chExt cx="1478364" cy="831483"/>
              </a:xfrm>
            </p:grpSpPr>
            <p:sp>
              <p:nvSpPr>
                <p:cNvPr id="624" name="Google Shape;624;p21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21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1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7" name="Google Shape;627;p21"/>
              <p:cNvGrpSpPr/>
              <p:nvPr/>
            </p:nvGrpSpPr>
            <p:grpSpPr>
              <a:xfrm flipH="1">
                <a:off x="1288125" y="213566"/>
                <a:ext cx="830714" cy="355988"/>
                <a:chOff x="1925508" y="3606994"/>
                <a:chExt cx="1061479" cy="454879"/>
              </a:xfrm>
            </p:grpSpPr>
            <p:sp>
              <p:nvSpPr>
                <p:cNvPr id="628" name="Google Shape;628;p21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1" name="Google Shape;631;p21"/>
            <p:cNvGrpSpPr/>
            <p:nvPr/>
          </p:nvGrpSpPr>
          <p:grpSpPr>
            <a:xfrm>
              <a:off x="7829075" y="421941"/>
              <a:ext cx="830714" cy="355988"/>
              <a:chOff x="1925508" y="3606994"/>
              <a:chExt cx="1061479" cy="454879"/>
            </a:xfrm>
          </p:grpSpPr>
          <p:sp>
            <p:nvSpPr>
              <p:cNvPr id="632" name="Google Shape;632;p21"/>
              <p:cNvSpPr/>
              <p:nvPr/>
            </p:nvSpPr>
            <p:spPr>
              <a:xfrm>
                <a:off x="1930114" y="3611600"/>
                <a:ext cx="1052267" cy="445666"/>
              </a:xfrm>
              <a:custGeom>
                <a:avLst/>
                <a:gdLst/>
                <a:ahLst/>
                <a:cxnLst/>
                <a:rect l="l" t="t" r="r" b="b"/>
                <a:pathLst>
                  <a:path w="33124" h="14029" extrusionOk="0">
                    <a:moveTo>
                      <a:pt x="16924" y="1"/>
                    </a:moveTo>
                    <a:lnTo>
                      <a:pt x="15802" y="91"/>
                    </a:lnTo>
                    <a:lnTo>
                      <a:pt x="14770" y="344"/>
                    </a:lnTo>
                    <a:lnTo>
                      <a:pt x="13883" y="743"/>
                    </a:lnTo>
                    <a:lnTo>
                      <a:pt x="13177" y="1340"/>
                    </a:lnTo>
                    <a:lnTo>
                      <a:pt x="12688" y="2136"/>
                    </a:lnTo>
                    <a:lnTo>
                      <a:pt x="12435" y="3150"/>
                    </a:lnTo>
                    <a:lnTo>
                      <a:pt x="12417" y="3747"/>
                    </a:lnTo>
                    <a:lnTo>
                      <a:pt x="12290" y="3494"/>
                    </a:lnTo>
                    <a:lnTo>
                      <a:pt x="11928" y="3059"/>
                    </a:lnTo>
                    <a:lnTo>
                      <a:pt x="11494" y="2697"/>
                    </a:lnTo>
                    <a:lnTo>
                      <a:pt x="11005" y="2408"/>
                    </a:lnTo>
                    <a:lnTo>
                      <a:pt x="10191" y="2118"/>
                    </a:lnTo>
                    <a:lnTo>
                      <a:pt x="9014" y="2010"/>
                    </a:lnTo>
                    <a:lnTo>
                      <a:pt x="8163" y="2154"/>
                    </a:lnTo>
                    <a:lnTo>
                      <a:pt x="7638" y="2317"/>
                    </a:lnTo>
                    <a:lnTo>
                      <a:pt x="7186" y="2589"/>
                    </a:lnTo>
                    <a:lnTo>
                      <a:pt x="6788" y="2915"/>
                    </a:lnTo>
                    <a:lnTo>
                      <a:pt x="6498" y="3331"/>
                    </a:lnTo>
                    <a:lnTo>
                      <a:pt x="6317" y="3802"/>
                    </a:lnTo>
                    <a:lnTo>
                      <a:pt x="6245" y="4381"/>
                    </a:lnTo>
                    <a:lnTo>
                      <a:pt x="6335" y="5014"/>
                    </a:lnTo>
                    <a:lnTo>
                      <a:pt x="6444" y="5376"/>
                    </a:lnTo>
                    <a:lnTo>
                      <a:pt x="5991" y="5286"/>
                    </a:lnTo>
                    <a:lnTo>
                      <a:pt x="4869" y="5213"/>
                    </a:lnTo>
                    <a:lnTo>
                      <a:pt x="3656" y="5232"/>
                    </a:lnTo>
                    <a:lnTo>
                      <a:pt x="2426" y="5394"/>
                    </a:lnTo>
                    <a:lnTo>
                      <a:pt x="1321" y="5738"/>
                    </a:lnTo>
                    <a:lnTo>
                      <a:pt x="670" y="6118"/>
                    </a:lnTo>
                    <a:lnTo>
                      <a:pt x="344" y="6444"/>
                    </a:lnTo>
                    <a:lnTo>
                      <a:pt x="109" y="6824"/>
                    </a:lnTo>
                    <a:lnTo>
                      <a:pt x="0" y="7259"/>
                    </a:lnTo>
                    <a:lnTo>
                      <a:pt x="18" y="7766"/>
                    </a:lnTo>
                    <a:lnTo>
                      <a:pt x="199" y="8345"/>
                    </a:lnTo>
                    <a:lnTo>
                      <a:pt x="362" y="8671"/>
                    </a:lnTo>
                    <a:lnTo>
                      <a:pt x="489" y="8906"/>
                    </a:lnTo>
                    <a:lnTo>
                      <a:pt x="869" y="9304"/>
                    </a:lnTo>
                    <a:lnTo>
                      <a:pt x="1358" y="9648"/>
                    </a:lnTo>
                    <a:lnTo>
                      <a:pt x="1937" y="9938"/>
                    </a:lnTo>
                    <a:lnTo>
                      <a:pt x="2950" y="10263"/>
                    </a:lnTo>
                    <a:lnTo>
                      <a:pt x="4471" y="10499"/>
                    </a:lnTo>
                    <a:lnTo>
                      <a:pt x="6100" y="10517"/>
                    </a:lnTo>
                    <a:lnTo>
                      <a:pt x="7675" y="10354"/>
                    </a:lnTo>
                    <a:lnTo>
                      <a:pt x="9068" y="10028"/>
                    </a:lnTo>
                    <a:lnTo>
                      <a:pt x="10173" y="9539"/>
                    </a:lnTo>
                    <a:lnTo>
                      <a:pt x="10553" y="9250"/>
                    </a:lnTo>
                    <a:lnTo>
                      <a:pt x="10625" y="9648"/>
                    </a:lnTo>
                    <a:lnTo>
                      <a:pt x="11005" y="10426"/>
                    </a:lnTo>
                    <a:lnTo>
                      <a:pt x="11602" y="11150"/>
                    </a:lnTo>
                    <a:lnTo>
                      <a:pt x="12363" y="11838"/>
                    </a:lnTo>
                    <a:lnTo>
                      <a:pt x="13250" y="12435"/>
                    </a:lnTo>
                    <a:lnTo>
                      <a:pt x="14191" y="12960"/>
                    </a:lnTo>
                    <a:lnTo>
                      <a:pt x="15132" y="13395"/>
                    </a:lnTo>
                    <a:lnTo>
                      <a:pt x="16019" y="13702"/>
                    </a:lnTo>
                    <a:lnTo>
                      <a:pt x="16417" y="13811"/>
                    </a:lnTo>
                    <a:lnTo>
                      <a:pt x="17105" y="13938"/>
                    </a:lnTo>
                    <a:lnTo>
                      <a:pt x="18354" y="14028"/>
                    </a:lnTo>
                    <a:lnTo>
                      <a:pt x="19476" y="13883"/>
                    </a:lnTo>
                    <a:lnTo>
                      <a:pt x="20490" y="13521"/>
                    </a:lnTo>
                    <a:lnTo>
                      <a:pt x="21395" y="12960"/>
                    </a:lnTo>
                    <a:lnTo>
                      <a:pt x="22191" y="12236"/>
                    </a:lnTo>
                    <a:lnTo>
                      <a:pt x="22879" y="11331"/>
                    </a:lnTo>
                    <a:lnTo>
                      <a:pt x="23476" y="10263"/>
                    </a:lnTo>
                    <a:lnTo>
                      <a:pt x="23748" y="9684"/>
                    </a:lnTo>
                    <a:lnTo>
                      <a:pt x="24019" y="10010"/>
                    </a:lnTo>
                    <a:lnTo>
                      <a:pt x="24779" y="10571"/>
                    </a:lnTo>
                    <a:lnTo>
                      <a:pt x="25775" y="11006"/>
                    </a:lnTo>
                    <a:lnTo>
                      <a:pt x="26897" y="11313"/>
                    </a:lnTo>
                    <a:lnTo>
                      <a:pt x="28092" y="11494"/>
                    </a:lnTo>
                    <a:lnTo>
                      <a:pt x="29250" y="11530"/>
                    </a:lnTo>
                    <a:lnTo>
                      <a:pt x="30336" y="11404"/>
                    </a:lnTo>
                    <a:lnTo>
                      <a:pt x="31259" y="11132"/>
                    </a:lnTo>
                    <a:lnTo>
                      <a:pt x="31621" y="10933"/>
                    </a:lnTo>
                    <a:lnTo>
                      <a:pt x="31983" y="10698"/>
                    </a:lnTo>
                    <a:lnTo>
                      <a:pt x="32508" y="10245"/>
                    </a:lnTo>
                    <a:lnTo>
                      <a:pt x="32870" y="9811"/>
                    </a:lnTo>
                    <a:lnTo>
                      <a:pt x="33069" y="9395"/>
                    </a:lnTo>
                    <a:lnTo>
                      <a:pt x="33124" y="8996"/>
                    </a:lnTo>
                    <a:lnTo>
                      <a:pt x="33051" y="8652"/>
                    </a:lnTo>
                    <a:lnTo>
                      <a:pt x="32852" y="8345"/>
                    </a:lnTo>
                    <a:lnTo>
                      <a:pt x="32545" y="8091"/>
                    </a:lnTo>
                    <a:lnTo>
                      <a:pt x="31965" y="7820"/>
                    </a:lnTo>
                    <a:lnTo>
                      <a:pt x="30934" y="7711"/>
                    </a:lnTo>
                    <a:lnTo>
                      <a:pt x="30065" y="7856"/>
                    </a:lnTo>
                    <a:lnTo>
                      <a:pt x="29467" y="8055"/>
                    </a:lnTo>
                    <a:lnTo>
                      <a:pt x="28888" y="8363"/>
                    </a:lnTo>
                    <a:lnTo>
                      <a:pt x="28309" y="8779"/>
                    </a:lnTo>
                    <a:lnTo>
                      <a:pt x="28038" y="9033"/>
                    </a:lnTo>
                    <a:lnTo>
                      <a:pt x="28038" y="8399"/>
                    </a:lnTo>
                    <a:lnTo>
                      <a:pt x="27838" y="7168"/>
                    </a:lnTo>
                    <a:lnTo>
                      <a:pt x="27458" y="5974"/>
                    </a:lnTo>
                    <a:lnTo>
                      <a:pt x="26952" y="4815"/>
                    </a:lnTo>
                    <a:lnTo>
                      <a:pt x="26662" y="4272"/>
                    </a:lnTo>
                    <a:lnTo>
                      <a:pt x="26463" y="3928"/>
                    </a:lnTo>
                    <a:lnTo>
                      <a:pt x="25865" y="3240"/>
                    </a:lnTo>
                    <a:lnTo>
                      <a:pt x="25087" y="2589"/>
                    </a:lnTo>
                    <a:lnTo>
                      <a:pt x="24128" y="1973"/>
                    </a:lnTo>
                    <a:lnTo>
                      <a:pt x="23060" y="1430"/>
                    </a:lnTo>
                    <a:lnTo>
                      <a:pt x="21883" y="942"/>
                    </a:lnTo>
                    <a:lnTo>
                      <a:pt x="20653" y="544"/>
                    </a:lnTo>
                    <a:lnTo>
                      <a:pt x="19386" y="254"/>
                    </a:lnTo>
                    <a:lnTo>
                      <a:pt x="18137" y="55"/>
                    </a:lnTo>
                    <a:lnTo>
                      <a:pt x="169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1"/>
              <p:cNvSpPr/>
              <p:nvPr/>
            </p:nvSpPr>
            <p:spPr>
              <a:xfrm>
                <a:off x="1925508" y="3606994"/>
                <a:ext cx="1061479" cy="454879"/>
              </a:xfrm>
              <a:custGeom>
                <a:avLst/>
                <a:gdLst/>
                <a:ahLst/>
                <a:cxnLst/>
                <a:rect l="l" t="t" r="r" b="b"/>
                <a:pathLst>
                  <a:path w="33414" h="14319" extrusionOk="0">
                    <a:moveTo>
                      <a:pt x="17594" y="1"/>
                    </a:moveTo>
                    <a:lnTo>
                      <a:pt x="15983" y="73"/>
                    </a:lnTo>
                    <a:lnTo>
                      <a:pt x="15277" y="236"/>
                    </a:lnTo>
                    <a:lnTo>
                      <a:pt x="14643" y="417"/>
                    </a:lnTo>
                    <a:lnTo>
                      <a:pt x="13865" y="833"/>
                    </a:lnTo>
                    <a:lnTo>
                      <a:pt x="13431" y="1177"/>
                    </a:lnTo>
                    <a:lnTo>
                      <a:pt x="13087" y="1557"/>
                    </a:lnTo>
                    <a:lnTo>
                      <a:pt x="12797" y="2010"/>
                    </a:lnTo>
                    <a:lnTo>
                      <a:pt x="12598" y="2517"/>
                    </a:lnTo>
                    <a:lnTo>
                      <a:pt x="12453" y="3078"/>
                    </a:lnTo>
                    <a:lnTo>
                      <a:pt x="12435" y="3385"/>
                    </a:lnTo>
                    <a:lnTo>
                      <a:pt x="12236" y="3150"/>
                    </a:lnTo>
                    <a:lnTo>
                      <a:pt x="11766" y="2734"/>
                    </a:lnTo>
                    <a:lnTo>
                      <a:pt x="11223" y="2426"/>
                    </a:lnTo>
                    <a:lnTo>
                      <a:pt x="10607" y="2191"/>
                    </a:lnTo>
                    <a:lnTo>
                      <a:pt x="9974" y="2064"/>
                    </a:lnTo>
                    <a:lnTo>
                      <a:pt x="9340" y="2010"/>
                    </a:lnTo>
                    <a:lnTo>
                      <a:pt x="8688" y="2064"/>
                    </a:lnTo>
                    <a:lnTo>
                      <a:pt x="8091" y="2191"/>
                    </a:lnTo>
                    <a:lnTo>
                      <a:pt x="7802" y="2299"/>
                    </a:lnTo>
                    <a:lnTo>
                      <a:pt x="7349" y="2517"/>
                    </a:lnTo>
                    <a:lnTo>
                      <a:pt x="6824" y="2951"/>
                    </a:lnTo>
                    <a:lnTo>
                      <a:pt x="6571" y="3313"/>
                    </a:lnTo>
                    <a:lnTo>
                      <a:pt x="6390" y="3693"/>
                    </a:lnTo>
                    <a:lnTo>
                      <a:pt x="6281" y="4109"/>
                    </a:lnTo>
                    <a:lnTo>
                      <a:pt x="6263" y="4815"/>
                    </a:lnTo>
                    <a:lnTo>
                      <a:pt x="6372" y="5322"/>
                    </a:lnTo>
                    <a:lnTo>
                      <a:pt x="5666" y="5232"/>
                    </a:lnTo>
                    <a:lnTo>
                      <a:pt x="3982" y="5214"/>
                    </a:lnTo>
                    <a:lnTo>
                      <a:pt x="2661" y="5377"/>
                    </a:lnTo>
                    <a:lnTo>
                      <a:pt x="1847" y="5576"/>
                    </a:lnTo>
                    <a:lnTo>
                      <a:pt x="1123" y="5883"/>
                    </a:lnTo>
                    <a:lnTo>
                      <a:pt x="543" y="6300"/>
                    </a:lnTo>
                    <a:lnTo>
                      <a:pt x="326" y="6553"/>
                    </a:lnTo>
                    <a:lnTo>
                      <a:pt x="163" y="6788"/>
                    </a:lnTo>
                    <a:lnTo>
                      <a:pt x="0" y="7313"/>
                    </a:lnTo>
                    <a:lnTo>
                      <a:pt x="18" y="7892"/>
                    </a:lnTo>
                    <a:lnTo>
                      <a:pt x="199" y="8544"/>
                    </a:lnTo>
                    <a:lnTo>
                      <a:pt x="362" y="8888"/>
                    </a:lnTo>
                    <a:lnTo>
                      <a:pt x="634" y="8743"/>
                    </a:lnTo>
                    <a:lnTo>
                      <a:pt x="489" y="8435"/>
                    </a:lnTo>
                    <a:lnTo>
                      <a:pt x="326" y="7892"/>
                    </a:lnTo>
                    <a:lnTo>
                      <a:pt x="308" y="7386"/>
                    </a:lnTo>
                    <a:lnTo>
                      <a:pt x="435" y="6933"/>
                    </a:lnTo>
                    <a:lnTo>
                      <a:pt x="561" y="6734"/>
                    </a:lnTo>
                    <a:lnTo>
                      <a:pt x="779" y="6499"/>
                    </a:lnTo>
                    <a:lnTo>
                      <a:pt x="1358" y="6101"/>
                    </a:lnTo>
                    <a:lnTo>
                      <a:pt x="2100" y="5811"/>
                    </a:lnTo>
                    <a:lnTo>
                      <a:pt x="2933" y="5630"/>
                    </a:lnTo>
                    <a:lnTo>
                      <a:pt x="4254" y="5503"/>
                    </a:lnTo>
                    <a:lnTo>
                      <a:pt x="5919" y="5558"/>
                    </a:lnTo>
                    <a:lnTo>
                      <a:pt x="6553" y="5666"/>
                    </a:lnTo>
                    <a:lnTo>
                      <a:pt x="6625" y="5666"/>
                    </a:lnTo>
                    <a:lnTo>
                      <a:pt x="6697" y="5612"/>
                    </a:lnTo>
                    <a:lnTo>
                      <a:pt x="6734" y="5539"/>
                    </a:lnTo>
                    <a:lnTo>
                      <a:pt x="6734" y="5467"/>
                    </a:lnTo>
                    <a:lnTo>
                      <a:pt x="6589" y="4978"/>
                    </a:lnTo>
                    <a:lnTo>
                      <a:pt x="6571" y="4091"/>
                    </a:lnTo>
                    <a:lnTo>
                      <a:pt x="6788" y="3530"/>
                    </a:lnTo>
                    <a:lnTo>
                      <a:pt x="7023" y="3204"/>
                    </a:lnTo>
                    <a:lnTo>
                      <a:pt x="7494" y="2788"/>
                    </a:lnTo>
                    <a:lnTo>
                      <a:pt x="7928" y="2589"/>
                    </a:lnTo>
                    <a:lnTo>
                      <a:pt x="8218" y="2480"/>
                    </a:lnTo>
                    <a:lnTo>
                      <a:pt x="8833" y="2336"/>
                    </a:lnTo>
                    <a:lnTo>
                      <a:pt x="9485" y="2318"/>
                    </a:lnTo>
                    <a:lnTo>
                      <a:pt x="10136" y="2390"/>
                    </a:lnTo>
                    <a:lnTo>
                      <a:pt x="10770" y="2553"/>
                    </a:lnTo>
                    <a:lnTo>
                      <a:pt x="11349" y="2824"/>
                    </a:lnTo>
                    <a:lnTo>
                      <a:pt x="11874" y="3204"/>
                    </a:lnTo>
                    <a:lnTo>
                      <a:pt x="12272" y="3675"/>
                    </a:lnTo>
                    <a:lnTo>
                      <a:pt x="12435" y="3947"/>
                    </a:lnTo>
                    <a:lnTo>
                      <a:pt x="12490" y="4037"/>
                    </a:lnTo>
                    <a:lnTo>
                      <a:pt x="12598" y="4037"/>
                    </a:lnTo>
                    <a:lnTo>
                      <a:pt x="12689" y="3983"/>
                    </a:lnTo>
                    <a:lnTo>
                      <a:pt x="12707" y="3892"/>
                    </a:lnTo>
                    <a:lnTo>
                      <a:pt x="12707" y="3566"/>
                    </a:lnTo>
                    <a:lnTo>
                      <a:pt x="12797" y="2951"/>
                    </a:lnTo>
                    <a:lnTo>
                      <a:pt x="12942" y="2408"/>
                    </a:lnTo>
                    <a:lnTo>
                      <a:pt x="13195" y="1919"/>
                    </a:lnTo>
                    <a:lnTo>
                      <a:pt x="13521" y="1503"/>
                    </a:lnTo>
                    <a:lnTo>
                      <a:pt x="13938" y="1141"/>
                    </a:lnTo>
                    <a:lnTo>
                      <a:pt x="14444" y="851"/>
                    </a:lnTo>
                    <a:lnTo>
                      <a:pt x="15024" y="616"/>
                    </a:lnTo>
                    <a:lnTo>
                      <a:pt x="15349" y="526"/>
                    </a:lnTo>
                    <a:lnTo>
                      <a:pt x="16073" y="363"/>
                    </a:lnTo>
                    <a:lnTo>
                      <a:pt x="17684" y="308"/>
                    </a:lnTo>
                    <a:lnTo>
                      <a:pt x="19386" y="526"/>
                    </a:lnTo>
                    <a:lnTo>
                      <a:pt x="21123" y="942"/>
                    </a:lnTo>
                    <a:lnTo>
                      <a:pt x="22771" y="1557"/>
                    </a:lnTo>
                    <a:lnTo>
                      <a:pt x="24273" y="2299"/>
                    </a:lnTo>
                    <a:lnTo>
                      <a:pt x="25504" y="3150"/>
                    </a:lnTo>
                    <a:lnTo>
                      <a:pt x="26210" y="3802"/>
                    </a:lnTo>
                    <a:lnTo>
                      <a:pt x="26554" y="4254"/>
                    </a:lnTo>
                    <a:lnTo>
                      <a:pt x="26680" y="4490"/>
                    </a:lnTo>
                    <a:lnTo>
                      <a:pt x="27024" y="5159"/>
                    </a:lnTo>
                    <a:lnTo>
                      <a:pt x="27549" y="6408"/>
                    </a:lnTo>
                    <a:lnTo>
                      <a:pt x="27875" y="7567"/>
                    </a:lnTo>
                    <a:lnTo>
                      <a:pt x="28020" y="8653"/>
                    </a:lnTo>
                    <a:lnTo>
                      <a:pt x="28038" y="9178"/>
                    </a:lnTo>
                    <a:lnTo>
                      <a:pt x="28038" y="9268"/>
                    </a:lnTo>
                    <a:lnTo>
                      <a:pt x="28128" y="9304"/>
                    </a:lnTo>
                    <a:lnTo>
                      <a:pt x="28201" y="9340"/>
                    </a:lnTo>
                    <a:lnTo>
                      <a:pt x="28291" y="9286"/>
                    </a:lnTo>
                    <a:lnTo>
                      <a:pt x="28526" y="9051"/>
                    </a:lnTo>
                    <a:lnTo>
                      <a:pt x="29051" y="8671"/>
                    </a:lnTo>
                    <a:lnTo>
                      <a:pt x="29848" y="8273"/>
                    </a:lnTo>
                    <a:lnTo>
                      <a:pt x="30879" y="8037"/>
                    </a:lnTo>
                    <a:lnTo>
                      <a:pt x="31821" y="8055"/>
                    </a:lnTo>
                    <a:lnTo>
                      <a:pt x="32219" y="8182"/>
                    </a:lnTo>
                    <a:lnTo>
                      <a:pt x="32581" y="8345"/>
                    </a:lnTo>
                    <a:lnTo>
                      <a:pt x="32943" y="8671"/>
                    </a:lnTo>
                    <a:lnTo>
                      <a:pt x="33088" y="8942"/>
                    </a:lnTo>
                    <a:lnTo>
                      <a:pt x="33106" y="9087"/>
                    </a:lnTo>
                    <a:lnTo>
                      <a:pt x="33106" y="9304"/>
                    </a:lnTo>
                    <a:lnTo>
                      <a:pt x="32961" y="9757"/>
                    </a:lnTo>
                    <a:lnTo>
                      <a:pt x="32599" y="10227"/>
                    </a:lnTo>
                    <a:lnTo>
                      <a:pt x="32038" y="10716"/>
                    </a:lnTo>
                    <a:lnTo>
                      <a:pt x="31694" y="10951"/>
                    </a:lnTo>
                    <a:lnTo>
                      <a:pt x="31350" y="11132"/>
                    </a:lnTo>
                    <a:lnTo>
                      <a:pt x="30463" y="11404"/>
                    </a:lnTo>
                    <a:lnTo>
                      <a:pt x="29413" y="11513"/>
                    </a:lnTo>
                    <a:lnTo>
                      <a:pt x="28273" y="11476"/>
                    </a:lnTo>
                    <a:lnTo>
                      <a:pt x="27115" y="11332"/>
                    </a:lnTo>
                    <a:lnTo>
                      <a:pt x="26010" y="11024"/>
                    </a:lnTo>
                    <a:lnTo>
                      <a:pt x="25033" y="10608"/>
                    </a:lnTo>
                    <a:lnTo>
                      <a:pt x="24273" y="10064"/>
                    </a:lnTo>
                    <a:lnTo>
                      <a:pt x="24019" y="9739"/>
                    </a:lnTo>
                    <a:lnTo>
                      <a:pt x="23947" y="9684"/>
                    </a:lnTo>
                    <a:lnTo>
                      <a:pt x="23875" y="9666"/>
                    </a:lnTo>
                    <a:lnTo>
                      <a:pt x="23802" y="9702"/>
                    </a:lnTo>
                    <a:lnTo>
                      <a:pt x="23748" y="9757"/>
                    </a:lnTo>
                    <a:lnTo>
                      <a:pt x="23458" y="10390"/>
                    </a:lnTo>
                    <a:lnTo>
                      <a:pt x="22825" y="11494"/>
                    </a:lnTo>
                    <a:lnTo>
                      <a:pt x="22101" y="12381"/>
                    </a:lnTo>
                    <a:lnTo>
                      <a:pt x="21304" y="13087"/>
                    </a:lnTo>
                    <a:lnTo>
                      <a:pt x="20399" y="13594"/>
                    </a:lnTo>
                    <a:lnTo>
                      <a:pt x="19422" y="13902"/>
                    </a:lnTo>
                    <a:lnTo>
                      <a:pt x="18354" y="14010"/>
                    </a:lnTo>
                    <a:lnTo>
                      <a:pt x="17214" y="13938"/>
                    </a:lnTo>
                    <a:lnTo>
                      <a:pt x="16598" y="13811"/>
                    </a:lnTo>
                    <a:lnTo>
                      <a:pt x="16182" y="13703"/>
                    </a:lnTo>
                    <a:lnTo>
                      <a:pt x="15277" y="13377"/>
                    </a:lnTo>
                    <a:lnTo>
                      <a:pt x="14336" y="12942"/>
                    </a:lnTo>
                    <a:lnTo>
                      <a:pt x="13413" y="12418"/>
                    </a:lnTo>
                    <a:lnTo>
                      <a:pt x="12562" y="11820"/>
                    </a:lnTo>
                    <a:lnTo>
                      <a:pt x="11838" y="11169"/>
                    </a:lnTo>
                    <a:lnTo>
                      <a:pt x="11259" y="10463"/>
                    </a:lnTo>
                    <a:lnTo>
                      <a:pt x="10915" y="9739"/>
                    </a:lnTo>
                    <a:lnTo>
                      <a:pt x="10861" y="9377"/>
                    </a:lnTo>
                    <a:lnTo>
                      <a:pt x="10824" y="9304"/>
                    </a:lnTo>
                    <a:lnTo>
                      <a:pt x="10752" y="9250"/>
                    </a:lnTo>
                    <a:lnTo>
                      <a:pt x="10680" y="9250"/>
                    </a:lnTo>
                    <a:lnTo>
                      <a:pt x="10607" y="9286"/>
                    </a:lnTo>
                    <a:lnTo>
                      <a:pt x="10281" y="9540"/>
                    </a:lnTo>
                    <a:lnTo>
                      <a:pt x="9322" y="9974"/>
                    </a:lnTo>
                    <a:lnTo>
                      <a:pt x="8091" y="10300"/>
                    </a:lnTo>
                    <a:lnTo>
                      <a:pt x="6679" y="10481"/>
                    </a:lnTo>
                    <a:lnTo>
                      <a:pt x="5919" y="10517"/>
                    </a:lnTo>
                    <a:lnTo>
                      <a:pt x="5919" y="10807"/>
                    </a:lnTo>
                    <a:lnTo>
                      <a:pt x="6661" y="10789"/>
                    </a:lnTo>
                    <a:lnTo>
                      <a:pt x="8037" y="10608"/>
                    </a:lnTo>
                    <a:lnTo>
                      <a:pt x="9250" y="10318"/>
                    </a:lnTo>
                    <a:lnTo>
                      <a:pt x="10227" y="9920"/>
                    </a:lnTo>
                    <a:lnTo>
                      <a:pt x="10607" y="9666"/>
                    </a:lnTo>
                    <a:lnTo>
                      <a:pt x="10716" y="10064"/>
                    </a:lnTo>
                    <a:lnTo>
                      <a:pt x="11150" y="10843"/>
                    </a:lnTo>
                    <a:lnTo>
                      <a:pt x="11802" y="11567"/>
                    </a:lnTo>
                    <a:lnTo>
                      <a:pt x="12598" y="12218"/>
                    </a:lnTo>
                    <a:lnTo>
                      <a:pt x="13467" y="12798"/>
                    </a:lnTo>
                    <a:lnTo>
                      <a:pt x="14408" y="13304"/>
                    </a:lnTo>
                    <a:lnTo>
                      <a:pt x="15766" y="13884"/>
                    </a:lnTo>
                    <a:lnTo>
                      <a:pt x="16526" y="14101"/>
                    </a:lnTo>
                    <a:lnTo>
                      <a:pt x="16997" y="14191"/>
                    </a:lnTo>
                    <a:lnTo>
                      <a:pt x="17883" y="14300"/>
                    </a:lnTo>
                    <a:lnTo>
                      <a:pt x="18318" y="14318"/>
                    </a:lnTo>
                    <a:lnTo>
                      <a:pt x="18770" y="14300"/>
                    </a:lnTo>
                    <a:lnTo>
                      <a:pt x="19639" y="14173"/>
                    </a:lnTo>
                    <a:lnTo>
                      <a:pt x="20454" y="13902"/>
                    </a:lnTo>
                    <a:lnTo>
                      <a:pt x="21214" y="13522"/>
                    </a:lnTo>
                    <a:lnTo>
                      <a:pt x="21920" y="12979"/>
                    </a:lnTo>
                    <a:lnTo>
                      <a:pt x="22571" y="12327"/>
                    </a:lnTo>
                    <a:lnTo>
                      <a:pt x="23151" y="11549"/>
                    </a:lnTo>
                    <a:lnTo>
                      <a:pt x="23694" y="10626"/>
                    </a:lnTo>
                    <a:lnTo>
                      <a:pt x="23929" y="10119"/>
                    </a:lnTo>
                    <a:lnTo>
                      <a:pt x="24237" y="10427"/>
                    </a:lnTo>
                    <a:lnTo>
                      <a:pt x="25069" y="10970"/>
                    </a:lnTo>
                    <a:lnTo>
                      <a:pt x="26101" y="11368"/>
                    </a:lnTo>
                    <a:lnTo>
                      <a:pt x="27223" y="11657"/>
                    </a:lnTo>
                    <a:lnTo>
                      <a:pt x="28400" y="11802"/>
                    </a:lnTo>
                    <a:lnTo>
                      <a:pt x="29558" y="11802"/>
                    </a:lnTo>
                    <a:lnTo>
                      <a:pt x="30608" y="11675"/>
                    </a:lnTo>
                    <a:lnTo>
                      <a:pt x="31495" y="11404"/>
                    </a:lnTo>
                    <a:lnTo>
                      <a:pt x="31857" y="11205"/>
                    </a:lnTo>
                    <a:lnTo>
                      <a:pt x="32237" y="10933"/>
                    </a:lnTo>
                    <a:lnTo>
                      <a:pt x="32852" y="10408"/>
                    </a:lnTo>
                    <a:lnTo>
                      <a:pt x="33251" y="9865"/>
                    </a:lnTo>
                    <a:lnTo>
                      <a:pt x="33414" y="9322"/>
                    </a:lnTo>
                    <a:lnTo>
                      <a:pt x="33414" y="9051"/>
                    </a:lnTo>
                    <a:lnTo>
                      <a:pt x="33377" y="8870"/>
                    </a:lnTo>
                    <a:lnTo>
                      <a:pt x="33214" y="8526"/>
                    </a:lnTo>
                    <a:lnTo>
                      <a:pt x="32925" y="8218"/>
                    </a:lnTo>
                    <a:lnTo>
                      <a:pt x="32545" y="7983"/>
                    </a:lnTo>
                    <a:lnTo>
                      <a:pt x="32309" y="7892"/>
                    </a:lnTo>
                    <a:lnTo>
                      <a:pt x="31911" y="7766"/>
                    </a:lnTo>
                    <a:lnTo>
                      <a:pt x="30952" y="7711"/>
                    </a:lnTo>
                    <a:lnTo>
                      <a:pt x="29920" y="7929"/>
                    </a:lnTo>
                    <a:lnTo>
                      <a:pt x="28852" y="8435"/>
                    </a:lnTo>
                    <a:lnTo>
                      <a:pt x="28327" y="8834"/>
                    </a:lnTo>
                    <a:lnTo>
                      <a:pt x="28309" y="8327"/>
                    </a:lnTo>
                    <a:lnTo>
                      <a:pt x="28128" y="7277"/>
                    </a:lnTo>
                    <a:lnTo>
                      <a:pt x="27784" y="6173"/>
                    </a:lnTo>
                    <a:lnTo>
                      <a:pt x="27278" y="4978"/>
                    </a:lnTo>
                    <a:lnTo>
                      <a:pt x="26952" y="4345"/>
                    </a:lnTo>
                    <a:lnTo>
                      <a:pt x="26807" y="4091"/>
                    </a:lnTo>
                    <a:lnTo>
                      <a:pt x="26409" y="3585"/>
                    </a:lnTo>
                    <a:lnTo>
                      <a:pt x="25667" y="2861"/>
                    </a:lnTo>
                    <a:lnTo>
                      <a:pt x="24345" y="1974"/>
                    </a:lnTo>
                    <a:lnTo>
                      <a:pt x="22789" y="1213"/>
                    </a:lnTo>
                    <a:lnTo>
                      <a:pt x="21087" y="616"/>
                    </a:lnTo>
                    <a:lnTo>
                      <a:pt x="19313" y="200"/>
                    </a:lnTo>
                    <a:lnTo>
                      <a:pt x="17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1"/>
              <p:cNvSpPr/>
              <p:nvPr/>
            </p:nvSpPr>
            <p:spPr>
              <a:xfrm>
                <a:off x="1925508" y="3606994"/>
                <a:ext cx="1061479" cy="454879"/>
              </a:xfrm>
              <a:custGeom>
                <a:avLst/>
                <a:gdLst/>
                <a:ahLst/>
                <a:cxnLst/>
                <a:rect l="l" t="t" r="r" b="b"/>
                <a:pathLst>
                  <a:path w="33414" h="14319" extrusionOk="0">
                    <a:moveTo>
                      <a:pt x="16924" y="1"/>
                    </a:moveTo>
                    <a:lnTo>
                      <a:pt x="15911" y="91"/>
                    </a:lnTo>
                    <a:lnTo>
                      <a:pt x="14969" y="308"/>
                    </a:lnTo>
                    <a:lnTo>
                      <a:pt x="14119" y="670"/>
                    </a:lnTo>
                    <a:lnTo>
                      <a:pt x="13757" y="924"/>
                    </a:lnTo>
                    <a:lnTo>
                      <a:pt x="13467" y="1141"/>
                    </a:lnTo>
                    <a:lnTo>
                      <a:pt x="12996" y="1666"/>
                    </a:lnTo>
                    <a:lnTo>
                      <a:pt x="12671" y="2281"/>
                    </a:lnTo>
                    <a:lnTo>
                      <a:pt x="12471" y="2987"/>
                    </a:lnTo>
                    <a:lnTo>
                      <a:pt x="12435" y="3385"/>
                    </a:lnTo>
                    <a:lnTo>
                      <a:pt x="12236" y="3150"/>
                    </a:lnTo>
                    <a:lnTo>
                      <a:pt x="11766" y="2734"/>
                    </a:lnTo>
                    <a:lnTo>
                      <a:pt x="11223" y="2426"/>
                    </a:lnTo>
                    <a:lnTo>
                      <a:pt x="10607" y="2191"/>
                    </a:lnTo>
                    <a:lnTo>
                      <a:pt x="9974" y="2064"/>
                    </a:lnTo>
                    <a:lnTo>
                      <a:pt x="9340" y="2010"/>
                    </a:lnTo>
                    <a:lnTo>
                      <a:pt x="8688" y="2064"/>
                    </a:lnTo>
                    <a:lnTo>
                      <a:pt x="8091" y="2191"/>
                    </a:lnTo>
                    <a:lnTo>
                      <a:pt x="7802" y="2299"/>
                    </a:lnTo>
                    <a:lnTo>
                      <a:pt x="7349" y="2517"/>
                    </a:lnTo>
                    <a:lnTo>
                      <a:pt x="6824" y="2951"/>
                    </a:lnTo>
                    <a:lnTo>
                      <a:pt x="6571" y="3313"/>
                    </a:lnTo>
                    <a:lnTo>
                      <a:pt x="6390" y="3693"/>
                    </a:lnTo>
                    <a:lnTo>
                      <a:pt x="6281" y="4109"/>
                    </a:lnTo>
                    <a:lnTo>
                      <a:pt x="6263" y="4815"/>
                    </a:lnTo>
                    <a:lnTo>
                      <a:pt x="6372" y="5322"/>
                    </a:lnTo>
                    <a:lnTo>
                      <a:pt x="5666" y="5232"/>
                    </a:lnTo>
                    <a:lnTo>
                      <a:pt x="3982" y="5214"/>
                    </a:lnTo>
                    <a:lnTo>
                      <a:pt x="2661" y="5377"/>
                    </a:lnTo>
                    <a:lnTo>
                      <a:pt x="1847" y="5576"/>
                    </a:lnTo>
                    <a:lnTo>
                      <a:pt x="1123" y="5883"/>
                    </a:lnTo>
                    <a:lnTo>
                      <a:pt x="543" y="6300"/>
                    </a:lnTo>
                    <a:lnTo>
                      <a:pt x="326" y="6553"/>
                    </a:lnTo>
                    <a:lnTo>
                      <a:pt x="163" y="6788"/>
                    </a:lnTo>
                    <a:lnTo>
                      <a:pt x="0" y="7313"/>
                    </a:lnTo>
                    <a:lnTo>
                      <a:pt x="18" y="7892"/>
                    </a:lnTo>
                    <a:lnTo>
                      <a:pt x="199" y="8544"/>
                    </a:lnTo>
                    <a:lnTo>
                      <a:pt x="362" y="8888"/>
                    </a:lnTo>
                    <a:lnTo>
                      <a:pt x="525" y="9159"/>
                    </a:lnTo>
                    <a:lnTo>
                      <a:pt x="978" y="9630"/>
                    </a:lnTo>
                    <a:lnTo>
                      <a:pt x="1575" y="10010"/>
                    </a:lnTo>
                    <a:lnTo>
                      <a:pt x="2263" y="10300"/>
                    </a:lnTo>
                    <a:lnTo>
                      <a:pt x="3421" y="10626"/>
                    </a:lnTo>
                    <a:lnTo>
                      <a:pt x="5105" y="10825"/>
                    </a:lnTo>
                    <a:lnTo>
                      <a:pt x="5919" y="10807"/>
                    </a:lnTo>
                    <a:lnTo>
                      <a:pt x="6661" y="10789"/>
                    </a:lnTo>
                    <a:lnTo>
                      <a:pt x="8037" y="10608"/>
                    </a:lnTo>
                    <a:lnTo>
                      <a:pt x="9250" y="10318"/>
                    </a:lnTo>
                    <a:lnTo>
                      <a:pt x="10227" y="9920"/>
                    </a:lnTo>
                    <a:lnTo>
                      <a:pt x="10607" y="9666"/>
                    </a:lnTo>
                    <a:lnTo>
                      <a:pt x="10716" y="10064"/>
                    </a:lnTo>
                    <a:lnTo>
                      <a:pt x="11150" y="10843"/>
                    </a:lnTo>
                    <a:lnTo>
                      <a:pt x="11802" y="11567"/>
                    </a:lnTo>
                    <a:lnTo>
                      <a:pt x="12598" y="12218"/>
                    </a:lnTo>
                    <a:lnTo>
                      <a:pt x="13467" y="12798"/>
                    </a:lnTo>
                    <a:lnTo>
                      <a:pt x="14408" y="13304"/>
                    </a:lnTo>
                    <a:lnTo>
                      <a:pt x="15766" y="13884"/>
                    </a:lnTo>
                    <a:lnTo>
                      <a:pt x="16526" y="14101"/>
                    </a:lnTo>
                    <a:lnTo>
                      <a:pt x="16997" y="14191"/>
                    </a:lnTo>
                    <a:lnTo>
                      <a:pt x="17883" y="14300"/>
                    </a:lnTo>
                    <a:lnTo>
                      <a:pt x="18318" y="14318"/>
                    </a:lnTo>
                    <a:lnTo>
                      <a:pt x="18770" y="14300"/>
                    </a:lnTo>
                    <a:lnTo>
                      <a:pt x="19639" y="14173"/>
                    </a:lnTo>
                    <a:lnTo>
                      <a:pt x="20454" y="13902"/>
                    </a:lnTo>
                    <a:lnTo>
                      <a:pt x="21214" y="13522"/>
                    </a:lnTo>
                    <a:lnTo>
                      <a:pt x="21920" y="12979"/>
                    </a:lnTo>
                    <a:lnTo>
                      <a:pt x="22571" y="12327"/>
                    </a:lnTo>
                    <a:lnTo>
                      <a:pt x="23151" y="11549"/>
                    </a:lnTo>
                    <a:lnTo>
                      <a:pt x="23694" y="10626"/>
                    </a:lnTo>
                    <a:lnTo>
                      <a:pt x="23929" y="10119"/>
                    </a:lnTo>
                    <a:lnTo>
                      <a:pt x="24237" y="10427"/>
                    </a:lnTo>
                    <a:lnTo>
                      <a:pt x="25069" y="10970"/>
                    </a:lnTo>
                    <a:lnTo>
                      <a:pt x="26101" y="11368"/>
                    </a:lnTo>
                    <a:lnTo>
                      <a:pt x="27223" y="11657"/>
                    </a:lnTo>
                    <a:lnTo>
                      <a:pt x="28400" y="11802"/>
                    </a:lnTo>
                    <a:lnTo>
                      <a:pt x="29558" y="11802"/>
                    </a:lnTo>
                    <a:lnTo>
                      <a:pt x="30608" y="11675"/>
                    </a:lnTo>
                    <a:lnTo>
                      <a:pt x="31495" y="11404"/>
                    </a:lnTo>
                    <a:lnTo>
                      <a:pt x="31857" y="11205"/>
                    </a:lnTo>
                    <a:lnTo>
                      <a:pt x="32237" y="10933"/>
                    </a:lnTo>
                    <a:lnTo>
                      <a:pt x="32852" y="10408"/>
                    </a:lnTo>
                    <a:lnTo>
                      <a:pt x="33251" y="9865"/>
                    </a:lnTo>
                    <a:lnTo>
                      <a:pt x="33414" y="9322"/>
                    </a:lnTo>
                    <a:lnTo>
                      <a:pt x="33414" y="9051"/>
                    </a:lnTo>
                    <a:lnTo>
                      <a:pt x="33377" y="8870"/>
                    </a:lnTo>
                    <a:lnTo>
                      <a:pt x="33214" y="8526"/>
                    </a:lnTo>
                    <a:lnTo>
                      <a:pt x="32925" y="8218"/>
                    </a:lnTo>
                    <a:lnTo>
                      <a:pt x="32545" y="7983"/>
                    </a:lnTo>
                    <a:lnTo>
                      <a:pt x="32309" y="7892"/>
                    </a:lnTo>
                    <a:lnTo>
                      <a:pt x="31911" y="7766"/>
                    </a:lnTo>
                    <a:lnTo>
                      <a:pt x="30952" y="7711"/>
                    </a:lnTo>
                    <a:lnTo>
                      <a:pt x="29920" y="7929"/>
                    </a:lnTo>
                    <a:lnTo>
                      <a:pt x="28852" y="8435"/>
                    </a:lnTo>
                    <a:lnTo>
                      <a:pt x="28327" y="8834"/>
                    </a:lnTo>
                    <a:lnTo>
                      <a:pt x="28309" y="8327"/>
                    </a:lnTo>
                    <a:lnTo>
                      <a:pt x="28128" y="7277"/>
                    </a:lnTo>
                    <a:lnTo>
                      <a:pt x="27784" y="6173"/>
                    </a:lnTo>
                    <a:lnTo>
                      <a:pt x="27278" y="4978"/>
                    </a:lnTo>
                    <a:lnTo>
                      <a:pt x="26952" y="4345"/>
                    </a:lnTo>
                    <a:lnTo>
                      <a:pt x="26680" y="4490"/>
                    </a:lnTo>
                    <a:lnTo>
                      <a:pt x="27024" y="5159"/>
                    </a:lnTo>
                    <a:lnTo>
                      <a:pt x="27549" y="6408"/>
                    </a:lnTo>
                    <a:lnTo>
                      <a:pt x="27875" y="7567"/>
                    </a:lnTo>
                    <a:lnTo>
                      <a:pt x="28020" y="8653"/>
                    </a:lnTo>
                    <a:lnTo>
                      <a:pt x="28038" y="9178"/>
                    </a:lnTo>
                    <a:lnTo>
                      <a:pt x="28038" y="9268"/>
                    </a:lnTo>
                    <a:lnTo>
                      <a:pt x="28128" y="9304"/>
                    </a:lnTo>
                    <a:lnTo>
                      <a:pt x="28201" y="9340"/>
                    </a:lnTo>
                    <a:lnTo>
                      <a:pt x="28291" y="9286"/>
                    </a:lnTo>
                    <a:lnTo>
                      <a:pt x="28526" y="9051"/>
                    </a:lnTo>
                    <a:lnTo>
                      <a:pt x="29051" y="8671"/>
                    </a:lnTo>
                    <a:lnTo>
                      <a:pt x="29848" y="8273"/>
                    </a:lnTo>
                    <a:lnTo>
                      <a:pt x="30879" y="8037"/>
                    </a:lnTo>
                    <a:lnTo>
                      <a:pt x="31821" y="8055"/>
                    </a:lnTo>
                    <a:lnTo>
                      <a:pt x="32219" y="8182"/>
                    </a:lnTo>
                    <a:lnTo>
                      <a:pt x="32581" y="8345"/>
                    </a:lnTo>
                    <a:lnTo>
                      <a:pt x="32943" y="8671"/>
                    </a:lnTo>
                    <a:lnTo>
                      <a:pt x="33088" y="8942"/>
                    </a:lnTo>
                    <a:lnTo>
                      <a:pt x="33106" y="9087"/>
                    </a:lnTo>
                    <a:lnTo>
                      <a:pt x="33106" y="9304"/>
                    </a:lnTo>
                    <a:lnTo>
                      <a:pt x="32961" y="9757"/>
                    </a:lnTo>
                    <a:lnTo>
                      <a:pt x="32599" y="10227"/>
                    </a:lnTo>
                    <a:lnTo>
                      <a:pt x="32038" y="10716"/>
                    </a:lnTo>
                    <a:lnTo>
                      <a:pt x="31694" y="10951"/>
                    </a:lnTo>
                    <a:lnTo>
                      <a:pt x="31350" y="11132"/>
                    </a:lnTo>
                    <a:lnTo>
                      <a:pt x="30463" y="11404"/>
                    </a:lnTo>
                    <a:lnTo>
                      <a:pt x="29413" y="11513"/>
                    </a:lnTo>
                    <a:lnTo>
                      <a:pt x="28273" y="11476"/>
                    </a:lnTo>
                    <a:lnTo>
                      <a:pt x="27115" y="11332"/>
                    </a:lnTo>
                    <a:lnTo>
                      <a:pt x="26010" y="11024"/>
                    </a:lnTo>
                    <a:lnTo>
                      <a:pt x="25033" y="10608"/>
                    </a:lnTo>
                    <a:lnTo>
                      <a:pt x="24273" y="10064"/>
                    </a:lnTo>
                    <a:lnTo>
                      <a:pt x="24019" y="9739"/>
                    </a:lnTo>
                    <a:lnTo>
                      <a:pt x="23947" y="9684"/>
                    </a:lnTo>
                    <a:lnTo>
                      <a:pt x="23875" y="9666"/>
                    </a:lnTo>
                    <a:lnTo>
                      <a:pt x="23802" y="9702"/>
                    </a:lnTo>
                    <a:lnTo>
                      <a:pt x="23748" y="9757"/>
                    </a:lnTo>
                    <a:lnTo>
                      <a:pt x="23458" y="10390"/>
                    </a:lnTo>
                    <a:lnTo>
                      <a:pt x="22825" y="11494"/>
                    </a:lnTo>
                    <a:lnTo>
                      <a:pt x="22101" y="12381"/>
                    </a:lnTo>
                    <a:lnTo>
                      <a:pt x="21304" y="13087"/>
                    </a:lnTo>
                    <a:lnTo>
                      <a:pt x="20399" y="13594"/>
                    </a:lnTo>
                    <a:lnTo>
                      <a:pt x="19422" y="13902"/>
                    </a:lnTo>
                    <a:lnTo>
                      <a:pt x="18354" y="14010"/>
                    </a:lnTo>
                    <a:lnTo>
                      <a:pt x="17214" y="13938"/>
                    </a:lnTo>
                    <a:lnTo>
                      <a:pt x="16598" y="13811"/>
                    </a:lnTo>
                    <a:lnTo>
                      <a:pt x="16182" y="13703"/>
                    </a:lnTo>
                    <a:lnTo>
                      <a:pt x="15277" y="13377"/>
                    </a:lnTo>
                    <a:lnTo>
                      <a:pt x="14336" y="12942"/>
                    </a:lnTo>
                    <a:lnTo>
                      <a:pt x="13413" y="12418"/>
                    </a:lnTo>
                    <a:lnTo>
                      <a:pt x="12562" y="11820"/>
                    </a:lnTo>
                    <a:lnTo>
                      <a:pt x="11838" y="11169"/>
                    </a:lnTo>
                    <a:lnTo>
                      <a:pt x="11259" y="10463"/>
                    </a:lnTo>
                    <a:lnTo>
                      <a:pt x="10915" y="9739"/>
                    </a:lnTo>
                    <a:lnTo>
                      <a:pt x="10861" y="9377"/>
                    </a:lnTo>
                    <a:lnTo>
                      <a:pt x="10824" y="9304"/>
                    </a:lnTo>
                    <a:lnTo>
                      <a:pt x="10752" y="9250"/>
                    </a:lnTo>
                    <a:lnTo>
                      <a:pt x="10680" y="9250"/>
                    </a:lnTo>
                    <a:lnTo>
                      <a:pt x="10607" y="9286"/>
                    </a:lnTo>
                    <a:lnTo>
                      <a:pt x="10281" y="9540"/>
                    </a:lnTo>
                    <a:lnTo>
                      <a:pt x="9322" y="9974"/>
                    </a:lnTo>
                    <a:lnTo>
                      <a:pt x="8091" y="10300"/>
                    </a:lnTo>
                    <a:lnTo>
                      <a:pt x="6679" y="10481"/>
                    </a:lnTo>
                    <a:lnTo>
                      <a:pt x="5919" y="10517"/>
                    </a:lnTo>
                    <a:lnTo>
                      <a:pt x="5123" y="10517"/>
                    </a:lnTo>
                    <a:lnTo>
                      <a:pt x="3512" y="10354"/>
                    </a:lnTo>
                    <a:lnTo>
                      <a:pt x="2408" y="10046"/>
                    </a:lnTo>
                    <a:lnTo>
                      <a:pt x="1756" y="9775"/>
                    </a:lnTo>
                    <a:lnTo>
                      <a:pt x="1213" y="9413"/>
                    </a:lnTo>
                    <a:lnTo>
                      <a:pt x="779" y="8997"/>
                    </a:lnTo>
                    <a:lnTo>
                      <a:pt x="634" y="8743"/>
                    </a:lnTo>
                    <a:lnTo>
                      <a:pt x="489" y="8435"/>
                    </a:lnTo>
                    <a:lnTo>
                      <a:pt x="326" y="7892"/>
                    </a:lnTo>
                    <a:lnTo>
                      <a:pt x="308" y="7386"/>
                    </a:lnTo>
                    <a:lnTo>
                      <a:pt x="435" y="6933"/>
                    </a:lnTo>
                    <a:lnTo>
                      <a:pt x="561" y="6734"/>
                    </a:lnTo>
                    <a:lnTo>
                      <a:pt x="779" y="6499"/>
                    </a:lnTo>
                    <a:lnTo>
                      <a:pt x="1358" y="6101"/>
                    </a:lnTo>
                    <a:lnTo>
                      <a:pt x="2100" y="5811"/>
                    </a:lnTo>
                    <a:lnTo>
                      <a:pt x="2933" y="5630"/>
                    </a:lnTo>
                    <a:lnTo>
                      <a:pt x="4254" y="5503"/>
                    </a:lnTo>
                    <a:lnTo>
                      <a:pt x="5919" y="5558"/>
                    </a:lnTo>
                    <a:lnTo>
                      <a:pt x="6553" y="5666"/>
                    </a:lnTo>
                    <a:lnTo>
                      <a:pt x="6625" y="5666"/>
                    </a:lnTo>
                    <a:lnTo>
                      <a:pt x="6697" y="5612"/>
                    </a:lnTo>
                    <a:lnTo>
                      <a:pt x="6734" y="5539"/>
                    </a:lnTo>
                    <a:lnTo>
                      <a:pt x="6734" y="5467"/>
                    </a:lnTo>
                    <a:lnTo>
                      <a:pt x="6589" y="4978"/>
                    </a:lnTo>
                    <a:lnTo>
                      <a:pt x="6571" y="4091"/>
                    </a:lnTo>
                    <a:lnTo>
                      <a:pt x="6788" y="3530"/>
                    </a:lnTo>
                    <a:lnTo>
                      <a:pt x="7023" y="3204"/>
                    </a:lnTo>
                    <a:lnTo>
                      <a:pt x="7494" y="2788"/>
                    </a:lnTo>
                    <a:lnTo>
                      <a:pt x="7928" y="2589"/>
                    </a:lnTo>
                    <a:lnTo>
                      <a:pt x="8218" y="2480"/>
                    </a:lnTo>
                    <a:lnTo>
                      <a:pt x="8833" y="2336"/>
                    </a:lnTo>
                    <a:lnTo>
                      <a:pt x="9485" y="2318"/>
                    </a:lnTo>
                    <a:lnTo>
                      <a:pt x="10136" y="2390"/>
                    </a:lnTo>
                    <a:lnTo>
                      <a:pt x="10770" y="2553"/>
                    </a:lnTo>
                    <a:lnTo>
                      <a:pt x="11349" y="2824"/>
                    </a:lnTo>
                    <a:lnTo>
                      <a:pt x="11874" y="3204"/>
                    </a:lnTo>
                    <a:lnTo>
                      <a:pt x="12272" y="3675"/>
                    </a:lnTo>
                    <a:lnTo>
                      <a:pt x="12435" y="3947"/>
                    </a:lnTo>
                    <a:lnTo>
                      <a:pt x="12490" y="4037"/>
                    </a:lnTo>
                    <a:lnTo>
                      <a:pt x="12598" y="4037"/>
                    </a:lnTo>
                    <a:lnTo>
                      <a:pt x="12689" y="3983"/>
                    </a:lnTo>
                    <a:lnTo>
                      <a:pt x="12707" y="3892"/>
                    </a:lnTo>
                    <a:lnTo>
                      <a:pt x="12725" y="3440"/>
                    </a:lnTo>
                    <a:lnTo>
                      <a:pt x="12870" y="2643"/>
                    </a:lnTo>
                    <a:lnTo>
                      <a:pt x="13159" y="1974"/>
                    </a:lnTo>
                    <a:lnTo>
                      <a:pt x="13630" y="1394"/>
                    </a:lnTo>
                    <a:lnTo>
                      <a:pt x="13938" y="1159"/>
                    </a:lnTo>
                    <a:lnTo>
                      <a:pt x="14281" y="924"/>
                    </a:lnTo>
                    <a:lnTo>
                      <a:pt x="15096" y="580"/>
                    </a:lnTo>
                    <a:lnTo>
                      <a:pt x="16001" y="381"/>
                    </a:lnTo>
                    <a:lnTo>
                      <a:pt x="16978" y="308"/>
                    </a:lnTo>
                    <a:lnTo>
                      <a:pt x="18010" y="327"/>
                    </a:lnTo>
                    <a:lnTo>
                      <a:pt x="19042" y="453"/>
                    </a:lnTo>
                    <a:lnTo>
                      <a:pt x="20598" y="779"/>
                    </a:lnTo>
                    <a:lnTo>
                      <a:pt x="21558" y="1087"/>
                    </a:lnTo>
                    <a:lnTo>
                      <a:pt x="21648" y="797"/>
                    </a:lnTo>
                    <a:lnTo>
                      <a:pt x="20671" y="489"/>
                    </a:lnTo>
                    <a:lnTo>
                      <a:pt x="19078" y="164"/>
                    </a:lnTo>
                    <a:lnTo>
                      <a:pt x="17992" y="37"/>
                    </a:lnTo>
                    <a:lnTo>
                      <a:pt x="169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21"/>
            <p:cNvGrpSpPr/>
            <p:nvPr/>
          </p:nvGrpSpPr>
          <p:grpSpPr>
            <a:xfrm rot="-1346818">
              <a:off x="8391924" y="1578668"/>
              <a:ext cx="691985" cy="1920948"/>
              <a:chOff x="5621053" y="396189"/>
              <a:chExt cx="872876" cy="2423098"/>
            </a:xfrm>
          </p:grpSpPr>
          <p:sp>
            <p:nvSpPr>
              <p:cNvPr id="636" name="Google Shape;636;p21"/>
              <p:cNvSpPr/>
              <p:nvPr/>
            </p:nvSpPr>
            <p:spPr>
              <a:xfrm>
                <a:off x="5942476" y="1646812"/>
                <a:ext cx="22196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36908" extrusionOk="0">
                    <a:moveTo>
                      <a:pt x="3729" y="1"/>
                    </a:moveTo>
                    <a:lnTo>
                      <a:pt x="3421" y="55"/>
                    </a:lnTo>
                    <a:lnTo>
                      <a:pt x="3494" y="598"/>
                    </a:lnTo>
                    <a:lnTo>
                      <a:pt x="3584" y="1684"/>
                    </a:lnTo>
                    <a:lnTo>
                      <a:pt x="3584" y="2770"/>
                    </a:lnTo>
                    <a:lnTo>
                      <a:pt x="3512" y="3874"/>
                    </a:lnTo>
                    <a:lnTo>
                      <a:pt x="3222" y="5594"/>
                    </a:lnTo>
                    <a:lnTo>
                      <a:pt x="2498" y="8055"/>
                    </a:lnTo>
                    <a:lnTo>
                      <a:pt x="1973" y="9395"/>
                    </a:lnTo>
                    <a:lnTo>
                      <a:pt x="1503" y="10607"/>
                    </a:lnTo>
                    <a:lnTo>
                      <a:pt x="652" y="13105"/>
                    </a:lnTo>
                    <a:lnTo>
                      <a:pt x="199" y="15042"/>
                    </a:lnTo>
                    <a:lnTo>
                      <a:pt x="36" y="16345"/>
                    </a:lnTo>
                    <a:lnTo>
                      <a:pt x="0" y="17685"/>
                    </a:lnTo>
                    <a:lnTo>
                      <a:pt x="109" y="19024"/>
                    </a:lnTo>
                    <a:lnTo>
                      <a:pt x="236" y="19712"/>
                    </a:lnTo>
                    <a:lnTo>
                      <a:pt x="471" y="20671"/>
                    </a:lnTo>
                    <a:lnTo>
                      <a:pt x="1104" y="22517"/>
                    </a:lnTo>
                    <a:lnTo>
                      <a:pt x="2371" y="25142"/>
                    </a:lnTo>
                    <a:lnTo>
                      <a:pt x="3313" y="26807"/>
                    </a:lnTo>
                    <a:lnTo>
                      <a:pt x="3747" y="27604"/>
                    </a:lnTo>
                    <a:lnTo>
                      <a:pt x="4200" y="28418"/>
                    </a:lnTo>
                    <a:lnTo>
                      <a:pt x="4797" y="29540"/>
                    </a:lnTo>
                    <a:lnTo>
                      <a:pt x="5720" y="31731"/>
                    </a:lnTo>
                    <a:lnTo>
                      <a:pt x="6335" y="33830"/>
                    </a:lnTo>
                    <a:lnTo>
                      <a:pt x="6643" y="35876"/>
                    </a:lnTo>
                    <a:lnTo>
                      <a:pt x="6697" y="36907"/>
                    </a:lnTo>
                    <a:lnTo>
                      <a:pt x="6987" y="36907"/>
                    </a:lnTo>
                    <a:lnTo>
                      <a:pt x="6951" y="35857"/>
                    </a:lnTo>
                    <a:lnTo>
                      <a:pt x="6625" y="33776"/>
                    </a:lnTo>
                    <a:lnTo>
                      <a:pt x="5991" y="31640"/>
                    </a:lnTo>
                    <a:lnTo>
                      <a:pt x="5068" y="29414"/>
                    </a:lnTo>
                    <a:lnTo>
                      <a:pt x="4471" y="28273"/>
                    </a:lnTo>
                    <a:lnTo>
                      <a:pt x="4019" y="27459"/>
                    </a:lnTo>
                    <a:lnTo>
                      <a:pt x="3566" y="26662"/>
                    </a:lnTo>
                    <a:lnTo>
                      <a:pt x="2607" y="24961"/>
                    </a:lnTo>
                    <a:lnTo>
                      <a:pt x="1376" y="22391"/>
                    </a:lnTo>
                    <a:lnTo>
                      <a:pt x="760" y="20599"/>
                    </a:lnTo>
                    <a:lnTo>
                      <a:pt x="525" y="19640"/>
                    </a:lnTo>
                    <a:lnTo>
                      <a:pt x="398" y="18988"/>
                    </a:lnTo>
                    <a:lnTo>
                      <a:pt x="290" y="17667"/>
                    </a:lnTo>
                    <a:lnTo>
                      <a:pt x="344" y="16363"/>
                    </a:lnTo>
                    <a:lnTo>
                      <a:pt x="507" y="15078"/>
                    </a:lnTo>
                    <a:lnTo>
                      <a:pt x="941" y="13160"/>
                    </a:lnTo>
                    <a:lnTo>
                      <a:pt x="1774" y="10698"/>
                    </a:lnTo>
                    <a:lnTo>
                      <a:pt x="2263" y="9503"/>
                    </a:lnTo>
                    <a:lnTo>
                      <a:pt x="2788" y="8146"/>
                    </a:lnTo>
                    <a:lnTo>
                      <a:pt x="3512" y="5648"/>
                    </a:lnTo>
                    <a:lnTo>
                      <a:pt x="3801" y="3892"/>
                    </a:lnTo>
                    <a:lnTo>
                      <a:pt x="3892" y="2770"/>
                    </a:lnTo>
                    <a:lnTo>
                      <a:pt x="3892" y="1666"/>
                    </a:lnTo>
                    <a:lnTo>
                      <a:pt x="3801" y="562"/>
                    </a:lnTo>
                    <a:lnTo>
                      <a:pt x="37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1"/>
              <p:cNvSpPr/>
              <p:nvPr/>
            </p:nvSpPr>
            <p:spPr>
              <a:xfrm>
                <a:off x="5948226" y="1451315"/>
                <a:ext cx="235778" cy="2421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7621" extrusionOk="0">
                    <a:moveTo>
                      <a:pt x="4942" y="1"/>
                    </a:moveTo>
                    <a:lnTo>
                      <a:pt x="2009" y="91"/>
                    </a:lnTo>
                    <a:lnTo>
                      <a:pt x="1376" y="2299"/>
                    </a:lnTo>
                    <a:lnTo>
                      <a:pt x="797" y="4616"/>
                    </a:lnTo>
                    <a:lnTo>
                      <a:pt x="326" y="6191"/>
                    </a:lnTo>
                    <a:lnTo>
                      <a:pt x="0" y="7114"/>
                    </a:lnTo>
                    <a:lnTo>
                      <a:pt x="941" y="7349"/>
                    </a:lnTo>
                    <a:lnTo>
                      <a:pt x="2752" y="7621"/>
                    </a:lnTo>
                    <a:lnTo>
                      <a:pt x="4562" y="7603"/>
                    </a:lnTo>
                    <a:lnTo>
                      <a:pt x="6426" y="7277"/>
                    </a:lnTo>
                    <a:lnTo>
                      <a:pt x="7421" y="6987"/>
                    </a:lnTo>
                    <a:lnTo>
                      <a:pt x="6752" y="5286"/>
                    </a:lnTo>
                    <a:lnTo>
                      <a:pt x="5792" y="2933"/>
                    </a:lnTo>
                    <a:lnTo>
                      <a:pt x="5213" y="1105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1"/>
              <p:cNvSpPr/>
              <p:nvPr/>
            </p:nvSpPr>
            <p:spPr>
              <a:xfrm>
                <a:off x="5943048" y="1450171"/>
                <a:ext cx="245563" cy="248422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820" extrusionOk="0">
                    <a:moveTo>
                      <a:pt x="5249" y="0"/>
                    </a:moveTo>
                    <a:lnTo>
                      <a:pt x="4942" y="73"/>
                    </a:lnTo>
                    <a:lnTo>
                      <a:pt x="5340" y="1575"/>
                    </a:lnTo>
                    <a:lnTo>
                      <a:pt x="6173" y="3964"/>
                    </a:lnTo>
                    <a:lnTo>
                      <a:pt x="6625" y="5050"/>
                    </a:lnTo>
                    <a:lnTo>
                      <a:pt x="7005" y="5955"/>
                    </a:lnTo>
                    <a:lnTo>
                      <a:pt x="7385" y="6915"/>
                    </a:lnTo>
                    <a:lnTo>
                      <a:pt x="6516" y="7186"/>
                    </a:lnTo>
                    <a:lnTo>
                      <a:pt x="4815" y="7476"/>
                    </a:lnTo>
                    <a:lnTo>
                      <a:pt x="3096" y="7512"/>
                    </a:lnTo>
                    <a:lnTo>
                      <a:pt x="1304" y="7277"/>
                    </a:lnTo>
                    <a:lnTo>
                      <a:pt x="362" y="7041"/>
                    </a:lnTo>
                    <a:lnTo>
                      <a:pt x="706" y="6046"/>
                    </a:lnTo>
                    <a:lnTo>
                      <a:pt x="1195" y="4326"/>
                    </a:lnTo>
                    <a:lnTo>
                      <a:pt x="1412" y="3494"/>
                    </a:lnTo>
                    <a:lnTo>
                      <a:pt x="1756" y="2082"/>
                    </a:lnTo>
                    <a:lnTo>
                      <a:pt x="2317" y="181"/>
                    </a:lnTo>
                    <a:lnTo>
                      <a:pt x="2028" y="91"/>
                    </a:lnTo>
                    <a:lnTo>
                      <a:pt x="1466" y="2009"/>
                    </a:lnTo>
                    <a:lnTo>
                      <a:pt x="1123" y="3403"/>
                    </a:lnTo>
                    <a:lnTo>
                      <a:pt x="887" y="4308"/>
                    </a:lnTo>
                    <a:lnTo>
                      <a:pt x="399" y="6046"/>
                    </a:lnTo>
                    <a:lnTo>
                      <a:pt x="18" y="7096"/>
                    </a:lnTo>
                    <a:lnTo>
                      <a:pt x="0" y="7150"/>
                    </a:lnTo>
                    <a:lnTo>
                      <a:pt x="37" y="7222"/>
                    </a:lnTo>
                    <a:lnTo>
                      <a:pt x="73" y="7277"/>
                    </a:lnTo>
                    <a:lnTo>
                      <a:pt x="127" y="7295"/>
                    </a:lnTo>
                    <a:lnTo>
                      <a:pt x="1086" y="7530"/>
                    </a:lnTo>
                    <a:lnTo>
                      <a:pt x="2896" y="7802"/>
                    </a:lnTo>
                    <a:lnTo>
                      <a:pt x="3765" y="7820"/>
                    </a:lnTo>
                    <a:lnTo>
                      <a:pt x="4725" y="7802"/>
                    </a:lnTo>
                    <a:lnTo>
                      <a:pt x="6643" y="7458"/>
                    </a:lnTo>
                    <a:lnTo>
                      <a:pt x="7621" y="7150"/>
                    </a:lnTo>
                    <a:lnTo>
                      <a:pt x="7675" y="7132"/>
                    </a:lnTo>
                    <a:lnTo>
                      <a:pt x="7711" y="7078"/>
                    </a:lnTo>
                    <a:lnTo>
                      <a:pt x="7729" y="7023"/>
                    </a:lnTo>
                    <a:lnTo>
                      <a:pt x="7729" y="6969"/>
                    </a:lnTo>
                    <a:lnTo>
                      <a:pt x="7313" y="5901"/>
                    </a:lnTo>
                    <a:lnTo>
                      <a:pt x="6915" y="4942"/>
                    </a:lnTo>
                    <a:lnTo>
                      <a:pt x="6462" y="3856"/>
                    </a:lnTo>
                    <a:lnTo>
                      <a:pt x="5630" y="1503"/>
                    </a:lnTo>
                    <a:lnTo>
                      <a:pt x="5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1"/>
              <p:cNvSpPr/>
              <p:nvPr/>
            </p:nvSpPr>
            <p:spPr>
              <a:xfrm>
                <a:off x="5625627" y="400795"/>
                <a:ext cx="863695" cy="1049979"/>
              </a:xfrm>
              <a:custGeom>
                <a:avLst/>
                <a:gdLst/>
                <a:ahLst/>
                <a:cxnLst/>
                <a:rect l="l" t="t" r="r" b="b"/>
                <a:pathLst>
                  <a:path w="27188" h="33052" extrusionOk="0">
                    <a:moveTo>
                      <a:pt x="12092" y="0"/>
                    </a:moveTo>
                    <a:lnTo>
                      <a:pt x="10445" y="127"/>
                    </a:lnTo>
                    <a:lnTo>
                      <a:pt x="8943" y="417"/>
                    </a:lnTo>
                    <a:lnTo>
                      <a:pt x="7549" y="869"/>
                    </a:lnTo>
                    <a:lnTo>
                      <a:pt x="6300" y="1466"/>
                    </a:lnTo>
                    <a:lnTo>
                      <a:pt x="5160" y="2190"/>
                    </a:lnTo>
                    <a:lnTo>
                      <a:pt x="4128" y="3059"/>
                    </a:lnTo>
                    <a:lnTo>
                      <a:pt x="3241" y="4037"/>
                    </a:lnTo>
                    <a:lnTo>
                      <a:pt x="2445" y="5123"/>
                    </a:lnTo>
                    <a:lnTo>
                      <a:pt x="1775" y="6299"/>
                    </a:lnTo>
                    <a:lnTo>
                      <a:pt x="1214" y="7548"/>
                    </a:lnTo>
                    <a:lnTo>
                      <a:pt x="761" y="8887"/>
                    </a:lnTo>
                    <a:lnTo>
                      <a:pt x="417" y="10263"/>
                    </a:lnTo>
                    <a:lnTo>
                      <a:pt x="182" y="11693"/>
                    </a:lnTo>
                    <a:lnTo>
                      <a:pt x="37" y="13159"/>
                    </a:lnTo>
                    <a:lnTo>
                      <a:pt x="1" y="14662"/>
                    </a:lnTo>
                    <a:lnTo>
                      <a:pt x="55" y="16164"/>
                    </a:lnTo>
                    <a:lnTo>
                      <a:pt x="200" y="17684"/>
                    </a:lnTo>
                    <a:lnTo>
                      <a:pt x="435" y="19187"/>
                    </a:lnTo>
                    <a:lnTo>
                      <a:pt x="779" y="20671"/>
                    </a:lnTo>
                    <a:lnTo>
                      <a:pt x="1196" y="22119"/>
                    </a:lnTo>
                    <a:lnTo>
                      <a:pt x="1702" y="23531"/>
                    </a:lnTo>
                    <a:lnTo>
                      <a:pt x="2282" y="24870"/>
                    </a:lnTo>
                    <a:lnTo>
                      <a:pt x="2951" y="26173"/>
                    </a:lnTo>
                    <a:lnTo>
                      <a:pt x="3693" y="27386"/>
                    </a:lnTo>
                    <a:lnTo>
                      <a:pt x="4526" y="28508"/>
                    </a:lnTo>
                    <a:lnTo>
                      <a:pt x="5413" y="29522"/>
                    </a:lnTo>
                    <a:lnTo>
                      <a:pt x="6390" y="30445"/>
                    </a:lnTo>
                    <a:lnTo>
                      <a:pt x="7422" y="31241"/>
                    </a:lnTo>
                    <a:lnTo>
                      <a:pt x="8526" y="31893"/>
                    </a:lnTo>
                    <a:lnTo>
                      <a:pt x="9685" y="32418"/>
                    </a:lnTo>
                    <a:lnTo>
                      <a:pt x="10915" y="32780"/>
                    </a:lnTo>
                    <a:lnTo>
                      <a:pt x="11567" y="32889"/>
                    </a:lnTo>
                    <a:lnTo>
                      <a:pt x="12526" y="33015"/>
                    </a:lnTo>
                    <a:lnTo>
                      <a:pt x="14336" y="33051"/>
                    </a:lnTo>
                    <a:lnTo>
                      <a:pt x="16002" y="32852"/>
                    </a:lnTo>
                    <a:lnTo>
                      <a:pt x="17522" y="32418"/>
                    </a:lnTo>
                    <a:lnTo>
                      <a:pt x="18916" y="31803"/>
                    </a:lnTo>
                    <a:lnTo>
                      <a:pt x="20183" y="31006"/>
                    </a:lnTo>
                    <a:lnTo>
                      <a:pt x="21341" y="30047"/>
                    </a:lnTo>
                    <a:lnTo>
                      <a:pt x="22355" y="28961"/>
                    </a:lnTo>
                    <a:lnTo>
                      <a:pt x="23278" y="27748"/>
                    </a:lnTo>
                    <a:lnTo>
                      <a:pt x="24074" y="26445"/>
                    </a:lnTo>
                    <a:lnTo>
                      <a:pt x="24780" y="25087"/>
                    </a:lnTo>
                    <a:lnTo>
                      <a:pt x="25378" y="23657"/>
                    </a:lnTo>
                    <a:lnTo>
                      <a:pt x="26102" y="21485"/>
                    </a:lnTo>
                    <a:lnTo>
                      <a:pt x="26771" y="18589"/>
                    </a:lnTo>
                    <a:lnTo>
                      <a:pt x="26970" y="17214"/>
                    </a:lnTo>
                    <a:lnTo>
                      <a:pt x="27097" y="16236"/>
                    </a:lnTo>
                    <a:lnTo>
                      <a:pt x="27188" y="14354"/>
                    </a:lnTo>
                    <a:lnTo>
                      <a:pt x="27133" y="12562"/>
                    </a:lnTo>
                    <a:lnTo>
                      <a:pt x="26916" y="10879"/>
                    </a:lnTo>
                    <a:lnTo>
                      <a:pt x="26554" y="9286"/>
                    </a:lnTo>
                    <a:lnTo>
                      <a:pt x="26047" y="7820"/>
                    </a:lnTo>
                    <a:lnTo>
                      <a:pt x="25396" y="6462"/>
                    </a:lnTo>
                    <a:lnTo>
                      <a:pt x="24617" y="5213"/>
                    </a:lnTo>
                    <a:lnTo>
                      <a:pt x="23694" y="4091"/>
                    </a:lnTo>
                    <a:lnTo>
                      <a:pt x="22644" y="3095"/>
                    </a:lnTo>
                    <a:lnTo>
                      <a:pt x="21468" y="2245"/>
                    </a:lnTo>
                    <a:lnTo>
                      <a:pt x="20183" y="1503"/>
                    </a:lnTo>
                    <a:lnTo>
                      <a:pt x="18771" y="923"/>
                    </a:lnTo>
                    <a:lnTo>
                      <a:pt x="17251" y="471"/>
                    </a:lnTo>
                    <a:lnTo>
                      <a:pt x="15622" y="181"/>
                    </a:lnTo>
                    <a:lnTo>
                      <a:pt x="13884" y="36"/>
                    </a:lnTo>
                    <a:lnTo>
                      <a:pt x="12979" y="18"/>
                    </a:lnTo>
                    <a:lnTo>
                      <a:pt x="1209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1"/>
              <p:cNvSpPr/>
              <p:nvPr/>
            </p:nvSpPr>
            <p:spPr>
              <a:xfrm>
                <a:off x="5621053" y="396189"/>
                <a:ext cx="865982" cy="1059764"/>
              </a:xfrm>
              <a:custGeom>
                <a:avLst/>
                <a:gdLst/>
                <a:ahLst/>
                <a:cxnLst/>
                <a:rect l="l" t="t" r="r" b="b"/>
                <a:pathLst>
                  <a:path w="27260" h="33360" extrusionOk="0">
                    <a:moveTo>
                      <a:pt x="12526" y="0"/>
                    </a:moveTo>
                    <a:lnTo>
                      <a:pt x="11874" y="19"/>
                    </a:lnTo>
                    <a:lnTo>
                      <a:pt x="10607" y="127"/>
                    </a:lnTo>
                    <a:lnTo>
                      <a:pt x="9394" y="326"/>
                    </a:lnTo>
                    <a:lnTo>
                      <a:pt x="8254" y="652"/>
                    </a:lnTo>
                    <a:lnTo>
                      <a:pt x="7168" y="1068"/>
                    </a:lnTo>
                    <a:lnTo>
                      <a:pt x="6154" y="1593"/>
                    </a:lnTo>
                    <a:lnTo>
                      <a:pt x="5213" y="2209"/>
                    </a:lnTo>
                    <a:lnTo>
                      <a:pt x="4344" y="2933"/>
                    </a:lnTo>
                    <a:lnTo>
                      <a:pt x="3548" y="3747"/>
                    </a:lnTo>
                    <a:lnTo>
                      <a:pt x="2824" y="4634"/>
                    </a:lnTo>
                    <a:lnTo>
                      <a:pt x="2172" y="5630"/>
                    </a:lnTo>
                    <a:lnTo>
                      <a:pt x="1611" y="6716"/>
                    </a:lnTo>
                    <a:lnTo>
                      <a:pt x="1122" y="7874"/>
                    </a:lnTo>
                    <a:lnTo>
                      <a:pt x="706" y="9123"/>
                    </a:lnTo>
                    <a:lnTo>
                      <a:pt x="398" y="10462"/>
                    </a:lnTo>
                    <a:lnTo>
                      <a:pt x="163" y="11856"/>
                    </a:lnTo>
                    <a:lnTo>
                      <a:pt x="91" y="12598"/>
                    </a:lnTo>
                    <a:lnTo>
                      <a:pt x="18" y="13431"/>
                    </a:lnTo>
                    <a:lnTo>
                      <a:pt x="0" y="15114"/>
                    </a:lnTo>
                    <a:lnTo>
                      <a:pt x="91" y="16816"/>
                    </a:lnTo>
                    <a:lnTo>
                      <a:pt x="290" y="18499"/>
                    </a:lnTo>
                    <a:lnTo>
                      <a:pt x="616" y="20200"/>
                    </a:lnTo>
                    <a:lnTo>
                      <a:pt x="1050" y="21848"/>
                    </a:lnTo>
                    <a:lnTo>
                      <a:pt x="1611" y="23458"/>
                    </a:lnTo>
                    <a:lnTo>
                      <a:pt x="2263" y="24997"/>
                    </a:lnTo>
                    <a:lnTo>
                      <a:pt x="3023" y="26463"/>
                    </a:lnTo>
                    <a:lnTo>
                      <a:pt x="3874" y="27821"/>
                    </a:lnTo>
                    <a:lnTo>
                      <a:pt x="4833" y="29070"/>
                    </a:lnTo>
                    <a:lnTo>
                      <a:pt x="5883" y="30192"/>
                    </a:lnTo>
                    <a:lnTo>
                      <a:pt x="7023" y="31169"/>
                    </a:lnTo>
                    <a:lnTo>
                      <a:pt x="8236" y="31984"/>
                    </a:lnTo>
                    <a:lnTo>
                      <a:pt x="9557" y="32617"/>
                    </a:lnTo>
                    <a:lnTo>
                      <a:pt x="10951" y="33052"/>
                    </a:lnTo>
                    <a:lnTo>
                      <a:pt x="11675" y="33178"/>
                    </a:lnTo>
                    <a:lnTo>
                      <a:pt x="12779" y="33323"/>
                    </a:lnTo>
                    <a:lnTo>
                      <a:pt x="13829" y="33359"/>
                    </a:lnTo>
                    <a:lnTo>
                      <a:pt x="14770" y="33323"/>
                    </a:lnTo>
                    <a:lnTo>
                      <a:pt x="16562" y="33052"/>
                    </a:lnTo>
                    <a:lnTo>
                      <a:pt x="18245" y="32509"/>
                    </a:lnTo>
                    <a:lnTo>
                      <a:pt x="19802" y="31694"/>
                    </a:lnTo>
                    <a:lnTo>
                      <a:pt x="20544" y="31169"/>
                    </a:lnTo>
                    <a:lnTo>
                      <a:pt x="20997" y="30807"/>
                    </a:lnTo>
                    <a:lnTo>
                      <a:pt x="21847" y="30047"/>
                    </a:lnTo>
                    <a:lnTo>
                      <a:pt x="22607" y="29214"/>
                    </a:lnTo>
                    <a:lnTo>
                      <a:pt x="23295" y="28327"/>
                    </a:lnTo>
                    <a:lnTo>
                      <a:pt x="24218" y="26916"/>
                    </a:lnTo>
                    <a:lnTo>
                      <a:pt x="25214" y="24961"/>
                    </a:lnTo>
                    <a:lnTo>
                      <a:pt x="25974" y="23006"/>
                    </a:lnTo>
                    <a:lnTo>
                      <a:pt x="26535" y="21124"/>
                    </a:lnTo>
                    <a:lnTo>
                      <a:pt x="27096" y="18608"/>
                    </a:lnTo>
                    <a:lnTo>
                      <a:pt x="27259" y="17377"/>
                    </a:lnTo>
                    <a:lnTo>
                      <a:pt x="26970" y="17341"/>
                    </a:lnTo>
                    <a:lnTo>
                      <a:pt x="26789" y="18553"/>
                    </a:lnTo>
                    <a:lnTo>
                      <a:pt x="26246" y="21033"/>
                    </a:lnTo>
                    <a:lnTo>
                      <a:pt x="25703" y="22879"/>
                    </a:lnTo>
                    <a:lnTo>
                      <a:pt x="24942" y="24816"/>
                    </a:lnTo>
                    <a:lnTo>
                      <a:pt x="23965" y="26753"/>
                    </a:lnTo>
                    <a:lnTo>
                      <a:pt x="22752" y="28581"/>
                    </a:lnTo>
                    <a:lnTo>
                      <a:pt x="21630" y="29830"/>
                    </a:lnTo>
                    <a:lnTo>
                      <a:pt x="20816" y="30572"/>
                    </a:lnTo>
                    <a:lnTo>
                      <a:pt x="20363" y="30934"/>
                    </a:lnTo>
                    <a:lnTo>
                      <a:pt x="19911" y="31260"/>
                    </a:lnTo>
                    <a:lnTo>
                      <a:pt x="18951" y="31821"/>
                    </a:lnTo>
                    <a:lnTo>
                      <a:pt x="17974" y="32291"/>
                    </a:lnTo>
                    <a:lnTo>
                      <a:pt x="16924" y="32635"/>
                    </a:lnTo>
                    <a:lnTo>
                      <a:pt x="15838" y="32889"/>
                    </a:lnTo>
                    <a:lnTo>
                      <a:pt x="14716" y="33034"/>
                    </a:lnTo>
                    <a:lnTo>
                      <a:pt x="13557" y="33052"/>
                    </a:lnTo>
                    <a:lnTo>
                      <a:pt x="12345" y="32979"/>
                    </a:lnTo>
                    <a:lnTo>
                      <a:pt x="11729" y="32889"/>
                    </a:lnTo>
                    <a:lnTo>
                      <a:pt x="11005" y="32762"/>
                    </a:lnTo>
                    <a:lnTo>
                      <a:pt x="9648" y="32328"/>
                    </a:lnTo>
                    <a:lnTo>
                      <a:pt x="8363" y="31712"/>
                    </a:lnTo>
                    <a:lnTo>
                      <a:pt x="7168" y="30916"/>
                    </a:lnTo>
                    <a:lnTo>
                      <a:pt x="6046" y="29956"/>
                    </a:lnTo>
                    <a:lnTo>
                      <a:pt x="5014" y="28852"/>
                    </a:lnTo>
                    <a:lnTo>
                      <a:pt x="4091" y="27622"/>
                    </a:lnTo>
                    <a:lnTo>
                      <a:pt x="3240" y="26282"/>
                    </a:lnTo>
                    <a:lnTo>
                      <a:pt x="2498" y="24834"/>
                    </a:lnTo>
                    <a:lnTo>
                      <a:pt x="1865" y="23314"/>
                    </a:lnTo>
                    <a:lnTo>
                      <a:pt x="1340" y="21739"/>
                    </a:lnTo>
                    <a:lnTo>
                      <a:pt x="905" y="20110"/>
                    </a:lnTo>
                    <a:lnTo>
                      <a:pt x="579" y="18445"/>
                    </a:lnTo>
                    <a:lnTo>
                      <a:pt x="380" y="16761"/>
                    </a:lnTo>
                    <a:lnTo>
                      <a:pt x="290" y="15096"/>
                    </a:lnTo>
                    <a:lnTo>
                      <a:pt x="326" y="13449"/>
                    </a:lnTo>
                    <a:lnTo>
                      <a:pt x="380" y="12634"/>
                    </a:lnTo>
                    <a:lnTo>
                      <a:pt x="471" y="11892"/>
                    </a:lnTo>
                    <a:lnTo>
                      <a:pt x="706" y="10481"/>
                    </a:lnTo>
                    <a:lnTo>
                      <a:pt x="1032" y="9141"/>
                    </a:lnTo>
                    <a:lnTo>
                      <a:pt x="1430" y="7892"/>
                    </a:lnTo>
                    <a:lnTo>
                      <a:pt x="1937" y="6734"/>
                    </a:lnTo>
                    <a:lnTo>
                      <a:pt x="2516" y="5666"/>
                    </a:lnTo>
                    <a:lnTo>
                      <a:pt x="3186" y="4670"/>
                    </a:lnTo>
                    <a:lnTo>
                      <a:pt x="3928" y="3783"/>
                    </a:lnTo>
                    <a:lnTo>
                      <a:pt x="4742" y="2987"/>
                    </a:lnTo>
                    <a:lnTo>
                      <a:pt x="5629" y="2299"/>
                    </a:lnTo>
                    <a:lnTo>
                      <a:pt x="6607" y="1702"/>
                    </a:lnTo>
                    <a:lnTo>
                      <a:pt x="7639" y="1213"/>
                    </a:lnTo>
                    <a:lnTo>
                      <a:pt x="8743" y="815"/>
                    </a:lnTo>
                    <a:lnTo>
                      <a:pt x="9919" y="543"/>
                    </a:lnTo>
                    <a:lnTo>
                      <a:pt x="11150" y="362"/>
                    </a:lnTo>
                    <a:lnTo>
                      <a:pt x="12435" y="308"/>
                    </a:lnTo>
                    <a:lnTo>
                      <a:pt x="13105" y="308"/>
                    </a:lnTo>
                    <a:lnTo>
                      <a:pt x="13123" y="19"/>
                    </a:lnTo>
                    <a:lnTo>
                      <a:pt x="128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1"/>
              <p:cNvSpPr/>
              <p:nvPr/>
            </p:nvSpPr>
            <p:spPr>
              <a:xfrm>
                <a:off x="5991906" y="396761"/>
                <a:ext cx="502022" cy="1059192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33342" extrusionOk="0">
                    <a:moveTo>
                      <a:pt x="1431" y="1"/>
                    </a:moveTo>
                    <a:lnTo>
                      <a:pt x="1449" y="290"/>
                    </a:lnTo>
                    <a:lnTo>
                      <a:pt x="1558" y="290"/>
                    </a:lnTo>
                    <a:lnTo>
                      <a:pt x="2390" y="308"/>
                    </a:lnTo>
                    <a:lnTo>
                      <a:pt x="4019" y="453"/>
                    </a:lnTo>
                    <a:lnTo>
                      <a:pt x="5558" y="725"/>
                    </a:lnTo>
                    <a:lnTo>
                      <a:pt x="7006" y="1123"/>
                    </a:lnTo>
                    <a:lnTo>
                      <a:pt x="8345" y="1666"/>
                    </a:lnTo>
                    <a:lnTo>
                      <a:pt x="9594" y="2317"/>
                    </a:lnTo>
                    <a:lnTo>
                      <a:pt x="10734" y="3114"/>
                    </a:lnTo>
                    <a:lnTo>
                      <a:pt x="11784" y="4037"/>
                    </a:lnTo>
                    <a:lnTo>
                      <a:pt x="12255" y="4544"/>
                    </a:lnTo>
                    <a:lnTo>
                      <a:pt x="12744" y="5141"/>
                    </a:lnTo>
                    <a:lnTo>
                      <a:pt x="13594" y="6408"/>
                    </a:lnTo>
                    <a:lnTo>
                      <a:pt x="14300" y="7784"/>
                    </a:lnTo>
                    <a:lnTo>
                      <a:pt x="14825" y="9286"/>
                    </a:lnTo>
                    <a:lnTo>
                      <a:pt x="15223" y="10915"/>
                    </a:lnTo>
                    <a:lnTo>
                      <a:pt x="15440" y="12616"/>
                    </a:lnTo>
                    <a:lnTo>
                      <a:pt x="15513" y="14426"/>
                    </a:lnTo>
                    <a:lnTo>
                      <a:pt x="15404" y="16345"/>
                    </a:lnTo>
                    <a:lnTo>
                      <a:pt x="15296" y="17323"/>
                    </a:lnTo>
                    <a:lnTo>
                      <a:pt x="15115" y="18535"/>
                    </a:lnTo>
                    <a:lnTo>
                      <a:pt x="14572" y="21015"/>
                    </a:lnTo>
                    <a:lnTo>
                      <a:pt x="14029" y="22861"/>
                    </a:lnTo>
                    <a:lnTo>
                      <a:pt x="13268" y="24798"/>
                    </a:lnTo>
                    <a:lnTo>
                      <a:pt x="12291" y="26735"/>
                    </a:lnTo>
                    <a:lnTo>
                      <a:pt x="11078" y="28563"/>
                    </a:lnTo>
                    <a:lnTo>
                      <a:pt x="9956" y="29812"/>
                    </a:lnTo>
                    <a:lnTo>
                      <a:pt x="9142" y="30554"/>
                    </a:lnTo>
                    <a:lnTo>
                      <a:pt x="8689" y="30916"/>
                    </a:lnTo>
                    <a:lnTo>
                      <a:pt x="8237" y="31242"/>
                    </a:lnTo>
                    <a:lnTo>
                      <a:pt x="7277" y="31803"/>
                    </a:lnTo>
                    <a:lnTo>
                      <a:pt x="6300" y="32273"/>
                    </a:lnTo>
                    <a:lnTo>
                      <a:pt x="5250" y="32617"/>
                    </a:lnTo>
                    <a:lnTo>
                      <a:pt x="4164" y="32871"/>
                    </a:lnTo>
                    <a:lnTo>
                      <a:pt x="3042" y="33016"/>
                    </a:lnTo>
                    <a:lnTo>
                      <a:pt x="1883" y="33034"/>
                    </a:lnTo>
                    <a:lnTo>
                      <a:pt x="671" y="32961"/>
                    </a:lnTo>
                    <a:lnTo>
                      <a:pt x="55" y="32871"/>
                    </a:lnTo>
                    <a:lnTo>
                      <a:pt x="1" y="33160"/>
                    </a:lnTo>
                    <a:lnTo>
                      <a:pt x="1105" y="33305"/>
                    </a:lnTo>
                    <a:lnTo>
                      <a:pt x="2155" y="33341"/>
                    </a:lnTo>
                    <a:lnTo>
                      <a:pt x="3096" y="33305"/>
                    </a:lnTo>
                    <a:lnTo>
                      <a:pt x="4888" y="33034"/>
                    </a:lnTo>
                    <a:lnTo>
                      <a:pt x="6571" y="32491"/>
                    </a:lnTo>
                    <a:lnTo>
                      <a:pt x="8128" y="31676"/>
                    </a:lnTo>
                    <a:lnTo>
                      <a:pt x="8870" y="31151"/>
                    </a:lnTo>
                    <a:lnTo>
                      <a:pt x="9323" y="30789"/>
                    </a:lnTo>
                    <a:lnTo>
                      <a:pt x="10173" y="30029"/>
                    </a:lnTo>
                    <a:lnTo>
                      <a:pt x="10933" y="29196"/>
                    </a:lnTo>
                    <a:lnTo>
                      <a:pt x="11621" y="28309"/>
                    </a:lnTo>
                    <a:lnTo>
                      <a:pt x="12544" y="26898"/>
                    </a:lnTo>
                    <a:lnTo>
                      <a:pt x="13540" y="24943"/>
                    </a:lnTo>
                    <a:lnTo>
                      <a:pt x="14300" y="22988"/>
                    </a:lnTo>
                    <a:lnTo>
                      <a:pt x="14861" y="21106"/>
                    </a:lnTo>
                    <a:lnTo>
                      <a:pt x="15422" y="18590"/>
                    </a:lnTo>
                    <a:lnTo>
                      <a:pt x="15585" y="17359"/>
                    </a:lnTo>
                    <a:lnTo>
                      <a:pt x="15712" y="16363"/>
                    </a:lnTo>
                    <a:lnTo>
                      <a:pt x="15802" y="14426"/>
                    </a:lnTo>
                    <a:lnTo>
                      <a:pt x="15748" y="12580"/>
                    </a:lnTo>
                    <a:lnTo>
                      <a:pt x="15513" y="10825"/>
                    </a:lnTo>
                    <a:lnTo>
                      <a:pt x="15115" y="9196"/>
                    </a:lnTo>
                    <a:lnTo>
                      <a:pt x="14572" y="7657"/>
                    </a:lnTo>
                    <a:lnTo>
                      <a:pt x="13848" y="6245"/>
                    </a:lnTo>
                    <a:lnTo>
                      <a:pt x="12979" y="4942"/>
                    </a:lnTo>
                    <a:lnTo>
                      <a:pt x="12472" y="4345"/>
                    </a:lnTo>
                    <a:lnTo>
                      <a:pt x="11983" y="3820"/>
                    </a:lnTo>
                    <a:lnTo>
                      <a:pt x="10933" y="2878"/>
                    </a:lnTo>
                    <a:lnTo>
                      <a:pt x="9757" y="2064"/>
                    </a:lnTo>
                    <a:lnTo>
                      <a:pt x="8490" y="1394"/>
                    </a:lnTo>
                    <a:lnTo>
                      <a:pt x="7114" y="833"/>
                    </a:lnTo>
                    <a:lnTo>
                      <a:pt x="5630" y="435"/>
                    </a:lnTo>
                    <a:lnTo>
                      <a:pt x="4073" y="145"/>
                    </a:lnTo>
                    <a:lnTo>
                      <a:pt x="2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>
                <a:off x="5900480" y="1453602"/>
                <a:ext cx="194385" cy="138062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4346" extrusionOk="0">
                    <a:moveTo>
                      <a:pt x="3585" y="1"/>
                    </a:moveTo>
                    <a:lnTo>
                      <a:pt x="2752" y="182"/>
                    </a:lnTo>
                    <a:lnTo>
                      <a:pt x="2046" y="399"/>
                    </a:lnTo>
                    <a:lnTo>
                      <a:pt x="1539" y="580"/>
                    </a:lnTo>
                    <a:lnTo>
                      <a:pt x="960" y="888"/>
                    </a:lnTo>
                    <a:lnTo>
                      <a:pt x="743" y="1051"/>
                    </a:lnTo>
                    <a:lnTo>
                      <a:pt x="381" y="1358"/>
                    </a:lnTo>
                    <a:lnTo>
                      <a:pt x="146" y="1684"/>
                    </a:lnTo>
                    <a:lnTo>
                      <a:pt x="19" y="2028"/>
                    </a:lnTo>
                    <a:lnTo>
                      <a:pt x="1" y="2209"/>
                    </a:lnTo>
                    <a:lnTo>
                      <a:pt x="19" y="2408"/>
                    </a:lnTo>
                    <a:lnTo>
                      <a:pt x="146" y="2752"/>
                    </a:lnTo>
                    <a:lnTo>
                      <a:pt x="417" y="3006"/>
                    </a:lnTo>
                    <a:lnTo>
                      <a:pt x="779" y="3169"/>
                    </a:lnTo>
                    <a:lnTo>
                      <a:pt x="1015" y="3187"/>
                    </a:lnTo>
                    <a:lnTo>
                      <a:pt x="1214" y="3205"/>
                    </a:lnTo>
                    <a:lnTo>
                      <a:pt x="1648" y="3096"/>
                    </a:lnTo>
                    <a:lnTo>
                      <a:pt x="2245" y="2807"/>
                    </a:lnTo>
                    <a:lnTo>
                      <a:pt x="2553" y="2553"/>
                    </a:lnTo>
                    <a:lnTo>
                      <a:pt x="3006" y="2137"/>
                    </a:lnTo>
                    <a:lnTo>
                      <a:pt x="3476" y="1449"/>
                    </a:lnTo>
                    <a:lnTo>
                      <a:pt x="3657" y="960"/>
                    </a:lnTo>
                    <a:lnTo>
                      <a:pt x="3639" y="1069"/>
                    </a:lnTo>
                    <a:lnTo>
                      <a:pt x="3639" y="1196"/>
                    </a:lnTo>
                    <a:lnTo>
                      <a:pt x="3621" y="1648"/>
                    </a:lnTo>
                    <a:lnTo>
                      <a:pt x="3675" y="2553"/>
                    </a:lnTo>
                    <a:lnTo>
                      <a:pt x="3838" y="3078"/>
                    </a:lnTo>
                    <a:lnTo>
                      <a:pt x="4019" y="3531"/>
                    </a:lnTo>
                    <a:lnTo>
                      <a:pt x="4381" y="4001"/>
                    </a:lnTo>
                    <a:lnTo>
                      <a:pt x="4689" y="4200"/>
                    </a:lnTo>
                    <a:lnTo>
                      <a:pt x="4852" y="4273"/>
                    </a:lnTo>
                    <a:lnTo>
                      <a:pt x="5051" y="4345"/>
                    </a:lnTo>
                    <a:lnTo>
                      <a:pt x="5377" y="4345"/>
                    </a:lnTo>
                    <a:lnTo>
                      <a:pt x="5648" y="4255"/>
                    </a:lnTo>
                    <a:lnTo>
                      <a:pt x="5974" y="4001"/>
                    </a:lnTo>
                    <a:lnTo>
                      <a:pt x="6119" y="3766"/>
                    </a:lnTo>
                    <a:lnTo>
                      <a:pt x="5847" y="3621"/>
                    </a:lnTo>
                    <a:lnTo>
                      <a:pt x="5721" y="3838"/>
                    </a:lnTo>
                    <a:lnTo>
                      <a:pt x="5395" y="4037"/>
                    </a:lnTo>
                    <a:lnTo>
                      <a:pt x="5123" y="4037"/>
                    </a:lnTo>
                    <a:lnTo>
                      <a:pt x="4960" y="4001"/>
                    </a:lnTo>
                    <a:lnTo>
                      <a:pt x="4689" y="3874"/>
                    </a:lnTo>
                    <a:lnTo>
                      <a:pt x="4273" y="3368"/>
                    </a:lnTo>
                    <a:lnTo>
                      <a:pt x="4128" y="2988"/>
                    </a:lnTo>
                    <a:lnTo>
                      <a:pt x="3983" y="2499"/>
                    </a:lnTo>
                    <a:lnTo>
                      <a:pt x="3929" y="1648"/>
                    </a:lnTo>
                    <a:lnTo>
                      <a:pt x="3947" y="1214"/>
                    </a:lnTo>
                    <a:lnTo>
                      <a:pt x="3947" y="996"/>
                    </a:lnTo>
                    <a:lnTo>
                      <a:pt x="3947" y="779"/>
                    </a:lnTo>
                    <a:lnTo>
                      <a:pt x="4001" y="743"/>
                    </a:lnTo>
                    <a:lnTo>
                      <a:pt x="4019" y="689"/>
                    </a:lnTo>
                    <a:lnTo>
                      <a:pt x="4001" y="580"/>
                    </a:lnTo>
                    <a:lnTo>
                      <a:pt x="3874" y="508"/>
                    </a:lnTo>
                    <a:lnTo>
                      <a:pt x="3748" y="508"/>
                    </a:lnTo>
                    <a:lnTo>
                      <a:pt x="3712" y="490"/>
                    </a:lnTo>
                    <a:lnTo>
                      <a:pt x="3585" y="490"/>
                    </a:lnTo>
                    <a:lnTo>
                      <a:pt x="3422" y="526"/>
                    </a:lnTo>
                    <a:lnTo>
                      <a:pt x="3386" y="616"/>
                    </a:lnTo>
                    <a:lnTo>
                      <a:pt x="3386" y="671"/>
                    </a:lnTo>
                    <a:lnTo>
                      <a:pt x="3404" y="707"/>
                    </a:lnTo>
                    <a:lnTo>
                      <a:pt x="3223" y="1232"/>
                    </a:lnTo>
                    <a:lnTo>
                      <a:pt x="2788" y="1920"/>
                    </a:lnTo>
                    <a:lnTo>
                      <a:pt x="2336" y="2336"/>
                    </a:lnTo>
                    <a:lnTo>
                      <a:pt x="2064" y="2553"/>
                    </a:lnTo>
                    <a:lnTo>
                      <a:pt x="1558" y="2807"/>
                    </a:lnTo>
                    <a:lnTo>
                      <a:pt x="1196" y="2897"/>
                    </a:lnTo>
                    <a:lnTo>
                      <a:pt x="1033" y="2897"/>
                    </a:lnTo>
                    <a:lnTo>
                      <a:pt x="870" y="2879"/>
                    </a:lnTo>
                    <a:lnTo>
                      <a:pt x="598" y="2770"/>
                    </a:lnTo>
                    <a:lnTo>
                      <a:pt x="417" y="2589"/>
                    </a:lnTo>
                    <a:lnTo>
                      <a:pt x="309" y="2354"/>
                    </a:lnTo>
                    <a:lnTo>
                      <a:pt x="309" y="2227"/>
                    </a:lnTo>
                    <a:lnTo>
                      <a:pt x="327" y="2082"/>
                    </a:lnTo>
                    <a:lnTo>
                      <a:pt x="417" y="1811"/>
                    </a:lnTo>
                    <a:lnTo>
                      <a:pt x="761" y="1395"/>
                    </a:lnTo>
                    <a:lnTo>
                      <a:pt x="1123" y="1141"/>
                    </a:lnTo>
                    <a:lnTo>
                      <a:pt x="1648" y="852"/>
                    </a:lnTo>
                    <a:lnTo>
                      <a:pt x="2155" y="671"/>
                    </a:lnTo>
                    <a:lnTo>
                      <a:pt x="2825" y="472"/>
                    </a:lnTo>
                    <a:lnTo>
                      <a:pt x="3639" y="309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6014334" y="1452458"/>
                <a:ext cx="85137" cy="13920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4382" extrusionOk="0">
                    <a:moveTo>
                      <a:pt x="182" y="1"/>
                    </a:moveTo>
                    <a:lnTo>
                      <a:pt x="55" y="37"/>
                    </a:lnTo>
                    <a:lnTo>
                      <a:pt x="1" y="37"/>
                    </a:lnTo>
                    <a:lnTo>
                      <a:pt x="55" y="345"/>
                    </a:lnTo>
                    <a:lnTo>
                      <a:pt x="109" y="327"/>
                    </a:lnTo>
                    <a:lnTo>
                      <a:pt x="218" y="308"/>
                    </a:lnTo>
                    <a:lnTo>
                      <a:pt x="345" y="327"/>
                    </a:lnTo>
                    <a:lnTo>
                      <a:pt x="417" y="363"/>
                    </a:lnTo>
                    <a:lnTo>
                      <a:pt x="1051" y="833"/>
                    </a:lnTo>
                    <a:lnTo>
                      <a:pt x="1702" y="1521"/>
                    </a:lnTo>
                    <a:lnTo>
                      <a:pt x="2028" y="1992"/>
                    </a:lnTo>
                    <a:lnTo>
                      <a:pt x="2137" y="2245"/>
                    </a:lnTo>
                    <a:lnTo>
                      <a:pt x="2318" y="2661"/>
                    </a:lnTo>
                    <a:lnTo>
                      <a:pt x="2372" y="3205"/>
                    </a:lnTo>
                    <a:lnTo>
                      <a:pt x="2318" y="3512"/>
                    </a:lnTo>
                    <a:lnTo>
                      <a:pt x="2263" y="3657"/>
                    </a:lnTo>
                    <a:lnTo>
                      <a:pt x="2137" y="3874"/>
                    </a:lnTo>
                    <a:lnTo>
                      <a:pt x="1811" y="4073"/>
                    </a:lnTo>
                    <a:lnTo>
                      <a:pt x="1539" y="4073"/>
                    </a:lnTo>
                    <a:lnTo>
                      <a:pt x="1376" y="4037"/>
                    </a:lnTo>
                    <a:lnTo>
                      <a:pt x="1268" y="4309"/>
                    </a:lnTo>
                    <a:lnTo>
                      <a:pt x="1467" y="4381"/>
                    </a:lnTo>
                    <a:lnTo>
                      <a:pt x="1793" y="4381"/>
                    </a:lnTo>
                    <a:lnTo>
                      <a:pt x="2064" y="4291"/>
                    </a:lnTo>
                    <a:lnTo>
                      <a:pt x="2390" y="4037"/>
                    </a:lnTo>
                    <a:lnTo>
                      <a:pt x="2535" y="3802"/>
                    </a:lnTo>
                    <a:lnTo>
                      <a:pt x="2607" y="3621"/>
                    </a:lnTo>
                    <a:lnTo>
                      <a:pt x="2680" y="3241"/>
                    </a:lnTo>
                    <a:lnTo>
                      <a:pt x="2607" y="2607"/>
                    </a:lnTo>
                    <a:lnTo>
                      <a:pt x="2426" y="2118"/>
                    </a:lnTo>
                    <a:lnTo>
                      <a:pt x="2300" y="1847"/>
                    </a:lnTo>
                    <a:lnTo>
                      <a:pt x="1956" y="1340"/>
                    </a:lnTo>
                    <a:lnTo>
                      <a:pt x="1250" y="616"/>
                    </a:lnTo>
                    <a:lnTo>
                      <a:pt x="598" y="109"/>
                    </a:lnTo>
                    <a:lnTo>
                      <a:pt x="453" y="37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1"/>
              <p:cNvSpPr/>
              <p:nvPr/>
            </p:nvSpPr>
            <p:spPr>
              <a:xfrm>
                <a:off x="6132795" y="520400"/>
                <a:ext cx="253028" cy="254172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8001" extrusionOk="0">
                    <a:moveTo>
                      <a:pt x="2064" y="0"/>
                    </a:moveTo>
                    <a:lnTo>
                      <a:pt x="1231" y="181"/>
                    </a:lnTo>
                    <a:lnTo>
                      <a:pt x="815" y="398"/>
                    </a:lnTo>
                    <a:lnTo>
                      <a:pt x="598" y="634"/>
                    </a:lnTo>
                    <a:lnTo>
                      <a:pt x="254" y="1050"/>
                    </a:lnTo>
                    <a:lnTo>
                      <a:pt x="73" y="1448"/>
                    </a:lnTo>
                    <a:lnTo>
                      <a:pt x="0" y="1792"/>
                    </a:lnTo>
                    <a:lnTo>
                      <a:pt x="37" y="2118"/>
                    </a:lnTo>
                    <a:lnTo>
                      <a:pt x="163" y="2407"/>
                    </a:lnTo>
                    <a:lnTo>
                      <a:pt x="471" y="2824"/>
                    </a:lnTo>
                    <a:lnTo>
                      <a:pt x="1448" y="3493"/>
                    </a:lnTo>
                    <a:lnTo>
                      <a:pt x="2553" y="4073"/>
                    </a:lnTo>
                    <a:lnTo>
                      <a:pt x="3132" y="4453"/>
                    </a:lnTo>
                    <a:lnTo>
                      <a:pt x="3331" y="4652"/>
                    </a:lnTo>
                    <a:lnTo>
                      <a:pt x="3639" y="5086"/>
                    </a:lnTo>
                    <a:lnTo>
                      <a:pt x="4091" y="6136"/>
                    </a:lnTo>
                    <a:lnTo>
                      <a:pt x="4435" y="6933"/>
                    </a:lnTo>
                    <a:lnTo>
                      <a:pt x="4725" y="7385"/>
                    </a:lnTo>
                    <a:lnTo>
                      <a:pt x="5123" y="7747"/>
                    </a:lnTo>
                    <a:lnTo>
                      <a:pt x="5612" y="7964"/>
                    </a:lnTo>
                    <a:lnTo>
                      <a:pt x="5937" y="8000"/>
                    </a:lnTo>
                    <a:lnTo>
                      <a:pt x="6408" y="8000"/>
                    </a:lnTo>
                    <a:lnTo>
                      <a:pt x="7114" y="7838"/>
                    </a:lnTo>
                    <a:lnTo>
                      <a:pt x="7603" y="7457"/>
                    </a:lnTo>
                    <a:lnTo>
                      <a:pt x="7874" y="6933"/>
                    </a:lnTo>
                    <a:lnTo>
                      <a:pt x="7965" y="6263"/>
                    </a:lnTo>
                    <a:lnTo>
                      <a:pt x="7856" y="5485"/>
                    </a:lnTo>
                    <a:lnTo>
                      <a:pt x="7603" y="4652"/>
                    </a:lnTo>
                    <a:lnTo>
                      <a:pt x="7204" y="3801"/>
                    </a:lnTo>
                    <a:lnTo>
                      <a:pt x="6679" y="2950"/>
                    </a:lnTo>
                    <a:lnTo>
                      <a:pt x="6064" y="2136"/>
                    </a:lnTo>
                    <a:lnTo>
                      <a:pt x="5340" y="1412"/>
                    </a:lnTo>
                    <a:lnTo>
                      <a:pt x="4580" y="797"/>
                    </a:lnTo>
                    <a:lnTo>
                      <a:pt x="3765" y="344"/>
                    </a:lnTo>
                    <a:lnTo>
                      <a:pt x="2915" y="54"/>
                    </a:lnTo>
                    <a:lnTo>
                      <a:pt x="20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6289759" y="826861"/>
                <a:ext cx="112171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3531" extrusionOk="0">
                    <a:moveTo>
                      <a:pt x="1449" y="1"/>
                    </a:moveTo>
                    <a:lnTo>
                      <a:pt x="942" y="145"/>
                    </a:lnTo>
                    <a:lnTo>
                      <a:pt x="435" y="580"/>
                    </a:lnTo>
                    <a:lnTo>
                      <a:pt x="109" y="1159"/>
                    </a:lnTo>
                    <a:lnTo>
                      <a:pt x="1" y="1829"/>
                    </a:lnTo>
                    <a:lnTo>
                      <a:pt x="128" y="2480"/>
                    </a:lnTo>
                    <a:lnTo>
                      <a:pt x="471" y="3041"/>
                    </a:lnTo>
                    <a:lnTo>
                      <a:pt x="906" y="3331"/>
                    </a:lnTo>
                    <a:lnTo>
                      <a:pt x="1268" y="3458"/>
                    </a:lnTo>
                    <a:lnTo>
                      <a:pt x="1467" y="3494"/>
                    </a:lnTo>
                    <a:lnTo>
                      <a:pt x="1702" y="3530"/>
                    </a:lnTo>
                    <a:lnTo>
                      <a:pt x="2101" y="3530"/>
                    </a:lnTo>
                    <a:lnTo>
                      <a:pt x="2607" y="3403"/>
                    </a:lnTo>
                    <a:lnTo>
                      <a:pt x="3132" y="2969"/>
                    </a:lnTo>
                    <a:lnTo>
                      <a:pt x="3440" y="2372"/>
                    </a:lnTo>
                    <a:lnTo>
                      <a:pt x="3530" y="1684"/>
                    </a:lnTo>
                    <a:lnTo>
                      <a:pt x="3422" y="1014"/>
                    </a:lnTo>
                    <a:lnTo>
                      <a:pt x="3060" y="453"/>
                    </a:lnTo>
                    <a:lnTo>
                      <a:pt x="2625" y="163"/>
                    </a:lnTo>
                    <a:lnTo>
                      <a:pt x="2263" y="55"/>
                    </a:lnTo>
                    <a:lnTo>
                      <a:pt x="2046" y="37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21"/>
            <p:cNvGrpSpPr/>
            <p:nvPr/>
          </p:nvGrpSpPr>
          <p:grpSpPr>
            <a:xfrm rot="1393417">
              <a:off x="6237399" y="4486854"/>
              <a:ext cx="731747" cy="648568"/>
              <a:chOff x="3594159" y="415726"/>
              <a:chExt cx="839520" cy="744090"/>
            </a:xfrm>
          </p:grpSpPr>
          <p:sp>
            <p:nvSpPr>
              <p:cNvPr id="647" name="Google Shape;647;p21"/>
              <p:cNvSpPr/>
              <p:nvPr/>
            </p:nvSpPr>
            <p:spPr>
              <a:xfrm>
                <a:off x="3598765" y="419761"/>
                <a:ext cx="830339" cy="735449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3151" extrusionOk="0">
                    <a:moveTo>
                      <a:pt x="16472" y="1"/>
                    </a:moveTo>
                    <a:lnTo>
                      <a:pt x="15983" y="55"/>
                    </a:lnTo>
                    <a:lnTo>
                      <a:pt x="15530" y="254"/>
                    </a:lnTo>
                    <a:lnTo>
                      <a:pt x="15114" y="544"/>
                    </a:lnTo>
                    <a:lnTo>
                      <a:pt x="14752" y="924"/>
                    </a:lnTo>
                    <a:lnTo>
                      <a:pt x="14462" y="1376"/>
                    </a:lnTo>
                    <a:lnTo>
                      <a:pt x="14281" y="1865"/>
                    </a:lnTo>
                    <a:lnTo>
                      <a:pt x="14245" y="2118"/>
                    </a:lnTo>
                    <a:lnTo>
                      <a:pt x="14209" y="2625"/>
                    </a:lnTo>
                    <a:lnTo>
                      <a:pt x="14390" y="3621"/>
                    </a:lnTo>
                    <a:lnTo>
                      <a:pt x="14987" y="5069"/>
                    </a:lnTo>
                    <a:lnTo>
                      <a:pt x="15512" y="5974"/>
                    </a:lnTo>
                    <a:lnTo>
                      <a:pt x="15766" y="6426"/>
                    </a:lnTo>
                    <a:lnTo>
                      <a:pt x="16236" y="7385"/>
                    </a:lnTo>
                    <a:lnTo>
                      <a:pt x="16562" y="8363"/>
                    </a:lnTo>
                    <a:lnTo>
                      <a:pt x="16634" y="9377"/>
                    </a:lnTo>
                    <a:lnTo>
                      <a:pt x="16544" y="9883"/>
                    </a:lnTo>
                    <a:lnTo>
                      <a:pt x="16490" y="10064"/>
                    </a:lnTo>
                    <a:lnTo>
                      <a:pt x="16327" y="10444"/>
                    </a:lnTo>
                    <a:lnTo>
                      <a:pt x="16073" y="10734"/>
                    </a:lnTo>
                    <a:lnTo>
                      <a:pt x="15748" y="10915"/>
                    </a:lnTo>
                    <a:lnTo>
                      <a:pt x="15567" y="10951"/>
                    </a:lnTo>
                    <a:lnTo>
                      <a:pt x="15349" y="10933"/>
                    </a:lnTo>
                    <a:lnTo>
                      <a:pt x="14987" y="10770"/>
                    </a:lnTo>
                    <a:lnTo>
                      <a:pt x="14535" y="10318"/>
                    </a:lnTo>
                    <a:lnTo>
                      <a:pt x="14318" y="9938"/>
                    </a:lnTo>
                    <a:lnTo>
                      <a:pt x="12544" y="6879"/>
                    </a:lnTo>
                    <a:lnTo>
                      <a:pt x="10770" y="3802"/>
                    </a:lnTo>
                    <a:lnTo>
                      <a:pt x="10498" y="3349"/>
                    </a:lnTo>
                    <a:lnTo>
                      <a:pt x="9829" y="2444"/>
                    </a:lnTo>
                    <a:lnTo>
                      <a:pt x="9250" y="1901"/>
                    </a:lnTo>
                    <a:lnTo>
                      <a:pt x="8815" y="1630"/>
                    </a:lnTo>
                    <a:lnTo>
                      <a:pt x="8363" y="1467"/>
                    </a:lnTo>
                    <a:lnTo>
                      <a:pt x="7874" y="1430"/>
                    </a:lnTo>
                    <a:lnTo>
                      <a:pt x="7602" y="1467"/>
                    </a:lnTo>
                    <a:lnTo>
                      <a:pt x="7313" y="1539"/>
                    </a:lnTo>
                    <a:lnTo>
                      <a:pt x="6806" y="1847"/>
                    </a:lnTo>
                    <a:lnTo>
                      <a:pt x="6444" y="2281"/>
                    </a:lnTo>
                    <a:lnTo>
                      <a:pt x="6209" y="2842"/>
                    </a:lnTo>
                    <a:lnTo>
                      <a:pt x="6064" y="3476"/>
                    </a:lnTo>
                    <a:lnTo>
                      <a:pt x="6046" y="4146"/>
                    </a:lnTo>
                    <a:lnTo>
                      <a:pt x="6118" y="4815"/>
                    </a:lnTo>
                    <a:lnTo>
                      <a:pt x="6281" y="5485"/>
                    </a:lnTo>
                    <a:lnTo>
                      <a:pt x="6390" y="5793"/>
                    </a:lnTo>
                    <a:lnTo>
                      <a:pt x="6752" y="6643"/>
                    </a:lnTo>
                    <a:lnTo>
                      <a:pt x="7747" y="8218"/>
                    </a:lnTo>
                    <a:lnTo>
                      <a:pt x="8978" y="9594"/>
                    </a:lnTo>
                    <a:lnTo>
                      <a:pt x="10444" y="10734"/>
                    </a:lnTo>
                    <a:lnTo>
                      <a:pt x="11241" y="11205"/>
                    </a:lnTo>
                    <a:lnTo>
                      <a:pt x="11910" y="11549"/>
                    </a:lnTo>
                    <a:lnTo>
                      <a:pt x="12815" y="12182"/>
                    </a:lnTo>
                    <a:lnTo>
                      <a:pt x="13214" y="12743"/>
                    </a:lnTo>
                    <a:lnTo>
                      <a:pt x="13322" y="13087"/>
                    </a:lnTo>
                    <a:lnTo>
                      <a:pt x="13340" y="13268"/>
                    </a:lnTo>
                    <a:lnTo>
                      <a:pt x="13304" y="13648"/>
                    </a:lnTo>
                    <a:lnTo>
                      <a:pt x="13105" y="14155"/>
                    </a:lnTo>
                    <a:lnTo>
                      <a:pt x="12580" y="14698"/>
                    </a:lnTo>
                    <a:lnTo>
                      <a:pt x="11874" y="15042"/>
                    </a:lnTo>
                    <a:lnTo>
                      <a:pt x="11494" y="15114"/>
                    </a:lnTo>
                    <a:lnTo>
                      <a:pt x="11114" y="15114"/>
                    </a:lnTo>
                    <a:lnTo>
                      <a:pt x="10372" y="14988"/>
                    </a:lnTo>
                    <a:lnTo>
                      <a:pt x="9666" y="14698"/>
                    </a:lnTo>
                    <a:lnTo>
                      <a:pt x="8978" y="14318"/>
                    </a:lnTo>
                    <a:lnTo>
                      <a:pt x="8670" y="14101"/>
                    </a:lnTo>
                    <a:lnTo>
                      <a:pt x="7874" y="13521"/>
                    </a:lnTo>
                    <a:lnTo>
                      <a:pt x="6281" y="12327"/>
                    </a:lnTo>
                    <a:lnTo>
                      <a:pt x="5430" y="11838"/>
                    </a:lnTo>
                    <a:lnTo>
                      <a:pt x="4996" y="11621"/>
                    </a:lnTo>
                    <a:lnTo>
                      <a:pt x="4037" y="11295"/>
                    </a:lnTo>
                    <a:lnTo>
                      <a:pt x="3077" y="11168"/>
                    </a:lnTo>
                    <a:lnTo>
                      <a:pt x="2100" y="11259"/>
                    </a:lnTo>
                    <a:lnTo>
                      <a:pt x="1647" y="11422"/>
                    </a:lnTo>
                    <a:lnTo>
                      <a:pt x="1412" y="11530"/>
                    </a:lnTo>
                    <a:lnTo>
                      <a:pt x="1014" y="11802"/>
                    </a:lnTo>
                    <a:lnTo>
                      <a:pt x="652" y="12146"/>
                    </a:lnTo>
                    <a:lnTo>
                      <a:pt x="362" y="12544"/>
                    </a:lnTo>
                    <a:lnTo>
                      <a:pt x="145" y="12997"/>
                    </a:lnTo>
                    <a:lnTo>
                      <a:pt x="18" y="13467"/>
                    </a:lnTo>
                    <a:lnTo>
                      <a:pt x="0" y="13938"/>
                    </a:lnTo>
                    <a:lnTo>
                      <a:pt x="91" y="14408"/>
                    </a:lnTo>
                    <a:lnTo>
                      <a:pt x="181" y="14626"/>
                    </a:lnTo>
                    <a:lnTo>
                      <a:pt x="290" y="14825"/>
                    </a:lnTo>
                    <a:lnTo>
                      <a:pt x="579" y="15169"/>
                    </a:lnTo>
                    <a:lnTo>
                      <a:pt x="1104" y="15585"/>
                    </a:lnTo>
                    <a:lnTo>
                      <a:pt x="1955" y="15965"/>
                    </a:lnTo>
                    <a:lnTo>
                      <a:pt x="2896" y="16218"/>
                    </a:lnTo>
                    <a:lnTo>
                      <a:pt x="3349" y="16309"/>
                    </a:lnTo>
                    <a:lnTo>
                      <a:pt x="4471" y="16544"/>
                    </a:lnTo>
                    <a:lnTo>
                      <a:pt x="6679" y="17069"/>
                    </a:lnTo>
                    <a:lnTo>
                      <a:pt x="9883" y="18028"/>
                    </a:lnTo>
                    <a:lnTo>
                      <a:pt x="14082" y="19567"/>
                    </a:lnTo>
                    <a:lnTo>
                      <a:pt x="18191" y="21323"/>
                    </a:lnTo>
                    <a:lnTo>
                      <a:pt x="20255" y="22264"/>
                    </a:lnTo>
                    <a:lnTo>
                      <a:pt x="20924" y="22572"/>
                    </a:lnTo>
                    <a:lnTo>
                      <a:pt x="22010" y="22970"/>
                    </a:lnTo>
                    <a:lnTo>
                      <a:pt x="22861" y="23151"/>
                    </a:lnTo>
                    <a:lnTo>
                      <a:pt x="23513" y="23060"/>
                    </a:lnTo>
                    <a:lnTo>
                      <a:pt x="24001" y="22716"/>
                    </a:lnTo>
                    <a:lnTo>
                      <a:pt x="24418" y="22101"/>
                    </a:lnTo>
                    <a:lnTo>
                      <a:pt x="24924" y="20671"/>
                    </a:lnTo>
                    <a:lnTo>
                      <a:pt x="25286" y="19259"/>
                    </a:lnTo>
                    <a:lnTo>
                      <a:pt x="25522" y="18264"/>
                    </a:lnTo>
                    <a:lnTo>
                      <a:pt x="25884" y="16218"/>
                    </a:lnTo>
                    <a:lnTo>
                      <a:pt x="26083" y="14137"/>
                    </a:lnTo>
                    <a:lnTo>
                      <a:pt x="26137" y="12073"/>
                    </a:lnTo>
                    <a:lnTo>
                      <a:pt x="26083" y="11024"/>
                    </a:lnTo>
                    <a:lnTo>
                      <a:pt x="26047" y="10372"/>
                    </a:lnTo>
                    <a:lnTo>
                      <a:pt x="25866" y="9377"/>
                    </a:lnTo>
                    <a:lnTo>
                      <a:pt x="25612" y="8761"/>
                    </a:lnTo>
                    <a:lnTo>
                      <a:pt x="25449" y="8490"/>
                    </a:lnTo>
                    <a:lnTo>
                      <a:pt x="25250" y="8218"/>
                    </a:lnTo>
                    <a:lnTo>
                      <a:pt x="24725" y="7784"/>
                    </a:lnTo>
                    <a:lnTo>
                      <a:pt x="24110" y="7548"/>
                    </a:lnTo>
                    <a:lnTo>
                      <a:pt x="23458" y="7530"/>
                    </a:lnTo>
                    <a:lnTo>
                      <a:pt x="23151" y="7639"/>
                    </a:lnTo>
                    <a:lnTo>
                      <a:pt x="22952" y="7747"/>
                    </a:lnTo>
                    <a:lnTo>
                      <a:pt x="22626" y="8037"/>
                    </a:lnTo>
                    <a:lnTo>
                      <a:pt x="22300" y="8580"/>
                    </a:lnTo>
                    <a:lnTo>
                      <a:pt x="22083" y="9503"/>
                    </a:lnTo>
                    <a:lnTo>
                      <a:pt x="22028" y="10499"/>
                    </a:lnTo>
                    <a:lnTo>
                      <a:pt x="22028" y="10969"/>
                    </a:lnTo>
                    <a:lnTo>
                      <a:pt x="22010" y="11440"/>
                    </a:lnTo>
                    <a:lnTo>
                      <a:pt x="21757" y="12417"/>
                    </a:lnTo>
                    <a:lnTo>
                      <a:pt x="21413" y="13033"/>
                    </a:lnTo>
                    <a:lnTo>
                      <a:pt x="21105" y="13340"/>
                    </a:lnTo>
                    <a:lnTo>
                      <a:pt x="20761" y="13558"/>
                    </a:lnTo>
                    <a:lnTo>
                      <a:pt x="20345" y="13612"/>
                    </a:lnTo>
                    <a:lnTo>
                      <a:pt x="20128" y="13594"/>
                    </a:lnTo>
                    <a:lnTo>
                      <a:pt x="19947" y="13540"/>
                    </a:lnTo>
                    <a:lnTo>
                      <a:pt x="19639" y="13377"/>
                    </a:lnTo>
                    <a:lnTo>
                      <a:pt x="19277" y="12997"/>
                    </a:lnTo>
                    <a:lnTo>
                      <a:pt x="18988" y="12309"/>
                    </a:lnTo>
                    <a:lnTo>
                      <a:pt x="18825" y="11530"/>
                    </a:lnTo>
                    <a:lnTo>
                      <a:pt x="18788" y="11150"/>
                    </a:lnTo>
                    <a:lnTo>
                      <a:pt x="18499" y="6969"/>
                    </a:lnTo>
                    <a:lnTo>
                      <a:pt x="18191" y="2806"/>
                    </a:lnTo>
                    <a:lnTo>
                      <a:pt x="18155" y="2444"/>
                    </a:lnTo>
                    <a:lnTo>
                      <a:pt x="18046" y="1702"/>
                    </a:lnTo>
                    <a:lnTo>
                      <a:pt x="17829" y="1014"/>
                    </a:lnTo>
                    <a:lnTo>
                      <a:pt x="17431" y="435"/>
                    </a:lnTo>
                    <a:lnTo>
                      <a:pt x="17159" y="236"/>
                    </a:lnTo>
                    <a:lnTo>
                      <a:pt x="16924" y="109"/>
                    </a:lnTo>
                    <a:lnTo>
                      <a:pt x="164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3594159" y="415726"/>
                <a:ext cx="839520" cy="744090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23423" extrusionOk="0">
                    <a:moveTo>
                      <a:pt x="16363" y="1"/>
                    </a:moveTo>
                    <a:lnTo>
                      <a:pt x="15929" y="91"/>
                    </a:lnTo>
                    <a:lnTo>
                      <a:pt x="15712" y="200"/>
                    </a:lnTo>
                    <a:lnTo>
                      <a:pt x="15422" y="345"/>
                    </a:lnTo>
                    <a:lnTo>
                      <a:pt x="14915" y="779"/>
                    </a:lnTo>
                    <a:lnTo>
                      <a:pt x="14535" y="1322"/>
                    </a:lnTo>
                    <a:lnTo>
                      <a:pt x="14282" y="1919"/>
                    </a:lnTo>
                    <a:lnTo>
                      <a:pt x="14227" y="2227"/>
                    </a:lnTo>
                    <a:lnTo>
                      <a:pt x="14209" y="2752"/>
                    </a:lnTo>
                    <a:lnTo>
                      <a:pt x="14390" y="3784"/>
                    </a:lnTo>
                    <a:lnTo>
                      <a:pt x="14988" y="5250"/>
                    </a:lnTo>
                    <a:lnTo>
                      <a:pt x="15512" y="6137"/>
                    </a:lnTo>
                    <a:lnTo>
                      <a:pt x="15531" y="6173"/>
                    </a:lnTo>
                    <a:lnTo>
                      <a:pt x="15784" y="6626"/>
                    </a:lnTo>
                    <a:lnTo>
                      <a:pt x="16236" y="7531"/>
                    </a:lnTo>
                    <a:lnTo>
                      <a:pt x="16544" y="8508"/>
                    </a:lnTo>
                    <a:lnTo>
                      <a:pt x="16635" y="9485"/>
                    </a:lnTo>
                    <a:lnTo>
                      <a:pt x="16544" y="9974"/>
                    </a:lnTo>
                    <a:lnTo>
                      <a:pt x="16436" y="10318"/>
                    </a:lnTo>
                    <a:lnTo>
                      <a:pt x="16128" y="10734"/>
                    </a:lnTo>
                    <a:lnTo>
                      <a:pt x="15856" y="10897"/>
                    </a:lnTo>
                    <a:lnTo>
                      <a:pt x="15693" y="10933"/>
                    </a:lnTo>
                    <a:lnTo>
                      <a:pt x="15512" y="10915"/>
                    </a:lnTo>
                    <a:lnTo>
                      <a:pt x="15205" y="10771"/>
                    </a:lnTo>
                    <a:lnTo>
                      <a:pt x="14807" y="10336"/>
                    </a:lnTo>
                    <a:lnTo>
                      <a:pt x="14589" y="9992"/>
                    </a:lnTo>
                    <a:lnTo>
                      <a:pt x="11042" y="3856"/>
                    </a:lnTo>
                    <a:lnTo>
                      <a:pt x="10643" y="3187"/>
                    </a:lnTo>
                    <a:lnTo>
                      <a:pt x="9829" y="2209"/>
                    </a:lnTo>
                    <a:lnTo>
                      <a:pt x="9214" y="1720"/>
                    </a:lnTo>
                    <a:lnTo>
                      <a:pt x="8797" y="1521"/>
                    </a:lnTo>
                    <a:lnTo>
                      <a:pt x="8363" y="1413"/>
                    </a:lnTo>
                    <a:lnTo>
                      <a:pt x="7947" y="1413"/>
                    </a:lnTo>
                    <a:lnTo>
                      <a:pt x="7729" y="1431"/>
                    </a:lnTo>
                    <a:lnTo>
                      <a:pt x="7512" y="1485"/>
                    </a:lnTo>
                    <a:lnTo>
                      <a:pt x="7132" y="1648"/>
                    </a:lnTo>
                    <a:lnTo>
                      <a:pt x="6806" y="1901"/>
                    </a:lnTo>
                    <a:lnTo>
                      <a:pt x="6535" y="2227"/>
                    </a:lnTo>
                    <a:lnTo>
                      <a:pt x="6426" y="2426"/>
                    </a:lnTo>
                    <a:lnTo>
                      <a:pt x="6245" y="2788"/>
                    </a:lnTo>
                    <a:lnTo>
                      <a:pt x="6064" y="3621"/>
                    </a:lnTo>
                    <a:lnTo>
                      <a:pt x="6064" y="4562"/>
                    </a:lnTo>
                    <a:lnTo>
                      <a:pt x="6227" y="5521"/>
                    </a:lnTo>
                    <a:lnTo>
                      <a:pt x="6390" y="5974"/>
                    </a:lnTo>
                    <a:lnTo>
                      <a:pt x="6770" y="6825"/>
                    </a:lnTo>
                    <a:lnTo>
                      <a:pt x="7766" y="8417"/>
                    </a:lnTo>
                    <a:lnTo>
                      <a:pt x="9033" y="9829"/>
                    </a:lnTo>
                    <a:lnTo>
                      <a:pt x="10499" y="11006"/>
                    </a:lnTo>
                    <a:lnTo>
                      <a:pt x="11313" y="11458"/>
                    </a:lnTo>
                    <a:lnTo>
                      <a:pt x="11512" y="11567"/>
                    </a:lnTo>
                    <a:lnTo>
                      <a:pt x="12128" y="11893"/>
                    </a:lnTo>
                    <a:lnTo>
                      <a:pt x="12888" y="12472"/>
                    </a:lnTo>
                    <a:lnTo>
                      <a:pt x="13232" y="12943"/>
                    </a:lnTo>
                    <a:lnTo>
                      <a:pt x="13322" y="13250"/>
                    </a:lnTo>
                    <a:lnTo>
                      <a:pt x="13340" y="13576"/>
                    </a:lnTo>
                    <a:lnTo>
                      <a:pt x="13178" y="14119"/>
                    </a:lnTo>
                    <a:lnTo>
                      <a:pt x="13033" y="14300"/>
                    </a:lnTo>
                    <a:lnTo>
                      <a:pt x="12906" y="14463"/>
                    </a:lnTo>
                    <a:lnTo>
                      <a:pt x="12580" y="14735"/>
                    </a:lnTo>
                    <a:lnTo>
                      <a:pt x="12218" y="14934"/>
                    </a:lnTo>
                    <a:lnTo>
                      <a:pt x="11838" y="15060"/>
                    </a:lnTo>
                    <a:lnTo>
                      <a:pt x="11621" y="15078"/>
                    </a:lnTo>
                    <a:lnTo>
                      <a:pt x="11241" y="15097"/>
                    </a:lnTo>
                    <a:lnTo>
                      <a:pt x="10499" y="14952"/>
                    </a:lnTo>
                    <a:lnTo>
                      <a:pt x="9467" y="14481"/>
                    </a:lnTo>
                    <a:lnTo>
                      <a:pt x="8888" y="14101"/>
                    </a:lnTo>
                    <a:lnTo>
                      <a:pt x="8345" y="13703"/>
                    </a:lnTo>
                    <a:lnTo>
                      <a:pt x="7820" y="13305"/>
                    </a:lnTo>
                    <a:lnTo>
                      <a:pt x="7313" y="12906"/>
                    </a:lnTo>
                    <a:lnTo>
                      <a:pt x="6227" y="12164"/>
                    </a:lnTo>
                    <a:lnTo>
                      <a:pt x="5648" y="11838"/>
                    </a:lnTo>
                    <a:lnTo>
                      <a:pt x="5123" y="11585"/>
                    </a:lnTo>
                    <a:lnTo>
                      <a:pt x="4091" y="11259"/>
                    </a:lnTo>
                    <a:lnTo>
                      <a:pt x="3096" y="11151"/>
                    </a:lnTo>
                    <a:lnTo>
                      <a:pt x="2154" y="11259"/>
                    </a:lnTo>
                    <a:lnTo>
                      <a:pt x="1738" y="11404"/>
                    </a:lnTo>
                    <a:lnTo>
                      <a:pt x="1467" y="11531"/>
                    </a:lnTo>
                    <a:lnTo>
                      <a:pt x="996" y="11857"/>
                    </a:lnTo>
                    <a:lnTo>
                      <a:pt x="580" y="12291"/>
                    </a:lnTo>
                    <a:lnTo>
                      <a:pt x="272" y="12780"/>
                    </a:lnTo>
                    <a:lnTo>
                      <a:pt x="163" y="13051"/>
                    </a:lnTo>
                    <a:lnTo>
                      <a:pt x="73" y="13286"/>
                    </a:lnTo>
                    <a:lnTo>
                      <a:pt x="0" y="13739"/>
                    </a:lnTo>
                    <a:lnTo>
                      <a:pt x="0" y="14192"/>
                    </a:lnTo>
                    <a:lnTo>
                      <a:pt x="109" y="14626"/>
                    </a:lnTo>
                    <a:lnTo>
                      <a:pt x="200" y="14825"/>
                    </a:lnTo>
                    <a:lnTo>
                      <a:pt x="308" y="15024"/>
                    </a:lnTo>
                    <a:lnTo>
                      <a:pt x="598" y="15386"/>
                    </a:lnTo>
                    <a:lnTo>
                      <a:pt x="1123" y="15821"/>
                    </a:lnTo>
                    <a:lnTo>
                      <a:pt x="1992" y="16219"/>
                    </a:lnTo>
                    <a:lnTo>
                      <a:pt x="2969" y="16490"/>
                    </a:lnTo>
                    <a:lnTo>
                      <a:pt x="3476" y="16581"/>
                    </a:lnTo>
                    <a:lnTo>
                      <a:pt x="3530" y="16291"/>
                    </a:lnTo>
                    <a:lnTo>
                      <a:pt x="3059" y="16201"/>
                    </a:lnTo>
                    <a:lnTo>
                      <a:pt x="2136" y="15947"/>
                    </a:lnTo>
                    <a:lnTo>
                      <a:pt x="1322" y="15585"/>
                    </a:lnTo>
                    <a:lnTo>
                      <a:pt x="833" y="15187"/>
                    </a:lnTo>
                    <a:lnTo>
                      <a:pt x="562" y="14879"/>
                    </a:lnTo>
                    <a:lnTo>
                      <a:pt x="471" y="14680"/>
                    </a:lnTo>
                    <a:lnTo>
                      <a:pt x="326" y="14336"/>
                    </a:lnTo>
                    <a:lnTo>
                      <a:pt x="308" y="13558"/>
                    </a:lnTo>
                    <a:lnTo>
                      <a:pt x="435" y="13160"/>
                    </a:lnTo>
                    <a:lnTo>
                      <a:pt x="543" y="12924"/>
                    </a:lnTo>
                    <a:lnTo>
                      <a:pt x="815" y="12472"/>
                    </a:lnTo>
                    <a:lnTo>
                      <a:pt x="1195" y="12092"/>
                    </a:lnTo>
                    <a:lnTo>
                      <a:pt x="1611" y="11802"/>
                    </a:lnTo>
                    <a:lnTo>
                      <a:pt x="1847" y="11694"/>
                    </a:lnTo>
                    <a:lnTo>
                      <a:pt x="2245" y="11549"/>
                    </a:lnTo>
                    <a:lnTo>
                      <a:pt x="3114" y="11440"/>
                    </a:lnTo>
                    <a:lnTo>
                      <a:pt x="4055" y="11549"/>
                    </a:lnTo>
                    <a:lnTo>
                      <a:pt x="5014" y="11857"/>
                    </a:lnTo>
                    <a:lnTo>
                      <a:pt x="5503" y="12110"/>
                    </a:lnTo>
                    <a:lnTo>
                      <a:pt x="6064" y="12418"/>
                    </a:lnTo>
                    <a:lnTo>
                      <a:pt x="7132" y="13160"/>
                    </a:lnTo>
                    <a:lnTo>
                      <a:pt x="7639" y="13540"/>
                    </a:lnTo>
                    <a:lnTo>
                      <a:pt x="8182" y="13956"/>
                    </a:lnTo>
                    <a:lnTo>
                      <a:pt x="8725" y="14336"/>
                    </a:lnTo>
                    <a:lnTo>
                      <a:pt x="9340" y="14753"/>
                    </a:lnTo>
                    <a:lnTo>
                      <a:pt x="10426" y="15241"/>
                    </a:lnTo>
                    <a:lnTo>
                      <a:pt x="11223" y="15404"/>
                    </a:lnTo>
                    <a:lnTo>
                      <a:pt x="11657" y="15386"/>
                    </a:lnTo>
                    <a:lnTo>
                      <a:pt x="11892" y="15350"/>
                    </a:lnTo>
                    <a:lnTo>
                      <a:pt x="12345" y="15205"/>
                    </a:lnTo>
                    <a:lnTo>
                      <a:pt x="12761" y="14988"/>
                    </a:lnTo>
                    <a:lnTo>
                      <a:pt x="13123" y="14662"/>
                    </a:lnTo>
                    <a:lnTo>
                      <a:pt x="13268" y="14481"/>
                    </a:lnTo>
                    <a:lnTo>
                      <a:pt x="13485" y="14173"/>
                    </a:lnTo>
                    <a:lnTo>
                      <a:pt x="13648" y="13522"/>
                    </a:lnTo>
                    <a:lnTo>
                      <a:pt x="13612" y="13178"/>
                    </a:lnTo>
                    <a:lnTo>
                      <a:pt x="13521" y="12834"/>
                    </a:lnTo>
                    <a:lnTo>
                      <a:pt x="13141" y="12273"/>
                    </a:lnTo>
                    <a:lnTo>
                      <a:pt x="12291" y="11639"/>
                    </a:lnTo>
                    <a:lnTo>
                      <a:pt x="11657" y="11295"/>
                    </a:lnTo>
                    <a:lnTo>
                      <a:pt x="11458" y="11205"/>
                    </a:lnTo>
                    <a:lnTo>
                      <a:pt x="10680" y="10752"/>
                    </a:lnTo>
                    <a:lnTo>
                      <a:pt x="9232" y="9612"/>
                    </a:lnTo>
                    <a:lnTo>
                      <a:pt x="8001" y="8236"/>
                    </a:lnTo>
                    <a:lnTo>
                      <a:pt x="7042" y="6698"/>
                    </a:lnTo>
                    <a:lnTo>
                      <a:pt x="6680" y="5865"/>
                    </a:lnTo>
                    <a:lnTo>
                      <a:pt x="6517" y="5431"/>
                    </a:lnTo>
                    <a:lnTo>
                      <a:pt x="6354" y="4544"/>
                    </a:lnTo>
                    <a:lnTo>
                      <a:pt x="6354" y="3675"/>
                    </a:lnTo>
                    <a:lnTo>
                      <a:pt x="6535" y="2897"/>
                    </a:lnTo>
                    <a:lnTo>
                      <a:pt x="6680" y="2571"/>
                    </a:lnTo>
                    <a:lnTo>
                      <a:pt x="6879" y="2245"/>
                    </a:lnTo>
                    <a:lnTo>
                      <a:pt x="7440" y="1829"/>
                    </a:lnTo>
                    <a:lnTo>
                      <a:pt x="7784" y="1738"/>
                    </a:lnTo>
                    <a:lnTo>
                      <a:pt x="7983" y="1702"/>
                    </a:lnTo>
                    <a:lnTo>
                      <a:pt x="8345" y="1720"/>
                    </a:lnTo>
                    <a:lnTo>
                      <a:pt x="8924" y="1901"/>
                    </a:lnTo>
                    <a:lnTo>
                      <a:pt x="9666" y="2462"/>
                    </a:lnTo>
                    <a:lnTo>
                      <a:pt x="10408" y="3386"/>
                    </a:lnTo>
                    <a:lnTo>
                      <a:pt x="10788" y="4001"/>
                    </a:lnTo>
                    <a:lnTo>
                      <a:pt x="14336" y="10137"/>
                    </a:lnTo>
                    <a:lnTo>
                      <a:pt x="14571" y="10535"/>
                    </a:lnTo>
                    <a:lnTo>
                      <a:pt x="15060" y="11042"/>
                    </a:lnTo>
                    <a:lnTo>
                      <a:pt x="15476" y="11223"/>
                    </a:lnTo>
                    <a:lnTo>
                      <a:pt x="15712" y="11223"/>
                    </a:lnTo>
                    <a:lnTo>
                      <a:pt x="15929" y="11205"/>
                    </a:lnTo>
                    <a:lnTo>
                      <a:pt x="16291" y="10988"/>
                    </a:lnTo>
                    <a:lnTo>
                      <a:pt x="16580" y="10662"/>
                    </a:lnTo>
                    <a:lnTo>
                      <a:pt x="16779" y="10264"/>
                    </a:lnTo>
                    <a:lnTo>
                      <a:pt x="16834" y="10047"/>
                    </a:lnTo>
                    <a:lnTo>
                      <a:pt x="16942" y="9522"/>
                    </a:lnTo>
                    <a:lnTo>
                      <a:pt x="16852" y="8472"/>
                    </a:lnTo>
                    <a:lnTo>
                      <a:pt x="16526" y="7458"/>
                    </a:lnTo>
                    <a:lnTo>
                      <a:pt x="16055" y="6481"/>
                    </a:lnTo>
                    <a:lnTo>
                      <a:pt x="15784" y="6028"/>
                    </a:lnTo>
                    <a:lnTo>
                      <a:pt x="15766" y="5992"/>
                    </a:lnTo>
                    <a:lnTo>
                      <a:pt x="15259" y="5087"/>
                    </a:lnTo>
                    <a:lnTo>
                      <a:pt x="14680" y="3711"/>
                    </a:lnTo>
                    <a:lnTo>
                      <a:pt x="14499" y="2752"/>
                    </a:lnTo>
                    <a:lnTo>
                      <a:pt x="14535" y="2263"/>
                    </a:lnTo>
                    <a:lnTo>
                      <a:pt x="14589" y="1992"/>
                    </a:lnTo>
                    <a:lnTo>
                      <a:pt x="14807" y="1467"/>
                    </a:lnTo>
                    <a:lnTo>
                      <a:pt x="15150" y="978"/>
                    </a:lnTo>
                    <a:lnTo>
                      <a:pt x="15585" y="598"/>
                    </a:lnTo>
                    <a:lnTo>
                      <a:pt x="15838" y="471"/>
                    </a:lnTo>
                    <a:lnTo>
                      <a:pt x="16019" y="381"/>
                    </a:lnTo>
                    <a:lnTo>
                      <a:pt x="16381" y="290"/>
                    </a:lnTo>
                    <a:lnTo>
                      <a:pt x="16743" y="309"/>
                    </a:lnTo>
                    <a:lnTo>
                      <a:pt x="17069" y="399"/>
                    </a:lnTo>
                    <a:lnTo>
                      <a:pt x="17214" y="490"/>
                    </a:lnTo>
                    <a:lnTo>
                      <a:pt x="17467" y="671"/>
                    </a:lnTo>
                    <a:lnTo>
                      <a:pt x="17829" y="1195"/>
                    </a:lnTo>
                    <a:lnTo>
                      <a:pt x="18047" y="1829"/>
                    </a:lnTo>
                    <a:lnTo>
                      <a:pt x="18155" y="2553"/>
                    </a:lnTo>
                    <a:lnTo>
                      <a:pt x="18191" y="2933"/>
                    </a:lnTo>
                    <a:lnTo>
                      <a:pt x="18789" y="11277"/>
                    </a:lnTo>
                    <a:lnTo>
                      <a:pt x="18843" y="11838"/>
                    </a:lnTo>
                    <a:lnTo>
                      <a:pt x="19060" y="12725"/>
                    </a:lnTo>
                    <a:lnTo>
                      <a:pt x="19440" y="13377"/>
                    </a:lnTo>
                    <a:lnTo>
                      <a:pt x="19929" y="13775"/>
                    </a:lnTo>
                    <a:lnTo>
                      <a:pt x="20237" y="13866"/>
                    </a:lnTo>
                    <a:lnTo>
                      <a:pt x="20544" y="13902"/>
                    </a:lnTo>
                    <a:lnTo>
                      <a:pt x="21105" y="13757"/>
                    </a:lnTo>
                    <a:lnTo>
                      <a:pt x="21359" y="13576"/>
                    </a:lnTo>
                    <a:lnTo>
                      <a:pt x="21594" y="13359"/>
                    </a:lnTo>
                    <a:lnTo>
                      <a:pt x="21956" y="12780"/>
                    </a:lnTo>
                    <a:lnTo>
                      <a:pt x="22210" y="12092"/>
                    </a:lnTo>
                    <a:lnTo>
                      <a:pt x="22318" y="11404"/>
                    </a:lnTo>
                    <a:lnTo>
                      <a:pt x="22336" y="11096"/>
                    </a:lnTo>
                    <a:lnTo>
                      <a:pt x="22336" y="11042"/>
                    </a:lnTo>
                    <a:lnTo>
                      <a:pt x="22336" y="10590"/>
                    </a:lnTo>
                    <a:lnTo>
                      <a:pt x="22391" y="9648"/>
                    </a:lnTo>
                    <a:lnTo>
                      <a:pt x="22572" y="8780"/>
                    </a:lnTo>
                    <a:lnTo>
                      <a:pt x="22879" y="8255"/>
                    </a:lnTo>
                    <a:lnTo>
                      <a:pt x="23169" y="8001"/>
                    </a:lnTo>
                    <a:lnTo>
                      <a:pt x="23368" y="7911"/>
                    </a:lnTo>
                    <a:lnTo>
                      <a:pt x="23658" y="7802"/>
                    </a:lnTo>
                    <a:lnTo>
                      <a:pt x="24237" y="7820"/>
                    </a:lnTo>
                    <a:lnTo>
                      <a:pt x="24816" y="8055"/>
                    </a:lnTo>
                    <a:lnTo>
                      <a:pt x="25287" y="8454"/>
                    </a:lnTo>
                    <a:lnTo>
                      <a:pt x="25468" y="8689"/>
                    </a:lnTo>
                    <a:lnTo>
                      <a:pt x="25631" y="8979"/>
                    </a:lnTo>
                    <a:lnTo>
                      <a:pt x="25866" y="9576"/>
                    </a:lnTo>
                    <a:lnTo>
                      <a:pt x="26047" y="10535"/>
                    </a:lnTo>
                    <a:lnTo>
                      <a:pt x="26083" y="11169"/>
                    </a:lnTo>
                    <a:lnTo>
                      <a:pt x="26119" y="12200"/>
                    </a:lnTo>
                    <a:lnTo>
                      <a:pt x="26083" y="14264"/>
                    </a:lnTo>
                    <a:lnTo>
                      <a:pt x="25884" y="16309"/>
                    </a:lnTo>
                    <a:lnTo>
                      <a:pt x="25522" y="18336"/>
                    </a:lnTo>
                    <a:lnTo>
                      <a:pt x="25287" y="19350"/>
                    </a:lnTo>
                    <a:lnTo>
                      <a:pt x="24925" y="20780"/>
                    </a:lnTo>
                    <a:lnTo>
                      <a:pt x="24382" y="22246"/>
                    </a:lnTo>
                    <a:lnTo>
                      <a:pt x="23947" y="22843"/>
                    </a:lnTo>
                    <a:lnTo>
                      <a:pt x="23676" y="23006"/>
                    </a:lnTo>
                    <a:lnTo>
                      <a:pt x="23459" y="23097"/>
                    </a:lnTo>
                    <a:lnTo>
                      <a:pt x="22879" y="23115"/>
                    </a:lnTo>
                    <a:lnTo>
                      <a:pt x="22119" y="22934"/>
                    </a:lnTo>
                    <a:lnTo>
                      <a:pt x="21105" y="22536"/>
                    </a:lnTo>
                    <a:lnTo>
                      <a:pt x="20472" y="22264"/>
                    </a:lnTo>
                    <a:lnTo>
                      <a:pt x="20345" y="22536"/>
                    </a:lnTo>
                    <a:lnTo>
                      <a:pt x="21196" y="22916"/>
                    </a:lnTo>
                    <a:lnTo>
                      <a:pt x="22246" y="23278"/>
                    </a:lnTo>
                    <a:lnTo>
                      <a:pt x="22843" y="23405"/>
                    </a:lnTo>
                    <a:lnTo>
                      <a:pt x="23115" y="23423"/>
                    </a:lnTo>
                    <a:lnTo>
                      <a:pt x="23495" y="23405"/>
                    </a:lnTo>
                    <a:lnTo>
                      <a:pt x="23802" y="23278"/>
                    </a:lnTo>
                    <a:lnTo>
                      <a:pt x="23965" y="23187"/>
                    </a:lnTo>
                    <a:lnTo>
                      <a:pt x="24255" y="22952"/>
                    </a:lnTo>
                    <a:lnTo>
                      <a:pt x="24599" y="22463"/>
                    </a:lnTo>
                    <a:lnTo>
                      <a:pt x="24997" y="21504"/>
                    </a:lnTo>
                    <a:lnTo>
                      <a:pt x="25377" y="20219"/>
                    </a:lnTo>
                    <a:lnTo>
                      <a:pt x="25576" y="19423"/>
                    </a:lnTo>
                    <a:lnTo>
                      <a:pt x="25812" y="18409"/>
                    </a:lnTo>
                    <a:lnTo>
                      <a:pt x="26174" y="16345"/>
                    </a:lnTo>
                    <a:lnTo>
                      <a:pt x="26373" y="14282"/>
                    </a:lnTo>
                    <a:lnTo>
                      <a:pt x="26427" y="12200"/>
                    </a:lnTo>
                    <a:lnTo>
                      <a:pt x="26391" y="11151"/>
                    </a:lnTo>
                    <a:lnTo>
                      <a:pt x="26336" y="10499"/>
                    </a:lnTo>
                    <a:lnTo>
                      <a:pt x="26155" y="9485"/>
                    </a:lnTo>
                    <a:lnTo>
                      <a:pt x="25902" y="8834"/>
                    </a:lnTo>
                    <a:lnTo>
                      <a:pt x="25721" y="8526"/>
                    </a:lnTo>
                    <a:lnTo>
                      <a:pt x="25504" y="8255"/>
                    </a:lnTo>
                    <a:lnTo>
                      <a:pt x="24943" y="7784"/>
                    </a:lnTo>
                    <a:lnTo>
                      <a:pt x="24291" y="7512"/>
                    </a:lnTo>
                    <a:lnTo>
                      <a:pt x="23585" y="7512"/>
                    </a:lnTo>
                    <a:lnTo>
                      <a:pt x="23241" y="7621"/>
                    </a:lnTo>
                    <a:lnTo>
                      <a:pt x="23024" y="7748"/>
                    </a:lnTo>
                    <a:lnTo>
                      <a:pt x="22680" y="8037"/>
                    </a:lnTo>
                    <a:lnTo>
                      <a:pt x="22318" y="8599"/>
                    </a:lnTo>
                    <a:lnTo>
                      <a:pt x="22083" y="9540"/>
                    </a:lnTo>
                    <a:lnTo>
                      <a:pt x="22029" y="10553"/>
                    </a:lnTo>
                    <a:lnTo>
                      <a:pt x="22029" y="11042"/>
                    </a:lnTo>
                    <a:lnTo>
                      <a:pt x="22029" y="11096"/>
                    </a:lnTo>
                    <a:lnTo>
                      <a:pt x="22029" y="11386"/>
                    </a:lnTo>
                    <a:lnTo>
                      <a:pt x="21920" y="12001"/>
                    </a:lnTo>
                    <a:lnTo>
                      <a:pt x="21703" y="12617"/>
                    </a:lnTo>
                    <a:lnTo>
                      <a:pt x="21377" y="13142"/>
                    </a:lnTo>
                    <a:lnTo>
                      <a:pt x="21160" y="13341"/>
                    </a:lnTo>
                    <a:lnTo>
                      <a:pt x="20961" y="13486"/>
                    </a:lnTo>
                    <a:lnTo>
                      <a:pt x="20526" y="13594"/>
                    </a:lnTo>
                    <a:lnTo>
                      <a:pt x="20309" y="13576"/>
                    </a:lnTo>
                    <a:lnTo>
                      <a:pt x="20146" y="13522"/>
                    </a:lnTo>
                    <a:lnTo>
                      <a:pt x="19875" y="13377"/>
                    </a:lnTo>
                    <a:lnTo>
                      <a:pt x="19549" y="13015"/>
                    </a:lnTo>
                    <a:lnTo>
                      <a:pt x="19259" y="12363"/>
                    </a:lnTo>
                    <a:lnTo>
                      <a:pt x="19114" y="11621"/>
                    </a:lnTo>
                    <a:lnTo>
                      <a:pt x="19096" y="11259"/>
                    </a:lnTo>
                    <a:lnTo>
                      <a:pt x="18481" y="2915"/>
                    </a:lnTo>
                    <a:lnTo>
                      <a:pt x="18463" y="2517"/>
                    </a:lnTo>
                    <a:lnTo>
                      <a:pt x="18336" y="1720"/>
                    </a:lnTo>
                    <a:lnTo>
                      <a:pt x="18083" y="1014"/>
                    </a:lnTo>
                    <a:lnTo>
                      <a:pt x="17666" y="435"/>
                    </a:lnTo>
                    <a:lnTo>
                      <a:pt x="17377" y="236"/>
                    </a:lnTo>
                    <a:lnTo>
                      <a:pt x="17196" y="128"/>
                    </a:lnTo>
                    <a:lnTo>
                      <a:pt x="16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3704551" y="933250"/>
                <a:ext cx="702125" cy="226566"/>
              </a:xfrm>
              <a:custGeom>
                <a:avLst/>
                <a:gdLst/>
                <a:ahLst/>
                <a:cxnLst/>
                <a:rect l="l" t="t" r="r" b="b"/>
                <a:pathLst>
                  <a:path w="22102" h="7132" extrusionOk="0">
                    <a:moveTo>
                      <a:pt x="55" y="0"/>
                    </a:moveTo>
                    <a:lnTo>
                      <a:pt x="1" y="290"/>
                    </a:lnTo>
                    <a:lnTo>
                      <a:pt x="1159" y="525"/>
                    </a:lnTo>
                    <a:lnTo>
                      <a:pt x="3422" y="1086"/>
                    </a:lnTo>
                    <a:lnTo>
                      <a:pt x="6716" y="2064"/>
                    </a:lnTo>
                    <a:lnTo>
                      <a:pt x="10915" y="3638"/>
                    </a:lnTo>
                    <a:lnTo>
                      <a:pt x="14934" y="5358"/>
                    </a:lnTo>
                    <a:lnTo>
                      <a:pt x="16870" y="6245"/>
                    </a:lnTo>
                    <a:lnTo>
                      <a:pt x="17721" y="6625"/>
                    </a:lnTo>
                    <a:lnTo>
                      <a:pt x="18771" y="6987"/>
                    </a:lnTo>
                    <a:lnTo>
                      <a:pt x="19368" y="7114"/>
                    </a:lnTo>
                    <a:lnTo>
                      <a:pt x="19640" y="7132"/>
                    </a:lnTo>
                    <a:lnTo>
                      <a:pt x="20020" y="7114"/>
                    </a:lnTo>
                    <a:lnTo>
                      <a:pt x="20327" y="6987"/>
                    </a:lnTo>
                    <a:lnTo>
                      <a:pt x="20490" y="6896"/>
                    </a:lnTo>
                    <a:lnTo>
                      <a:pt x="20780" y="6661"/>
                    </a:lnTo>
                    <a:lnTo>
                      <a:pt x="21124" y="6172"/>
                    </a:lnTo>
                    <a:lnTo>
                      <a:pt x="21522" y="5213"/>
                    </a:lnTo>
                    <a:lnTo>
                      <a:pt x="21902" y="3928"/>
                    </a:lnTo>
                    <a:lnTo>
                      <a:pt x="22101" y="3132"/>
                    </a:lnTo>
                    <a:lnTo>
                      <a:pt x="21812" y="3059"/>
                    </a:lnTo>
                    <a:lnTo>
                      <a:pt x="21450" y="4489"/>
                    </a:lnTo>
                    <a:lnTo>
                      <a:pt x="20907" y="5955"/>
                    </a:lnTo>
                    <a:lnTo>
                      <a:pt x="20472" y="6552"/>
                    </a:lnTo>
                    <a:lnTo>
                      <a:pt x="20201" y="6715"/>
                    </a:lnTo>
                    <a:lnTo>
                      <a:pt x="19984" y="6806"/>
                    </a:lnTo>
                    <a:lnTo>
                      <a:pt x="19404" y="6824"/>
                    </a:lnTo>
                    <a:lnTo>
                      <a:pt x="18644" y="6643"/>
                    </a:lnTo>
                    <a:lnTo>
                      <a:pt x="17630" y="6245"/>
                    </a:lnTo>
                    <a:lnTo>
                      <a:pt x="16997" y="5973"/>
                    </a:lnTo>
                    <a:lnTo>
                      <a:pt x="15060" y="5068"/>
                    </a:lnTo>
                    <a:lnTo>
                      <a:pt x="11024" y="3349"/>
                    </a:lnTo>
                    <a:lnTo>
                      <a:pt x="6806" y="1792"/>
                    </a:lnTo>
                    <a:lnTo>
                      <a:pt x="3494" y="797"/>
                    </a:lnTo>
                    <a:lnTo>
                      <a:pt x="1213" y="23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21"/>
            <p:cNvGrpSpPr/>
            <p:nvPr/>
          </p:nvGrpSpPr>
          <p:grpSpPr>
            <a:xfrm rot="-592493">
              <a:off x="6955794" y="4421275"/>
              <a:ext cx="734317" cy="779745"/>
              <a:chOff x="4517037" y="397333"/>
              <a:chExt cx="734306" cy="779733"/>
            </a:xfrm>
          </p:grpSpPr>
          <p:sp>
            <p:nvSpPr>
              <p:cNvPr id="651" name="Google Shape;651;p21"/>
              <p:cNvSpPr/>
              <p:nvPr/>
            </p:nvSpPr>
            <p:spPr>
              <a:xfrm>
                <a:off x="4521643" y="402511"/>
                <a:ext cx="725093" cy="770521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24255" extrusionOk="0">
                    <a:moveTo>
                      <a:pt x="17431" y="1"/>
                    </a:moveTo>
                    <a:lnTo>
                      <a:pt x="16942" y="91"/>
                    </a:lnTo>
                    <a:lnTo>
                      <a:pt x="16472" y="344"/>
                    </a:lnTo>
                    <a:lnTo>
                      <a:pt x="16055" y="706"/>
                    </a:lnTo>
                    <a:lnTo>
                      <a:pt x="15494" y="1394"/>
                    </a:lnTo>
                    <a:lnTo>
                      <a:pt x="14969" y="2372"/>
                    </a:lnTo>
                    <a:lnTo>
                      <a:pt x="14806" y="2806"/>
                    </a:lnTo>
                    <a:lnTo>
                      <a:pt x="14607" y="3458"/>
                    </a:lnTo>
                    <a:lnTo>
                      <a:pt x="14481" y="4797"/>
                    </a:lnTo>
                    <a:lnTo>
                      <a:pt x="14462" y="6155"/>
                    </a:lnTo>
                    <a:lnTo>
                      <a:pt x="14354" y="7494"/>
                    </a:lnTo>
                    <a:lnTo>
                      <a:pt x="14209" y="8146"/>
                    </a:lnTo>
                    <a:lnTo>
                      <a:pt x="13956" y="8960"/>
                    </a:lnTo>
                    <a:lnTo>
                      <a:pt x="13250" y="10517"/>
                    </a:lnTo>
                    <a:lnTo>
                      <a:pt x="12852" y="11241"/>
                    </a:lnTo>
                    <a:lnTo>
                      <a:pt x="12200" y="8073"/>
                    </a:lnTo>
                    <a:lnTo>
                      <a:pt x="11422" y="4489"/>
                    </a:lnTo>
                    <a:lnTo>
                      <a:pt x="11313" y="4091"/>
                    </a:lnTo>
                    <a:lnTo>
                      <a:pt x="11114" y="3729"/>
                    </a:lnTo>
                    <a:lnTo>
                      <a:pt x="10933" y="3530"/>
                    </a:lnTo>
                    <a:lnTo>
                      <a:pt x="10553" y="3349"/>
                    </a:lnTo>
                    <a:lnTo>
                      <a:pt x="10191" y="3440"/>
                    </a:lnTo>
                    <a:lnTo>
                      <a:pt x="9829" y="3711"/>
                    </a:lnTo>
                    <a:lnTo>
                      <a:pt x="9358" y="4345"/>
                    </a:lnTo>
                    <a:lnTo>
                      <a:pt x="8978" y="5286"/>
                    </a:lnTo>
                    <a:lnTo>
                      <a:pt x="8924" y="5630"/>
                    </a:lnTo>
                    <a:lnTo>
                      <a:pt x="8942" y="6082"/>
                    </a:lnTo>
                    <a:lnTo>
                      <a:pt x="9141" y="6933"/>
                    </a:lnTo>
                    <a:lnTo>
                      <a:pt x="9684" y="8164"/>
                    </a:lnTo>
                    <a:lnTo>
                      <a:pt x="10118" y="8960"/>
                    </a:lnTo>
                    <a:lnTo>
                      <a:pt x="10553" y="9757"/>
                    </a:lnTo>
                    <a:lnTo>
                      <a:pt x="11005" y="11024"/>
                    </a:lnTo>
                    <a:lnTo>
                      <a:pt x="11114" y="11892"/>
                    </a:lnTo>
                    <a:lnTo>
                      <a:pt x="11078" y="12327"/>
                    </a:lnTo>
                    <a:lnTo>
                      <a:pt x="11023" y="12580"/>
                    </a:lnTo>
                    <a:lnTo>
                      <a:pt x="10842" y="13033"/>
                    </a:lnTo>
                    <a:lnTo>
                      <a:pt x="10571" y="13431"/>
                    </a:lnTo>
                    <a:lnTo>
                      <a:pt x="10209" y="13721"/>
                    </a:lnTo>
                    <a:lnTo>
                      <a:pt x="9974" y="13811"/>
                    </a:lnTo>
                    <a:lnTo>
                      <a:pt x="9738" y="13865"/>
                    </a:lnTo>
                    <a:lnTo>
                      <a:pt x="9304" y="13829"/>
                    </a:lnTo>
                    <a:lnTo>
                      <a:pt x="8906" y="13630"/>
                    </a:lnTo>
                    <a:lnTo>
                      <a:pt x="8562" y="13322"/>
                    </a:lnTo>
                    <a:lnTo>
                      <a:pt x="8127" y="12689"/>
                    </a:lnTo>
                    <a:lnTo>
                      <a:pt x="7765" y="11675"/>
                    </a:lnTo>
                    <a:lnTo>
                      <a:pt x="7675" y="11168"/>
                    </a:lnTo>
                    <a:lnTo>
                      <a:pt x="7602" y="10662"/>
                    </a:lnTo>
                    <a:lnTo>
                      <a:pt x="7331" y="9612"/>
                    </a:lnTo>
                    <a:lnTo>
                      <a:pt x="7005" y="8924"/>
                    </a:lnTo>
                    <a:lnTo>
                      <a:pt x="6716" y="8544"/>
                    </a:lnTo>
                    <a:lnTo>
                      <a:pt x="6372" y="8272"/>
                    </a:lnTo>
                    <a:lnTo>
                      <a:pt x="5955" y="8109"/>
                    </a:lnTo>
                    <a:lnTo>
                      <a:pt x="5702" y="8091"/>
                    </a:lnTo>
                    <a:lnTo>
                      <a:pt x="5467" y="8091"/>
                    </a:lnTo>
                    <a:lnTo>
                      <a:pt x="5032" y="8254"/>
                    </a:lnTo>
                    <a:lnTo>
                      <a:pt x="4688" y="8544"/>
                    </a:lnTo>
                    <a:lnTo>
                      <a:pt x="4435" y="8942"/>
                    </a:lnTo>
                    <a:lnTo>
                      <a:pt x="4254" y="9413"/>
                    </a:lnTo>
                    <a:lnTo>
                      <a:pt x="4182" y="9938"/>
                    </a:lnTo>
                    <a:lnTo>
                      <a:pt x="4218" y="10444"/>
                    </a:lnTo>
                    <a:lnTo>
                      <a:pt x="4363" y="10951"/>
                    </a:lnTo>
                    <a:lnTo>
                      <a:pt x="4471" y="11168"/>
                    </a:lnTo>
                    <a:lnTo>
                      <a:pt x="4725" y="11603"/>
                    </a:lnTo>
                    <a:lnTo>
                      <a:pt x="5412" y="12327"/>
                    </a:lnTo>
                    <a:lnTo>
                      <a:pt x="6607" y="13286"/>
                    </a:lnTo>
                    <a:lnTo>
                      <a:pt x="7385" y="13938"/>
                    </a:lnTo>
                    <a:lnTo>
                      <a:pt x="7729" y="14318"/>
                    </a:lnTo>
                    <a:lnTo>
                      <a:pt x="8290" y="15205"/>
                    </a:lnTo>
                    <a:lnTo>
                      <a:pt x="8526" y="15929"/>
                    </a:lnTo>
                    <a:lnTo>
                      <a:pt x="8562" y="16418"/>
                    </a:lnTo>
                    <a:lnTo>
                      <a:pt x="8507" y="16888"/>
                    </a:lnTo>
                    <a:lnTo>
                      <a:pt x="8326" y="17323"/>
                    </a:lnTo>
                    <a:lnTo>
                      <a:pt x="8182" y="17522"/>
                    </a:lnTo>
                    <a:lnTo>
                      <a:pt x="8019" y="17685"/>
                    </a:lnTo>
                    <a:lnTo>
                      <a:pt x="7657" y="17938"/>
                    </a:lnTo>
                    <a:lnTo>
                      <a:pt x="7240" y="18101"/>
                    </a:lnTo>
                    <a:lnTo>
                      <a:pt x="6806" y="18155"/>
                    </a:lnTo>
                    <a:lnTo>
                      <a:pt x="6100" y="18083"/>
                    </a:lnTo>
                    <a:lnTo>
                      <a:pt x="5231" y="17721"/>
                    </a:lnTo>
                    <a:lnTo>
                      <a:pt x="4869" y="17431"/>
                    </a:lnTo>
                    <a:lnTo>
                      <a:pt x="4544" y="17105"/>
                    </a:lnTo>
                    <a:lnTo>
                      <a:pt x="4019" y="16345"/>
                    </a:lnTo>
                    <a:lnTo>
                      <a:pt x="3421" y="15096"/>
                    </a:lnTo>
                    <a:lnTo>
                      <a:pt x="3095" y="14209"/>
                    </a:lnTo>
                    <a:lnTo>
                      <a:pt x="2860" y="13648"/>
                    </a:lnTo>
                    <a:lnTo>
                      <a:pt x="2335" y="12924"/>
                    </a:lnTo>
                    <a:lnTo>
                      <a:pt x="1883" y="12598"/>
                    </a:lnTo>
                    <a:lnTo>
                      <a:pt x="1611" y="12526"/>
                    </a:lnTo>
                    <a:lnTo>
                      <a:pt x="1430" y="12508"/>
                    </a:lnTo>
                    <a:lnTo>
                      <a:pt x="1086" y="12562"/>
                    </a:lnTo>
                    <a:lnTo>
                      <a:pt x="634" y="12834"/>
                    </a:lnTo>
                    <a:lnTo>
                      <a:pt x="181" y="13413"/>
                    </a:lnTo>
                    <a:lnTo>
                      <a:pt x="0" y="14155"/>
                    </a:lnTo>
                    <a:lnTo>
                      <a:pt x="37" y="14517"/>
                    </a:lnTo>
                    <a:lnTo>
                      <a:pt x="109" y="14879"/>
                    </a:lnTo>
                    <a:lnTo>
                      <a:pt x="417" y="15531"/>
                    </a:lnTo>
                    <a:lnTo>
                      <a:pt x="1104" y="16418"/>
                    </a:lnTo>
                    <a:lnTo>
                      <a:pt x="1647" y="16942"/>
                    </a:lnTo>
                    <a:lnTo>
                      <a:pt x="2426" y="17721"/>
                    </a:lnTo>
                    <a:lnTo>
                      <a:pt x="4182" y="19694"/>
                    </a:lnTo>
                    <a:lnTo>
                      <a:pt x="5593" y="21232"/>
                    </a:lnTo>
                    <a:lnTo>
                      <a:pt x="6571" y="22173"/>
                    </a:lnTo>
                    <a:lnTo>
                      <a:pt x="7566" y="22970"/>
                    </a:lnTo>
                    <a:lnTo>
                      <a:pt x="8580" y="23585"/>
                    </a:lnTo>
                    <a:lnTo>
                      <a:pt x="9087" y="23802"/>
                    </a:lnTo>
                    <a:lnTo>
                      <a:pt x="9557" y="23947"/>
                    </a:lnTo>
                    <a:lnTo>
                      <a:pt x="10625" y="24146"/>
                    </a:lnTo>
                    <a:lnTo>
                      <a:pt x="12399" y="24255"/>
                    </a:lnTo>
                    <a:lnTo>
                      <a:pt x="16182" y="24020"/>
                    </a:lnTo>
                    <a:lnTo>
                      <a:pt x="18336" y="23947"/>
                    </a:lnTo>
                    <a:lnTo>
                      <a:pt x="18752" y="23947"/>
                    </a:lnTo>
                    <a:lnTo>
                      <a:pt x="19603" y="23839"/>
                    </a:lnTo>
                    <a:lnTo>
                      <a:pt x="20381" y="23585"/>
                    </a:lnTo>
                    <a:lnTo>
                      <a:pt x="20816" y="23241"/>
                    </a:lnTo>
                    <a:lnTo>
                      <a:pt x="21033" y="22934"/>
                    </a:lnTo>
                    <a:lnTo>
                      <a:pt x="21105" y="22753"/>
                    </a:lnTo>
                    <a:lnTo>
                      <a:pt x="21160" y="22499"/>
                    </a:lnTo>
                    <a:lnTo>
                      <a:pt x="21142" y="22047"/>
                    </a:lnTo>
                    <a:lnTo>
                      <a:pt x="20942" y="21649"/>
                    </a:lnTo>
                    <a:lnTo>
                      <a:pt x="20617" y="21287"/>
                    </a:lnTo>
                    <a:lnTo>
                      <a:pt x="20200" y="20997"/>
                    </a:lnTo>
                    <a:lnTo>
                      <a:pt x="19712" y="20780"/>
                    </a:lnTo>
                    <a:lnTo>
                      <a:pt x="19169" y="20635"/>
                    </a:lnTo>
                    <a:lnTo>
                      <a:pt x="18644" y="20599"/>
                    </a:lnTo>
                    <a:lnTo>
                      <a:pt x="18372" y="20617"/>
                    </a:lnTo>
                    <a:lnTo>
                      <a:pt x="17359" y="20816"/>
                    </a:lnTo>
                    <a:lnTo>
                      <a:pt x="15820" y="21178"/>
                    </a:lnTo>
                    <a:lnTo>
                      <a:pt x="15060" y="21214"/>
                    </a:lnTo>
                    <a:lnTo>
                      <a:pt x="14571" y="21160"/>
                    </a:lnTo>
                    <a:lnTo>
                      <a:pt x="14318" y="21087"/>
                    </a:lnTo>
                    <a:lnTo>
                      <a:pt x="14499" y="20762"/>
                    </a:lnTo>
                    <a:lnTo>
                      <a:pt x="15024" y="20291"/>
                    </a:lnTo>
                    <a:lnTo>
                      <a:pt x="15711" y="19983"/>
                    </a:lnTo>
                    <a:lnTo>
                      <a:pt x="16472" y="19839"/>
                    </a:lnTo>
                    <a:lnTo>
                      <a:pt x="16834" y="19839"/>
                    </a:lnTo>
                    <a:lnTo>
                      <a:pt x="17594" y="19875"/>
                    </a:lnTo>
                    <a:lnTo>
                      <a:pt x="18716" y="19965"/>
                    </a:lnTo>
                    <a:lnTo>
                      <a:pt x="19440" y="19947"/>
                    </a:lnTo>
                    <a:lnTo>
                      <a:pt x="19820" y="19893"/>
                    </a:lnTo>
                    <a:lnTo>
                      <a:pt x="20182" y="19802"/>
                    </a:lnTo>
                    <a:lnTo>
                      <a:pt x="20852" y="19440"/>
                    </a:lnTo>
                    <a:lnTo>
                      <a:pt x="21377" y="18915"/>
                    </a:lnTo>
                    <a:lnTo>
                      <a:pt x="21576" y="18409"/>
                    </a:lnTo>
                    <a:lnTo>
                      <a:pt x="21612" y="18065"/>
                    </a:lnTo>
                    <a:lnTo>
                      <a:pt x="21594" y="17884"/>
                    </a:lnTo>
                    <a:lnTo>
                      <a:pt x="21540" y="17666"/>
                    </a:lnTo>
                    <a:lnTo>
                      <a:pt x="21341" y="17286"/>
                    </a:lnTo>
                    <a:lnTo>
                      <a:pt x="21033" y="16997"/>
                    </a:lnTo>
                    <a:lnTo>
                      <a:pt x="20653" y="16798"/>
                    </a:lnTo>
                    <a:lnTo>
                      <a:pt x="19983" y="16599"/>
                    </a:lnTo>
                    <a:lnTo>
                      <a:pt x="19024" y="16617"/>
                    </a:lnTo>
                    <a:lnTo>
                      <a:pt x="18571" y="16725"/>
                    </a:lnTo>
                    <a:lnTo>
                      <a:pt x="17702" y="17051"/>
                    </a:lnTo>
                    <a:lnTo>
                      <a:pt x="16399" y="17558"/>
                    </a:lnTo>
                    <a:lnTo>
                      <a:pt x="15530" y="17721"/>
                    </a:lnTo>
                    <a:lnTo>
                      <a:pt x="15078" y="17703"/>
                    </a:lnTo>
                    <a:lnTo>
                      <a:pt x="15060" y="17485"/>
                    </a:lnTo>
                    <a:lnTo>
                      <a:pt x="15114" y="17069"/>
                    </a:lnTo>
                    <a:lnTo>
                      <a:pt x="15368" y="16508"/>
                    </a:lnTo>
                    <a:lnTo>
                      <a:pt x="15947" y="15875"/>
                    </a:lnTo>
                    <a:lnTo>
                      <a:pt x="16725" y="15422"/>
                    </a:lnTo>
                    <a:lnTo>
                      <a:pt x="17123" y="15277"/>
                    </a:lnTo>
                    <a:lnTo>
                      <a:pt x="17974" y="15078"/>
                    </a:lnTo>
                    <a:lnTo>
                      <a:pt x="19693" y="14915"/>
                    </a:lnTo>
                    <a:lnTo>
                      <a:pt x="20544" y="14734"/>
                    </a:lnTo>
                    <a:lnTo>
                      <a:pt x="20961" y="14626"/>
                    </a:lnTo>
                    <a:lnTo>
                      <a:pt x="21757" y="14209"/>
                    </a:lnTo>
                    <a:lnTo>
                      <a:pt x="22390" y="13630"/>
                    </a:lnTo>
                    <a:lnTo>
                      <a:pt x="22698" y="13087"/>
                    </a:lnTo>
                    <a:lnTo>
                      <a:pt x="22807" y="12689"/>
                    </a:lnTo>
                    <a:lnTo>
                      <a:pt x="22825" y="12472"/>
                    </a:lnTo>
                    <a:lnTo>
                      <a:pt x="22807" y="12218"/>
                    </a:lnTo>
                    <a:lnTo>
                      <a:pt x="22662" y="11748"/>
                    </a:lnTo>
                    <a:lnTo>
                      <a:pt x="22409" y="11331"/>
                    </a:lnTo>
                    <a:lnTo>
                      <a:pt x="22047" y="10987"/>
                    </a:lnTo>
                    <a:lnTo>
                      <a:pt x="21594" y="10716"/>
                    </a:lnTo>
                    <a:lnTo>
                      <a:pt x="21105" y="10517"/>
                    </a:lnTo>
                    <a:lnTo>
                      <a:pt x="20580" y="10426"/>
                    </a:lnTo>
                    <a:lnTo>
                      <a:pt x="20056" y="10426"/>
                    </a:lnTo>
                    <a:lnTo>
                      <a:pt x="19802" y="10463"/>
                    </a:lnTo>
                    <a:lnTo>
                      <a:pt x="19295" y="10589"/>
                    </a:lnTo>
                    <a:lnTo>
                      <a:pt x="18390" y="11042"/>
                    </a:lnTo>
                    <a:lnTo>
                      <a:pt x="17159" y="12019"/>
                    </a:lnTo>
                    <a:lnTo>
                      <a:pt x="16417" y="12779"/>
                    </a:lnTo>
                    <a:lnTo>
                      <a:pt x="16997" y="11494"/>
                    </a:lnTo>
                    <a:lnTo>
                      <a:pt x="17558" y="9920"/>
                    </a:lnTo>
                    <a:lnTo>
                      <a:pt x="17829" y="9141"/>
                    </a:lnTo>
                    <a:lnTo>
                      <a:pt x="18318" y="7566"/>
                    </a:lnTo>
                    <a:lnTo>
                      <a:pt x="18499" y="6752"/>
                    </a:lnTo>
                    <a:lnTo>
                      <a:pt x="18662" y="6064"/>
                    </a:lnTo>
                    <a:lnTo>
                      <a:pt x="18933" y="4562"/>
                    </a:lnTo>
                    <a:lnTo>
                      <a:pt x="19060" y="3023"/>
                    </a:lnTo>
                    <a:lnTo>
                      <a:pt x="18951" y="1901"/>
                    </a:lnTo>
                    <a:lnTo>
                      <a:pt x="18770" y="1195"/>
                    </a:lnTo>
                    <a:lnTo>
                      <a:pt x="18626" y="851"/>
                    </a:lnTo>
                    <a:lnTo>
                      <a:pt x="18463" y="562"/>
                    </a:lnTo>
                    <a:lnTo>
                      <a:pt x="18119" y="218"/>
                    </a:lnTo>
                    <a:lnTo>
                      <a:pt x="17829" y="73"/>
                    </a:lnTo>
                    <a:lnTo>
                      <a:pt x="17666" y="19"/>
                    </a:lnTo>
                    <a:lnTo>
                      <a:pt x="1743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4570501" y="715897"/>
                <a:ext cx="680841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14517" extrusionOk="0">
                    <a:moveTo>
                      <a:pt x="15875" y="0"/>
                    </a:moveTo>
                    <a:lnTo>
                      <a:pt x="15802" y="181"/>
                    </a:lnTo>
                    <a:lnTo>
                      <a:pt x="15296" y="1611"/>
                    </a:lnTo>
                    <a:lnTo>
                      <a:pt x="14753" y="2842"/>
                    </a:lnTo>
                    <a:lnTo>
                      <a:pt x="14735" y="2951"/>
                    </a:lnTo>
                    <a:lnTo>
                      <a:pt x="14807" y="3041"/>
                    </a:lnTo>
                    <a:lnTo>
                      <a:pt x="14897" y="3077"/>
                    </a:lnTo>
                    <a:lnTo>
                      <a:pt x="14988" y="3023"/>
                    </a:lnTo>
                    <a:lnTo>
                      <a:pt x="15658" y="2317"/>
                    </a:lnTo>
                    <a:lnTo>
                      <a:pt x="16870" y="1340"/>
                    </a:lnTo>
                    <a:lnTo>
                      <a:pt x="17793" y="869"/>
                    </a:lnTo>
                    <a:lnTo>
                      <a:pt x="18300" y="742"/>
                    </a:lnTo>
                    <a:lnTo>
                      <a:pt x="18572" y="706"/>
                    </a:lnTo>
                    <a:lnTo>
                      <a:pt x="19151" y="724"/>
                    </a:lnTo>
                    <a:lnTo>
                      <a:pt x="19730" y="869"/>
                    </a:lnTo>
                    <a:lnTo>
                      <a:pt x="20255" y="1122"/>
                    </a:lnTo>
                    <a:lnTo>
                      <a:pt x="20472" y="1303"/>
                    </a:lnTo>
                    <a:lnTo>
                      <a:pt x="20780" y="1575"/>
                    </a:lnTo>
                    <a:lnTo>
                      <a:pt x="21052" y="2064"/>
                    </a:lnTo>
                    <a:lnTo>
                      <a:pt x="21124" y="2426"/>
                    </a:lnTo>
                    <a:lnTo>
                      <a:pt x="21124" y="2607"/>
                    </a:lnTo>
                    <a:lnTo>
                      <a:pt x="21124" y="2806"/>
                    </a:lnTo>
                    <a:lnTo>
                      <a:pt x="21015" y="3186"/>
                    </a:lnTo>
                    <a:lnTo>
                      <a:pt x="20726" y="3693"/>
                    </a:lnTo>
                    <a:lnTo>
                      <a:pt x="20110" y="4236"/>
                    </a:lnTo>
                    <a:lnTo>
                      <a:pt x="19350" y="4616"/>
                    </a:lnTo>
                    <a:lnTo>
                      <a:pt x="18970" y="4724"/>
                    </a:lnTo>
                    <a:lnTo>
                      <a:pt x="18192" y="4887"/>
                    </a:lnTo>
                    <a:lnTo>
                      <a:pt x="17395" y="4960"/>
                    </a:lnTo>
                    <a:lnTo>
                      <a:pt x="16925" y="5014"/>
                    </a:lnTo>
                    <a:lnTo>
                      <a:pt x="16002" y="5141"/>
                    </a:lnTo>
                    <a:lnTo>
                      <a:pt x="15549" y="5267"/>
                    </a:lnTo>
                    <a:lnTo>
                      <a:pt x="15115" y="5412"/>
                    </a:lnTo>
                    <a:lnTo>
                      <a:pt x="14300" y="5901"/>
                    </a:lnTo>
                    <a:lnTo>
                      <a:pt x="13685" y="6571"/>
                    </a:lnTo>
                    <a:lnTo>
                      <a:pt x="13431" y="7186"/>
                    </a:lnTo>
                    <a:lnTo>
                      <a:pt x="13377" y="7620"/>
                    </a:lnTo>
                    <a:lnTo>
                      <a:pt x="13377" y="7856"/>
                    </a:lnTo>
                    <a:lnTo>
                      <a:pt x="13413" y="7946"/>
                    </a:lnTo>
                    <a:lnTo>
                      <a:pt x="13522" y="7982"/>
                    </a:lnTo>
                    <a:lnTo>
                      <a:pt x="13848" y="8001"/>
                    </a:lnTo>
                    <a:lnTo>
                      <a:pt x="14481" y="7928"/>
                    </a:lnTo>
                    <a:lnTo>
                      <a:pt x="15422" y="7657"/>
                    </a:lnTo>
                    <a:lnTo>
                      <a:pt x="16020" y="7403"/>
                    </a:lnTo>
                    <a:lnTo>
                      <a:pt x="16545" y="7186"/>
                    </a:lnTo>
                    <a:lnTo>
                      <a:pt x="17069" y="7005"/>
                    </a:lnTo>
                    <a:lnTo>
                      <a:pt x="17359" y="6933"/>
                    </a:lnTo>
                    <a:lnTo>
                      <a:pt x="17974" y="6860"/>
                    </a:lnTo>
                    <a:lnTo>
                      <a:pt x="18554" y="6915"/>
                    </a:lnTo>
                    <a:lnTo>
                      <a:pt x="19079" y="7077"/>
                    </a:lnTo>
                    <a:lnTo>
                      <a:pt x="19296" y="7204"/>
                    </a:lnTo>
                    <a:lnTo>
                      <a:pt x="19531" y="7367"/>
                    </a:lnTo>
                    <a:lnTo>
                      <a:pt x="19839" y="7783"/>
                    </a:lnTo>
                    <a:lnTo>
                      <a:pt x="19911" y="8037"/>
                    </a:lnTo>
                    <a:lnTo>
                      <a:pt x="19929" y="8200"/>
                    </a:lnTo>
                    <a:lnTo>
                      <a:pt x="19893" y="8525"/>
                    </a:lnTo>
                    <a:lnTo>
                      <a:pt x="19712" y="8978"/>
                    </a:lnTo>
                    <a:lnTo>
                      <a:pt x="19223" y="9467"/>
                    </a:lnTo>
                    <a:lnTo>
                      <a:pt x="18590" y="9793"/>
                    </a:lnTo>
                    <a:lnTo>
                      <a:pt x="18246" y="9883"/>
                    </a:lnTo>
                    <a:lnTo>
                      <a:pt x="17793" y="9955"/>
                    </a:lnTo>
                    <a:lnTo>
                      <a:pt x="16870" y="9937"/>
                    </a:lnTo>
                    <a:lnTo>
                      <a:pt x="16382" y="9883"/>
                    </a:lnTo>
                    <a:lnTo>
                      <a:pt x="15857" y="9847"/>
                    </a:lnTo>
                    <a:lnTo>
                      <a:pt x="15296" y="9811"/>
                    </a:lnTo>
                    <a:lnTo>
                      <a:pt x="14916" y="9829"/>
                    </a:lnTo>
                    <a:lnTo>
                      <a:pt x="14137" y="9974"/>
                    </a:lnTo>
                    <a:lnTo>
                      <a:pt x="13413" y="10299"/>
                    </a:lnTo>
                    <a:lnTo>
                      <a:pt x="12834" y="10806"/>
                    </a:lnTo>
                    <a:lnTo>
                      <a:pt x="12653" y="11168"/>
                    </a:lnTo>
                    <a:lnTo>
                      <a:pt x="12635" y="11222"/>
                    </a:lnTo>
                    <a:lnTo>
                      <a:pt x="12653" y="11277"/>
                    </a:lnTo>
                    <a:lnTo>
                      <a:pt x="12689" y="11331"/>
                    </a:lnTo>
                    <a:lnTo>
                      <a:pt x="12743" y="11367"/>
                    </a:lnTo>
                    <a:lnTo>
                      <a:pt x="13087" y="11458"/>
                    </a:lnTo>
                    <a:lnTo>
                      <a:pt x="13793" y="11494"/>
                    </a:lnTo>
                    <a:lnTo>
                      <a:pt x="14843" y="11349"/>
                    </a:lnTo>
                    <a:lnTo>
                      <a:pt x="15531" y="11186"/>
                    </a:lnTo>
                    <a:lnTo>
                      <a:pt x="16201" y="11023"/>
                    </a:lnTo>
                    <a:lnTo>
                      <a:pt x="16852" y="10915"/>
                    </a:lnTo>
                    <a:lnTo>
                      <a:pt x="17178" y="10879"/>
                    </a:lnTo>
                    <a:lnTo>
                      <a:pt x="17848" y="10969"/>
                    </a:lnTo>
                    <a:lnTo>
                      <a:pt x="18463" y="11186"/>
                    </a:lnTo>
                    <a:lnTo>
                      <a:pt x="18988" y="11530"/>
                    </a:lnTo>
                    <a:lnTo>
                      <a:pt x="19187" y="11747"/>
                    </a:lnTo>
                    <a:lnTo>
                      <a:pt x="19332" y="11946"/>
                    </a:lnTo>
                    <a:lnTo>
                      <a:pt x="19477" y="12345"/>
                    </a:lnTo>
                    <a:lnTo>
                      <a:pt x="19477" y="12670"/>
                    </a:lnTo>
                    <a:lnTo>
                      <a:pt x="19423" y="12833"/>
                    </a:lnTo>
                    <a:lnTo>
                      <a:pt x="19314" y="13105"/>
                    </a:lnTo>
                    <a:lnTo>
                      <a:pt x="18898" y="13521"/>
                    </a:lnTo>
                    <a:lnTo>
                      <a:pt x="18228" y="13793"/>
                    </a:lnTo>
                    <a:lnTo>
                      <a:pt x="17341" y="13919"/>
                    </a:lnTo>
                    <a:lnTo>
                      <a:pt x="16798" y="13919"/>
                    </a:lnTo>
                    <a:lnTo>
                      <a:pt x="15513" y="13956"/>
                    </a:lnTo>
                    <a:lnTo>
                      <a:pt x="14029" y="14064"/>
                    </a:lnTo>
                    <a:lnTo>
                      <a:pt x="12327" y="14191"/>
                    </a:lnTo>
                    <a:lnTo>
                      <a:pt x="9775" y="14209"/>
                    </a:lnTo>
                    <a:lnTo>
                      <a:pt x="8255" y="13992"/>
                    </a:lnTo>
                    <a:lnTo>
                      <a:pt x="7585" y="13793"/>
                    </a:lnTo>
                    <a:lnTo>
                      <a:pt x="7241" y="13648"/>
                    </a:lnTo>
                    <a:lnTo>
                      <a:pt x="6553" y="13268"/>
                    </a:lnTo>
                    <a:lnTo>
                      <a:pt x="5503" y="12508"/>
                    </a:lnTo>
                    <a:lnTo>
                      <a:pt x="4128" y="11222"/>
                    </a:lnTo>
                    <a:lnTo>
                      <a:pt x="2788" y="9774"/>
                    </a:lnTo>
                    <a:lnTo>
                      <a:pt x="2155" y="9050"/>
                    </a:lnTo>
                    <a:lnTo>
                      <a:pt x="1123" y="7892"/>
                    </a:lnTo>
                    <a:lnTo>
                      <a:pt x="218" y="6969"/>
                    </a:lnTo>
                    <a:lnTo>
                      <a:pt x="1" y="7186"/>
                    </a:lnTo>
                    <a:lnTo>
                      <a:pt x="906" y="8109"/>
                    </a:lnTo>
                    <a:lnTo>
                      <a:pt x="1919" y="9249"/>
                    </a:lnTo>
                    <a:lnTo>
                      <a:pt x="2571" y="9992"/>
                    </a:lnTo>
                    <a:lnTo>
                      <a:pt x="3929" y="11440"/>
                    </a:lnTo>
                    <a:lnTo>
                      <a:pt x="5340" y="12761"/>
                    </a:lnTo>
                    <a:lnTo>
                      <a:pt x="6408" y="13539"/>
                    </a:lnTo>
                    <a:lnTo>
                      <a:pt x="7132" y="13937"/>
                    </a:lnTo>
                    <a:lnTo>
                      <a:pt x="7494" y="14082"/>
                    </a:lnTo>
                    <a:lnTo>
                      <a:pt x="7838" y="14191"/>
                    </a:lnTo>
                    <a:lnTo>
                      <a:pt x="8617" y="14372"/>
                    </a:lnTo>
                    <a:lnTo>
                      <a:pt x="9884" y="14517"/>
                    </a:lnTo>
                    <a:lnTo>
                      <a:pt x="10807" y="14517"/>
                    </a:lnTo>
                    <a:lnTo>
                      <a:pt x="12436" y="14480"/>
                    </a:lnTo>
                    <a:lnTo>
                      <a:pt x="14047" y="14372"/>
                    </a:lnTo>
                    <a:lnTo>
                      <a:pt x="15531" y="14263"/>
                    </a:lnTo>
                    <a:lnTo>
                      <a:pt x="16798" y="14227"/>
                    </a:lnTo>
                    <a:lnTo>
                      <a:pt x="17395" y="14227"/>
                    </a:lnTo>
                    <a:lnTo>
                      <a:pt x="18373" y="14064"/>
                    </a:lnTo>
                    <a:lnTo>
                      <a:pt x="19097" y="13738"/>
                    </a:lnTo>
                    <a:lnTo>
                      <a:pt x="19585" y="13250"/>
                    </a:lnTo>
                    <a:lnTo>
                      <a:pt x="19712" y="12924"/>
                    </a:lnTo>
                    <a:lnTo>
                      <a:pt x="19766" y="12743"/>
                    </a:lnTo>
                    <a:lnTo>
                      <a:pt x="19785" y="12399"/>
                    </a:lnTo>
                    <a:lnTo>
                      <a:pt x="19712" y="12055"/>
                    </a:lnTo>
                    <a:lnTo>
                      <a:pt x="19549" y="11711"/>
                    </a:lnTo>
                    <a:lnTo>
                      <a:pt x="19423" y="11566"/>
                    </a:lnTo>
                    <a:lnTo>
                      <a:pt x="19205" y="11313"/>
                    </a:lnTo>
                    <a:lnTo>
                      <a:pt x="18608" y="10933"/>
                    </a:lnTo>
                    <a:lnTo>
                      <a:pt x="17920" y="10679"/>
                    </a:lnTo>
                    <a:lnTo>
                      <a:pt x="17178" y="10571"/>
                    </a:lnTo>
                    <a:lnTo>
                      <a:pt x="16816" y="10607"/>
                    </a:lnTo>
                    <a:lnTo>
                      <a:pt x="16128" y="10716"/>
                    </a:lnTo>
                    <a:lnTo>
                      <a:pt x="15459" y="10897"/>
                    </a:lnTo>
                    <a:lnTo>
                      <a:pt x="14825" y="11060"/>
                    </a:lnTo>
                    <a:lnTo>
                      <a:pt x="13902" y="11186"/>
                    </a:lnTo>
                    <a:lnTo>
                      <a:pt x="13305" y="11186"/>
                    </a:lnTo>
                    <a:lnTo>
                      <a:pt x="12997" y="11132"/>
                    </a:lnTo>
                    <a:lnTo>
                      <a:pt x="13178" y="10860"/>
                    </a:lnTo>
                    <a:lnTo>
                      <a:pt x="13685" y="10480"/>
                    </a:lnTo>
                    <a:lnTo>
                      <a:pt x="14318" y="10245"/>
                    </a:lnTo>
                    <a:lnTo>
                      <a:pt x="14970" y="10136"/>
                    </a:lnTo>
                    <a:lnTo>
                      <a:pt x="15296" y="10118"/>
                    </a:lnTo>
                    <a:lnTo>
                      <a:pt x="15839" y="10136"/>
                    </a:lnTo>
                    <a:lnTo>
                      <a:pt x="16364" y="10191"/>
                    </a:lnTo>
                    <a:lnTo>
                      <a:pt x="16834" y="10227"/>
                    </a:lnTo>
                    <a:lnTo>
                      <a:pt x="17812" y="10245"/>
                    </a:lnTo>
                    <a:lnTo>
                      <a:pt x="18300" y="10191"/>
                    </a:lnTo>
                    <a:lnTo>
                      <a:pt x="18699" y="10082"/>
                    </a:lnTo>
                    <a:lnTo>
                      <a:pt x="19423" y="9684"/>
                    </a:lnTo>
                    <a:lnTo>
                      <a:pt x="19984" y="9105"/>
                    </a:lnTo>
                    <a:lnTo>
                      <a:pt x="20183" y="8562"/>
                    </a:lnTo>
                    <a:lnTo>
                      <a:pt x="20219" y="8182"/>
                    </a:lnTo>
                    <a:lnTo>
                      <a:pt x="20201" y="7982"/>
                    </a:lnTo>
                    <a:lnTo>
                      <a:pt x="20128" y="7675"/>
                    </a:lnTo>
                    <a:lnTo>
                      <a:pt x="19748" y="7132"/>
                    </a:lnTo>
                    <a:lnTo>
                      <a:pt x="19459" y="6933"/>
                    </a:lnTo>
                    <a:lnTo>
                      <a:pt x="19205" y="6806"/>
                    </a:lnTo>
                    <a:lnTo>
                      <a:pt x="18626" y="6625"/>
                    </a:lnTo>
                    <a:lnTo>
                      <a:pt x="17974" y="6571"/>
                    </a:lnTo>
                    <a:lnTo>
                      <a:pt x="17305" y="6625"/>
                    </a:lnTo>
                    <a:lnTo>
                      <a:pt x="16997" y="6715"/>
                    </a:lnTo>
                    <a:lnTo>
                      <a:pt x="16436" y="6896"/>
                    </a:lnTo>
                    <a:lnTo>
                      <a:pt x="15911" y="7132"/>
                    </a:lnTo>
                    <a:lnTo>
                      <a:pt x="15350" y="7367"/>
                    </a:lnTo>
                    <a:lnTo>
                      <a:pt x="14517" y="7620"/>
                    </a:lnTo>
                    <a:lnTo>
                      <a:pt x="13956" y="7693"/>
                    </a:lnTo>
                    <a:lnTo>
                      <a:pt x="13685" y="7693"/>
                    </a:lnTo>
                    <a:lnTo>
                      <a:pt x="13685" y="7512"/>
                    </a:lnTo>
                    <a:lnTo>
                      <a:pt x="13757" y="7150"/>
                    </a:lnTo>
                    <a:lnTo>
                      <a:pt x="14011" y="6643"/>
                    </a:lnTo>
                    <a:lnTo>
                      <a:pt x="14572" y="6082"/>
                    </a:lnTo>
                    <a:lnTo>
                      <a:pt x="15259" y="5684"/>
                    </a:lnTo>
                    <a:lnTo>
                      <a:pt x="15640" y="5557"/>
                    </a:lnTo>
                    <a:lnTo>
                      <a:pt x="16508" y="5358"/>
                    </a:lnTo>
                    <a:lnTo>
                      <a:pt x="17413" y="5267"/>
                    </a:lnTo>
                    <a:lnTo>
                      <a:pt x="18228" y="5177"/>
                    </a:lnTo>
                    <a:lnTo>
                      <a:pt x="19042" y="5014"/>
                    </a:lnTo>
                    <a:lnTo>
                      <a:pt x="19477" y="4905"/>
                    </a:lnTo>
                    <a:lnTo>
                      <a:pt x="20291" y="4471"/>
                    </a:lnTo>
                    <a:lnTo>
                      <a:pt x="20979" y="3856"/>
                    </a:lnTo>
                    <a:lnTo>
                      <a:pt x="21305" y="3276"/>
                    </a:lnTo>
                    <a:lnTo>
                      <a:pt x="21414" y="2842"/>
                    </a:lnTo>
                    <a:lnTo>
                      <a:pt x="21432" y="2607"/>
                    </a:lnTo>
                    <a:lnTo>
                      <a:pt x="21432" y="2389"/>
                    </a:lnTo>
                    <a:lnTo>
                      <a:pt x="21323" y="1973"/>
                    </a:lnTo>
                    <a:lnTo>
                      <a:pt x="21142" y="1575"/>
                    </a:lnTo>
                    <a:lnTo>
                      <a:pt x="20852" y="1231"/>
                    </a:lnTo>
                    <a:lnTo>
                      <a:pt x="20671" y="1068"/>
                    </a:lnTo>
                    <a:lnTo>
                      <a:pt x="20418" y="869"/>
                    </a:lnTo>
                    <a:lnTo>
                      <a:pt x="19839" y="579"/>
                    </a:lnTo>
                    <a:lnTo>
                      <a:pt x="19187" y="417"/>
                    </a:lnTo>
                    <a:lnTo>
                      <a:pt x="18554" y="398"/>
                    </a:lnTo>
                    <a:lnTo>
                      <a:pt x="18228" y="453"/>
                    </a:lnTo>
                    <a:lnTo>
                      <a:pt x="17812" y="561"/>
                    </a:lnTo>
                    <a:lnTo>
                      <a:pt x="17015" y="905"/>
                    </a:lnTo>
                    <a:lnTo>
                      <a:pt x="15965" y="1647"/>
                    </a:lnTo>
                    <a:lnTo>
                      <a:pt x="15350" y="2227"/>
                    </a:lnTo>
                    <a:lnTo>
                      <a:pt x="15694" y="1394"/>
                    </a:lnTo>
                    <a:lnTo>
                      <a:pt x="16092" y="290"/>
                    </a:lnTo>
                    <a:lnTo>
                      <a:pt x="16164" y="109"/>
                    </a:lnTo>
                    <a:lnTo>
                      <a:pt x="158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4517037" y="397333"/>
                <a:ext cx="734306" cy="779733"/>
              </a:xfrm>
              <a:custGeom>
                <a:avLst/>
                <a:gdLst/>
                <a:ahLst/>
                <a:cxnLst/>
                <a:rect l="l" t="t" r="r" b="b"/>
                <a:pathLst>
                  <a:path w="23115" h="24545" extrusionOk="0">
                    <a:moveTo>
                      <a:pt x="17558" y="1"/>
                    </a:moveTo>
                    <a:lnTo>
                      <a:pt x="17015" y="109"/>
                    </a:lnTo>
                    <a:lnTo>
                      <a:pt x="16508" y="399"/>
                    </a:lnTo>
                    <a:lnTo>
                      <a:pt x="16056" y="797"/>
                    </a:lnTo>
                    <a:lnTo>
                      <a:pt x="15476" y="1557"/>
                    </a:lnTo>
                    <a:lnTo>
                      <a:pt x="14933" y="2553"/>
                    </a:lnTo>
                    <a:lnTo>
                      <a:pt x="14807" y="2915"/>
                    </a:lnTo>
                    <a:lnTo>
                      <a:pt x="14698" y="3277"/>
                    </a:lnTo>
                    <a:lnTo>
                      <a:pt x="14553" y="3983"/>
                    </a:lnTo>
                    <a:lnTo>
                      <a:pt x="14463" y="5069"/>
                    </a:lnTo>
                    <a:lnTo>
                      <a:pt x="14463" y="5793"/>
                    </a:lnTo>
                    <a:lnTo>
                      <a:pt x="14445" y="6408"/>
                    </a:lnTo>
                    <a:lnTo>
                      <a:pt x="14354" y="7657"/>
                    </a:lnTo>
                    <a:lnTo>
                      <a:pt x="14209" y="8272"/>
                    </a:lnTo>
                    <a:lnTo>
                      <a:pt x="14028" y="8888"/>
                    </a:lnTo>
                    <a:lnTo>
                      <a:pt x="13449" y="10227"/>
                    </a:lnTo>
                    <a:lnTo>
                      <a:pt x="13051" y="10988"/>
                    </a:lnTo>
                    <a:lnTo>
                      <a:pt x="12291" y="7277"/>
                    </a:lnTo>
                    <a:lnTo>
                      <a:pt x="11711" y="4616"/>
                    </a:lnTo>
                    <a:lnTo>
                      <a:pt x="11603" y="4200"/>
                    </a:lnTo>
                    <a:lnTo>
                      <a:pt x="11368" y="3802"/>
                    </a:lnTo>
                    <a:lnTo>
                      <a:pt x="11241" y="3639"/>
                    </a:lnTo>
                    <a:lnTo>
                      <a:pt x="10987" y="3458"/>
                    </a:lnTo>
                    <a:lnTo>
                      <a:pt x="10607" y="3367"/>
                    </a:lnTo>
                    <a:lnTo>
                      <a:pt x="10408" y="3422"/>
                    </a:lnTo>
                    <a:lnTo>
                      <a:pt x="10119" y="3548"/>
                    </a:lnTo>
                    <a:lnTo>
                      <a:pt x="9576" y="4109"/>
                    </a:lnTo>
                    <a:lnTo>
                      <a:pt x="9177" y="4833"/>
                    </a:lnTo>
                    <a:lnTo>
                      <a:pt x="8942" y="5521"/>
                    </a:lnTo>
                    <a:lnTo>
                      <a:pt x="8924" y="5793"/>
                    </a:lnTo>
                    <a:lnTo>
                      <a:pt x="8942" y="6227"/>
                    </a:lnTo>
                    <a:lnTo>
                      <a:pt x="9123" y="7078"/>
                    </a:lnTo>
                    <a:lnTo>
                      <a:pt x="9648" y="8291"/>
                    </a:lnTo>
                    <a:lnTo>
                      <a:pt x="10064" y="9051"/>
                    </a:lnTo>
                    <a:lnTo>
                      <a:pt x="10137" y="9196"/>
                    </a:lnTo>
                    <a:lnTo>
                      <a:pt x="10553" y="9956"/>
                    </a:lnTo>
                    <a:lnTo>
                      <a:pt x="11006" y="11187"/>
                    </a:lnTo>
                    <a:lnTo>
                      <a:pt x="11114" y="12037"/>
                    </a:lnTo>
                    <a:lnTo>
                      <a:pt x="11060" y="12472"/>
                    </a:lnTo>
                    <a:lnTo>
                      <a:pt x="11024" y="12671"/>
                    </a:lnTo>
                    <a:lnTo>
                      <a:pt x="10879" y="13087"/>
                    </a:lnTo>
                    <a:lnTo>
                      <a:pt x="10644" y="13467"/>
                    </a:lnTo>
                    <a:lnTo>
                      <a:pt x="10300" y="13739"/>
                    </a:lnTo>
                    <a:lnTo>
                      <a:pt x="10082" y="13829"/>
                    </a:lnTo>
                    <a:lnTo>
                      <a:pt x="9847" y="13884"/>
                    </a:lnTo>
                    <a:lnTo>
                      <a:pt x="9395" y="13811"/>
                    </a:lnTo>
                    <a:lnTo>
                      <a:pt x="9177" y="13684"/>
                    </a:lnTo>
                    <a:lnTo>
                      <a:pt x="8924" y="13503"/>
                    </a:lnTo>
                    <a:lnTo>
                      <a:pt x="8526" y="12979"/>
                    </a:lnTo>
                    <a:lnTo>
                      <a:pt x="8218" y="12327"/>
                    </a:lnTo>
                    <a:lnTo>
                      <a:pt x="8019" y="11639"/>
                    </a:lnTo>
                    <a:lnTo>
                      <a:pt x="7965" y="11313"/>
                    </a:lnTo>
                    <a:lnTo>
                      <a:pt x="7856" y="10553"/>
                    </a:lnTo>
                    <a:lnTo>
                      <a:pt x="7476" y="9359"/>
                    </a:lnTo>
                    <a:lnTo>
                      <a:pt x="7096" y="8743"/>
                    </a:lnTo>
                    <a:lnTo>
                      <a:pt x="6788" y="8435"/>
                    </a:lnTo>
                    <a:lnTo>
                      <a:pt x="6444" y="8218"/>
                    </a:lnTo>
                    <a:lnTo>
                      <a:pt x="6064" y="8110"/>
                    </a:lnTo>
                    <a:lnTo>
                      <a:pt x="5865" y="8091"/>
                    </a:lnTo>
                    <a:lnTo>
                      <a:pt x="5666" y="8110"/>
                    </a:lnTo>
                    <a:lnTo>
                      <a:pt x="5286" y="8200"/>
                    </a:lnTo>
                    <a:lnTo>
                      <a:pt x="4942" y="8399"/>
                    </a:lnTo>
                    <a:lnTo>
                      <a:pt x="4652" y="8689"/>
                    </a:lnTo>
                    <a:lnTo>
                      <a:pt x="4544" y="8870"/>
                    </a:lnTo>
                    <a:lnTo>
                      <a:pt x="4381" y="9159"/>
                    </a:lnTo>
                    <a:lnTo>
                      <a:pt x="4218" y="9793"/>
                    </a:lnTo>
                    <a:lnTo>
                      <a:pt x="4200" y="10481"/>
                    </a:lnTo>
                    <a:lnTo>
                      <a:pt x="4345" y="11114"/>
                    </a:lnTo>
                    <a:lnTo>
                      <a:pt x="4489" y="11404"/>
                    </a:lnTo>
                    <a:lnTo>
                      <a:pt x="4652" y="11712"/>
                    </a:lnTo>
                    <a:lnTo>
                      <a:pt x="5087" y="12236"/>
                    </a:lnTo>
                    <a:lnTo>
                      <a:pt x="5847" y="12942"/>
                    </a:lnTo>
                    <a:lnTo>
                      <a:pt x="6390" y="13359"/>
                    </a:lnTo>
                    <a:lnTo>
                      <a:pt x="6915" y="13775"/>
                    </a:lnTo>
                    <a:lnTo>
                      <a:pt x="7422" y="14209"/>
                    </a:lnTo>
                    <a:lnTo>
                      <a:pt x="7766" y="14590"/>
                    </a:lnTo>
                    <a:lnTo>
                      <a:pt x="8309" y="15440"/>
                    </a:lnTo>
                    <a:lnTo>
                      <a:pt x="8526" y="16128"/>
                    </a:lnTo>
                    <a:lnTo>
                      <a:pt x="8562" y="16581"/>
                    </a:lnTo>
                    <a:lnTo>
                      <a:pt x="8508" y="17015"/>
                    </a:lnTo>
                    <a:lnTo>
                      <a:pt x="8345" y="17413"/>
                    </a:lnTo>
                    <a:lnTo>
                      <a:pt x="8200" y="17594"/>
                    </a:lnTo>
                    <a:lnTo>
                      <a:pt x="8073" y="17739"/>
                    </a:lnTo>
                    <a:lnTo>
                      <a:pt x="7766" y="17956"/>
                    </a:lnTo>
                    <a:lnTo>
                      <a:pt x="7313" y="18119"/>
                    </a:lnTo>
                    <a:lnTo>
                      <a:pt x="7042" y="18155"/>
                    </a:lnTo>
                    <a:lnTo>
                      <a:pt x="6788" y="18155"/>
                    </a:lnTo>
                    <a:lnTo>
                      <a:pt x="6263" y="18083"/>
                    </a:lnTo>
                    <a:lnTo>
                      <a:pt x="5775" y="17920"/>
                    </a:lnTo>
                    <a:lnTo>
                      <a:pt x="5304" y="17648"/>
                    </a:lnTo>
                    <a:lnTo>
                      <a:pt x="5105" y="17486"/>
                    </a:lnTo>
                    <a:lnTo>
                      <a:pt x="4815" y="17196"/>
                    </a:lnTo>
                    <a:lnTo>
                      <a:pt x="4345" y="16526"/>
                    </a:lnTo>
                    <a:lnTo>
                      <a:pt x="3802" y="15404"/>
                    </a:lnTo>
                    <a:lnTo>
                      <a:pt x="3494" y="14626"/>
                    </a:lnTo>
                    <a:lnTo>
                      <a:pt x="3385" y="14318"/>
                    </a:lnTo>
                    <a:lnTo>
                      <a:pt x="3277" y="14046"/>
                    </a:lnTo>
                    <a:lnTo>
                      <a:pt x="2987" y="13485"/>
                    </a:lnTo>
                    <a:lnTo>
                      <a:pt x="2607" y="12979"/>
                    </a:lnTo>
                    <a:lnTo>
                      <a:pt x="2082" y="12617"/>
                    </a:lnTo>
                    <a:lnTo>
                      <a:pt x="1774" y="12544"/>
                    </a:lnTo>
                    <a:lnTo>
                      <a:pt x="1449" y="12526"/>
                    </a:lnTo>
                    <a:lnTo>
                      <a:pt x="851" y="12743"/>
                    </a:lnTo>
                    <a:lnTo>
                      <a:pt x="598" y="12979"/>
                    </a:lnTo>
                    <a:lnTo>
                      <a:pt x="435" y="13141"/>
                    </a:lnTo>
                    <a:lnTo>
                      <a:pt x="182" y="13558"/>
                    </a:lnTo>
                    <a:lnTo>
                      <a:pt x="37" y="14010"/>
                    </a:lnTo>
                    <a:lnTo>
                      <a:pt x="1" y="14481"/>
                    </a:lnTo>
                    <a:lnTo>
                      <a:pt x="37" y="14698"/>
                    </a:lnTo>
                    <a:lnTo>
                      <a:pt x="109" y="15096"/>
                    </a:lnTo>
                    <a:lnTo>
                      <a:pt x="453" y="15802"/>
                    </a:lnTo>
                    <a:lnTo>
                      <a:pt x="1195" y="16725"/>
                    </a:lnTo>
                    <a:lnTo>
                      <a:pt x="1684" y="17214"/>
                    </a:lnTo>
                    <a:lnTo>
                      <a:pt x="1901" y="16997"/>
                    </a:lnTo>
                    <a:lnTo>
                      <a:pt x="1340" y="16436"/>
                    </a:lnTo>
                    <a:lnTo>
                      <a:pt x="670" y="15585"/>
                    </a:lnTo>
                    <a:lnTo>
                      <a:pt x="399" y="14988"/>
                    </a:lnTo>
                    <a:lnTo>
                      <a:pt x="326" y="14662"/>
                    </a:lnTo>
                    <a:lnTo>
                      <a:pt x="308" y="14463"/>
                    </a:lnTo>
                    <a:lnTo>
                      <a:pt x="344" y="14065"/>
                    </a:lnTo>
                    <a:lnTo>
                      <a:pt x="471" y="13684"/>
                    </a:lnTo>
                    <a:lnTo>
                      <a:pt x="670" y="13322"/>
                    </a:lnTo>
                    <a:lnTo>
                      <a:pt x="797" y="13178"/>
                    </a:lnTo>
                    <a:lnTo>
                      <a:pt x="1014" y="12997"/>
                    </a:lnTo>
                    <a:lnTo>
                      <a:pt x="1485" y="12834"/>
                    </a:lnTo>
                    <a:lnTo>
                      <a:pt x="1720" y="12852"/>
                    </a:lnTo>
                    <a:lnTo>
                      <a:pt x="1992" y="12906"/>
                    </a:lnTo>
                    <a:lnTo>
                      <a:pt x="2426" y="13232"/>
                    </a:lnTo>
                    <a:lnTo>
                      <a:pt x="2897" y="13938"/>
                    </a:lnTo>
                    <a:lnTo>
                      <a:pt x="3096" y="14427"/>
                    </a:lnTo>
                    <a:lnTo>
                      <a:pt x="3204" y="14734"/>
                    </a:lnTo>
                    <a:lnTo>
                      <a:pt x="3512" y="15549"/>
                    </a:lnTo>
                    <a:lnTo>
                      <a:pt x="4091" y="16707"/>
                    </a:lnTo>
                    <a:lnTo>
                      <a:pt x="4598" y="17395"/>
                    </a:lnTo>
                    <a:lnTo>
                      <a:pt x="4906" y="17703"/>
                    </a:lnTo>
                    <a:lnTo>
                      <a:pt x="5123" y="17884"/>
                    </a:lnTo>
                    <a:lnTo>
                      <a:pt x="5648" y="18191"/>
                    </a:lnTo>
                    <a:lnTo>
                      <a:pt x="6191" y="18391"/>
                    </a:lnTo>
                    <a:lnTo>
                      <a:pt x="6770" y="18463"/>
                    </a:lnTo>
                    <a:lnTo>
                      <a:pt x="7060" y="18463"/>
                    </a:lnTo>
                    <a:lnTo>
                      <a:pt x="7476" y="18409"/>
                    </a:lnTo>
                    <a:lnTo>
                      <a:pt x="8182" y="18065"/>
                    </a:lnTo>
                    <a:lnTo>
                      <a:pt x="8435" y="17775"/>
                    </a:lnTo>
                    <a:lnTo>
                      <a:pt x="8598" y="17558"/>
                    </a:lnTo>
                    <a:lnTo>
                      <a:pt x="8797" y="17105"/>
                    </a:lnTo>
                    <a:lnTo>
                      <a:pt x="8870" y="16617"/>
                    </a:lnTo>
                    <a:lnTo>
                      <a:pt x="8833" y="16110"/>
                    </a:lnTo>
                    <a:lnTo>
                      <a:pt x="8598" y="15350"/>
                    </a:lnTo>
                    <a:lnTo>
                      <a:pt x="8019" y="14390"/>
                    </a:lnTo>
                    <a:lnTo>
                      <a:pt x="7621" y="13992"/>
                    </a:lnTo>
                    <a:lnTo>
                      <a:pt x="7114" y="13540"/>
                    </a:lnTo>
                    <a:lnTo>
                      <a:pt x="6571" y="13123"/>
                    </a:lnTo>
                    <a:lnTo>
                      <a:pt x="6046" y="12707"/>
                    </a:lnTo>
                    <a:lnTo>
                      <a:pt x="5322" y="12037"/>
                    </a:lnTo>
                    <a:lnTo>
                      <a:pt x="4906" y="11549"/>
                    </a:lnTo>
                    <a:lnTo>
                      <a:pt x="4743" y="11259"/>
                    </a:lnTo>
                    <a:lnTo>
                      <a:pt x="4616" y="11006"/>
                    </a:lnTo>
                    <a:lnTo>
                      <a:pt x="4489" y="10445"/>
                    </a:lnTo>
                    <a:lnTo>
                      <a:pt x="4508" y="9847"/>
                    </a:lnTo>
                    <a:lnTo>
                      <a:pt x="4652" y="9286"/>
                    </a:lnTo>
                    <a:lnTo>
                      <a:pt x="4797" y="9033"/>
                    </a:lnTo>
                    <a:lnTo>
                      <a:pt x="4942" y="8797"/>
                    </a:lnTo>
                    <a:lnTo>
                      <a:pt x="5322" y="8508"/>
                    </a:lnTo>
                    <a:lnTo>
                      <a:pt x="5648" y="8399"/>
                    </a:lnTo>
                    <a:lnTo>
                      <a:pt x="5847" y="8399"/>
                    </a:lnTo>
                    <a:lnTo>
                      <a:pt x="6028" y="8417"/>
                    </a:lnTo>
                    <a:lnTo>
                      <a:pt x="6354" y="8508"/>
                    </a:lnTo>
                    <a:lnTo>
                      <a:pt x="6788" y="8815"/>
                    </a:lnTo>
                    <a:lnTo>
                      <a:pt x="7241" y="9558"/>
                    </a:lnTo>
                    <a:lnTo>
                      <a:pt x="7566" y="10662"/>
                    </a:lnTo>
                    <a:lnTo>
                      <a:pt x="7675" y="11350"/>
                    </a:lnTo>
                    <a:lnTo>
                      <a:pt x="7729" y="11712"/>
                    </a:lnTo>
                    <a:lnTo>
                      <a:pt x="7947" y="12454"/>
                    </a:lnTo>
                    <a:lnTo>
                      <a:pt x="8272" y="13160"/>
                    </a:lnTo>
                    <a:lnTo>
                      <a:pt x="8725" y="13739"/>
                    </a:lnTo>
                    <a:lnTo>
                      <a:pt x="9014" y="13938"/>
                    </a:lnTo>
                    <a:lnTo>
                      <a:pt x="9286" y="14101"/>
                    </a:lnTo>
                    <a:lnTo>
                      <a:pt x="9865" y="14191"/>
                    </a:lnTo>
                    <a:lnTo>
                      <a:pt x="10173" y="14119"/>
                    </a:lnTo>
                    <a:lnTo>
                      <a:pt x="10426" y="14010"/>
                    </a:lnTo>
                    <a:lnTo>
                      <a:pt x="10861" y="13684"/>
                    </a:lnTo>
                    <a:lnTo>
                      <a:pt x="11150" y="13232"/>
                    </a:lnTo>
                    <a:lnTo>
                      <a:pt x="11331" y="12743"/>
                    </a:lnTo>
                    <a:lnTo>
                      <a:pt x="11368" y="12526"/>
                    </a:lnTo>
                    <a:lnTo>
                      <a:pt x="11422" y="12055"/>
                    </a:lnTo>
                    <a:lnTo>
                      <a:pt x="11295" y="11150"/>
                    </a:lnTo>
                    <a:lnTo>
                      <a:pt x="10825" y="9847"/>
                    </a:lnTo>
                    <a:lnTo>
                      <a:pt x="10408" y="9051"/>
                    </a:lnTo>
                    <a:lnTo>
                      <a:pt x="10336" y="8906"/>
                    </a:lnTo>
                    <a:lnTo>
                      <a:pt x="9920" y="8164"/>
                    </a:lnTo>
                    <a:lnTo>
                      <a:pt x="9431" y="7005"/>
                    </a:lnTo>
                    <a:lnTo>
                      <a:pt x="9250" y="6209"/>
                    </a:lnTo>
                    <a:lnTo>
                      <a:pt x="9232" y="5793"/>
                    </a:lnTo>
                    <a:lnTo>
                      <a:pt x="9250" y="5576"/>
                    </a:lnTo>
                    <a:lnTo>
                      <a:pt x="9449" y="4960"/>
                    </a:lnTo>
                    <a:lnTo>
                      <a:pt x="9811" y="4309"/>
                    </a:lnTo>
                    <a:lnTo>
                      <a:pt x="10263" y="3820"/>
                    </a:lnTo>
                    <a:lnTo>
                      <a:pt x="10499" y="3693"/>
                    </a:lnTo>
                    <a:lnTo>
                      <a:pt x="10662" y="3675"/>
                    </a:lnTo>
                    <a:lnTo>
                      <a:pt x="10987" y="3802"/>
                    </a:lnTo>
                    <a:lnTo>
                      <a:pt x="11132" y="3983"/>
                    </a:lnTo>
                    <a:lnTo>
                      <a:pt x="11313" y="4309"/>
                    </a:lnTo>
                    <a:lnTo>
                      <a:pt x="11422" y="4689"/>
                    </a:lnTo>
                    <a:lnTo>
                      <a:pt x="12182" y="8236"/>
                    </a:lnTo>
                    <a:lnTo>
                      <a:pt x="12852" y="11440"/>
                    </a:lnTo>
                    <a:lnTo>
                      <a:pt x="12888" y="11531"/>
                    </a:lnTo>
                    <a:lnTo>
                      <a:pt x="12960" y="11549"/>
                    </a:lnTo>
                    <a:lnTo>
                      <a:pt x="13069" y="11549"/>
                    </a:lnTo>
                    <a:lnTo>
                      <a:pt x="13123" y="11476"/>
                    </a:lnTo>
                    <a:lnTo>
                      <a:pt x="13612" y="10607"/>
                    </a:lnTo>
                    <a:lnTo>
                      <a:pt x="14282" y="9069"/>
                    </a:lnTo>
                    <a:lnTo>
                      <a:pt x="14499" y="8363"/>
                    </a:lnTo>
                    <a:lnTo>
                      <a:pt x="14644" y="7711"/>
                    </a:lnTo>
                    <a:lnTo>
                      <a:pt x="14752" y="6426"/>
                    </a:lnTo>
                    <a:lnTo>
                      <a:pt x="14752" y="5793"/>
                    </a:lnTo>
                    <a:lnTo>
                      <a:pt x="14770" y="5087"/>
                    </a:lnTo>
                    <a:lnTo>
                      <a:pt x="14897" y="3693"/>
                    </a:lnTo>
                    <a:lnTo>
                      <a:pt x="15096" y="3005"/>
                    </a:lnTo>
                    <a:lnTo>
                      <a:pt x="15241" y="2625"/>
                    </a:lnTo>
                    <a:lnTo>
                      <a:pt x="15748" y="1684"/>
                    </a:lnTo>
                    <a:lnTo>
                      <a:pt x="16273" y="1014"/>
                    </a:lnTo>
                    <a:lnTo>
                      <a:pt x="16671" y="652"/>
                    </a:lnTo>
                    <a:lnTo>
                      <a:pt x="17105" y="399"/>
                    </a:lnTo>
                    <a:lnTo>
                      <a:pt x="17558" y="308"/>
                    </a:lnTo>
                    <a:lnTo>
                      <a:pt x="17793" y="345"/>
                    </a:lnTo>
                    <a:lnTo>
                      <a:pt x="18047" y="417"/>
                    </a:lnTo>
                    <a:lnTo>
                      <a:pt x="18481" y="797"/>
                    </a:lnTo>
                    <a:lnTo>
                      <a:pt x="18626" y="1087"/>
                    </a:lnTo>
                    <a:lnTo>
                      <a:pt x="18771" y="1394"/>
                    </a:lnTo>
                    <a:lnTo>
                      <a:pt x="18952" y="2082"/>
                    </a:lnTo>
                    <a:lnTo>
                      <a:pt x="19060" y="3150"/>
                    </a:lnTo>
                    <a:lnTo>
                      <a:pt x="18952" y="4652"/>
                    </a:lnTo>
                    <a:lnTo>
                      <a:pt x="18680" y="6119"/>
                    </a:lnTo>
                    <a:lnTo>
                      <a:pt x="18517" y="6806"/>
                    </a:lnTo>
                    <a:lnTo>
                      <a:pt x="18499" y="6897"/>
                    </a:lnTo>
                    <a:lnTo>
                      <a:pt x="18336" y="7603"/>
                    </a:lnTo>
                    <a:lnTo>
                      <a:pt x="17866" y="9159"/>
                    </a:lnTo>
                    <a:lnTo>
                      <a:pt x="17558" y="10028"/>
                    </a:lnTo>
                    <a:lnTo>
                      <a:pt x="17485" y="10209"/>
                    </a:lnTo>
                    <a:lnTo>
                      <a:pt x="16979" y="11639"/>
                    </a:lnTo>
                    <a:lnTo>
                      <a:pt x="16436" y="12870"/>
                    </a:lnTo>
                    <a:lnTo>
                      <a:pt x="16418" y="12979"/>
                    </a:lnTo>
                    <a:lnTo>
                      <a:pt x="16490" y="13069"/>
                    </a:lnTo>
                    <a:lnTo>
                      <a:pt x="16580" y="13105"/>
                    </a:lnTo>
                    <a:lnTo>
                      <a:pt x="16671" y="13051"/>
                    </a:lnTo>
                    <a:lnTo>
                      <a:pt x="17341" y="12345"/>
                    </a:lnTo>
                    <a:lnTo>
                      <a:pt x="18553" y="11368"/>
                    </a:lnTo>
                    <a:lnTo>
                      <a:pt x="19476" y="10897"/>
                    </a:lnTo>
                    <a:lnTo>
                      <a:pt x="19983" y="10770"/>
                    </a:lnTo>
                    <a:lnTo>
                      <a:pt x="20255" y="10734"/>
                    </a:lnTo>
                    <a:lnTo>
                      <a:pt x="20834" y="10752"/>
                    </a:lnTo>
                    <a:lnTo>
                      <a:pt x="21413" y="10897"/>
                    </a:lnTo>
                    <a:lnTo>
                      <a:pt x="21938" y="11150"/>
                    </a:lnTo>
                    <a:lnTo>
                      <a:pt x="22155" y="11331"/>
                    </a:lnTo>
                    <a:lnTo>
                      <a:pt x="22463" y="11603"/>
                    </a:lnTo>
                    <a:lnTo>
                      <a:pt x="22735" y="12092"/>
                    </a:lnTo>
                    <a:lnTo>
                      <a:pt x="22807" y="12454"/>
                    </a:lnTo>
                    <a:lnTo>
                      <a:pt x="22807" y="12635"/>
                    </a:lnTo>
                    <a:lnTo>
                      <a:pt x="22807" y="12834"/>
                    </a:lnTo>
                    <a:lnTo>
                      <a:pt x="22698" y="13214"/>
                    </a:lnTo>
                    <a:lnTo>
                      <a:pt x="22409" y="13721"/>
                    </a:lnTo>
                    <a:lnTo>
                      <a:pt x="21793" y="14264"/>
                    </a:lnTo>
                    <a:lnTo>
                      <a:pt x="21033" y="14644"/>
                    </a:lnTo>
                    <a:lnTo>
                      <a:pt x="20653" y="14752"/>
                    </a:lnTo>
                    <a:lnTo>
                      <a:pt x="19875" y="14915"/>
                    </a:lnTo>
                    <a:lnTo>
                      <a:pt x="19078" y="14988"/>
                    </a:lnTo>
                    <a:lnTo>
                      <a:pt x="18608" y="15042"/>
                    </a:lnTo>
                    <a:lnTo>
                      <a:pt x="17685" y="15169"/>
                    </a:lnTo>
                    <a:lnTo>
                      <a:pt x="17232" y="15295"/>
                    </a:lnTo>
                    <a:lnTo>
                      <a:pt x="16798" y="15440"/>
                    </a:lnTo>
                    <a:lnTo>
                      <a:pt x="15983" y="15929"/>
                    </a:lnTo>
                    <a:lnTo>
                      <a:pt x="15368" y="16599"/>
                    </a:lnTo>
                    <a:lnTo>
                      <a:pt x="15114" y="17214"/>
                    </a:lnTo>
                    <a:lnTo>
                      <a:pt x="15060" y="17648"/>
                    </a:lnTo>
                    <a:lnTo>
                      <a:pt x="15060" y="17884"/>
                    </a:lnTo>
                    <a:lnTo>
                      <a:pt x="15096" y="17974"/>
                    </a:lnTo>
                    <a:lnTo>
                      <a:pt x="15205" y="18010"/>
                    </a:lnTo>
                    <a:lnTo>
                      <a:pt x="15531" y="18029"/>
                    </a:lnTo>
                    <a:lnTo>
                      <a:pt x="16164" y="17956"/>
                    </a:lnTo>
                    <a:lnTo>
                      <a:pt x="17105" y="17685"/>
                    </a:lnTo>
                    <a:lnTo>
                      <a:pt x="17703" y="17431"/>
                    </a:lnTo>
                    <a:lnTo>
                      <a:pt x="18228" y="17214"/>
                    </a:lnTo>
                    <a:lnTo>
                      <a:pt x="18752" y="17033"/>
                    </a:lnTo>
                    <a:lnTo>
                      <a:pt x="19042" y="16961"/>
                    </a:lnTo>
                    <a:lnTo>
                      <a:pt x="19657" y="16888"/>
                    </a:lnTo>
                    <a:lnTo>
                      <a:pt x="20237" y="16943"/>
                    </a:lnTo>
                    <a:lnTo>
                      <a:pt x="20762" y="17105"/>
                    </a:lnTo>
                    <a:lnTo>
                      <a:pt x="20979" y="17232"/>
                    </a:lnTo>
                    <a:lnTo>
                      <a:pt x="21214" y="17395"/>
                    </a:lnTo>
                    <a:lnTo>
                      <a:pt x="21522" y="17811"/>
                    </a:lnTo>
                    <a:lnTo>
                      <a:pt x="21594" y="18065"/>
                    </a:lnTo>
                    <a:lnTo>
                      <a:pt x="21612" y="18228"/>
                    </a:lnTo>
                    <a:lnTo>
                      <a:pt x="21576" y="18553"/>
                    </a:lnTo>
                    <a:lnTo>
                      <a:pt x="21395" y="19006"/>
                    </a:lnTo>
                    <a:lnTo>
                      <a:pt x="20906" y="19495"/>
                    </a:lnTo>
                    <a:lnTo>
                      <a:pt x="20273" y="19821"/>
                    </a:lnTo>
                    <a:lnTo>
                      <a:pt x="19929" y="19911"/>
                    </a:lnTo>
                    <a:lnTo>
                      <a:pt x="19476" y="19983"/>
                    </a:lnTo>
                    <a:lnTo>
                      <a:pt x="18553" y="19965"/>
                    </a:lnTo>
                    <a:lnTo>
                      <a:pt x="18065" y="19911"/>
                    </a:lnTo>
                    <a:lnTo>
                      <a:pt x="17540" y="19875"/>
                    </a:lnTo>
                    <a:lnTo>
                      <a:pt x="16979" y="19839"/>
                    </a:lnTo>
                    <a:lnTo>
                      <a:pt x="16599" y="19857"/>
                    </a:lnTo>
                    <a:lnTo>
                      <a:pt x="15820" y="20002"/>
                    </a:lnTo>
                    <a:lnTo>
                      <a:pt x="15096" y="20327"/>
                    </a:lnTo>
                    <a:lnTo>
                      <a:pt x="14517" y="20834"/>
                    </a:lnTo>
                    <a:lnTo>
                      <a:pt x="14336" y="21196"/>
                    </a:lnTo>
                    <a:lnTo>
                      <a:pt x="14318" y="21250"/>
                    </a:lnTo>
                    <a:lnTo>
                      <a:pt x="14336" y="21305"/>
                    </a:lnTo>
                    <a:lnTo>
                      <a:pt x="14372" y="21359"/>
                    </a:lnTo>
                    <a:lnTo>
                      <a:pt x="14426" y="21395"/>
                    </a:lnTo>
                    <a:lnTo>
                      <a:pt x="14770" y="21486"/>
                    </a:lnTo>
                    <a:lnTo>
                      <a:pt x="15476" y="21522"/>
                    </a:lnTo>
                    <a:lnTo>
                      <a:pt x="16526" y="21377"/>
                    </a:lnTo>
                    <a:lnTo>
                      <a:pt x="17214" y="21214"/>
                    </a:lnTo>
                    <a:lnTo>
                      <a:pt x="17884" y="21051"/>
                    </a:lnTo>
                    <a:lnTo>
                      <a:pt x="18535" y="20943"/>
                    </a:lnTo>
                    <a:lnTo>
                      <a:pt x="18861" y="20907"/>
                    </a:lnTo>
                    <a:lnTo>
                      <a:pt x="19531" y="20997"/>
                    </a:lnTo>
                    <a:lnTo>
                      <a:pt x="20146" y="21214"/>
                    </a:lnTo>
                    <a:lnTo>
                      <a:pt x="20671" y="21558"/>
                    </a:lnTo>
                    <a:lnTo>
                      <a:pt x="20870" y="21775"/>
                    </a:lnTo>
                    <a:lnTo>
                      <a:pt x="21015" y="21974"/>
                    </a:lnTo>
                    <a:lnTo>
                      <a:pt x="21160" y="22373"/>
                    </a:lnTo>
                    <a:lnTo>
                      <a:pt x="21160" y="22698"/>
                    </a:lnTo>
                    <a:lnTo>
                      <a:pt x="21106" y="22861"/>
                    </a:lnTo>
                    <a:lnTo>
                      <a:pt x="20997" y="23133"/>
                    </a:lnTo>
                    <a:lnTo>
                      <a:pt x="20581" y="23549"/>
                    </a:lnTo>
                    <a:lnTo>
                      <a:pt x="19911" y="23821"/>
                    </a:lnTo>
                    <a:lnTo>
                      <a:pt x="19024" y="23947"/>
                    </a:lnTo>
                    <a:lnTo>
                      <a:pt x="18481" y="23947"/>
                    </a:lnTo>
                    <a:lnTo>
                      <a:pt x="17196" y="23984"/>
                    </a:lnTo>
                    <a:lnTo>
                      <a:pt x="15712" y="24092"/>
                    </a:lnTo>
                    <a:lnTo>
                      <a:pt x="14010" y="24219"/>
                    </a:lnTo>
                    <a:lnTo>
                      <a:pt x="11458" y="24237"/>
                    </a:lnTo>
                    <a:lnTo>
                      <a:pt x="9938" y="24020"/>
                    </a:lnTo>
                    <a:lnTo>
                      <a:pt x="9268" y="23821"/>
                    </a:lnTo>
                    <a:lnTo>
                      <a:pt x="9177" y="24110"/>
                    </a:lnTo>
                    <a:lnTo>
                      <a:pt x="9521" y="24219"/>
                    </a:lnTo>
                    <a:lnTo>
                      <a:pt x="10300" y="24400"/>
                    </a:lnTo>
                    <a:lnTo>
                      <a:pt x="11567" y="24545"/>
                    </a:lnTo>
                    <a:lnTo>
                      <a:pt x="12490" y="24545"/>
                    </a:lnTo>
                    <a:lnTo>
                      <a:pt x="14119" y="24508"/>
                    </a:lnTo>
                    <a:lnTo>
                      <a:pt x="15730" y="24400"/>
                    </a:lnTo>
                    <a:lnTo>
                      <a:pt x="17214" y="24291"/>
                    </a:lnTo>
                    <a:lnTo>
                      <a:pt x="18481" y="24255"/>
                    </a:lnTo>
                    <a:lnTo>
                      <a:pt x="19078" y="24255"/>
                    </a:lnTo>
                    <a:lnTo>
                      <a:pt x="20056" y="24092"/>
                    </a:lnTo>
                    <a:lnTo>
                      <a:pt x="20780" y="23766"/>
                    </a:lnTo>
                    <a:lnTo>
                      <a:pt x="21268" y="23278"/>
                    </a:lnTo>
                    <a:lnTo>
                      <a:pt x="21395" y="22952"/>
                    </a:lnTo>
                    <a:lnTo>
                      <a:pt x="21449" y="22771"/>
                    </a:lnTo>
                    <a:lnTo>
                      <a:pt x="21468" y="22427"/>
                    </a:lnTo>
                    <a:lnTo>
                      <a:pt x="21395" y="22083"/>
                    </a:lnTo>
                    <a:lnTo>
                      <a:pt x="21232" y="21739"/>
                    </a:lnTo>
                    <a:lnTo>
                      <a:pt x="21106" y="21594"/>
                    </a:lnTo>
                    <a:lnTo>
                      <a:pt x="20888" y="21341"/>
                    </a:lnTo>
                    <a:lnTo>
                      <a:pt x="20291" y="20961"/>
                    </a:lnTo>
                    <a:lnTo>
                      <a:pt x="19603" y="20707"/>
                    </a:lnTo>
                    <a:lnTo>
                      <a:pt x="18861" y="20599"/>
                    </a:lnTo>
                    <a:lnTo>
                      <a:pt x="18499" y="20635"/>
                    </a:lnTo>
                    <a:lnTo>
                      <a:pt x="17811" y="20744"/>
                    </a:lnTo>
                    <a:lnTo>
                      <a:pt x="17142" y="20925"/>
                    </a:lnTo>
                    <a:lnTo>
                      <a:pt x="16508" y="21088"/>
                    </a:lnTo>
                    <a:lnTo>
                      <a:pt x="15585" y="21214"/>
                    </a:lnTo>
                    <a:lnTo>
                      <a:pt x="14988" y="21214"/>
                    </a:lnTo>
                    <a:lnTo>
                      <a:pt x="14680" y="21160"/>
                    </a:lnTo>
                    <a:lnTo>
                      <a:pt x="14861" y="20888"/>
                    </a:lnTo>
                    <a:lnTo>
                      <a:pt x="15368" y="20508"/>
                    </a:lnTo>
                    <a:lnTo>
                      <a:pt x="16001" y="20273"/>
                    </a:lnTo>
                    <a:lnTo>
                      <a:pt x="16653" y="20164"/>
                    </a:lnTo>
                    <a:lnTo>
                      <a:pt x="16979" y="20146"/>
                    </a:lnTo>
                    <a:lnTo>
                      <a:pt x="17522" y="20164"/>
                    </a:lnTo>
                    <a:lnTo>
                      <a:pt x="18047" y="20219"/>
                    </a:lnTo>
                    <a:lnTo>
                      <a:pt x="18517" y="20255"/>
                    </a:lnTo>
                    <a:lnTo>
                      <a:pt x="19495" y="20273"/>
                    </a:lnTo>
                    <a:lnTo>
                      <a:pt x="19983" y="20219"/>
                    </a:lnTo>
                    <a:lnTo>
                      <a:pt x="20382" y="20110"/>
                    </a:lnTo>
                    <a:lnTo>
                      <a:pt x="21106" y="19712"/>
                    </a:lnTo>
                    <a:lnTo>
                      <a:pt x="21667" y="19133"/>
                    </a:lnTo>
                    <a:lnTo>
                      <a:pt x="21866" y="18590"/>
                    </a:lnTo>
                    <a:lnTo>
                      <a:pt x="21902" y="18210"/>
                    </a:lnTo>
                    <a:lnTo>
                      <a:pt x="21884" y="18010"/>
                    </a:lnTo>
                    <a:lnTo>
                      <a:pt x="21811" y="17703"/>
                    </a:lnTo>
                    <a:lnTo>
                      <a:pt x="21431" y="17160"/>
                    </a:lnTo>
                    <a:lnTo>
                      <a:pt x="21142" y="16961"/>
                    </a:lnTo>
                    <a:lnTo>
                      <a:pt x="20888" y="16834"/>
                    </a:lnTo>
                    <a:lnTo>
                      <a:pt x="20309" y="16653"/>
                    </a:lnTo>
                    <a:lnTo>
                      <a:pt x="19657" y="16599"/>
                    </a:lnTo>
                    <a:lnTo>
                      <a:pt x="18988" y="16653"/>
                    </a:lnTo>
                    <a:lnTo>
                      <a:pt x="18680" y="16743"/>
                    </a:lnTo>
                    <a:lnTo>
                      <a:pt x="18119" y="16924"/>
                    </a:lnTo>
                    <a:lnTo>
                      <a:pt x="17594" y="17160"/>
                    </a:lnTo>
                    <a:lnTo>
                      <a:pt x="17033" y="17395"/>
                    </a:lnTo>
                    <a:lnTo>
                      <a:pt x="16200" y="17648"/>
                    </a:lnTo>
                    <a:lnTo>
                      <a:pt x="15639" y="17721"/>
                    </a:lnTo>
                    <a:lnTo>
                      <a:pt x="15368" y="17721"/>
                    </a:lnTo>
                    <a:lnTo>
                      <a:pt x="15368" y="17540"/>
                    </a:lnTo>
                    <a:lnTo>
                      <a:pt x="15440" y="17178"/>
                    </a:lnTo>
                    <a:lnTo>
                      <a:pt x="15694" y="16671"/>
                    </a:lnTo>
                    <a:lnTo>
                      <a:pt x="16255" y="16110"/>
                    </a:lnTo>
                    <a:lnTo>
                      <a:pt x="16942" y="15712"/>
                    </a:lnTo>
                    <a:lnTo>
                      <a:pt x="17323" y="15585"/>
                    </a:lnTo>
                    <a:lnTo>
                      <a:pt x="18191" y="15386"/>
                    </a:lnTo>
                    <a:lnTo>
                      <a:pt x="19096" y="15295"/>
                    </a:lnTo>
                    <a:lnTo>
                      <a:pt x="19911" y="15205"/>
                    </a:lnTo>
                    <a:lnTo>
                      <a:pt x="20725" y="15042"/>
                    </a:lnTo>
                    <a:lnTo>
                      <a:pt x="21160" y="14933"/>
                    </a:lnTo>
                    <a:lnTo>
                      <a:pt x="21974" y="14499"/>
                    </a:lnTo>
                    <a:lnTo>
                      <a:pt x="22662" y="13884"/>
                    </a:lnTo>
                    <a:lnTo>
                      <a:pt x="22988" y="13304"/>
                    </a:lnTo>
                    <a:lnTo>
                      <a:pt x="23097" y="12870"/>
                    </a:lnTo>
                    <a:lnTo>
                      <a:pt x="23115" y="12635"/>
                    </a:lnTo>
                    <a:lnTo>
                      <a:pt x="23115" y="12417"/>
                    </a:lnTo>
                    <a:lnTo>
                      <a:pt x="23006" y="12001"/>
                    </a:lnTo>
                    <a:lnTo>
                      <a:pt x="22825" y="11603"/>
                    </a:lnTo>
                    <a:lnTo>
                      <a:pt x="22535" y="11259"/>
                    </a:lnTo>
                    <a:lnTo>
                      <a:pt x="22354" y="11096"/>
                    </a:lnTo>
                    <a:lnTo>
                      <a:pt x="22101" y="10897"/>
                    </a:lnTo>
                    <a:lnTo>
                      <a:pt x="21522" y="10607"/>
                    </a:lnTo>
                    <a:lnTo>
                      <a:pt x="20870" y="10445"/>
                    </a:lnTo>
                    <a:lnTo>
                      <a:pt x="20237" y="10426"/>
                    </a:lnTo>
                    <a:lnTo>
                      <a:pt x="19911" y="10481"/>
                    </a:lnTo>
                    <a:lnTo>
                      <a:pt x="19495" y="10589"/>
                    </a:lnTo>
                    <a:lnTo>
                      <a:pt x="18698" y="10933"/>
                    </a:lnTo>
                    <a:lnTo>
                      <a:pt x="17648" y="11675"/>
                    </a:lnTo>
                    <a:lnTo>
                      <a:pt x="17033" y="12255"/>
                    </a:lnTo>
                    <a:lnTo>
                      <a:pt x="17377" y="11422"/>
                    </a:lnTo>
                    <a:lnTo>
                      <a:pt x="17775" y="10318"/>
                    </a:lnTo>
                    <a:lnTo>
                      <a:pt x="17847" y="10137"/>
                    </a:lnTo>
                    <a:lnTo>
                      <a:pt x="18155" y="9250"/>
                    </a:lnTo>
                    <a:lnTo>
                      <a:pt x="18626" y="7675"/>
                    </a:lnTo>
                    <a:lnTo>
                      <a:pt x="18789" y="6951"/>
                    </a:lnTo>
                    <a:lnTo>
                      <a:pt x="18807" y="6879"/>
                    </a:lnTo>
                    <a:lnTo>
                      <a:pt x="18970" y="6173"/>
                    </a:lnTo>
                    <a:lnTo>
                      <a:pt x="19259" y="4671"/>
                    </a:lnTo>
                    <a:lnTo>
                      <a:pt x="19368" y="3114"/>
                    </a:lnTo>
                    <a:lnTo>
                      <a:pt x="19241" y="2010"/>
                    </a:lnTo>
                    <a:lnTo>
                      <a:pt x="19060" y="1286"/>
                    </a:lnTo>
                    <a:lnTo>
                      <a:pt x="18915" y="960"/>
                    </a:lnTo>
                    <a:lnTo>
                      <a:pt x="18716" y="616"/>
                    </a:lnTo>
                    <a:lnTo>
                      <a:pt x="18318" y="236"/>
                    </a:lnTo>
                    <a:lnTo>
                      <a:pt x="18010" y="73"/>
                    </a:lnTo>
                    <a:lnTo>
                      <a:pt x="17847" y="37"/>
                    </a:lnTo>
                    <a:lnTo>
                      <a:pt x="175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4" name="Google Shape;654;p21"/>
            <p:cNvGrpSpPr/>
            <p:nvPr/>
          </p:nvGrpSpPr>
          <p:grpSpPr>
            <a:xfrm rot="-958093" flipH="1">
              <a:off x="14150" y="4029842"/>
              <a:ext cx="1401911" cy="1342741"/>
              <a:chOff x="7951460" y="4076088"/>
              <a:chExt cx="1401932" cy="1342762"/>
            </a:xfrm>
          </p:grpSpPr>
          <p:grpSp>
            <p:nvGrpSpPr>
              <p:cNvPr id="655" name="Google Shape;655;p21"/>
              <p:cNvGrpSpPr/>
              <p:nvPr/>
            </p:nvGrpSpPr>
            <p:grpSpPr>
              <a:xfrm>
                <a:off x="7951460" y="4641135"/>
                <a:ext cx="731725" cy="648549"/>
                <a:chOff x="3594159" y="415726"/>
                <a:chExt cx="839520" cy="744090"/>
              </a:xfrm>
            </p:grpSpPr>
            <p:sp>
              <p:nvSpPr>
                <p:cNvPr id="656" name="Google Shape;656;p21"/>
                <p:cNvSpPr/>
                <p:nvPr/>
              </p:nvSpPr>
              <p:spPr>
                <a:xfrm>
                  <a:off x="3598765" y="419761"/>
                  <a:ext cx="830339" cy="73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3151" extrusionOk="0">
                      <a:moveTo>
                        <a:pt x="16472" y="1"/>
                      </a:moveTo>
                      <a:lnTo>
                        <a:pt x="15983" y="55"/>
                      </a:lnTo>
                      <a:lnTo>
                        <a:pt x="15530" y="254"/>
                      </a:lnTo>
                      <a:lnTo>
                        <a:pt x="15114" y="544"/>
                      </a:lnTo>
                      <a:lnTo>
                        <a:pt x="14752" y="924"/>
                      </a:lnTo>
                      <a:lnTo>
                        <a:pt x="14462" y="1376"/>
                      </a:lnTo>
                      <a:lnTo>
                        <a:pt x="14281" y="1865"/>
                      </a:lnTo>
                      <a:lnTo>
                        <a:pt x="14245" y="2118"/>
                      </a:lnTo>
                      <a:lnTo>
                        <a:pt x="14209" y="2625"/>
                      </a:lnTo>
                      <a:lnTo>
                        <a:pt x="14390" y="3621"/>
                      </a:lnTo>
                      <a:lnTo>
                        <a:pt x="14987" y="5069"/>
                      </a:lnTo>
                      <a:lnTo>
                        <a:pt x="15512" y="5974"/>
                      </a:lnTo>
                      <a:lnTo>
                        <a:pt x="15766" y="6426"/>
                      </a:lnTo>
                      <a:lnTo>
                        <a:pt x="16236" y="7385"/>
                      </a:lnTo>
                      <a:lnTo>
                        <a:pt x="16562" y="8363"/>
                      </a:lnTo>
                      <a:lnTo>
                        <a:pt x="16634" y="9377"/>
                      </a:lnTo>
                      <a:lnTo>
                        <a:pt x="16544" y="9883"/>
                      </a:lnTo>
                      <a:lnTo>
                        <a:pt x="16490" y="10064"/>
                      </a:lnTo>
                      <a:lnTo>
                        <a:pt x="16327" y="10444"/>
                      </a:lnTo>
                      <a:lnTo>
                        <a:pt x="16073" y="10734"/>
                      </a:lnTo>
                      <a:lnTo>
                        <a:pt x="15748" y="10915"/>
                      </a:lnTo>
                      <a:lnTo>
                        <a:pt x="15567" y="10951"/>
                      </a:lnTo>
                      <a:lnTo>
                        <a:pt x="15349" y="10933"/>
                      </a:lnTo>
                      <a:lnTo>
                        <a:pt x="14987" y="10770"/>
                      </a:lnTo>
                      <a:lnTo>
                        <a:pt x="14535" y="10318"/>
                      </a:lnTo>
                      <a:lnTo>
                        <a:pt x="14318" y="9938"/>
                      </a:lnTo>
                      <a:lnTo>
                        <a:pt x="12544" y="6879"/>
                      </a:lnTo>
                      <a:lnTo>
                        <a:pt x="10770" y="3802"/>
                      </a:lnTo>
                      <a:lnTo>
                        <a:pt x="10498" y="3349"/>
                      </a:lnTo>
                      <a:lnTo>
                        <a:pt x="9829" y="2444"/>
                      </a:lnTo>
                      <a:lnTo>
                        <a:pt x="9250" y="1901"/>
                      </a:lnTo>
                      <a:lnTo>
                        <a:pt x="8815" y="1630"/>
                      </a:lnTo>
                      <a:lnTo>
                        <a:pt x="8363" y="1467"/>
                      </a:lnTo>
                      <a:lnTo>
                        <a:pt x="7874" y="1430"/>
                      </a:lnTo>
                      <a:lnTo>
                        <a:pt x="7602" y="1467"/>
                      </a:lnTo>
                      <a:lnTo>
                        <a:pt x="7313" y="1539"/>
                      </a:lnTo>
                      <a:lnTo>
                        <a:pt x="6806" y="1847"/>
                      </a:lnTo>
                      <a:lnTo>
                        <a:pt x="6444" y="2281"/>
                      </a:lnTo>
                      <a:lnTo>
                        <a:pt x="6209" y="2842"/>
                      </a:lnTo>
                      <a:lnTo>
                        <a:pt x="6064" y="3476"/>
                      </a:lnTo>
                      <a:lnTo>
                        <a:pt x="6046" y="4146"/>
                      </a:lnTo>
                      <a:lnTo>
                        <a:pt x="6118" y="4815"/>
                      </a:lnTo>
                      <a:lnTo>
                        <a:pt x="6281" y="5485"/>
                      </a:lnTo>
                      <a:lnTo>
                        <a:pt x="6390" y="5793"/>
                      </a:lnTo>
                      <a:lnTo>
                        <a:pt x="6752" y="6643"/>
                      </a:lnTo>
                      <a:lnTo>
                        <a:pt x="7747" y="8218"/>
                      </a:lnTo>
                      <a:lnTo>
                        <a:pt x="8978" y="9594"/>
                      </a:lnTo>
                      <a:lnTo>
                        <a:pt x="10444" y="10734"/>
                      </a:lnTo>
                      <a:lnTo>
                        <a:pt x="11241" y="11205"/>
                      </a:lnTo>
                      <a:lnTo>
                        <a:pt x="11910" y="11549"/>
                      </a:lnTo>
                      <a:lnTo>
                        <a:pt x="12815" y="12182"/>
                      </a:lnTo>
                      <a:lnTo>
                        <a:pt x="13214" y="12743"/>
                      </a:lnTo>
                      <a:lnTo>
                        <a:pt x="13322" y="13087"/>
                      </a:lnTo>
                      <a:lnTo>
                        <a:pt x="13340" y="13268"/>
                      </a:lnTo>
                      <a:lnTo>
                        <a:pt x="13304" y="13648"/>
                      </a:lnTo>
                      <a:lnTo>
                        <a:pt x="13105" y="14155"/>
                      </a:lnTo>
                      <a:lnTo>
                        <a:pt x="12580" y="14698"/>
                      </a:lnTo>
                      <a:lnTo>
                        <a:pt x="11874" y="15042"/>
                      </a:lnTo>
                      <a:lnTo>
                        <a:pt x="11494" y="15114"/>
                      </a:lnTo>
                      <a:lnTo>
                        <a:pt x="11114" y="15114"/>
                      </a:lnTo>
                      <a:lnTo>
                        <a:pt x="10372" y="14988"/>
                      </a:lnTo>
                      <a:lnTo>
                        <a:pt x="9666" y="14698"/>
                      </a:lnTo>
                      <a:lnTo>
                        <a:pt x="8978" y="14318"/>
                      </a:lnTo>
                      <a:lnTo>
                        <a:pt x="8670" y="14101"/>
                      </a:lnTo>
                      <a:lnTo>
                        <a:pt x="7874" y="13521"/>
                      </a:lnTo>
                      <a:lnTo>
                        <a:pt x="6281" y="12327"/>
                      </a:lnTo>
                      <a:lnTo>
                        <a:pt x="5430" y="11838"/>
                      </a:lnTo>
                      <a:lnTo>
                        <a:pt x="4996" y="11621"/>
                      </a:lnTo>
                      <a:lnTo>
                        <a:pt x="4037" y="11295"/>
                      </a:lnTo>
                      <a:lnTo>
                        <a:pt x="3077" y="11168"/>
                      </a:lnTo>
                      <a:lnTo>
                        <a:pt x="2100" y="11259"/>
                      </a:lnTo>
                      <a:lnTo>
                        <a:pt x="1647" y="11422"/>
                      </a:lnTo>
                      <a:lnTo>
                        <a:pt x="1412" y="11530"/>
                      </a:lnTo>
                      <a:lnTo>
                        <a:pt x="1014" y="11802"/>
                      </a:lnTo>
                      <a:lnTo>
                        <a:pt x="652" y="12146"/>
                      </a:lnTo>
                      <a:lnTo>
                        <a:pt x="362" y="12544"/>
                      </a:lnTo>
                      <a:lnTo>
                        <a:pt x="145" y="12997"/>
                      </a:lnTo>
                      <a:lnTo>
                        <a:pt x="18" y="13467"/>
                      </a:lnTo>
                      <a:lnTo>
                        <a:pt x="0" y="13938"/>
                      </a:lnTo>
                      <a:lnTo>
                        <a:pt x="91" y="14408"/>
                      </a:lnTo>
                      <a:lnTo>
                        <a:pt x="181" y="14626"/>
                      </a:lnTo>
                      <a:lnTo>
                        <a:pt x="290" y="14825"/>
                      </a:lnTo>
                      <a:lnTo>
                        <a:pt x="579" y="15169"/>
                      </a:lnTo>
                      <a:lnTo>
                        <a:pt x="1104" y="15585"/>
                      </a:lnTo>
                      <a:lnTo>
                        <a:pt x="1955" y="15965"/>
                      </a:lnTo>
                      <a:lnTo>
                        <a:pt x="2896" y="16218"/>
                      </a:lnTo>
                      <a:lnTo>
                        <a:pt x="3349" y="16309"/>
                      </a:lnTo>
                      <a:lnTo>
                        <a:pt x="4471" y="16544"/>
                      </a:lnTo>
                      <a:lnTo>
                        <a:pt x="6679" y="17069"/>
                      </a:lnTo>
                      <a:lnTo>
                        <a:pt x="9883" y="18028"/>
                      </a:lnTo>
                      <a:lnTo>
                        <a:pt x="14082" y="19567"/>
                      </a:lnTo>
                      <a:lnTo>
                        <a:pt x="18191" y="21323"/>
                      </a:lnTo>
                      <a:lnTo>
                        <a:pt x="20255" y="22264"/>
                      </a:lnTo>
                      <a:lnTo>
                        <a:pt x="20924" y="22572"/>
                      </a:lnTo>
                      <a:lnTo>
                        <a:pt x="22010" y="22970"/>
                      </a:lnTo>
                      <a:lnTo>
                        <a:pt x="22861" y="23151"/>
                      </a:lnTo>
                      <a:lnTo>
                        <a:pt x="23513" y="23060"/>
                      </a:lnTo>
                      <a:lnTo>
                        <a:pt x="24001" y="22716"/>
                      </a:lnTo>
                      <a:lnTo>
                        <a:pt x="24418" y="22101"/>
                      </a:lnTo>
                      <a:lnTo>
                        <a:pt x="24924" y="20671"/>
                      </a:lnTo>
                      <a:lnTo>
                        <a:pt x="25286" y="19259"/>
                      </a:lnTo>
                      <a:lnTo>
                        <a:pt x="25522" y="18264"/>
                      </a:lnTo>
                      <a:lnTo>
                        <a:pt x="25884" y="16218"/>
                      </a:lnTo>
                      <a:lnTo>
                        <a:pt x="26083" y="14137"/>
                      </a:lnTo>
                      <a:lnTo>
                        <a:pt x="26137" y="12073"/>
                      </a:lnTo>
                      <a:lnTo>
                        <a:pt x="26083" y="11024"/>
                      </a:lnTo>
                      <a:lnTo>
                        <a:pt x="26047" y="10372"/>
                      </a:lnTo>
                      <a:lnTo>
                        <a:pt x="25866" y="9377"/>
                      </a:lnTo>
                      <a:lnTo>
                        <a:pt x="25612" y="8761"/>
                      </a:lnTo>
                      <a:lnTo>
                        <a:pt x="25449" y="8490"/>
                      </a:lnTo>
                      <a:lnTo>
                        <a:pt x="25250" y="8218"/>
                      </a:lnTo>
                      <a:lnTo>
                        <a:pt x="24725" y="7784"/>
                      </a:lnTo>
                      <a:lnTo>
                        <a:pt x="24110" y="7548"/>
                      </a:lnTo>
                      <a:lnTo>
                        <a:pt x="23458" y="7530"/>
                      </a:lnTo>
                      <a:lnTo>
                        <a:pt x="23151" y="7639"/>
                      </a:lnTo>
                      <a:lnTo>
                        <a:pt x="22952" y="7747"/>
                      </a:lnTo>
                      <a:lnTo>
                        <a:pt x="22626" y="8037"/>
                      </a:lnTo>
                      <a:lnTo>
                        <a:pt x="22300" y="8580"/>
                      </a:lnTo>
                      <a:lnTo>
                        <a:pt x="22083" y="9503"/>
                      </a:lnTo>
                      <a:lnTo>
                        <a:pt x="22028" y="10499"/>
                      </a:lnTo>
                      <a:lnTo>
                        <a:pt x="22028" y="10969"/>
                      </a:lnTo>
                      <a:lnTo>
                        <a:pt x="22010" y="11440"/>
                      </a:lnTo>
                      <a:lnTo>
                        <a:pt x="21757" y="12417"/>
                      </a:lnTo>
                      <a:lnTo>
                        <a:pt x="21413" y="13033"/>
                      </a:lnTo>
                      <a:lnTo>
                        <a:pt x="21105" y="13340"/>
                      </a:lnTo>
                      <a:lnTo>
                        <a:pt x="20761" y="13558"/>
                      </a:lnTo>
                      <a:lnTo>
                        <a:pt x="20345" y="13612"/>
                      </a:lnTo>
                      <a:lnTo>
                        <a:pt x="20128" y="13594"/>
                      </a:lnTo>
                      <a:lnTo>
                        <a:pt x="19947" y="13540"/>
                      </a:lnTo>
                      <a:lnTo>
                        <a:pt x="19639" y="13377"/>
                      </a:lnTo>
                      <a:lnTo>
                        <a:pt x="19277" y="12997"/>
                      </a:lnTo>
                      <a:lnTo>
                        <a:pt x="18988" y="12309"/>
                      </a:lnTo>
                      <a:lnTo>
                        <a:pt x="18825" y="11530"/>
                      </a:lnTo>
                      <a:lnTo>
                        <a:pt x="18788" y="11150"/>
                      </a:lnTo>
                      <a:lnTo>
                        <a:pt x="18499" y="6969"/>
                      </a:lnTo>
                      <a:lnTo>
                        <a:pt x="18191" y="2806"/>
                      </a:lnTo>
                      <a:lnTo>
                        <a:pt x="18155" y="2444"/>
                      </a:lnTo>
                      <a:lnTo>
                        <a:pt x="18046" y="1702"/>
                      </a:lnTo>
                      <a:lnTo>
                        <a:pt x="17829" y="1014"/>
                      </a:lnTo>
                      <a:lnTo>
                        <a:pt x="17431" y="435"/>
                      </a:lnTo>
                      <a:lnTo>
                        <a:pt x="17159" y="236"/>
                      </a:lnTo>
                      <a:lnTo>
                        <a:pt x="16924" y="109"/>
                      </a:lnTo>
                      <a:lnTo>
                        <a:pt x="1647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21"/>
                <p:cNvSpPr/>
                <p:nvPr/>
              </p:nvSpPr>
              <p:spPr>
                <a:xfrm>
                  <a:off x="3594159" y="415726"/>
                  <a:ext cx="839520" cy="744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27" h="23423" extrusionOk="0">
                      <a:moveTo>
                        <a:pt x="16363" y="1"/>
                      </a:moveTo>
                      <a:lnTo>
                        <a:pt x="15929" y="91"/>
                      </a:lnTo>
                      <a:lnTo>
                        <a:pt x="15712" y="200"/>
                      </a:lnTo>
                      <a:lnTo>
                        <a:pt x="15422" y="345"/>
                      </a:lnTo>
                      <a:lnTo>
                        <a:pt x="14915" y="779"/>
                      </a:lnTo>
                      <a:lnTo>
                        <a:pt x="14535" y="1322"/>
                      </a:lnTo>
                      <a:lnTo>
                        <a:pt x="14282" y="1919"/>
                      </a:lnTo>
                      <a:lnTo>
                        <a:pt x="14227" y="2227"/>
                      </a:lnTo>
                      <a:lnTo>
                        <a:pt x="14209" y="2752"/>
                      </a:lnTo>
                      <a:lnTo>
                        <a:pt x="14390" y="3784"/>
                      </a:lnTo>
                      <a:lnTo>
                        <a:pt x="14988" y="5250"/>
                      </a:lnTo>
                      <a:lnTo>
                        <a:pt x="15512" y="6137"/>
                      </a:lnTo>
                      <a:lnTo>
                        <a:pt x="15531" y="6173"/>
                      </a:lnTo>
                      <a:lnTo>
                        <a:pt x="15784" y="6626"/>
                      </a:lnTo>
                      <a:lnTo>
                        <a:pt x="16236" y="7531"/>
                      </a:lnTo>
                      <a:lnTo>
                        <a:pt x="16544" y="8508"/>
                      </a:lnTo>
                      <a:lnTo>
                        <a:pt x="16635" y="9485"/>
                      </a:lnTo>
                      <a:lnTo>
                        <a:pt x="16544" y="9974"/>
                      </a:lnTo>
                      <a:lnTo>
                        <a:pt x="16436" y="10318"/>
                      </a:lnTo>
                      <a:lnTo>
                        <a:pt x="16128" y="10734"/>
                      </a:lnTo>
                      <a:lnTo>
                        <a:pt x="15856" y="10897"/>
                      </a:lnTo>
                      <a:lnTo>
                        <a:pt x="15693" y="10933"/>
                      </a:lnTo>
                      <a:lnTo>
                        <a:pt x="15512" y="10915"/>
                      </a:lnTo>
                      <a:lnTo>
                        <a:pt x="15205" y="10771"/>
                      </a:lnTo>
                      <a:lnTo>
                        <a:pt x="14807" y="10336"/>
                      </a:lnTo>
                      <a:lnTo>
                        <a:pt x="14589" y="9992"/>
                      </a:lnTo>
                      <a:lnTo>
                        <a:pt x="11042" y="3856"/>
                      </a:lnTo>
                      <a:lnTo>
                        <a:pt x="10643" y="3187"/>
                      </a:lnTo>
                      <a:lnTo>
                        <a:pt x="9829" y="2209"/>
                      </a:lnTo>
                      <a:lnTo>
                        <a:pt x="9214" y="1720"/>
                      </a:lnTo>
                      <a:lnTo>
                        <a:pt x="8797" y="1521"/>
                      </a:lnTo>
                      <a:lnTo>
                        <a:pt x="8363" y="1413"/>
                      </a:lnTo>
                      <a:lnTo>
                        <a:pt x="7947" y="1413"/>
                      </a:lnTo>
                      <a:lnTo>
                        <a:pt x="7729" y="1431"/>
                      </a:lnTo>
                      <a:lnTo>
                        <a:pt x="7512" y="1485"/>
                      </a:lnTo>
                      <a:lnTo>
                        <a:pt x="7132" y="1648"/>
                      </a:lnTo>
                      <a:lnTo>
                        <a:pt x="6806" y="1901"/>
                      </a:lnTo>
                      <a:lnTo>
                        <a:pt x="6535" y="2227"/>
                      </a:lnTo>
                      <a:lnTo>
                        <a:pt x="6426" y="2426"/>
                      </a:lnTo>
                      <a:lnTo>
                        <a:pt x="6245" y="2788"/>
                      </a:lnTo>
                      <a:lnTo>
                        <a:pt x="6064" y="3621"/>
                      </a:lnTo>
                      <a:lnTo>
                        <a:pt x="6064" y="4562"/>
                      </a:lnTo>
                      <a:lnTo>
                        <a:pt x="6227" y="5521"/>
                      </a:lnTo>
                      <a:lnTo>
                        <a:pt x="6390" y="5974"/>
                      </a:lnTo>
                      <a:lnTo>
                        <a:pt x="6770" y="6825"/>
                      </a:lnTo>
                      <a:lnTo>
                        <a:pt x="7766" y="8417"/>
                      </a:lnTo>
                      <a:lnTo>
                        <a:pt x="9033" y="9829"/>
                      </a:lnTo>
                      <a:lnTo>
                        <a:pt x="10499" y="11006"/>
                      </a:lnTo>
                      <a:lnTo>
                        <a:pt x="11313" y="11458"/>
                      </a:lnTo>
                      <a:lnTo>
                        <a:pt x="11512" y="11567"/>
                      </a:lnTo>
                      <a:lnTo>
                        <a:pt x="12128" y="11893"/>
                      </a:lnTo>
                      <a:lnTo>
                        <a:pt x="12888" y="12472"/>
                      </a:lnTo>
                      <a:lnTo>
                        <a:pt x="13232" y="12943"/>
                      </a:lnTo>
                      <a:lnTo>
                        <a:pt x="13322" y="13250"/>
                      </a:lnTo>
                      <a:lnTo>
                        <a:pt x="13340" y="13576"/>
                      </a:lnTo>
                      <a:lnTo>
                        <a:pt x="13178" y="14119"/>
                      </a:lnTo>
                      <a:lnTo>
                        <a:pt x="13033" y="14300"/>
                      </a:lnTo>
                      <a:lnTo>
                        <a:pt x="12906" y="14463"/>
                      </a:lnTo>
                      <a:lnTo>
                        <a:pt x="12580" y="14735"/>
                      </a:lnTo>
                      <a:lnTo>
                        <a:pt x="12218" y="14934"/>
                      </a:lnTo>
                      <a:lnTo>
                        <a:pt x="11838" y="15060"/>
                      </a:lnTo>
                      <a:lnTo>
                        <a:pt x="11621" y="15078"/>
                      </a:lnTo>
                      <a:lnTo>
                        <a:pt x="11241" y="15097"/>
                      </a:lnTo>
                      <a:lnTo>
                        <a:pt x="10499" y="14952"/>
                      </a:lnTo>
                      <a:lnTo>
                        <a:pt x="9467" y="14481"/>
                      </a:lnTo>
                      <a:lnTo>
                        <a:pt x="8888" y="14101"/>
                      </a:lnTo>
                      <a:lnTo>
                        <a:pt x="8345" y="13703"/>
                      </a:lnTo>
                      <a:lnTo>
                        <a:pt x="7820" y="13305"/>
                      </a:lnTo>
                      <a:lnTo>
                        <a:pt x="7313" y="12906"/>
                      </a:lnTo>
                      <a:lnTo>
                        <a:pt x="6227" y="12164"/>
                      </a:lnTo>
                      <a:lnTo>
                        <a:pt x="5648" y="11838"/>
                      </a:lnTo>
                      <a:lnTo>
                        <a:pt x="5123" y="11585"/>
                      </a:lnTo>
                      <a:lnTo>
                        <a:pt x="4091" y="11259"/>
                      </a:lnTo>
                      <a:lnTo>
                        <a:pt x="3096" y="11151"/>
                      </a:lnTo>
                      <a:lnTo>
                        <a:pt x="2154" y="11259"/>
                      </a:lnTo>
                      <a:lnTo>
                        <a:pt x="1738" y="11404"/>
                      </a:lnTo>
                      <a:lnTo>
                        <a:pt x="1467" y="11531"/>
                      </a:lnTo>
                      <a:lnTo>
                        <a:pt x="996" y="11857"/>
                      </a:lnTo>
                      <a:lnTo>
                        <a:pt x="580" y="12291"/>
                      </a:lnTo>
                      <a:lnTo>
                        <a:pt x="272" y="12780"/>
                      </a:lnTo>
                      <a:lnTo>
                        <a:pt x="163" y="13051"/>
                      </a:lnTo>
                      <a:lnTo>
                        <a:pt x="73" y="13286"/>
                      </a:lnTo>
                      <a:lnTo>
                        <a:pt x="0" y="13739"/>
                      </a:lnTo>
                      <a:lnTo>
                        <a:pt x="0" y="14192"/>
                      </a:lnTo>
                      <a:lnTo>
                        <a:pt x="109" y="14626"/>
                      </a:lnTo>
                      <a:lnTo>
                        <a:pt x="200" y="14825"/>
                      </a:lnTo>
                      <a:lnTo>
                        <a:pt x="308" y="15024"/>
                      </a:lnTo>
                      <a:lnTo>
                        <a:pt x="598" y="15386"/>
                      </a:lnTo>
                      <a:lnTo>
                        <a:pt x="1123" y="15821"/>
                      </a:lnTo>
                      <a:lnTo>
                        <a:pt x="1992" y="16219"/>
                      </a:lnTo>
                      <a:lnTo>
                        <a:pt x="2969" y="16490"/>
                      </a:lnTo>
                      <a:lnTo>
                        <a:pt x="3476" y="16581"/>
                      </a:lnTo>
                      <a:lnTo>
                        <a:pt x="3530" y="16291"/>
                      </a:lnTo>
                      <a:lnTo>
                        <a:pt x="3059" y="16201"/>
                      </a:lnTo>
                      <a:lnTo>
                        <a:pt x="2136" y="15947"/>
                      </a:lnTo>
                      <a:lnTo>
                        <a:pt x="1322" y="15585"/>
                      </a:lnTo>
                      <a:lnTo>
                        <a:pt x="833" y="15187"/>
                      </a:lnTo>
                      <a:lnTo>
                        <a:pt x="562" y="14879"/>
                      </a:lnTo>
                      <a:lnTo>
                        <a:pt x="471" y="14680"/>
                      </a:lnTo>
                      <a:lnTo>
                        <a:pt x="326" y="14336"/>
                      </a:lnTo>
                      <a:lnTo>
                        <a:pt x="308" y="13558"/>
                      </a:lnTo>
                      <a:lnTo>
                        <a:pt x="435" y="13160"/>
                      </a:lnTo>
                      <a:lnTo>
                        <a:pt x="543" y="12924"/>
                      </a:lnTo>
                      <a:lnTo>
                        <a:pt x="815" y="12472"/>
                      </a:lnTo>
                      <a:lnTo>
                        <a:pt x="1195" y="12092"/>
                      </a:lnTo>
                      <a:lnTo>
                        <a:pt x="1611" y="11802"/>
                      </a:lnTo>
                      <a:lnTo>
                        <a:pt x="1847" y="11694"/>
                      </a:lnTo>
                      <a:lnTo>
                        <a:pt x="2245" y="11549"/>
                      </a:lnTo>
                      <a:lnTo>
                        <a:pt x="3114" y="11440"/>
                      </a:lnTo>
                      <a:lnTo>
                        <a:pt x="4055" y="11549"/>
                      </a:lnTo>
                      <a:lnTo>
                        <a:pt x="5014" y="11857"/>
                      </a:lnTo>
                      <a:lnTo>
                        <a:pt x="5503" y="12110"/>
                      </a:lnTo>
                      <a:lnTo>
                        <a:pt x="6064" y="12418"/>
                      </a:lnTo>
                      <a:lnTo>
                        <a:pt x="7132" y="13160"/>
                      </a:lnTo>
                      <a:lnTo>
                        <a:pt x="7639" y="13540"/>
                      </a:lnTo>
                      <a:lnTo>
                        <a:pt x="8182" y="13956"/>
                      </a:lnTo>
                      <a:lnTo>
                        <a:pt x="8725" y="14336"/>
                      </a:lnTo>
                      <a:lnTo>
                        <a:pt x="9340" y="14753"/>
                      </a:lnTo>
                      <a:lnTo>
                        <a:pt x="10426" y="15241"/>
                      </a:lnTo>
                      <a:lnTo>
                        <a:pt x="11223" y="15404"/>
                      </a:lnTo>
                      <a:lnTo>
                        <a:pt x="11657" y="15386"/>
                      </a:lnTo>
                      <a:lnTo>
                        <a:pt x="11892" y="15350"/>
                      </a:lnTo>
                      <a:lnTo>
                        <a:pt x="12345" y="15205"/>
                      </a:lnTo>
                      <a:lnTo>
                        <a:pt x="12761" y="14988"/>
                      </a:lnTo>
                      <a:lnTo>
                        <a:pt x="13123" y="14662"/>
                      </a:lnTo>
                      <a:lnTo>
                        <a:pt x="13268" y="14481"/>
                      </a:lnTo>
                      <a:lnTo>
                        <a:pt x="13485" y="14173"/>
                      </a:lnTo>
                      <a:lnTo>
                        <a:pt x="13648" y="13522"/>
                      </a:lnTo>
                      <a:lnTo>
                        <a:pt x="13612" y="13178"/>
                      </a:lnTo>
                      <a:lnTo>
                        <a:pt x="13521" y="12834"/>
                      </a:lnTo>
                      <a:lnTo>
                        <a:pt x="13141" y="12273"/>
                      </a:lnTo>
                      <a:lnTo>
                        <a:pt x="12291" y="11639"/>
                      </a:lnTo>
                      <a:lnTo>
                        <a:pt x="11657" y="11295"/>
                      </a:lnTo>
                      <a:lnTo>
                        <a:pt x="11458" y="11205"/>
                      </a:lnTo>
                      <a:lnTo>
                        <a:pt x="10680" y="10752"/>
                      </a:lnTo>
                      <a:lnTo>
                        <a:pt x="9232" y="9612"/>
                      </a:lnTo>
                      <a:lnTo>
                        <a:pt x="8001" y="8236"/>
                      </a:lnTo>
                      <a:lnTo>
                        <a:pt x="7042" y="6698"/>
                      </a:lnTo>
                      <a:lnTo>
                        <a:pt x="6680" y="5865"/>
                      </a:lnTo>
                      <a:lnTo>
                        <a:pt x="6517" y="5431"/>
                      </a:lnTo>
                      <a:lnTo>
                        <a:pt x="6354" y="4544"/>
                      </a:lnTo>
                      <a:lnTo>
                        <a:pt x="6354" y="3675"/>
                      </a:lnTo>
                      <a:lnTo>
                        <a:pt x="6535" y="2897"/>
                      </a:lnTo>
                      <a:lnTo>
                        <a:pt x="6680" y="2571"/>
                      </a:lnTo>
                      <a:lnTo>
                        <a:pt x="6879" y="2245"/>
                      </a:lnTo>
                      <a:lnTo>
                        <a:pt x="7440" y="1829"/>
                      </a:lnTo>
                      <a:lnTo>
                        <a:pt x="7784" y="1738"/>
                      </a:lnTo>
                      <a:lnTo>
                        <a:pt x="7983" y="1702"/>
                      </a:lnTo>
                      <a:lnTo>
                        <a:pt x="8345" y="1720"/>
                      </a:lnTo>
                      <a:lnTo>
                        <a:pt x="8924" y="1901"/>
                      </a:lnTo>
                      <a:lnTo>
                        <a:pt x="9666" y="2462"/>
                      </a:lnTo>
                      <a:lnTo>
                        <a:pt x="10408" y="3386"/>
                      </a:lnTo>
                      <a:lnTo>
                        <a:pt x="10788" y="4001"/>
                      </a:lnTo>
                      <a:lnTo>
                        <a:pt x="14336" y="10137"/>
                      </a:lnTo>
                      <a:lnTo>
                        <a:pt x="14571" y="10535"/>
                      </a:lnTo>
                      <a:lnTo>
                        <a:pt x="15060" y="11042"/>
                      </a:lnTo>
                      <a:lnTo>
                        <a:pt x="15476" y="11223"/>
                      </a:lnTo>
                      <a:lnTo>
                        <a:pt x="15712" y="11223"/>
                      </a:lnTo>
                      <a:lnTo>
                        <a:pt x="15929" y="11205"/>
                      </a:lnTo>
                      <a:lnTo>
                        <a:pt x="16291" y="10988"/>
                      </a:lnTo>
                      <a:lnTo>
                        <a:pt x="16580" y="10662"/>
                      </a:lnTo>
                      <a:lnTo>
                        <a:pt x="16779" y="10264"/>
                      </a:lnTo>
                      <a:lnTo>
                        <a:pt x="16834" y="10047"/>
                      </a:lnTo>
                      <a:lnTo>
                        <a:pt x="16942" y="9522"/>
                      </a:lnTo>
                      <a:lnTo>
                        <a:pt x="16852" y="8472"/>
                      </a:lnTo>
                      <a:lnTo>
                        <a:pt x="16526" y="7458"/>
                      </a:lnTo>
                      <a:lnTo>
                        <a:pt x="16055" y="6481"/>
                      </a:lnTo>
                      <a:lnTo>
                        <a:pt x="15784" y="6028"/>
                      </a:lnTo>
                      <a:lnTo>
                        <a:pt x="15766" y="5992"/>
                      </a:lnTo>
                      <a:lnTo>
                        <a:pt x="15259" y="5087"/>
                      </a:lnTo>
                      <a:lnTo>
                        <a:pt x="14680" y="3711"/>
                      </a:lnTo>
                      <a:lnTo>
                        <a:pt x="14499" y="2752"/>
                      </a:lnTo>
                      <a:lnTo>
                        <a:pt x="14535" y="2263"/>
                      </a:lnTo>
                      <a:lnTo>
                        <a:pt x="14589" y="1992"/>
                      </a:lnTo>
                      <a:lnTo>
                        <a:pt x="14807" y="1467"/>
                      </a:lnTo>
                      <a:lnTo>
                        <a:pt x="15150" y="978"/>
                      </a:lnTo>
                      <a:lnTo>
                        <a:pt x="15585" y="598"/>
                      </a:lnTo>
                      <a:lnTo>
                        <a:pt x="15838" y="471"/>
                      </a:lnTo>
                      <a:lnTo>
                        <a:pt x="16019" y="381"/>
                      </a:lnTo>
                      <a:lnTo>
                        <a:pt x="16381" y="290"/>
                      </a:lnTo>
                      <a:lnTo>
                        <a:pt x="16743" y="309"/>
                      </a:lnTo>
                      <a:lnTo>
                        <a:pt x="17069" y="399"/>
                      </a:lnTo>
                      <a:lnTo>
                        <a:pt x="17214" y="490"/>
                      </a:lnTo>
                      <a:lnTo>
                        <a:pt x="17467" y="671"/>
                      </a:lnTo>
                      <a:lnTo>
                        <a:pt x="17829" y="1195"/>
                      </a:lnTo>
                      <a:lnTo>
                        <a:pt x="18047" y="1829"/>
                      </a:lnTo>
                      <a:lnTo>
                        <a:pt x="18155" y="2553"/>
                      </a:lnTo>
                      <a:lnTo>
                        <a:pt x="18191" y="2933"/>
                      </a:lnTo>
                      <a:lnTo>
                        <a:pt x="18789" y="11277"/>
                      </a:lnTo>
                      <a:lnTo>
                        <a:pt x="18843" y="11838"/>
                      </a:lnTo>
                      <a:lnTo>
                        <a:pt x="19060" y="12725"/>
                      </a:lnTo>
                      <a:lnTo>
                        <a:pt x="19440" y="13377"/>
                      </a:lnTo>
                      <a:lnTo>
                        <a:pt x="19929" y="13775"/>
                      </a:lnTo>
                      <a:lnTo>
                        <a:pt x="20237" y="13866"/>
                      </a:lnTo>
                      <a:lnTo>
                        <a:pt x="20544" y="13902"/>
                      </a:lnTo>
                      <a:lnTo>
                        <a:pt x="21105" y="13757"/>
                      </a:lnTo>
                      <a:lnTo>
                        <a:pt x="21359" y="13576"/>
                      </a:lnTo>
                      <a:lnTo>
                        <a:pt x="21594" y="13359"/>
                      </a:lnTo>
                      <a:lnTo>
                        <a:pt x="21956" y="12780"/>
                      </a:lnTo>
                      <a:lnTo>
                        <a:pt x="22210" y="12092"/>
                      </a:lnTo>
                      <a:lnTo>
                        <a:pt x="22318" y="11404"/>
                      </a:lnTo>
                      <a:lnTo>
                        <a:pt x="22336" y="11096"/>
                      </a:lnTo>
                      <a:lnTo>
                        <a:pt x="22336" y="11042"/>
                      </a:lnTo>
                      <a:lnTo>
                        <a:pt x="22336" y="10590"/>
                      </a:lnTo>
                      <a:lnTo>
                        <a:pt x="22391" y="9648"/>
                      </a:lnTo>
                      <a:lnTo>
                        <a:pt x="22572" y="8780"/>
                      </a:lnTo>
                      <a:lnTo>
                        <a:pt x="22879" y="8255"/>
                      </a:lnTo>
                      <a:lnTo>
                        <a:pt x="23169" y="8001"/>
                      </a:lnTo>
                      <a:lnTo>
                        <a:pt x="23368" y="7911"/>
                      </a:lnTo>
                      <a:lnTo>
                        <a:pt x="23658" y="7802"/>
                      </a:lnTo>
                      <a:lnTo>
                        <a:pt x="24237" y="7820"/>
                      </a:lnTo>
                      <a:lnTo>
                        <a:pt x="24816" y="8055"/>
                      </a:lnTo>
                      <a:lnTo>
                        <a:pt x="25287" y="8454"/>
                      </a:lnTo>
                      <a:lnTo>
                        <a:pt x="25468" y="8689"/>
                      </a:lnTo>
                      <a:lnTo>
                        <a:pt x="25631" y="8979"/>
                      </a:lnTo>
                      <a:lnTo>
                        <a:pt x="25866" y="9576"/>
                      </a:lnTo>
                      <a:lnTo>
                        <a:pt x="26047" y="10535"/>
                      </a:lnTo>
                      <a:lnTo>
                        <a:pt x="26083" y="11169"/>
                      </a:lnTo>
                      <a:lnTo>
                        <a:pt x="26119" y="12200"/>
                      </a:lnTo>
                      <a:lnTo>
                        <a:pt x="26083" y="14264"/>
                      </a:lnTo>
                      <a:lnTo>
                        <a:pt x="25884" y="16309"/>
                      </a:lnTo>
                      <a:lnTo>
                        <a:pt x="25522" y="18336"/>
                      </a:lnTo>
                      <a:lnTo>
                        <a:pt x="25287" y="19350"/>
                      </a:lnTo>
                      <a:lnTo>
                        <a:pt x="24925" y="20780"/>
                      </a:lnTo>
                      <a:lnTo>
                        <a:pt x="24382" y="22246"/>
                      </a:lnTo>
                      <a:lnTo>
                        <a:pt x="23947" y="22843"/>
                      </a:lnTo>
                      <a:lnTo>
                        <a:pt x="23676" y="23006"/>
                      </a:lnTo>
                      <a:lnTo>
                        <a:pt x="23459" y="23097"/>
                      </a:lnTo>
                      <a:lnTo>
                        <a:pt x="22879" y="23115"/>
                      </a:lnTo>
                      <a:lnTo>
                        <a:pt x="22119" y="22934"/>
                      </a:lnTo>
                      <a:lnTo>
                        <a:pt x="21105" y="22536"/>
                      </a:lnTo>
                      <a:lnTo>
                        <a:pt x="20472" y="22264"/>
                      </a:lnTo>
                      <a:lnTo>
                        <a:pt x="20345" y="22536"/>
                      </a:lnTo>
                      <a:lnTo>
                        <a:pt x="21196" y="22916"/>
                      </a:lnTo>
                      <a:lnTo>
                        <a:pt x="22246" y="23278"/>
                      </a:lnTo>
                      <a:lnTo>
                        <a:pt x="22843" y="23405"/>
                      </a:lnTo>
                      <a:lnTo>
                        <a:pt x="23115" y="23423"/>
                      </a:lnTo>
                      <a:lnTo>
                        <a:pt x="23495" y="23405"/>
                      </a:lnTo>
                      <a:lnTo>
                        <a:pt x="23802" y="23278"/>
                      </a:lnTo>
                      <a:lnTo>
                        <a:pt x="23965" y="23187"/>
                      </a:lnTo>
                      <a:lnTo>
                        <a:pt x="24255" y="22952"/>
                      </a:lnTo>
                      <a:lnTo>
                        <a:pt x="24599" y="22463"/>
                      </a:lnTo>
                      <a:lnTo>
                        <a:pt x="24997" y="21504"/>
                      </a:lnTo>
                      <a:lnTo>
                        <a:pt x="25377" y="20219"/>
                      </a:lnTo>
                      <a:lnTo>
                        <a:pt x="25576" y="19423"/>
                      </a:lnTo>
                      <a:lnTo>
                        <a:pt x="25812" y="18409"/>
                      </a:lnTo>
                      <a:lnTo>
                        <a:pt x="26174" y="16345"/>
                      </a:lnTo>
                      <a:lnTo>
                        <a:pt x="26373" y="14282"/>
                      </a:lnTo>
                      <a:lnTo>
                        <a:pt x="26427" y="12200"/>
                      </a:lnTo>
                      <a:lnTo>
                        <a:pt x="26391" y="11151"/>
                      </a:lnTo>
                      <a:lnTo>
                        <a:pt x="26336" y="10499"/>
                      </a:lnTo>
                      <a:lnTo>
                        <a:pt x="26155" y="9485"/>
                      </a:lnTo>
                      <a:lnTo>
                        <a:pt x="25902" y="8834"/>
                      </a:lnTo>
                      <a:lnTo>
                        <a:pt x="25721" y="8526"/>
                      </a:lnTo>
                      <a:lnTo>
                        <a:pt x="25504" y="8255"/>
                      </a:lnTo>
                      <a:lnTo>
                        <a:pt x="24943" y="7784"/>
                      </a:lnTo>
                      <a:lnTo>
                        <a:pt x="24291" y="7512"/>
                      </a:lnTo>
                      <a:lnTo>
                        <a:pt x="23585" y="7512"/>
                      </a:lnTo>
                      <a:lnTo>
                        <a:pt x="23241" y="7621"/>
                      </a:lnTo>
                      <a:lnTo>
                        <a:pt x="23024" y="7748"/>
                      </a:lnTo>
                      <a:lnTo>
                        <a:pt x="22680" y="8037"/>
                      </a:lnTo>
                      <a:lnTo>
                        <a:pt x="22318" y="8599"/>
                      </a:lnTo>
                      <a:lnTo>
                        <a:pt x="22083" y="9540"/>
                      </a:lnTo>
                      <a:lnTo>
                        <a:pt x="22029" y="10553"/>
                      </a:lnTo>
                      <a:lnTo>
                        <a:pt x="22029" y="11042"/>
                      </a:lnTo>
                      <a:lnTo>
                        <a:pt x="22029" y="11096"/>
                      </a:lnTo>
                      <a:lnTo>
                        <a:pt x="22029" y="11386"/>
                      </a:lnTo>
                      <a:lnTo>
                        <a:pt x="21920" y="12001"/>
                      </a:lnTo>
                      <a:lnTo>
                        <a:pt x="21703" y="12617"/>
                      </a:lnTo>
                      <a:lnTo>
                        <a:pt x="21377" y="13142"/>
                      </a:lnTo>
                      <a:lnTo>
                        <a:pt x="21160" y="13341"/>
                      </a:lnTo>
                      <a:lnTo>
                        <a:pt x="20961" y="13486"/>
                      </a:lnTo>
                      <a:lnTo>
                        <a:pt x="20526" y="13594"/>
                      </a:lnTo>
                      <a:lnTo>
                        <a:pt x="20309" y="13576"/>
                      </a:lnTo>
                      <a:lnTo>
                        <a:pt x="20146" y="13522"/>
                      </a:lnTo>
                      <a:lnTo>
                        <a:pt x="19875" y="13377"/>
                      </a:lnTo>
                      <a:lnTo>
                        <a:pt x="19549" y="13015"/>
                      </a:lnTo>
                      <a:lnTo>
                        <a:pt x="19259" y="12363"/>
                      </a:lnTo>
                      <a:lnTo>
                        <a:pt x="19114" y="11621"/>
                      </a:lnTo>
                      <a:lnTo>
                        <a:pt x="19096" y="11259"/>
                      </a:lnTo>
                      <a:lnTo>
                        <a:pt x="18481" y="2915"/>
                      </a:lnTo>
                      <a:lnTo>
                        <a:pt x="18463" y="2517"/>
                      </a:lnTo>
                      <a:lnTo>
                        <a:pt x="18336" y="1720"/>
                      </a:lnTo>
                      <a:lnTo>
                        <a:pt x="18083" y="1014"/>
                      </a:lnTo>
                      <a:lnTo>
                        <a:pt x="17666" y="435"/>
                      </a:lnTo>
                      <a:lnTo>
                        <a:pt x="17377" y="236"/>
                      </a:lnTo>
                      <a:lnTo>
                        <a:pt x="17196" y="128"/>
                      </a:lnTo>
                      <a:lnTo>
                        <a:pt x="1679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21"/>
                <p:cNvSpPr/>
                <p:nvPr/>
              </p:nvSpPr>
              <p:spPr>
                <a:xfrm>
                  <a:off x="3704551" y="933250"/>
                  <a:ext cx="702125" cy="22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02" h="7132" extrusionOk="0">
                      <a:moveTo>
                        <a:pt x="55" y="0"/>
                      </a:moveTo>
                      <a:lnTo>
                        <a:pt x="1" y="290"/>
                      </a:lnTo>
                      <a:lnTo>
                        <a:pt x="1159" y="525"/>
                      </a:lnTo>
                      <a:lnTo>
                        <a:pt x="3422" y="1086"/>
                      </a:lnTo>
                      <a:lnTo>
                        <a:pt x="6716" y="2064"/>
                      </a:lnTo>
                      <a:lnTo>
                        <a:pt x="10915" y="3638"/>
                      </a:lnTo>
                      <a:lnTo>
                        <a:pt x="14934" y="5358"/>
                      </a:lnTo>
                      <a:lnTo>
                        <a:pt x="16870" y="6245"/>
                      </a:lnTo>
                      <a:lnTo>
                        <a:pt x="17721" y="6625"/>
                      </a:lnTo>
                      <a:lnTo>
                        <a:pt x="18771" y="6987"/>
                      </a:lnTo>
                      <a:lnTo>
                        <a:pt x="19368" y="7114"/>
                      </a:lnTo>
                      <a:lnTo>
                        <a:pt x="19640" y="7132"/>
                      </a:lnTo>
                      <a:lnTo>
                        <a:pt x="20020" y="7114"/>
                      </a:lnTo>
                      <a:lnTo>
                        <a:pt x="20327" y="6987"/>
                      </a:lnTo>
                      <a:lnTo>
                        <a:pt x="20490" y="6896"/>
                      </a:lnTo>
                      <a:lnTo>
                        <a:pt x="20780" y="6661"/>
                      </a:lnTo>
                      <a:lnTo>
                        <a:pt x="21124" y="6172"/>
                      </a:lnTo>
                      <a:lnTo>
                        <a:pt x="21522" y="5213"/>
                      </a:lnTo>
                      <a:lnTo>
                        <a:pt x="21902" y="3928"/>
                      </a:lnTo>
                      <a:lnTo>
                        <a:pt x="22101" y="3132"/>
                      </a:lnTo>
                      <a:lnTo>
                        <a:pt x="21812" y="3059"/>
                      </a:lnTo>
                      <a:lnTo>
                        <a:pt x="21450" y="4489"/>
                      </a:lnTo>
                      <a:lnTo>
                        <a:pt x="20907" y="5955"/>
                      </a:lnTo>
                      <a:lnTo>
                        <a:pt x="20472" y="6552"/>
                      </a:lnTo>
                      <a:lnTo>
                        <a:pt x="20201" y="6715"/>
                      </a:lnTo>
                      <a:lnTo>
                        <a:pt x="19984" y="6806"/>
                      </a:lnTo>
                      <a:lnTo>
                        <a:pt x="19404" y="6824"/>
                      </a:lnTo>
                      <a:lnTo>
                        <a:pt x="18644" y="6643"/>
                      </a:lnTo>
                      <a:lnTo>
                        <a:pt x="17630" y="6245"/>
                      </a:lnTo>
                      <a:lnTo>
                        <a:pt x="16997" y="5973"/>
                      </a:lnTo>
                      <a:lnTo>
                        <a:pt x="15060" y="5068"/>
                      </a:lnTo>
                      <a:lnTo>
                        <a:pt x="11024" y="3349"/>
                      </a:lnTo>
                      <a:lnTo>
                        <a:pt x="6806" y="1792"/>
                      </a:lnTo>
                      <a:lnTo>
                        <a:pt x="3494" y="797"/>
                      </a:lnTo>
                      <a:lnTo>
                        <a:pt x="1213" y="235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" name="Google Shape;659;p21"/>
              <p:cNvGrpSpPr/>
              <p:nvPr/>
            </p:nvGrpSpPr>
            <p:grpSpPr>
              <a:xfrm>
                <a:off x="8522692" y="4076088"/>
                <a:ext cx="830700" cy="1342762"/>
                <a:chOff x="5217955" y="2289659"/>
                <a:chExt cx="980409" cy="1584754"/>
              </a:xfrm>
            </p:grpSpPr>
            <p:sp>
              <p:nvSpPr>
                <p:cNvPr id="660" name="Google Shape;660;p21"/>
                <p:cNvSpPr/>
                <p:nvPr/>
              </p:nvSpPr>
              <p:spPr>
                <a:xfrm>
                  <a:off x="5512948" y="2567402"/>
                  <a:ext cx="679094" cy="1300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7" h="40926" extrusionOk="0">
                      <a:moveTo>
                        <a:pt x="1629" y="0"/>
                      </a:moveTo>
                      <a:lnTo>
                        <a:pt x="0" y="290"/>
                      </a:lnTo>
                      <a:lnTo>
                        <a:pt x="109" y="779"/>
                      </a:lnTo>
                      <a:lnTo>
                        <a:pt x="489" y="1684"/>
                      </a:lnTo>
                      <a:lnTo>
                        <a:pt x="1285" y="2914"/>
                      </a:lnTo>
                      <a:lnTo>
                        <a:pt x="1883" y="3638"/>
                      </a:lnTo>
                      <a:lnTo>
                        <a:pt x="2227" y="4073"/>
                      </a:lnTo>
                      <a:lnTo>
                        <a:pt x="2552" y="4507"/>
                      </a:lnTo>
                      <a:lnTo>
                        <a:pt x="2987" y="5105"/>
                      </a:lnTo>
                      <a:lnTo>
                        <a:pt x="3765" y="6354"/>
                      </a:lnTo>
                      <a:lnTo>
                        <a:pt x="4489" y="7711"/>
                      </a:lnTo>
                      <a:lnTo>
                        <a:pt x="5213" y="9250"/>
                      </a:lnTo>
                      <a:lnTo>
                        <a:pt x="5575" y="10136"/>
                      </a:lnTo>
                      <a:lnTo>
                        <a:pt x="6064" y="11331"/>
                      </a:lnTo>
                      <a:lnTo>
                        <a:pt x="6987" y="13847"/>
                      </a:lnTo>
                      <a:lnTo>
                        <a:pt x="7874" y="16544"/>
                      </a:lnTo>
                      <a:lnTo>
                        <a:pt x="8725" y="19440"/>
                      </a:lnTo>
                      <a:lnTo>
                        <a:pt x="9141" y="20960"/>
                      </a:lnTo>
                      <a:lnTo>
                        <a:pt x="9521" y="22318"/>
                      </a:lnTo>
                      <a:lnTo>
                        <a:pt x="10336" y="25105"/>
                      </a:lnTo>
                      <a:lnTo>
                        <a:pt x="11313" y="27929"/>
                      </a:lnTo>
                      <a:lnTo>
                        <a:pt x="12471" y="30717"/>
                      </a:lnTo>
                      <a:lnTo>
                        <a:pt x="13811" y="33414"/>
                      </a:lnTo>
                      <a:lnTo>
                        <a:pt x="14969" y="35314"/>
                      </a:lnTo>
                      <a:lnTo>
                        <a:pt x="15820" y="36509"/>
                      </a:lnTo>
                      <a:lnTo>
                        <a:pt x="16725" y="37631"/>
                      </a:lnTo>
                      <a:lnTo>
                        <a:pt x="17721" y="38681"/>
                      </a:lnTo>
                      <a:lnTo>
                        <a:pt x="18770" y="39658"/>
                      </a:lnTo>
                      <a:lnTo>
                        <a:pt x="19893" y="40527"/>
                      </a:lnTo>
                      <a:lnTo>
                        <a:pt x="20490" y="40925"/>
                      </a:lnTo>
                      <a:lnTo>
                        <a:pt x="21377" y="39550"/>
                      </a:lnTo>
                      <a:lnTo>
                        <a:pt x="20816" y="39169"/>
                      </a:lnTo>
                      <a:lnTo>
                        <a:pt x="19784" y="38355"/>
                      </a:lnTo>
                      <a:lnTo>
                        <a:pt x="18807" y="37450"/>
                      </a:lnTo>
                      <a:lnTo>
                        <a:pt x="17883" y="36454"/>
                      </a:lnTo>
                      <a:lnTo>
                        <a:pt x="16635" y="34825"/>
                      </a:lnTo>
                      <a:lnTo>
                        <a:pt x="15168" y="32454"/>
                      </a:lnTo>
                      <a:lnTo>
                        <a:pt x="13901" y="29884"/>
                      </a:lnTo>
                      <a:lnTo>
                        <a:pt x="12815" y="27223"/>
                      </a:lnTo>
                      <a:lnTo>
                        <a:pt x="11892" y="24508"/>
                      </a:lnTo>
                      <a:lnTo>
                        <a:pt x="11096" y="21829"/>
                      </a:lnTo>
                      <a:lnTo>
                        <a:pt x="10734" y="20544"/>
                      </a:lnTo>
                      <a:lnTo>
                        <a:pt x="10317" y="18988"/>
                      </a:lnTo>
                      <a:lnTo>
                        <a:pt x="9449" y="16055"/>
                      </a:lnTo>
                      <a:lnTo>
                        <a:pt x="8544" y="13304"/>
                      </a:lnTo>
                      <a:lnTo>
                        <a:pt x="7602" y="10734"/>
                      </a:lnTo>
                      <a:lnTo>
                        <a:pt x="7096" y="9503"/>
                      </a:lnTo>
                      <a:lnTo>
                        <a:pt x="6716" y="8580"/>
                      </a:lnTo>
                      <a:lnTo>
                        <a:pt x="5955" y="6951"/>
                      </a:lnTo>
                      <a:lnTo>
                        <a:pt x="5177" y="5503"/>
                      </a:lnTo>
                      <a:lnTo>
                        <a:pt x="4344" y="4181"/>
                      </a:lnTo>
                      <a:lnTo>
                        <a:pt x="3892" y="3530"/>
                      </a:lnTo>
                      <a:lnTo>
                        <a:pt x="3548" y="3077"/>
                      </a:lnTo>
                      <a:lnTo>
                        <a:pt x="3168" y="2589"/>
                      </a:lnTo>
                      <a:lnTo>
                        <a:pt x="2643" y="1973"/>
                      </a:lnTo>
                      <a:lnTo>
                        <a:pt x="1991" y="996"/>
                      </a:lnTo>
                      <a:lnTo>
                        <a:pt x="1702" y="344"/>
                      </a:lnTo>
                      <a:lnTo>
                        <a:pt x="16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1"/>
                <p:cNvSpPr/>
                <p:nvPr/>
              </p:nvSpPr>
              <p:spPr>
                <a:xfrm>
                  <a:off x="5508342" y="2566259"/>
                  <a:ext cx="690022" cy="1308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1" h="41179" extrusionOk="0">
                      <a:moveTo>
                        <a:pt x="1919" y="0"/>
                      </a:moveTo>
                      <a:lnTo>
                        <a:pt x="1611" y="54"/>
                      </a:lnTo>
                      <a:lnTo>
                        <a:pt x="1702" y="416"/>
                      </a:lnTo>
                      <a:lnTo>
                        <a:pt x="1992" y="1104"/>
                      </a:lnTo>
                      <a:lnTo>
                        <a:pt x="2661" y="2100"/>
                      </a:lnTo>
                      <a:lnTo>
                        <a:pt x="3186" y="2733"/>
                      </a:lnTo>
                      <a:lnTo>
                        <a:pt x="3566" y="3204"/>
                      </a:lnTo>
                      <a:lnTo>
                        <a:pt x="3910" y="3656"/>
                      </a:lnTo>
                      <a:lnTo>
                        <a:pt x="4363" y="4290"/>
                      </a:lnTo>
                      <a:lnTo>
                        <a:pt x="5195" y="5611"/>
                      </a:lnTo>
                      <a:lnTo>
                        <a:pt x="5974" y="7059"/>
                      </a:lnTo>
                      <a:lnTo>
                        <a:pt x="6716" y="8688"/>
                      </a:lnTo>
                      <a:lnTo>
                        <a:pt x="7114" y="9593"/>
                      </a:lnTo>
                      <a:lnTo>
                        <a:pt x="7603" y="10824"/>
                      </a:lnTo>
                      <a:lnTo>
                        <a:pt x="8544" y="13394"/>
                      </a:lnTo>
                      <a:lnTo>
                        <a:pt x="9449" y="16128"/>
                      </a:lnTo>
                      <a:lnTo>
                        <a:pt x="10318" y="19060"/>
                      </a:lnTo>
                      <a:lnTo>
                        <a:pt x="10734" y="20616"/>
                      </a:lnTo>
                      <a:lnTo>
                        <a:pt x="11096" y="21902"/>
                      </a:lnTo>
                      <a:lnTo>
                        <a:pt x="11874" y="24562"/>
                      </a:lnTo>
                      <a:lnTo>
                        <a:pt x="12797" y="27259"/>
                      </a:lnTo>
                      <a:lnTo>
                        <a:pt x="13883" y="29938"/>
                      </a:lnTo>
                      <a:lnTo>
                        <a:pt x="15132" y="32490"/>
                      </a:lnTo>
                      <a:lnTo>
                        <a:pt x="16599" y="34879"/>
                      </a:lnTo>
                      <a:lnTo>
                        <a:pt x="17847" y="36508"/>
                      </a:lnTo>
                      <a:lnTo>
                        <a:pt x="18752" y="37504"/>
                      </a:lnTo>
                      <a:lnTo>
                        <a:pt x="19730" y="38427"/>
                      </a:lnTo>
                      <a:lnTo>
                        <a:pt x="20762" y="39260"/>
                      </a:lnTo>
                      <a:lnTo>
                        <a:pt x="21305" y="39622"/>
                      </a:lnTo>
                      <a:lnTo>
                        <a:pt x="20581" y="40762"/>
                      </a:lnTo>
                      <a:lnTo>
                        <a:pt x="20001" y="40364"/>
                      </a:lnTo>
                      <a:lnTo>
                        <a:pt x="18897" y="39495"/>
                      </a:lnTo>
                      <a:lnTo>
                        <a:pt x="17866" y="38518"/>
                      </a:lnTo>
                      <a:lnTo>
                        <a:pt x="16906" y="37468"/>
                      </a:lnTo>
                      <a:lnTo>
                        <a:pt x="16019" y="36346"/>
                      </a:lnTo>
                      <a:lnTo>
                        <a:pt x="15187" y="35151"/>
                      </a:lnTo>
                      <a:lnTo>
                        <a:pt x="14028" y="33287"/>
                      </a:lnTo>
                      <a:lnTo>
                        <a:pt x="12707" y="30608"/>
                      </a:lnTo>
                      <a:lnTo>
                        <a:pt x="11585" y="27857"/>
                      </a:lnTo>
                      <a:lnTo>
                        <a:pt x="10625" y="25051"/>
                      </a:lnTo>
                      <a:lnTo>
                        <a:pt x="9793" y="22300"/>
                      </a:lnTo>
                      <a:lnTo>
                        <a:pt x="9431" y="20960"/>
                      </a:lnTo>
                      <a:lnTo>
                        <a:pt x="9014" y="19440"/>
                      </a:lnTo>
                      <a:lnTo>
                        <a:pt x="8164" y="16544"/>
                      </a:lnTo>
                      <a:lnTo>
                        <a:pt x="7277" y="13847"/>
                      </a:lnTo>
                      <a:lnTo>
                        <a:pt x="6354" y="11313"/>
                      </a:lnTo>
                      <a:lnTo>
                        <a:pt x="5865" y="10118"/>
                      </a:lnTo>
                      <a:lnTo>
                        <a:pt x="5485" y="9231"/>
                      </a:lnTo>
                      <a:lnTo>
                        <a:pt x="4779" y="7675"/>
                      </a:lnTo>
                      <a:lnTo>
                        <a:pt x="4037" y="6299"/>
                      </a:lnTo>
                      <a:lnTo>
                        <a:pt x="3259" y="5050"/>
                      </a:lnTo>
                      <a:lnTo>
                        <a:pt x="2824" y="4453"/>
                      </a:lnTo>
                      <a:lnTo>
                        <a:pt x="2516" y="4055"/>
                      </a:lnTo>
                      <a:lnTo>
                        <a:pt x="2191" y="3638"/>
                      </a:lnTo>
                      <a:lnTo>
                        <a:pt x="2136" y="3566"/>
                      </a:lnTo>
                      <a:lnTo>
                        <a:pt x="1557" y="2860"/>
                      </a:lnTo>
                      <a:lnTo>
                        <a:pt x="761" y="1647"/>
                      </a:lnTo>
                      <a:lnTo>
                        <a:pt x="399" y="778"/>
                      </a:lnTo>
                      <a:lnTo>
                        <a:pt x="290" y="290"/>
                      </a:lnTo>
                      <a:lnTo>
                        <a:pt x="1" y="344"/>
                      </a:lnTo>
                      <a:lnTo>
                        <a:pt x="109" y="851"/>
                      </a:lnTo>
                      <a:lnTo>
                        <a:pt x="489" y="1774"/>
                      </a:lnTo>
                      <a:lnTo>
                        <a:pt x="1304" y="3023"/>
                      </a:lnTo>
                      <a:lnTo>
                        <a:pt x="1901" y="3765"/>
                      </a:lnTo>
                      <a:lnTo>
                        <a:pt x="1955" y="3837"/>
                      </a:lnTo>
                      <a:lnTo>
                        <a:pt x="2281" y="4236"/>
                      </a:lnTo>
                      <a:lnTo>
                        <a:pt x="2589" y="4634"/>
                      </a:lnTo>
                      <a:lnTo>
                        <a:pt x="3005" y="5231"/>
                      </a:lnTo>
                      <a:lnTo>
                        <a:pt x="3783" y="6462"/>
                      </a:lnTo>
                      <a:lnTo>
                        <a:pt x="4507" y="7819"/>
                      </a:lnTo>
                      <a:lnTo>
                        <a:pt x="5213" y="9358"/>
                      </a:lnTo>
                      <a:lnTo>
                        <a:pt x="5575" y="10227"/>
                      </a:lnTo>
                      <a:lnTo>
                        <a:pt x="6064" y="11421"/>
                      </a:lnTo>
                      <a:lnTo>
                        <a:pt x="6987" y="13937"/>
                      </a:lnTo>
                      <a:lnTo>
                        <a:pt x="7874" y="16634"/>
                      </a:lnTo>
                      <a:lnTo>
                        <a:pt x="8725" y="19512"/>
                      </a:lnTo>
                      <a:lnTo>
                        <a:pt x="9141" y="21051"/>
                      </a:lnTo>
                      <a:lnTo>
                        <a:pt x="9521" y="22390"/>
                      </a:lnTo>
                      <a:lnTo>
                        <a:pt x="10354" y="25196"/>
                      </a:lnTo>
                      <a:lnTo>
                        <a:pt x="11331" y="28038"/>
                      </a:lnTo>
                      <a:lnTo>
                        <a:pt x="12490" y="30825"/>
                      </a:lnTo>
                      <a:lnTo>
                        <a:pt x="13829" y="33540"/>
                      </a:lnTo>
                      <a:lnTo>
                        <a:pt x="15006" y="35441"/>
                      </a:lnTo>
                      <a:lnTo>
                        <a:pt x="15856" y="36635"/>
                      </a:lnTo>
                      <a:lnTo>
                        <a:pt x="16780" y="37776"/>
                      </a:lnTo>
                      <a:lnTo>
                        <a:pt x="17757" y="38843"/>
                      </a:lnTo>
                      <a:lnTo>
                        <a:pt x="18807" y="39821"/>
                      </a:lnTo>
                      <a:lnTo>
                        <a:pt x="19947" y="40690"/>
                      </a:lnTo>
                      <a:lnTo>
                        <a:pt x="20544" y="41088"/>
                      </a:lnTo>
                      <a:lnTo>
                        <a:pt x="20671" y="41178"/>
                      </a:lnTo>
                      <a:lnTo>
                        <a:pt x="21721" y="39531"/>
                      </a:lnTo>
                      <a:lnTo>
                        <a:pt x="21594" y="39459"/>
                      </a:lnTo>
                      <a:lnTo>
                        <a:pt x="21051" y="39079"/>
                      </a:lnTo>
                      <a:lnTo>
                        <a:pt x="20019" y="38282"/>
                      </a:lnTo>
                      <a:lnTo>
                        <a:pt x="19042" y="37377"/>
                      </a:lnTo>
                      <a:lnTo>
                        <a:pt x="18137" y="36382"/>
                      </a:lnTo>
                      <a:lnTo>
                        <a:pt x="16888" y="34771"/>
                      </a:lnTo>
                      <a:lnTo>
                        <a:pt x="15422" y="32400"/>
                      </a:lnTo>
                      <a:lnTo>
                        <a:pt x="14173" y="29848"/>
                      </a:lnTo>
                      <a:lnTo>
                        <a:pt x="13087" y="27187"/>
                      </a:lnTo>
                      <a:lnTo>
                        <a:pt x="12164" y="24490"/>
                      </a:lnTo>
                      <a:lnTo>
                        <a:pt x="11386" y="21829"/>
                      </a:lnTo>
                      <a:lnTo>
                        <a:pt x="11024" y="20544"/>
                      </a:lnTo>
                      <a:lnTo>
                        <a:pt x="10607" y="18987"/>
                      </a:lnTo>
                      <a:lnTo>
                        <a:pt x="9738" y="16037"/>
                      </a:lnTo>
                      <a:lnTo>
                        <a:pt x="8833" y="13286"/>
                      </a:lnTo>
                      <a:lnTo>
                        <a:pt x="7892" y="10715"/>
                      </a:lnTo>
                      <a:lnTo>
                        <a:pt x="7385" y="9485"/>
                      </a:lnTo>
                      <a:lnTo>
                        <a:pt x="7005" y="8562"/>
                      </a:lnTo>
                      <a:lnTo>
                        <a:pt x="6227" y="6914"/>
                      </a:lnTo>
                      <a:lnTo>
                        <a:pt x="5449" y="5466"/>
                      </a:lnTo>
                      <a:lnTo>
                        <a:pt x="4616" y="4127"/>
                      </a:lnTo>
                      <a:lnTo>
                        <a:pt x="4164" y="3475"/>
                      </a:lnTo>
                      <a:lnTo>
                        <a:pt x="3820" y="3023"/>
                      </a:lnTo>
                      <a:lnTo>
                        <a:pt x="3421" y="2534"/>
                      </a:lnTo>
                      <a:lnTo>
                        <a:pt x="2915" y="1919"/>
                      </a:lnTo>
                      <a:lnTo>
                        <a:pt x="2281" y="978"/>
                      </a:lnTo>
                      <a:lnTo>
                        <a:pt x="1992" y="326"/>
                      </a:lnTo>
                      <a:lnTo>
                        <a:pt x="191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1"/>
                <p:cNvSpPr/>
                <p:nvPr/>
              </p:nvSpPr>
              <p:spPr>
                <a:xfrm>
                  <a:off x="5960870" y="3211393"/>
                  <a:ext cx="136886" cy="174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9" h="5504" extrusionOk="0">
                      <a:moveTo>
                        <a:pt x="4308" y="1"/>
                      </a:moveTo>
                      <a:lnTo>
                        <a:pt x="3783" y="55"/>
                      </a:lnTo>
                      <a:lnTo>
                        <a:pt x="2897" y="254"/>
                      </a:lnTo>
                      <a:lnTo>
                        <a:pt x="2136" y="526"/>
                      </a:lnTo>
                      <a:lnTo>
                        <a:pt x="1521" y="869"/>
                      </a:lnTo>
                      <a:lnTo>
                        <a:pt x="1050" y="1286"/>
                      </a:lnTo>
                      <a:lnTo>
                        <a:pt x="670" y="1738"/>
                      </a:lnTo>
                      <a:lnTo>
                        <a:pt x="272" y="2444"/>
                      </a:lnTo>
                      <a:lnTo>
                        <a:pt x="37" y="3440"/>
                      </a:lnTo>
                      <a:lnTo>
                        <a:pt x="0" y="4345"/>
                      </a:lnTo>
                      <a:lnTo>
                        <a:pt x="145" y="5358"/>
                      </a:lnTo>
                      <a:lnTo>
                        <a:pt x="200" y="5503"/>
                      </a:lnTo>
                      <a:lnTo>
                        <a:pt x="326" y="5503"/>
                      </a:lnTo>
                      <a:lnTo>
                        <a:pt x="1159" y="5358"/>
                      </a:lnTo>
                      <a:lnTo>
                        <a:pt x="1883" y="5069"/>
                      </a:lnTo>
                      <a:lnTo>
                        <a:pt x="2643" y="4562"/>
                      </a:lnTo>
                      <a:lnTo>
                        <a:pt x="3367" y="3747"/>
                      </a:lnTo>
                      <a:lnTo>
                        <a:pt x="3820" y="2897"/>
                      </a:lnTo>
                      <a:lnTo>
                        <a:pt x="4055" y="2227"/>
                      </a:lnTo>
                      <a:lnTo>
                        <a:pt x="4218" y="1431"/>
                      </a:lnTo>
                      <a:lnTo>
                        <a:pt x="4308" y="507"/>
                      </a:lnTo>
                      <a:lnTo>
                        <a:pt x="430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1"/>
                <p:cNvSpPr/>
                <p:nvPr/>
              </p:nvSpPr>
              <p:spPr>
                <a:xfrm>
                  <a:off x="5955692" y="3206215"/>
                  <a:ext cx="146671" cy="18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5830" extrusionOk="0">
                      <a:moveTo>
                        <a:pt x="4616" y="1"/>
                      </a:moveTo>
                      <a:lnTo>
                        <a:pt x="4453" y="19"/>
                      </a:lnTo>
                      <a:lnTo>
                        <a:pt x="3838" y="91"/>
                      </a:lnTo>
                      <a:lnTo>
                        <a:pt x="2734" y="363"/>
                      </a:lnTo>
                      <a:lnTo>
                        <a:pt x="2263" y="562"/>
                      </a:lnTo>
                      <a:lnTo>
                        <a:pt x="1919" y="725"/>
                      </a:lnTo>
                      <a:lnTo>
                        <a:pt x="1322" y="1123"/>
                      </a:lnTo>
                      <a:lnTo>
                        <a:pt x="851" y="1612"/>
                      </a:lnTo>
                      <a:lnTo>
                        <a:pt x="471" y="2191"/>
                      </a:lnTo>
                      <a:lnTo>
                        <a:pt x="326" y="2499"/>
                      </a:lnTo>
                      <a:lnTo>
                        <a:pt x="127" y="3078"/>
                      </a:lnTo>
                      <a:lnTo>
                        <a:pt x="1" y="4182"/>
                      </a:lnTo>
                      <a:lnTo>
                        <a:pt x="145" y="5467"/>
                      </a:lnTo>
                      <a:lnTo>
                        <a:pt x="218" y="5720"/>
                      </a:lnTo>
                      <a:lnTo>
                        <a:pt x="254" y="5829"/>
                      </a:lnTo>
                      <a:lnTo>
                        <a:pt x="634" y="5829"/>
                      </a:lnTo>
                      <a:lnTo>
                        <a:pt x="1756" y="5539"/>
                      </a:lnTo>
                      <a:lnTo>
                        <a:pt x="2661" y="5033"/>
                      </a:lnTo>
                      <a:lnTo>
                        <a:pt x="3114" y="4634"/>
                      </a:lnTo>
                      <a:lnTo>
                        <a:pt x="2897" y="4417"/>
                      </a:lnTo>
                      <a:lnTo>
                        <a:pt x="2535" y="4743"/>
                      </a:lnTo>
                      <a:lnTo>
                        <a:pt x="1811" y="5177"/>
                      </a:lnTo>
                      <a:lnTo>
                        <a:pt x="851" y="5485"/>
                      </a:lnTo>
                      <a:lnTo>
                        <a:pt x="471" y="5521"/>
                      </a:lnTo>
                      <a:lnTo>
                        <a:pt x="381" y="5105"/>
                      </a:lnTo>
                      <a:lnTo>
                        <a:pt x="326" y="3965"/>
                      </a:lnTo>
                      <a:lnTo>
                        <a:pt x="453" y="3078"/>
                      </a:lnTo>
                      <a:lnTo>
                        <a:pt x="616" y="2625"/>
                      </a:lnTo>
                      <a:lnTo>
                        <a:pt x="743" y="2336"/>
                      </a:lnTo>
                      <a:lnTo>
                        <a:pt x="1087" y="1811"/>
                      </a:lnTo>
                      <a:lnTo>
                        <a:pt x="1521" y="1358"/>
                      </a:lnTo>
                      <a:lnTo>
                        <a:pt x="2064" y="978"/>
                      </a:lnTo>
                      <a:lnTo>
                        <a:pt x="2390" y="833"/>
                      </a:lnTo>
                      <a:lnTo>
                        <a:pt x="2806" y="652"/>
                      </a:lnTo>
                      <a:lnTo>
                        <a:pt x="3765" y="399"/>
                      </a:lnTo>
                      <a:lnTo>
                        <a:pt x="4327" y="327"/>
                      </a:lnTo>
                      <a:lnTo>
                        <a:pt x="4290" y="942"/>
                      </a:lnTo>
                      <a:lnTo>
                        <a:pt x="4146" y="2046"/>
                      </a:lnTo>
                      <a:lnTo>
                        <a:pt x="4001" y="2535"/>
                      </a:lnTo>
                      <a:lnTo>
                        <a:pt x="4290" y="2625"/>
                      </a:lnTo>
                      <a:lnTo>
                        <a:pt x="4435" y="2082"/>
                      </a:lnTo>
                      <a:lnTo>
                        <a:pt x="4616" y="851"/>
                      </a:lnTo>
                      <a:lnTo>
                        <a:pt x="4616" y="164"/>
                      </a:lnTo>
                      <a:lnTo>
                        <a:pt x="461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1"/>
                <p:cNvSpPr/>
                <p:nvPr/>
              </p:nvSpPr>
              <p:spPr>
                <a:xfrm>
                  <a:off x="5955692" y="3206215"/>
                  <a:ext cx="146671" cy="18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5830" extrusionOk="0">
                      <a:moveTo>
                        <a:pt x="4616" y="1"/>
                      </a:moveTo>
                      <a:lnTo>
                        <a:pt x="4453" y="19"/>
                      </a:lnTo>
                      <a:lnTo>
                        <a:pt x="3838" y="91"/>
                      </a:lnTo>
                      <a:lnTo>
                        <a:pt x="2734" y="363"/>
                      </a:lnTo>
                      <a:lnTo>
                        <a:pt x="2263" y="562"/>
                      </a:lnTo>
                      <a:lnTo>
                        <a:pt x="2390" y="833"/>
                      </a:lnTo>
                      <a:lnTo>
                        <a:pt x="2806" y="652"/>
                      </a:lnTo>
                      <a:lnTo>
                        <a:pt x="3765" y="399"/>
                      </a:lnTo>
                      <a:lnTo>
                        <a:pt x="4327" y="327"/>
                      </a:lnTo>
                      <a:lnTo>
                        <a:pt x="4290" y="942"/>
                      </a:lnTo>
                      <a:lnTo>
                        <a:pt x="4146" y="2046"/>
                      </a:lnTo>
                      <a:lnTo>
                        <a:pt x="4001" y="2535"/>
                      </a:lnTo>
                      <a:lnTo>
                        <a:pt x="3802" y="3096"/>
                      </a:lnTo>
                      <a:lnTo>
                        <a:pt x="3259" y="4037"/>
                      </a:lnTo>
                      <a:lnTo>
                        <a:pt x="2897" y="4417"/>
                      </a:lnTo>
                      <a:lnTo>
                        <a:pt x="2535" y="4743"/>
                      </a:lnTo>
                      <a:lnTo>
                        <a:pt x="1811" y="5177"/>
                      </a:lnTo>
                      <a:lnTo>
                        <a:pt x="851" y="5485"/>
                      </a:lnTo>
                      <a:lnTo>
                        <a:pt x="471" y="5521"/>
                      </a:lnTo>
                      <a:lnTo>
                        <a:pt x="381" y="5105"/>
                      </a:lnTo>
                      <a:lnTo>
                        <a:pt x="326" y="3965"/>
                      </a:lnTo>
                      <a:lnTo>
                        <a:pt x="453" y="3078"/>
                      </a:lnTo>
                      <a:lnTo>
                        <a:pt x="616" y="2625"/>
                      </a:lnTo>
                      <a:lnTo>
                        <a:pt x="326" y="2499"/>
                      </a:lnTo>
                      <a:lnTo>
                        <a:pt x="127" y="3078"/>
                      </a:lnTo>
                      <a:lnTo>
                        <a:pt x="1" y="4182"/>
                      </a:lnTo>
                      <a:lnTo>
                        <a:pt x="145" y="5467"/>
                      </a:lnTo>
                      <a:lnTo>
                        <a:pt x="218" y="5720"/>
                      </a:lnTo>
                      <a:lnTo>
                        <a:pt x="254" y="5829"/>
                      </a:lnTo>
                      <a:lnTo>
                        <a:pt x="634" y="5829"/>
                      </a:lnTo>
                      <a:lnTo>
                        <a:pt x="1756" y="5539"/>
                      </a:lnTo>
                      <a:lnTo>
                        <a:pt x="2661" y="5033"/>
                      </a:lnTo>
                      <a:lnTo>
                        <a:pt x="3114" y="4634"/>
                      </a:lnTo>
                      <a:lnTo>
                        <a:pt x="3494" y="4236"/>
                      </a:lnTo>
                      <a:lnTo>
                        <a:pt x="4091" y="3223"/>
                      </a:lnTo>
                      <a:lnTo>
                        <a:pt x="4290" y="2625"/>
                      </a:lnTo>
                      <a:lnTo>
                        <a:pt x="4435" y="2082"/>
                      </a:lnTo>
                      <a:lnTo>
                        <a:pt x="4616" y="851"/>
                      </a:lnTo>
                      <a:lnTo>
                        <a:pt x="4616" y="164"/>
                      </a:lnTo>
                      <a:lnTo>
                        <a:pt x="461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1"/>
                <p:cNvSpPr/>
                <p:nvPr/>
              </p:nvSpPr>
              <p:spPr>
                <a:xfrm>
                  <a:off x="5534232" y="3159644"/>
                  <a:ext cx="234603" cy="14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5" h="4472" extrusionOk="0">
                      <a:moveTo>
                        <a:pt x="1919" y="1"/>
                      </a:moveTo>
                      <a:lnTo>
                        <a:pt x="688" y="73"/>
                      </a:lnTo>
                      <a:lnTo>
                        <a:pt x="0" y="164"/>
                      </a:lnTo>
                      <a:lnTo>
                        <a:pt x="109" y="725"/>
                      </a:lnTo>
                      <a:lnTo>
                        <a:pt x="434" y="1702"/>
                      </a:lnTo>
                      <a:lnTo>
                        <a:pt x="833" y="2480"/>
                      </a:lnTo>
                      <a:lnTo>
                        <a:pt x="1321" y="3114"/>
                      </a:lnTo>
                      <a:lnTo>
                        <a:pt x="1882" y="3603"/>
                      </a:lnTo>
                      <a:lnTo>
                        <a:pt x="2498" y="3965"/>
                      </a:lnTo>
                      <a:lnTo>
                        <a:pt x="3131" y="4218"/>
                      </a:lnTo>
                      <a:lnTo>
                        <a:pt x="3765" y="4363"/>
                      </a:lnTo>
                      <a:lnTo>
                        <a:pt x="4724" y="4471"/>
                      </a:lnTo>
                      <a:lnTo>
                        <a:pt x="5901" y="4381"/>
                      </a:lnTo>
                      <a:lnTo>
                        <a:pt x="7186" y="4109"/>
                      </a:lnTo>
                      <a:lnTo>
                        <a:pt x="7385" y="4037"/>
                      </a:lnTo>
                      <a:lnTo>
                        <a:pt x="7385" y="3892"/>
                      </a:lnTo>
                      <a:lnTo>
                        <a:pt x="7204" y="2933"/>
                      </a:lnTo>
                      <a:lnTo>
                        <a:pt x="6824" y="2100"/>
                      </a:lnTo>
                      <a:lnTo>
                        <a:pt x="6335" y="1485"/>
                      </a:lnTo>
                      <a:lnTo>
                        <a:pt x="5901" y="1087"/>
                      </a:lnTo>
                      <a:lnTo>
                        <a:pt x="5358" y="725"/>
                      </a:lnTo>
                      <a:lnTo>
                        <a:pt x="4706" y="417"/>
                      </a:lnTo>
                      <a:lnTo>
                        <a:pt x="3928" y="200"/>
                      </a:lnTo>
                      <a:lnTo>
                        <a:pt x="3005" y="55"/>
                      </a:lnTo>
                      <a:lnTo>
                        <a:pt x="191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21"/>
                <p:cNvSpPr/>
                <p:nvPr/>
              </p:nvSpPr>
              <p:spPr>
                <a:xfrm>
                  <a:off x="5528482" y="3155609"/>
                  <a:ext cx="244959" cy="15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4726" extrusionOk="0">
                      <a:moveTo>
                        <a:pt x="2896" y="1"/>
                      </a:moveTo>
                      <a:lnTo>
                        <a:pt x="1140" y="19"/>
                      </a:lnTo>
                      <a:lnTo>
                        <a:pt x="163" y="146"/>
                      </a:lnTo>
                      <a:lnTo>
                        <a:pt x="0" y="164"/>
                      </a:lnTo>
                      <a:lnTo>
                        <a:pt x="36" y="327"/>
                      </a:lnTo>
                      <a:lnTo>
                        <a:pt x="145" y="906"/>
                      </a:lnTo>
                      <a:lnTo>
                        <a:pt x="489" y="1956"/>
                      </a:lnTo>
                      <a:lnTo>
                        <a:pt x="977" y="2843"/>
                      </a:lnTo>
                      <a:lnTo>
                        <a:pt x="1611" y="3549"/>
                      </a:lnTo>
                      <a:lnTo>
                        <a:pt x="1973" y="3838"/>
                      </a:lnTo>
                      <a:lnTo>
                        <a:pt x="2389" y="4110"/>
                      </a:lnTo>
                      <a:lnTo>
                        <a:pt x="3312" y="4508"/>
                      </a:lnTo>
                      <a:lnTo>
                        <a:pt x="3837" y="4635"/>
                      </a:lnTo>
                      <a:lnTo>
                        <a:pt x="4453" y="4725"/>
                      </a:lnTo>
                      <a:lnTo>
                        <a:pt x="5557" y="4725"/>
                      </a:lnTo>
                      <a:lnTo>
                        <a:pt x="6462" y="4617"/>
                      </a:lnTo>
                      <a:lnTo>
                        <a:pt x="7439" y="4381"/>
                      </a:lnTo>
                      <a:lnTo>
                        <a:pt x="7620" y="4309"/>
                      </a:lnTo>
                      <a:lnTo>
                        <a:pt x="7711" y="4273"/>
                      </a:lnTo>
                      <a:lnTo>
                        <a:pt x="7711" y="4182"/>
                      </a:lnTo>
                      <a:lnTo>
                        <a:pt x="7711" y="4092"/>
                      </a:lnTo>
                      <a:lnTo>
                        <a:pt x="7620" y="3386"/>
                      </a:lnTo>
                      <a:lnTo>
                        <a:pt x="7349" y="2589"/>
                      </a:lnTo>
                      <a:lnTo>
                        <a:pt x="7041" y="2010"/>
                      </a:lnTo>
                      <a:lnTo>
                        <a:pt x="6570" y="1449"/>
                      </a:lnTo>
                      <a:lnTo>
                        <a:pt x="5937" y="924"/>
                      </a:lnTo>
                      <a:lnTo>
                        <a:pt x="5539" y="689"/>
                      </a:lnTo>
                      <a:lnTo>
                        <a:pt x="5394" y="960"/>
                      </a:lnTo>
                      <a:lnTo>
                        <a:pt x="5720" y="1141"/>
                      </a:lnTo>
                      <a:lnTo>
                        <a:pt x="6263" y="1558"/>
                      </a:lnTo>
                      <a:lnTo>
                        <a:pt x="6842" y="2245"/>
                      </a:lnTo>
                      <a:lnTo>
                        <a:pt x="7258" y="3150"/>
                      </a:lnTo>
                      <a:lnTo>
                        <a:pt x="7403" y="3856"/>
                      </a:lnTo>
                      <a:lnTo>
                        <a:pt x="7421" y="4055"/>
                      </a:lnTo>
                      <a:lnTo>
                        <a:pt x="6969" y="4200"/>
                      </a:lnTo>
                      <a:lnTo>
                        <a:pt x="5593" y="4417"/>
                      </a:lnTo>
                      <a:lnTo>
                        <a:pt x="4489" y="4417"/>
                      </a:lnTo>
                      <a:lnTo>
                        <a:pt x="3892" y="4327"/>
                      </a:lnTo>
                      <a:lnTo>
                        <a:pt x="3403" y="4218"/>
                      </a:lnTo>
                      <a:lnTo>
                        <a:pt x="2534" y="3856"/>
                      </a:lnTo>
                      <a:lnTo>
                        <a:pt x="2154" y="3603"/>
                      </a:lnTo>
                      <a:lnTo>
                        <a:pt x="1828" y="3331"/>
                      </a:lnTo>
                      <a:lnTo>
                        <a:pt x="1249" y="2698"/>
                      </a:lnTo>
                      <a:lnTo>
                        <a:pt x="796" y="1901"/>
                      </a:lnTo>
                      <a:lnTo>
                        <a:pt x="471" y="960"/>
                      </a:lnTo>
                      <a:lnTo>
                        <a:pt x="362" y="417"/>
                      </a:lnTo>
                      <a:lnTo>
                        <a:pt x="1267" y="309"/>
                      </a:lnTo>
                      <a:lnTo>
                        <a:pt x="2914" y="291"/>
                      </a:lnTo>
                      <a:lnTo>
                        <a:pt x="3638" y="381"/>
                      </a:lnTo>
                      <a:lnTo>
                        <a:pt x="3674" y="91"/>
                      </a:lnTo>
                      <a:lnTo>
                        <a:pt x="28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1"/>
                <p:cNvSpPr/>
                <p:nvPr/>
              </p:nvSpPr>
              <p:spPr>
                <a:xfrm>
                  <a:off x="5528482" y="3155609"/>
                  <a:ext cx="244959" cy="15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4726" extrusionOk="0">
                      <a:moveTo>
                        <a:pt x="2896" y="1"/>
                      </a:moveTo>
                      <a:lnTo>
                        <a:pt x="1140" y="19"/>
                      </a:lnTo>
                      <a:lnTo>
                        <a:pt x="163" y="146"/>
                      </a:lnTo>
                      <a:lnTo>
                        <a:pt x="0" y="164"/>
                      </a:lnTo>
                      <a:lnTo>
                        <a:pt x="36" y="327"/>
                      </a:lnTo>
                      <a:lnTo>
                        <a:pt x="145" y="906"/>
                      </a:lnTo>
                      <a:lnTo>
                        <a:pt x="489" y="1956"/>
                      </a:lnTo>
                      <a:lnTo>
                        <a:pt x="977" y="2843"/>
                      </a:lnTo>
                      <a:lnTo>
                        <a:pt x="1611" y="3549"/>
                      </a:lnTo>
                      <a:lnTo>
                        <a:pt x="1973" y="3838"/>
                      </a:lnTo>
                      <a:lnTo>
                        <a:pt x="2154" y="3603"/>
                      </a:lnTo>
                      <a:lnTo>
                        <a:pt x="1828" y="3331"/>
                      </a:lnTo>
                      <a:lnTo>
                        <a:pt x="1249" y="2698"/>
                      </a:lnTo>
                      <a:lnTo>
                        <a:pt x="796" y="1901"/>
                      </a:lnTo>
                      <a:lnTo>
                        <a:pt x="471" y="960"/>
                      </a:lnTo>
                      <a:lnTo>
                        <a:pt x="362" y="417"/>
                      </a:lnTo>
                      <a:lnTo>
                        <a:pt x="1267" y="309"/>
                      </a:lnTo>
                      <a:lnTo>
                        <a:pt x="2914" y="291"/>
                      </a:lnTo>
                      <a:lnTo>
                        <a:pt x="3638" y="381"/>
                      </a:lnTo>
                      <a:lnTo>
                        <a:pt x="4127" y="472"/>
                      </a:lnTo>
                      <a:lnTo>
                        <a:pt x="5014" y="761"/>
                      </a:lnTo>
                      <a:lnTo>
                        <a:pt x="5394" y="960"/>
                      </a:lnTo>
                      <a:lnTo>
                        <a:pt x="5720" y="1141"/>
                      </a:lnTo>
                      <a:lnTo>
                        <a:pt x="6263" y="1558"/>
                      </a:lnTo>
                      <a:lnTo>
                        <a:pt x="6842" y="2245"/>
                      </a:lnTo>
                      <a:lnTo>
                        <a:pt x="7258" y="3150"/>
                      </a:lnTo>
                      <a:lnTo>
                        <a:pt x="7403" y="3856"/>
                      </a:lnTo>
                      <a:lnTo>
                        <a:pt x="7421" y="4055"/>
                      </a:lnTo>
                      <a:lnTo>
                        <a:pt x="6969" y="4200"/>
                      </a:lnTo>
                      <a:lnTo>
                        <a:pt x="5593" y="4417"/>
                      </a:lnTo>
                      <a:lnTo>
                        <a:pt x="4489" y="4417"/>
                      </a:lnTo>
                      <a:lnTo>
                        <a:pt x="3892" y="4327"/>
                      </a:lnTo>
                      <a:lnTo>
                        <a:pt x="3837" y="4635"/>
                      </a:lnTo>
                      <a:lnTo>
                        <a:pt x="4453" y="4725"/>
                      </a:lnTo>
                      <a:lnTo>
                        <a:pt x="5557" y="4725"/>
                      </a:lnTo>
                      <a:lnTo>
                        <a:pt x="6462" y="4617"/>
                      </a:lnTo>
                      <a:lnTo>
                        <a:pt x="7439" y="4381"/>
                      </a:lnTo>
                      <a:lnTo>
                        <a:pt x="7620" y="4309"/>
                      </a:lnTo>
                      <a:lnTo>
                        <a:pt x="7711" y="4273"/>
                      </a:lnTo>
                      <a:lnTo>
                        <a:pt x="7711" y="4182"/>
                      </a:lnTo>
                      <a:lnTo>
                        <a:pt x="7711" y="4092"/>
                      </a:lnTo>
                      <a:lnTo>
                        <a:pt x="7620" y="3386"/>
                      </a:lnTo>
                      <a:lnTo>
                        <a:pt x="7349" y="2589"/>
                      </a:lnTo>
                      <a:lnTo>
                        <a:pt x="7041" y="2010"/>
                      </a:lnTo>
                      <a:lnTo>
                        <a:pt x="6570" y="1449"/>
                      </a:lnTo>
                      <a:lnTo>
                        <a:pt x="5937" y="924"/>
                      </a:lnTo>
                      <a:lnTo>
                        <a:pt x="5539" y="689"/>
                      </a:lnTo>
                      <a:lnTo>
                        <a:pt x="5141" y="490"/>
                      </a:lnTo>
                      <a:lnTo>
                        <a:pt x="4199" y="182"/>
                      </a:lnTo>
                      <a:lnTo>
                        <a:pt x="3674" y="91"/>
                      </a:lnTo>
                      <a:lnTo>
                        <a:pt x="28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1"/>
                <p:cNvSpPr/>
                <p:nvPr/>
              </p:nvSpPr>
              <p:spPr>
                <a:xfrm>
                  <a:off x="5222561" y="2294265"/>
                  <a:ext cx="609523" cy="61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7" h="19314" extrusionOk="0">
                      <a:moveTo>
                        <a:pt x="12888" y="1"/>
                      </a:moveTo>
                      <a:lnTo>
                        <a:pt x="12363" y="91"/>
                      </a:lnTo>
                      <a:lnTo>
                        <a:pt x="11856" y="290"/>
                      </a:lnTo>
                      <a:lnTo>
                        <a:pt x="11386" y="580"/>
                      </a:lnTo>
                      <a:lnTo>
                        <a:pt x="10933" y="978"/>
                      </a:lnTo>
                      <a:lnTo>
                        <a:pt x="10734" y="1213"/>
                      </a:lnTo>
                      <a:lnTo>
                        <a:pt x="10354" y="1720"/>
                      </a:lnTo>
                      <a:lnTo>
                        <a:pt x="9811" y="2879"/>
                      </a:lnTo>
                      <a:lnTo>
                        <a:pt x="9503" y="4109"/>
                      </a:lnTo>
                      <a:lnTo>
                        <a:pt x="9485" y="5376"/>
                      </a:lnTo>
                      <a:lnTo>
                        <a:pt x="9576" y="6010"/>
                      </a:lnTo>
                      <a:lnTo>
                        <a:pt x="9268" y="5141"/>
                      </a:lnTo>
                      <a:lnTo>
                        <a:pt x="8978" y="4254"/>
                      </a:lnTo>
                      <a:lnTo>
                        <a:pt x="8743" y="3766"/>
                      </a:lnTo>
                      <a:lnTo>
                        <a:pt x="8110" y="2788"/>
                      </a:lnTo>
                      <a:lnTo>
                        <a:pt x="7295" y="1901"/>
                      </a:lnTo>
                      <a:lnTo>
                        <a:pt x="6336" y="1177"/>
                      </a:lnTo>
                      <a:lnTo>
                        <a:pt x="5340" y="688"/>
                      </a:lnTo>
                      <a:lnTo>
                        <a:pt x="4580" y="562"/>
                      </a:lnTo>
                      <a:lnTo>
                        <a:pt x="4091" y="598"/>
                      </a:lnTo>
                      <a:lnTo>
                        <a:pt x="3603" y="743"/>
                      </a:lnTo>
                      <a:lnTo>
                        <a:pt x="3150" y="996"/>
                      </a:lnTo>
                      <a:lnTo>
                        <a:pt x="2716" y="1394"/>
                      </a:lnTo>
                      <a:lnTo>
                        <a:pt x="2336" y="1937"/>
                      </a:lnTo>
                      <a:lnTo>
                        <a:pt x="2155" y="2263"/>
                      </a:lnTo>
                      <a:lnTo>
                        <a:pt x="2046" y="2535"/>
                      </a:lnTo>
                      <a:lnTo>
                        <a:pt x="1883" y="3060"/>
                      </a:lnTo>
                      <a:lnTo>
                        <a:pt x="1847" y="3548"/>
                      </a:lnTo>
                      <a:lnTo>
                        <a:pt x="1883" y="4037"/>
                      </a:lnTo>
                      <a:lnTo>
                        <a:pt x="2118" y="4689"/>
                      </a:lnTo>
                      <a:lnTo>
                        <a:pt x="2643" y="5503"/>
                      </a:lnTo>
                      <a:lnTo>
                        <a:pt x="3766" y="6571"/>
                      </a:lnTo>
                      <a:lnTo>
                        <a:pt x="5413" y="7784"/>
                      </a:lnTo>
                      <a:lnTo>
                        <a:pt x="6064" y="8309"/>
                      </a:lnTo>
                      <a:lnTo>
                        <a:pt x="5811" y="8128"/>
                      </a:lnTo>
                      <a:lnTo>
                        <a:pt x="5268" y="7874"/>
                      </a:lnTo>
                      <a:lnTo>
                        <a:pt x="4725" y="7748"/>
                      </a:lnTo>
                      <a:lnTo>
                        <a:pt x="4146" y="7729"/>
                      </a:lnTo>
                      <a:lnTo>
                        <a:pt x="3585" y="7820"/>
                      </a:lnTo>
                      <a:lnTo>
                        <a:pt x="3023" y="8001"/>
                      </a:lnTo>
                      <a:lnTo>
                        <a:pt x="2209" y="8435"/>
                      </a:lnTo>
                      <a:lnTo>
                        <a:pt x="1250" y="9250"/>
                      </a:lnTo>
                      <a:lnTo>
                        <a:pt x="526" y="10264"/>
                      </a:lnTo>
                      <a:lnTo>
                        <a:pt x="164" y="11114"/>
                      </a:lnTo>
                      <a:lnTo>
                        <a:pt x="37" y="11693"/>
                      </a:lnTo>
                      <a:lnTo>
                        <a:pt x="1" y="12291"/>
                      </a:lnTo>
                      <a:lnTo>
                        <a:pt x="73" y="12870"/>
                      </a:lnTo>
                      <a:lnTo>
                        <a:pt x="164" y="13160"/>
                      </a:lnTo>
                      <a:lnTo>
                        <a:pt x="290" y="13467"/>
                      </a:lnTo>
                      <a:lnTo>
                        <a:pt x="580" y="13974"/>
                      </a:lnTo>
                      <a:lnTo>
                        <a:pt x="924" y="14336"/>
                      </a:lnTo>
                      <a:lnTo>
                        <a:pt x="1322" y="14590"/>
                      </a:lnTo>
                      <a:lnTo>
                        <a:pt x="1774" y="14716"/>
                      </a:lnTo>
                      <a:lnTo>
                        <a:pt x="2245" y="14752"/>
                      </a:lnTo>
                      <a:lnTo>
                        <a:pt x="2987" y="14644"/>
                      </a:lnTo>
                      <a:lnTo>
                        <a:pt x="4019" y="14228"/>
                      </a:lnTo>
                      <a:lnTo>
                        <a:pt x="4996" y="13594"/>
                      </a:lnTo>
                      <a:lnTo>
                        <a:pt x="5883" y="12852"/>
                      </a:lnTo>
                      <a:lnTo>
                        <a:pt x="6589" y="12074"/>
                      </a:lnTo>
                      <a:lnTo>
                        <a:pt x="6843" y="11693"/>
                      </a:lnTo>
                      <a:lnTo>
                        <a:pt x="6571" y="12236"/>
                      </a:lnTo>
                      <a:lnTo>
                        <a:pt x="6137" y="13359"/>
                      </a:lnTo>
                      <a:lnTo>
                        <a:pt x="5829" y="14535"/>
                      </a:lnTo>
                      <a:lnTo>
                        <a:pt x="5702" y="15676"/>
                      </a:lnTo>
                      <a:lnTo>
                        <a:pt x="5793" y="16762"/>
                      </a:lnTo>
                      <a:lnTo>
                        <a:pt x="6046" y="17504"/>
                      </a:lnTo>
                      <a:lnTo>
                        <a:pt x="6300" y="17938"/>
                      </a:lnTo>
                      <a:lnTo>
                        <a:pt x="6643" y="18336"/>
                      </a:lnTo>
                      <a:lnTo>
                        <a:pt x="7060" y="18680"/>
                      </a:lnTo>
                      <a:lnTo>
                        <a:pt x="7567" y="18970"/>
                      </a:lnTo>
                      <a:lnTo>
                        <a:pt x="8182" y="19205"/>
                      </a:lnTo>
                      <a:lnTo>
                        <a:pt x="8526" y="19296"/>
                      </a:lnTo>
                      <a:lnTo>
                        <a:pt x="8816" y="19314"/>
                      </a:lnTo>
                      <a:lnTo>
                        <a:pt x="9395" y="19277"/>
                      </a:lnTo>
                      <a:lnTo>
                        <a:pt x="9938" y="19115"/>
                      </a:lnTo>
                      <a:lnTo>
                        <a:pt x="10463" y="18843"/>
                      </a:lnTo>
                      <a:lnTo>
                        <a:pt x="11169" y="18300"/>
                      </a:lnTo>
                      <a:lnTo>
                        <a:pt x="11947" y="17323"/>
                      </a:lnTo>
                      <a:lnTo>
                        <a:pt x="12490" y="16164"/>
                      </a:lnTo>
                      <a:lnTo>
                        <a:pt x="12779" y="14952"/>
                      </a:lnTo>
                      <a:lnTo>
                        <a:pt x="12761" y="14065"/>
                      </a:lnTo>
                      <a:lnTo>
                        <a:pt x="12671" y="13522"/>
                      </a:lnTo>
                      <a:lnTo>
                        <a:pt x="12472" y="13015"/>
                      </a:lnTo>
                      <a:lnTo>
                        <a:pt x="12182" y="12580"/>
                      </a:lnTo>
                      <a:lnTo>
                        <a:pt x="12001" y="12381"/>
                      </a:lnTo>
                      <a:lnTo>
                        <a:pt x="12200" y="12580"/>
                      </a:lnTo>
                      <a:lnTo>
                        <a:pt x="12671" y="12906"/>
                      </a:lnTo>
                      <a:lnTo>
                        <a:pt x="13431" y="13250"/>
                      </a:lnTo>
                      <a:lnTo>
                        <a:pt x="14590" y="13449"/>
                      </a:lnTo>
                      <a:lnTo>
                        <a:pt x="15802" y="13341"/>
                      </a:lnTo>
                      <a:lnTo>
                        <a:pt x="16943" y="12960"/>
                      </a:lnTo>
                      <a:lnTo>
                        <a:pt x="17956" y="12327"/>
                      </a:lnTo>
                      <a:lnTo>
                        <a:pt x="18553" y="11712"/>
                      </a:lnTo>
                      <a:lnTo>
                        <a:pt x="18843" y="11241"/>
                      </a:lnTo>
                      <a:lnTo>
                        <a:pt x="19060" y="10716"/>
                      </a:lnTo>
                      <a:lnTo>
                        <a:pt x="19169" y="10137"/>
                      </a:lnTo>
                      <a:lnTo>
                        <a:pt x="19187" y="9829"/>
                      </a:lnTo>
                      <a:lnTo>
                        <a:pt x="19169" y="9304"/>
                      </a:lnTo>
                      <a:lnTo>
                        <a:pt x="18934" y="8435"/>
                      </a:lnTo>
                      <a:lnTo>
                        <a:pt x="18517" y="7784"/>
                      </a:lnTo>
                      <a:lnTo>
                        <a:pt x="17902" y="7331"/>
                      </a:lnTo>
                      <a:lnTo>
                        <a:pt x="17160" y="7060"/>
                      </a:lnTo>
                      <a:lnTo>
                        <a:pt x="16273" y="6969"/>
                      </a:lnTo>
                      <a:lnTo>
                        <a:pt x="15277" y="7042"/>
                      </a:lnTo>
                      <a:lnTo>
                        <a:pt x="14209" y="7259"/>
                      </a:lnTo>
                      <a:lnTo>
                        <a:pt x="13630" y="7422"/>
                      </a:lnTo>
                      <a:lnTo>
                        <a:pt x="14119" y="7150"/>
                      </a:lnTo>
                      <a:lnTo>
                        <a:pt x="14915" y="6426"/>
                      </a:lnTo>
                      <a:lnTo>
                        <a:pt x="15495" y="5521"/>
                      </a:lnTo>
                      <a:lnTo>
                        <a:pt x="15875" y="4526"/>
                      </a:lnTo>
                      <a:lnTo>
                        <a:pt x="16056" y="3494"/>
                      </a:lnTo>
                      <a:lnTo>
                        <a:pt x="15983" y="2498"/>
                      </a:lnTo>
                      <a:lnTo>
                        <a:pt x="15694" y="1575"/>
                      </a:lnTo>
                      <a:lnTo>
                        <a:pt x="15151" y="833"/>
                      </a:lnTo>
                      <a:lnTo>
                        <a:pt x="14789" y="544"/>
                      </a:lnTo>
                      <a:lnTo>
                        <a:pt x="14517" y="381"/>
                      </a:lnTo>
                      <a:lnTo>
                        <a:pt x="13974" y="145"/>
                      </a:lnTo>
                      <a:lnTo>
                        <a:pt x="13431" y="19"/>
                      </a:lnTo>
                      <a:lnTo>
                        <a:pt x="128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1"/>
                <p:cNvSpPr/>
                <p:nvPr/>
              </p:nvSpPr>
              <p:spPr>
                <a:xfrm>
                  <a:off x="5217955" y="2308084"/>
                  <a:ext cx="618736" cy="60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7" h="19024" extrusionOk="0">
                      <a:moveTo>
                        <a:pt x="15006" y="0"/>
                      </a:moveTo>
                      <a:lnTo>
                        <a:pt x="14843" y="235"/>
                      </a:lnTo>
                      <a:lnTo>
                        <a:pt x="15151" y="471"/>
                      </a:lnTo>
                      <a:lnTo>
                        <a:pt x="15603" y="1050"/>
                      </a:lnTo>
                      <a:lnTo>
                        <a:pt x="15911" y="1774"/>
                      </a:lnTo>
                      <a:lnTo>
                        <a:pt x="16038" y="2625"/>
                      </a:lnTo>
                      <a:lnTo>
                        <a:pt x="16038" y="3077"/>
                      </a:lnTo>
                      <a:lnTo>
                        <a:pt x="15965" y="3693"/>
                      </a:lnTo>
                      <a:lnTo>
                        <a:pt x="15621" y="4815"/>
                      </a:lnTo>
                      <a:lnTo>
                        <a:pt x="15006" y="5810"/>
                      </a:lnTo>
                      <a:lnTo>
                        <a:pt x="14191" y="6589"/>
                      </a:lnTo>
                      <a:lnTo>
                        <a:pt x="13721" y="6860"/>
                      </a:lnTo>
                      <a:lnTo>
                        <a:pt x="13630" y="6932"/>
                      </a:lnTo>
                      <a:lnTo>
                        <a:pt x="13648" y="7041"/>
                      </a:lnTo>
                      <a:lnTo>
                        <a:pt x="13721" y="7150"/>
                      </a:lnTo>
                      <a:lnTo>
                        <a:pt x="13829" y="7132"/>
                      </a:lnTo>
                      <a:lnTo>
                        <a:pt x="14554" y="6932"/>
                      </a:lnTo>
                      <a:lnTo>
                        <a:pt x="15875" y="6715"/>
                      </a:lnTo>
                      <a:lnTo>
                        <a:pt x="16997" y="6733"/>
                      </a:lnTo>
                      <a:lnTo>
                        <a:pt x="17902" y="6987"/>
                      </a:lnTo>
                      <a:lnTo>
                        <a:pt x="18264" y="7204"/>
                      </a:lnTo>
                      <a:lnTo>
                        <a:pt x="18481" y="7385"/>
                      </a:lnTo>
                      <a:lnTo>
                        <a:pt x="18825" y="7819"/>
                      </a:lnTo>
                      <a:lnTo>
                        <a:pt x="19042" y="8381"/>
                      </a:lnTo>
                      <a:lnTo>
                        <a:pt x="19169" y="9032"/>
                      </a:lnTo>
                      <a:lnTo>
                        <a:pt x="19169" y="9394"/>
                      </a:lnTo>
                      <a:lnTo>
                        <a:pt x="19151" y="9883"/>
                      </a:lnTo>
                      <a:lnTo>
                        <a:pt x="18843" y="10806"/>
                      </a:lnTo>
                      <a:lnTo>
                        <a:pt x="18228" y="11584"/>
                      </a:lnTo>
                      <a:lnTo>
                        <a:pt x="17341" y="12236"/>
                      </a:lnTo>
                      <a:lnTo>
                        <a:pt x="16798" y="12471"/>
                      </a:lnTo>
                      <a:lnTo>
                        <a:pt x="16183" y="12688"/>
                      </a:lnTo>
                      <a:lnTo>
                        <a:pt x="14934" y="12851"/>
                      </a:lnTo>
                      <a:lnTo>
                        <a:pt x="13757" y="12706"/>
                      </a:lnTo>
                      <a:lnTo>
                        <a:pt x="12997" y="12399"/>
                      </a:lnTo>
                      <a:lnTo>
                        <a:pt x="12544" y="12109"/>
                      </a:lnTo>
                      <a:lnTo>
                        <a:pt x="12345" y="11928"/>
                      </a:lnTo>
                      <a:lnTo>
                        <a:pt x="12291" y="11892"/>
                      </a:lnTo>
                      <a:lnTo>
                        <a:pt x="12255" y="11838"/>
                      </a:lnTo>
                      <a:lnTo>
                        <a:pt x="12200" y="11801"/>
                      </a:lnTo>
                      <a:lnTo>
                        <a:pt x="12092" y="11801"/>
                      </a:lnTo>
                      <a:lnTo>
                        <a:pt x="12038" y="11838"/>
                      </a:lnTo>
                      <a:lnTo>
                        <a:pt x="12001" y="11892"/>
                      </a:lnTo>
                      <a:lnTo>
                        <a:pt x="12001" y="12001"/>
                      </a:lnTo>
                      <a:lnTo>
                        <a:pt x="12038" y="12055"/>
                      </a:lnTo>
                      <a:lnTo>
                        <a:pt x="12092" y="12091"/>
                      </a:lnTo>
                      <a:lnTo>
                        <a:pt x="12128" y="12145"/>
                      </a:lnTo>
                      <a:lnTo>
                        <a:pt x="12327" y="12381"/>
                      </a:lnTo>
                      <a:lnTo>
                        <a:pt x="12599" y="12924"/>
                      </a:lnTo>
                      <a:lnTo>
                        <a:pt x="12743" y="13539"/>
                      </a:lnTo>
                      <a:lnTo>
                        <a:pt x="12780" y="14209"/>
                      </a:lnTo>
                      <a:lnTo>
                        <a:pt x="12689" y="14915"/>
                      </a:lnTo>
                      <a:lnTo>
                        <a:pt x="12508" y="15603"/>
                      </a:lnTo>
                      <a:lnTo>
                        <a:pt x="12219" y="16290"/>
                      </a:lnTo>
                      <a:lnTo>
                        <a:pt x="11875" y="16924"/>
                      </a:lnTo>
                      <a:lnTo>
                        <a:pt x="11657" y="17213"/>
                      </a:lnTo>
                      <a:lnTo>
                        <a:pt x="11332" y="17612"/>
                      </a:lnTo>
                      <a:lnTo>
                        <a:pt x="10644" y="18227"/>
                      </a:lnTo>
                      <a:lnTo>
                        <a:pt x="9884" y="18607"/>
                      </a:lnTo>
                      <a:lnTo>
                        <a:pt x="9087" y="18734"/>
                      </a:lnTo>
                      <a:lnTo>
                        <a:pt x="8707" y="18698"/>
                      </a:lnTo>
                      <a:lnTo>
                        <a:pt x="8273" y="18607"/>
                      </a:lnTo>
                      <a:lnTo>
                        <a:pt x="7549" y="18299"/>
                      </a:lnTo>
                      <a:lnTo>
                        <a:pt x="6951" y="17865"/>
                      </a:lnTo>
                      <a:lnTo>
                        <a:pt x="6499" y="17322"/>
                      </a:lnTo>
                      <a:lnTo>
                        <a:pt x="6336" y="17014"/>
                      </a:lnTo>
                      <a:lnTo>
                        <a:pt x="6227" y="16743"/>
                      </a:lnTo>
                      <a:lnTo>
                        <a:pt x="6083" y="16182"/>
                      </a:lnTo>
                      <a:lnTo>
                        <a:pt x="5992" y="15204"/>
                      </a:lnTo>
                      <a:lnTo>
                        <a:pt x="6191" y="13756"/>
                      </a:lnTo>
                      <a:lnTo>
                        <a:pt x="6734" y="12163"/>
                      </a:lnTo>
                      <a:lnTo>
                        <a:pt x="7114" y="11331"/>
                      </a:lnTo>
                      <a:lnTo>
                        <a:pt x="7150" y="11204"/>
                      </a:lnTo>
                      <a:lnTo>
                        <a:pt x="7060" y="11132"/>
                      </a:lnTo>
                      <a:lnTo>
                        <a:pt x="6951" y="11096"/>
                      </a:lnTo>
                      <a:lnTo>
                        <a:pt x="6861" y="11186"/>
                      </a:lnTo>
                      <a:lnTo>
                        <a:pt x="6517" y="11693"/>
                      </a:lnTo>
                      <a:lnTo>
                        <a:pt x="5449" y="12743"/>
                      </a:lnTo>
                      <a:lnTo>
                        <a:pt x="4454" y="13449"/>
                      </a:lnTo>
                      <a:lnTo>
                        <a:pt x="3766" y="13811"/>
                      </a:lnTo>
                      <a:lnTo>
                        <a:pt x="3060" y="14064"/>
                      </a:lnTo>
                      <a:lnTo>
                        <a:pt x="2390" y="14173"/>
                      </a:lnTo>
                      <a:lnTo>
                        <a:pt x="2064" y="14155"/>
                      </a:lnTo>
                      <a:lnTo>
                        <a:pt x="1793" y="14100"/>
                      </a:lnTo>
                      <a:lnTo>
                        <a:pt x="1304" y="13883"/>
                      </a:lnTo>
                      <a:lnTo>
                        <a:pt x="906" y="13521"/>
                      </a:lnTo>
                      <a:lnTo>
                        <a:pt x="580" y="12996"/>
                      </a:lnTo>
                      <a:lnTo>
                        <a:pt x="453" y="12670"/>
                      </a:lnTo>
                      <a:lnTo>
                        <a:pt x="363" y="12363"/>
                      </a:lnTo>
                      <a:lnTo>
                        <a:pt x="290" y="11747"/>
                      </a:lnTo>
                      <a:lnTo>
                        <a:pt x="363" y="11114"/>
                      </a:lnTo>
                      <a:lnTo>
                        <a:pt x="526" y="10498"/>
                      </a:lnTo>
                      <a:lnTo>
                        <a:pt x="797" y="9901"/>
                      </a:lnTo>
                      <a:lnTo>
                        <a:pt x="1159" y="9358"/>
                      </a:lnTo>
                      <a:lnTo>
                        <a:pt x="1811" y="8616"/>
                      </a:lnTo>
                      <a:lnTo>
                        <a:pt x="2300" y="8236"/>
                      </a:lnTo>
                      <a:lnTo>
                        <a:pt x="2806" y="7892"/>
                      </a:lnTo>
                      <a:lnTo>
                        <a:pt x="3820" y="7512"/>
                      </a:lnTo>
                      <a:lnTo>
                        <a:pt x="4562" y="7439"/>
                      </a:lnTo>
                      <a:lnTo>
                        <a:pt x="5033" y="7494"/>
                      </a:lnTo>
                      <a:lnTo>
                        <a:pt x="5485" y="7638"/>
                      </a:lnTo>
                      <a:lnTo>
                        <a:pt x="5920" y="7856"/>
                      </a:lnTo>
                      <a:lnTo>
                        <a:pt x="6119" y="8000"/>
                      </a:lnTo>
                      <a:lnTo>
                        <a:pt x="6227" y="8037"/>
                      </a:lnTo>
                      <a:lnTo>
                        <a:pt x="6318" y="7982"/>
                      </a:lnTo>
                      <a:lnTo>
                        <a:pt x="6372" y="7874"/>
                      </a:lnTo>
                      <a:lnTo>
                        <a:pt x="6318" y="7765"/>
                      </a:lnTo>
                      <a:lnTo>
                        <a:pt x="5775" y="7331"/>
                      </a:lnTo>
                      <a:lnTo>
                        <a:pt x="5141" y="6860"/>
                      </a:lnTo>
                      <a:lnTo>
                        <a:pt x="4490" y="6389"/>
                      </a:lnTo>
                      <a:lnTo>
                        <a:pt x="3549" y="5611"/>
                      </a:lnTo>
                      <a:lnTo>
                        <a:pt x="2987" y="5050"/>
                      </a:lnTo>
                      <a:lnTo>
                        <a:pt x="2535" y="4435"/>
                      </a:lnTo>
                      <a:lnTo>
                        <a:pt x="2245" y="3783"/>
                      </a:lnTo>
                      <a:lnTo>
                        <a:pt x="2137" y="3077"/>
                      </a:lnTo>
                      <a:lnTo>
                        <a:pt x="2263" y="2317"/>
                      </a:lnTo>
                      <a:lnTo>
                        <a:pt x="2444" y="1901"/>
                      </a:lnTo>
                      <a:lnTo>
                        <a:pt x="2173" y="1774"/>
                      </a:lnTo>
                      <a:lnTo>
                        <a:pt x="1974" y="2226"/>
                      </a:lnTo>
                      <a:lnTo>
                        <a:pt x="1829" y="3059"/>
                      </a:lnTo>
                      <a:lnTo>
                        <a:pt x="1938" y="3837"/>
                      </a:lnTo>
                      <a:lnTo>
                        <a:pt x="2263" y="4561"/>
                      </a:lnTo>
                      <a:lnTo>
                        <a:pt x="2734" y="5213"/>
                      </a:lnTo>
                      <a:lnTo>
                        <a:pt x="3331" y="5810"/>
                      </a:lnTo>
                      <a:lnTo>
                        <a:pt x="4309" y="6625"/>
                      </a:lnTo>
                      <a:lnTo>
                        <a:pt x="4960" y="7095"/>
                      </a:lnTo>
                      <a:lnTo>
                        <a:pt x="5033" y="7168"/>
                      </a:lnTo>
                      <a:lnTo>
                        <a:pt x="5105" y="7204"/>
                      </a:lnTo>
                      <a:lnTo>
                        <a:pt x="4743" y="7150"/>
                      </a:lnTo>
                      <a:lnTo>
                        <a:pt x="4001" y="7186"/>
                      </a:lnTo>
                      <a:lnTo>
                        <a:pt x="3259" y="7367"/>
                      </a:lnTo>
                      <a:lnTo>
                        <a:pt x="2499" y="7729"/>
                      </a:lnTo>
                      <a:lnTo>
                        <a:pt x="2119" y="7982"/>
                      </a:lnTo>
                      <a:lnTo>
                        <a:pt x="1865" y="8181"/>
                      </a:lnTo>
                      <a:lnTo>
                        <a:pt x="1358" y="8652"/>
                      </a:lnTo>
                      <a:lnTo>
                        <a:pt x="906" y="9195"/>
                      </a:lnTo>
                      <a:lnTo>
                        <a:pt x="526" y="9792"/>
                      </a:lnTo>
                      <a:lnTo>
                        <a:pt x="236" y="10426"/>
                      </a:lnTo>
                      <a:lnTo>
                        <a:pt x="55" y="11077"/>
                      </a:lnTo>
                      <a:lnTo>
                        <a:pt x="1" y="11765"/>
                      </a:lnTo>
                      <a:lnTo>
                        <a:pt x="73" y="12435"/>
                      </a:lnTo>
                      <a:lnTo>
                        <a:pt x="164" y="12779"/>
                      </a:lnTo>
                      <a:lnTo>
                        <a:pt x="309" y="13141"/>
                      </a:lnTo>
                      <a:lnTo>
                        <a:pt x="671" y="13720"/>
                      </a:lnTo>
                      <a:lnTo>
                        <a:pt x="1141" y="14155"/>
                      </a:lnTo>
                      <a:lnTo>
                        <a:pt x="1720" y="14390"/>
                      </a:lnTo>
                      <a:lnTo>
                        <a:pt x="2028" y="14444"/>
                      </a:lnTo>
                      <a:lnTo>
                        <a:pt x="2300" y="14462"/>
                      </a:lnTo>
                      <a:lnTo>
                        <a:pt x="2861" y="14408"/>
                      </a:lnTo>
                      <a:lnTo>
                        <a:pt x="3730" y="14155"/>
                      </a:lnTo>
                      <a:lnTo>
                        <a:pt x="4870" y="13539"/>
                      </a:lnTo>
                      <a:lnTo>
                        <a:pt x="5920" y="12743"/>
                      </a:lnTo>
                      <a:lnTo>
                        <a:pt x="6354" y="12308"/>
                      </a:lnTo>
                      <a:lnTo>
                        <a:pt x="6101" y="12996"/>
                      </a:lnTo>
                      <a:lnTo>
                        <a:pt x="5775" y="14354"/>
                      </a:lnTo>
                      <a:lnTo>
                        <a:pt x="5702" y="15584"/>
                      </a:lnTo>
                      <a:lnTo>
                        <a:pt x="5883" y="16670"/>
                      </a:lnTo>
                      <a:lnTo>
                        <a:pt x="6064" y="17141"/>
                      </a:lnTo>
                      <a:lnTo>
                        <a:pt x="6245" y="17485"/>
                      </a:lnTo>
                      <a:lnTo>
                        <a:pt x="6752" y="18082"/>
                      </a:lnTo>
                      <a:lnTo>
                        <a:pt x="7386" y="18553"/>
                      </a:lnTo>
                      <a:lnTo>
                        <a:pt x="8182" y="18879"/>
                      </a:lnTo>
                      <a:lnTo>
                        <a:pt x="8653" y="19005"/>
                      </a:lnTo>
                      <a:lnTo>
                        <a:pt x="8852" y="19024"/>
                      </a:lnTo>
                      <a:lnTo>
                        <a:pt x="9051" y="19024"/>
                      </a:lnTo>
                      <a:lnTo>
                        <a:pt x="9431" y="19005"/>
                      </a:lnTo>
                      <a:lnTo>
                        <a:pt x="10191" y="18806"/>
                      </a:lnTo>
                      <a:lnTo>
                        <a:pt x="10915" y="18390"/>
                      </a:lnTo>
                      <a:lnTo>
                        <a:pt x="11585" y="17775"/>
                      </a:lnTo>
                      <a:lnTo>
                        <a:pt x="11893" y="17394"/>
                      </a:lnTo>
                      <a:lnTo>
                        <a:pt x="12273" y="16870"/>
                      </a:lnTo>
                      <a:lnTo>
                        <a:pt x="12816" y="15675"/>
                      </a:lnTo>
                      <a:lnTo>
                        <a:pt x="13087" y="14408"/>
                      </a:lnTo>
                      <a:lnTo>
                        <a:pt x="13051" y="13485"/>
                      </a:lnTo>
                      <a:lnTo>
                        <a:pt x="12924" y="12906"/>
                      </a:lnTo>
                      <a:lnTo>
                        <a:pt x="12816" y="12652"/>
                      </a:lnTo>
                      <a:lnTo>
                        <a:pt x="13250" y="12851"/>
                      </a:lnTo>
                      <a:lnTo>
                        <a:pt x="14228" y="13105"/>
                      </a:lnTo>
                      <a:lnTo>
                        <a:pt x="15296" y="13141"/>
                      </a:lnTo>
                      <a:lnTo>
                        <a:pt x="16382" y="12942"/>
                      </a:lnTo>
                      <a:lnTo>
                        <a:pt x="16907" y="12743"/>
                      </a:lnTo>
                      <a:lnTo>
                        <a:pt x="17504" y="12489"/>
                      </a:lnTo>
                      <a:lnTo>
                        <a:pt x="18445" y="11801"/>
                      </a:lnTo>
                      <a:lnTo>
                        <a:pt x="18970" y="11150"/>
                      </a:lnTo>
                      <a:lnTo>
                        <a:pt x="19223" y="10697"/>
                      </a:lnTo>
                      <a:lnTo>
                        <a:pt x="19386" y="10191"/>
                      </a:lnTo>
                      <a:lnTo>
                        <a:pt x="19477" y="9666"/>
                      </a:lnTo>
                      <a:lnTo>
                        <a:pt x="19477" y="9394"/>
                      </a:lnTo>
                      <a:lnTo>
                        <a:pt x="19459" y="8996"/>
                      </a:lnTo>
                      <a:lnTo>
                        <a:pt x="19332" y="8272"/>
                      </a:lnTo>
                      <a:lnTo>
                        <a:pt x="19079" y="7656"/>
                      </a:lnTo>
                      <a:lnTo>
                        <a:pt x="18680" y="7168"/>
                      </a:lnTo>
                      <a:lnTo>
                        <a:pt x="18427" y="6969"/>
                      </a:lnTo>
                      <a:lnTo>
                        <a:pt x="18101" y="6751"/>
                      </a:lnTo>
                      <a:lnTo>
                        <a:pt x="17305" y="6462"/>
                      </a:lnTo>
                      <a:lnTo>
                        <a:pt x="16345" y="6389"/>
                      </a:lnTo>
                      <a:lnTo>
                        <a:pt x="15241" y="6480"/>
                      </a:lnTo>
                      <a:lnTo>
                        <a:pt x="14626" y="6607"/>
                      </a:lnTo>
                      <a:lnTo>
                        <a:pt x="14626" y="6607"/>
                      </a:lnTo>
                      <a:lnTo>
                        <a:pt x="14988" y="6281"/>
                      </a:lnTo>
                      <a:lnTo>
                        <a:pt x="15585" y="5503"/>
                      </a:lnTo>
                      <a:lnTo>
                        <a:pt x="16020" y="4598"/>
                      </a:lnTo>
                      <a:lnTo>
                        <a:pt x="16291" y="3620"/>
                      </a:lnTo>
                      <a:lnTo>
                        <a:pt x="16327" y="3095"/>
                      </a:lnTo>
                      <a:lnTo>
                        <a:pt x="16345" y="2588"/>
                      </a:lnTo>
                      <a:lnTo>
                        <a:pt x="16201" y="1665"/>
                      </a:lnTo>
                      <a:lnTo>
                        <a:pt x="15857" y="869"/>
                      </a:lnTo>
                      <a:lnTo>
                        <a:pt x="15350" y="235"/>
                      </a:lnTo>
                      <a:lnTo>
                        <a:pt x="150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1"/>
                <p:cNvSpPr/>
                <p:nvPr/>
              </p:nvSpPr>
              <p:spPr>
                <a:xfrm>
                  <a:off x="5286954" y="2289659"/>
                  <a:ext cx="549737" cy="571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5" h="17975" extrusionOk="0">
                      <a:moveTo>
                        <a:pt x="10879" y="1"/>
                      </a:moveTo>
                      <a:lnTo>
                        <a:pt x="10318" y="91"/>
                      </a:lnTo>
                      <a:lnTo>
                        <a:pt x="9793" y="290"/>
                      </a:lnTo>
                      <a:lnTo>
                        <a:pt x="9286" y="598"/>
                      </a:lnTo>
                      <a:lnTo>
                        <a:pt x="8816" y="1014"/>
                      </a:lnTo>
                      <a:lnTo>
                        <a:pt x="8599" y="1268"/>
                      </a:lnTo>
                      <a:lnTo>
                        <a:pt x="8291" y="1666"/>
                      </a:lnTo>
                      <a:lnTo>
                        <a:pt x="7820" y="2517"/>
                      </a:lnTo>
                      <a:lnTo>
                        <a:pt x="7494" y="3458"/>
                      </a:lnTo>
                      <a:lnTo>
                        <a:pt x="7313" y="4435"/>
                      </a:lnTo>
                      <a:lnTo>
                        <a:pt x="7295" y="4942"/>
                      </a:lnTo>
                      <a:lnTo>
                        <a:pt x="7205" y="4635"/>
                      </a:lnTo>
                      <a:lnTo>
                        <a:pt x="7078" y="4345"/>
                      </a:lnTo>
                      <a:lnTo>
                        <a:pt x="6933" y="4001"/>
                      </a:lnTo>
                      <a:lnTo>
                        <a:pt x="6553" y="3331"/>
                      </a:lnTo>
                      <a:lnTo>
                        <a:pt x="6064" y="2680"/>
                      </a:lnTo>
                      <a:lnTo>
                        <a:pt x="5503" y="2082"/>
                      </a:lnTo>
                      <a:lnTo>
                        <a:pt x="4888" y="1539"/>
                      </a:lnTo>
                      <a:lnTo>
                        <a:pt x="4236" y="1105"/>
                      </a:lnTo>
                      <a:lnTo>
                        <a:pt x="3549" y="779"/>
                      </a:lnTo>
                      <a:lnTo>
                        <a:pt x="2879" y="580"/>
                      </a:lnTo>
                      <a:lnTo>
                        <a:pt x="2535" y="562"/>
                      </a:lnTo>
                      <a:lnTo>
                        <a:pt x="2245" y="562"/>
                      </a:lnTo>
                      <a:lnTo>
                        <a:pt x="1594" y="707"/>
                      </a:lnTo>
                      <a:lnTo>
                        <a:pt x="924" y="1105"/>
                      </a:lnTo>
                      <a:lnTo>
                        <a:pt x="290" y="1811"/>
                      </a:lnTo>
                      <a:lnTo>
                        <a:pt x="1" y="2354"/>
                      </a:lnTo>
                      <a:lnTo>
                        <a:pt x="272" y="2481"/>
                      </a:lnTo>
                      <a:lnTo>
                        <a:pt x="490" y="2082"/>
                      </a:lnTo>
                      <a:lnTo>
                        <a:pt x="960" y="1467"/>
                      </a:lnTo>
                      <a:lnTo>
                        <a:pt x="1521" y="1069"/>
                      </a:lnTo>
                      <a:lnTo>
                        <a:pt x="2173" y="870"/>
                      </a:lnTo>
                      <a:lnTo>
                        <a:pt x="2517" y="870"/>
                      </a:lnTo>
                      <a:lnTo>
                        <a:pt x="2843" y="888"/>
                      </a:lnTo>
                      <a:lnTo>
                        <a:pt x="3476" y="1069"/>
                      </a:lnTo>
                      <a:lnTo>
                        <a:pt x="4128" y="1376"/>
                      </a:lnTo>
                      <a:lnTo>
                        <a:pt x="4743" y="1793"/>
                      </a:lnTo>
                      <a:lnTo>
                        <a:pt x="5594" y="2589"/>
                      </a:lnTo>
                      <a:lnTo>
                        <a:pt x="6300" y="3494"/>
                      </a:lnTo>
                      <a:lnTo>
                        <a:pt x="6662" y="4146"/>
                      </a:lnTo>
                      <a:lnTo>
                        <a:pt x="6807" y="4454"/>
                      </a:lnTo>
                      <a:lnTo>
                        <a:pt x="6951" y="4870"/>
                      </a:lnTo>
                      <a:lnTo>
                        <a:pt x="7078" y="5286"/>
                      </a:lnTo>
                      <a:lnTo>
                        <a:pt x="7223" y="5757"/>
                      </a:lnTo>
                      <a:lnTo>
                        <a:pt x="7422" y="6227"/>
                      </a:lnTo>
                      <a:lnTo>
                        <a:pt x="7476" y="6300"/>
                      </a:lnTo>
                      <a:lnTo>
                        <a:pt x="7603" y="6300"/>
                      </a:lnTo>
                      <a:lnTo>
                        <a:pt x="7694" y="6245"/>
                      </a:lnTo>
                      <a:lnTo>
                        <a:pt x="7694" y="6137"/>
                      </a:lnTo>
                      <a:lnTo>
                        <a:pt x="7603" y="5503"/>
                      </a:lnTo>
                      <a:lnTo>
                        <a:pt x="7639" y="4254"/>
                      </a:lnTo>
                      <a:lnTo>
                        <a:pt x="7929" y="3042"/>
                      </a:lnTo>
                      <a:lnTo>
                        <a:pt x="8454" y="1956"/>
                      </a:lnTo>
                      <a:lnTo>
                        <a:pt x="8834" y="1467"/>
                      </a:lnTo>
                      <a:lnTo>
                        <a:pt x="9033" y="1232"/>
                      </a:lnTo>
                      <a:lnTo>
                        <a:pt x="9449" y="852"/>
                      </a:lnTo>
                      <a:lnTo>
                        <a:pt x="9902" y="562"/>
                      </a:lnTo>
                      <a:lnTo>
                        <a:pt x="10390" y="381"/>
                      </a:lnTo>
                      <a:lnTo>
                        <a:pt x="10897" y="290"/>
                      </a:lnTo>
                      <a:lnTo>
                        <a:pt x="11404" y="309"/>
                      </a:lnTo>
                      <a:lnTo>
                        <a:pt x="11911" y="435"/>
                      </a:lnTo>
                      <a:lnTo>
                        <a:pt x="12418" y="671"/>
                      </a:lnTo>
                      <a:lnTo>
                        <a:pt x="12671" y="815"/>
                      </a:lnTo>
                      <a:lnTo>
                        <a:pt x="12979" y="1051"/>
                      </a:lnTo>
                      <a:lnTo>
                        <a:pt x="13431" y="1630"/>
                      </a:lnTo>
                      <a:lnTo>
                        <a:pt x="13739" y="2354"/>
                      </a:lnTo>
                      <a:lnTo>
                        <a:pt x="13866" y="3205"/>
                      </a:lnTo>
                      <a:lnTo>
                        <a:pt x="13866" y="3657"/>
                      </a:lnTo>
                      <a:lnTo>
                        <a:pt x="13793" y="4273"/>
                      </a:lnTo>
                      <a:lnTo>
                        <a:pt x="13449" y="5395"/>
                      </a:lnTo>
                      <a:lnTo>
                        <a:pt x="12834" y="6390"/>
                      </a:lnTo>
                      <a:lnTo>
                        <a:pt x="12019" y="7169"/>
                      </a:lnTo>
                      <a:lnTo>
                        <a:pt x="11549" y="7440"/>
                      </a:lnTo>
                      <a:lnTo>
                        <a:pt x="11458" y="7512"/>
                      </a:lnTo>
                      <a:lnTo>
                        <a:pt x="11476" y="7621"/>
                      </a:lnTo>
                      <a:lnTo>
                        <a:pt x="11549" y="7730"/>
                      </a:lnTo>
                      <a:lnTo>
                        <a:pt x="11657" y="7712"/>
                      </a:lnTo>
                      <a:lnTo>
                        <a:pt x="12382" y="7512"/>
                      </a:lnTo>
                      <a:lnTo>
                        <a:pt x="13703" y="7295"/>
                      </a:lnTo>
                      <a:lnTo>
                        <a:pt x="14825" y="7313"/>
                      </a:lnTo>
                      <a:lnTo>
                        <a:pt x="15730" y="7567"/>
                      </a:lnTo>
                      <a:lnTo>
                        <a:pt x="16092" y="7784"/>
                      </a:lnTo>
                      <a:lnTo>
                        <a:pt x="16309" y="7965"/>
                      </a:lnTo>
                      <a:lnTo>
                        <a:pt x="16653" y="8399"/>
                      </a:lnTo>
                      <a:lnTo>
                        <a:pt x="16870" y="8961"/>
                      </a:lnTo>
                      <a:lnTo>
                        <a:pt x="16997" y="9612"/>
                      </a:lnTo>
                      <a:lnTo>
                        <a:pt x="16997" y="9974"/>
                      </a:lnTo>
                      <a:lnTo>
                        <a:pt x="16979" y="10463"/>
                      </a:lnTo>
                      <a:lnTo>
                        <a:pt x="16671" y="11386"/>
                      </a:lnTo>
                      <a:lnTo>
                        <a:pt x="16056" y="12164"/>
                      </a:lnTo>
                      <a:lnTo>
                        <a:pt x="15169" y="12816"/>
                      </a:lnTo>
                      <a:lnTo>
                        <a:pt x="14626" y="13051"/>
                      </a:lnTo>
                      <a:lnTo>
                        <a:pt x="14011" y="13268"/>
                      </a:lnTo>
                      <a:lnTo>
                        <a:pt x="12762" y="13431"/>
                      </a:lnTo>
                      <a:lnTo>
                        <a:pt x="11585" y="13286"/>
                      </a:lnTo>
                      <a:lnTo>
                        <a:pt x="10825" y="12979"/>
                      </a:lnTo>
                      <a:lnTo>
                        <a:pt x="10372" y="12689"/>
                      </a:lnTo>
                      <a:lnTo>
                        <a:pt x="10173" y="12508"/>
                      </a:lnTo>
                      <a:lnTo>
                        <a:pt x="10119" y="12472"/>
                      </a:lnTo>
                      <a:lnTo>
                        <a:pt x="10083" y="12418"/>
                      </a:lnTo>
                      <a:lnTo>
                        <a:pt x="10028" y="12381"/>
                      </a:lnTo>
                      <a:lnTo>
                        <a:pt x="9920" y="12381"/>
                      </a:lnTo>
                      <a:lnTo>
                        <a:pt x="9866" y="12418"/>
                      </a:lnTo>
                      <a:lnTo>
                        <a:pt x="9829" y="12472"/>
                      </a:lnTo>
                      <a:lnTo>
                        <a:pt x="9829" y="12581"/>
                      </a:lnTo>
                      <a:lnTo>
                        <a:pt x="9866" y="12635"/>
                      </a:lnTo>
                      <a:lnTo>
                        <a:pt x="9920" y="12671"/>
                      </a:lnTo>
                      <a:lnTo>
                        <a:pt x="9956" y="12725"/>
                      </a:lnTo>
                      <a:lnTo>
                        <a:pt x="10155" y="12961"/>
                      </a:lnTo>
                      <a:lnTo>
                        <a:pt x="10427" y="13504"/>
                      </a:lnTo>
                      <a:lnTo>
                        <a:pt x="10571" y="14119"/>
                      </a:lnTo>
                      <a:lnTo>
                        <a:pt x="10608" y="14789"/>
                      </a:lnTo>
                      <a:lnTo>
                        <a:pt x="10517" y="15495"/>
                      </a:lnTo>
                      <a:lnTo>
                        <a:pt x="10336" y="16183"/>
                      </a:lnTo>
                      <a:lnTo>
                        <a:pt x="10047" y="16870"/>
                      </a:lnTo>
                      <a:lnTo>
                        <a:pt x="9703" y="17504"/>
                      </a:lnTo>
                      <a:lnTo>
                        <a:pt x="9485" y="17793"/>
                      </a:lnTo>
                      <a:lnTo>
                        <a:pt x="9721" y="17974"/>
                      </a:lnTo>
                      <a:lnTo>
                        <a:pt x="10101" y="17450"/>
                      </a:lnTo>
                      <a:lnTo>
                        <a:pt x="10644" y="16255"/>
                      </a:lnTo>
                      <a:lnTo>
                        <a:pt x="10915" y="14988"/>
                      </a:lnTo>
                      <a:lnTo>
                        <a:pt x="10879" y="14065"/>
                      </a:lnTo>
                      <a:lnTo>
                        <a:pt x="10752" y="13486"/>
                      </a:lnTo>
                      <a:lnTo>
                        <a:pt x="10644" y="13232"/>
                      </a:lnTo>
                      <a:lnTo>
                        <a:pt x="11078" y="13431"/>
                      </a:lnTo>
                      <a:lnTo>
                        <a:pt x="12056" y="13685"/>
                      </a:lnTo>
                      <a:lnTo>
                        <a:pt x="13124" y="13721"/>
                      </a:lnTo>
                      <a:lnTo>
                        <a:pt x="14210" y="13522"/>
                      </a:lnTo>
                      <a:lnTo>
                        <a:pt x="14735" y="13323"/>
                      </a:lnTo>
                      <a:lnTo>
                        <a:pt x="15332" y="13069"/>
                      </a:lnTo>
                      <a:lnTo>
                        <a:pt x="16273" y="12381"/>
                      </a:lnTo>
                      <a:lnTo>
                        <a:pt x="16798" y="11730"/>
                      </a:lnTo>
                      <a:lnTo>
                        <a:pt x="17051" y="11277"/>
                      </a:lnTo>
                      <a:lnTo>
                        <a:pt x="17214" y="10771"/>
                      </a:lnTo>
                      <a:lnTo>
                        <a:pt x="17305" y="10246"/>
                      </a:lnTo>
                      <a:lnTo>
                        <a:pt x="17305" y="9974"/>
                      </a:lnTo>
                      <a:lnTo>
                        <a:pt x="17287" y="9576"/>
                      </a:lnTo>
                      <a:lnTo>
                        <a:pt x="17160" y="8852"/>
                      </a:lnTo>
                      <a:lnTo>
                        <a:pt x="16907" y="8236"/>
                      </a:lnTo>
                      <a:lnTo>
                        <a:pt x="16508" y="7748"/>
                      </a:lnTo>
                      <a:lnTo>
                        <a:pt x="16255" y="7549"/>
                      </a:lnTo>
                      <a:lnTo>
                        <a:pt x="15929" y="7331"/>
                      </a:lnTo>
                      <a:lnTo>
                        <a:pt x="15133" y="7042"/>
                      </a:lnTo>
                      <a:lnTo>
                        <a:pt x="14173" y="6969"/>
                      </a:lnTo>
                      <a:lnTo>
                        <a:pt x="13069" y="7060"/>
                      </a:lnTo>
                      <a:lnTo>
                        <a:pt x="12454" y="7187"/>
                      </a:lnTo>
                      <a:lnTo>
                        <a:pt x="12454" y="7187"/>
                      </a:lnTo>
                      <a:lnTo>
                        <a:pt x="12816" y="6861"/>
                      </a:lnTo>
                      <a:lnTo>
                        <a:pt x="13413" y="6083"/>
                      </a:lnTo>
                      <a:lnTo>
                        <a:pt x="13848" y="5178"/>
                      </a:lnTo>
                      <a:lnTo>
                        <a:pt x="14119" y="4200"/>
                      </a:lnTo>
                      <a:lnTo>
                        <a:pt x="14155" y="3675"/>
                      </a:lnTo>
                      <a:lnTo>
                        <a:pt x="14173" y="3168"/>
                      </a:lnTo>
                      <a:lnTo>
                        <a:pt x="14029" y="2245"/>
                      </a:lnTo>
                      <a:lnTo>
                        <a:pt x="13685" y="1449"/>
                      </a:lnTo>
                      <a:lnTo>
                        <a:pt x="13178" y="815"/>
                      </a:lnTo>
                      <a:lnTo>
                        <a:pt x="12834" y="580"/>
                      </a:lnTo>
                      <a:lnTo>
                        <a:pt x="12563" y="399"/>
                      </a:lnTo>
                      <a:lnTo>
                        <a:pt x="12001" y="146"/>
                      </a:lnTo>
                      <a:lnTo>
                        <a:pt x="11440" y="19"/>
                      </a:lnTo>
                      <a:lnTo>
                        <a:pt x="1087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1"/>
                <p:cNvSpPr/>
                <p:nvPr/>
              </p:nvSpPr>
              <p:spPr>
                <a:xfrm>
                  <a:off x="5454877" y="2509903"/>
                  <a:ext cx="166208" cy="16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5232" extrusionOk="0">
                      <a:moveTo>
                        <a:pt x="2353" y="0"/>
                      </a:moveTo>
                      <a:lnTo>
                        <a:pt x="1828" y="109"/>
                      </a:lnTo>
                      <a:lnTo>
                        <a:pt x="1575" y="199"/>
                      </a:lnTo>
                      <a:lnTo>
                        <a:pt x="1340" y="308"/>
                      </a:lnTo>
                      <a:lnTo>
                        <a:pt x="905" y="616"/>
                      </a:lnTo>
                      <a:lnTo>
                        <a:pt x="543" y="978"/>
                      </a:lnTo>
                      <a:lnTo>
                        <a:pt x="272" y="1394"/>
                      </a:lnTo>
                      <a:lnTo>
                        <a:pt x="91" y="1865"/>
                      </a:lnTo>
                      <a:lnTo>
                        <a:pt x="0" y="2371"/>
                      </a:lnTo>
                      <a:lnTo>
                        <a:pt x="0" y="2878"/>
                      </a:lnTo>
                      <a:lnTo>
                        <a:pt x="109" y="3385"/>
                      </a:lnTo>
                      <a:lnTo>
                        <a:pt x="199" y="3638"/>
                      </a:lnTo>
                      <a:lnTo>
                        <a:pt x="308" y="3892"/>
                      </a:lnTo>
                      <a:lnTo>
                        <a:pt x="616" y="4308"/>
                      </a:lnTo>
                      <a:lnTo>
                        <a:pt x="978" y="4670"/>
                      </a:lnTo>
                      <a:lnTo>
                        <a:pt x="1394" y="4942"/>
                      </a:lnTo>
                      <a:lnTo>
                        <a:pt x="1865" y="5123"/>
                      </a:lnTo>
                      <a:lnTo>
                        <a:pt x="2371" y="5231"/>
                      </a:lnTo>
                      <a:lnTo>
                        <a:pt x="2878" y="5231"/>
                      </a:lnTo>
                      <a:lnTo>
                        <a:pt x="3385" y="5123"/>
                      </a:lnTo>
                      <a:lnTo>
                        <a:pt x="3638" y="5014"/>
                      </a:lnTo>
                      <a:lnTo>
                        <a:pt x="3892" y="4905"/>
                      </a:lnTo>
                      <a:lnTo>
                        <a:pt x="4308" y="4616"/>
                      </a:lnTo>
                      <a:lnTo>
                        <a:pt x="4670" y="4236"/>
                      </a:lnTo>
                      <a:lnTo>
                        <a:pt x="4942" y="3819"/>
                      </a:lnTo>
                      <a:lnTo>
                        <a:pt x="5123" y="3349"/>
                      </a:lnTo>
                      <a:lnTo>
                        <a:pt x="5231" y="2860"/>
                      </a:lnTo>
                      <a:lnTo>
                        <a:pt x="5231" y="2335"/>
                      </a:lnTo>
                      <a:lnTo>
                        <a:pt x="5123" y="1828"/>
                      </a:lnTo>
                      <a:lnTo>
                        <a:pt x="5032" y="1575"/>
                      </a:lnTo>
                      <a:lnTo>
                        <a:pt x="4905" y="1340"/>
                      </a:lnTo>
                      <a:lnTo>
                        <a:pt x="4616" y="905"/>
                      </a:lnTo>
                      <a:lnTo>
                        <a:pt x="4236" y="543"/>
                      </a:lnTo>
                      <a:lnTo>
                        <a:pt x="3819" y="272"/>
                      </a:lnTo>
                      <a:lnTo>
                        <a:pt x="3349" y="91"/>
                      </a:lnTo>
                      <a:lnTo>
                        <a:pt x="286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21"/>
                <p:cNvSpPr/>
                <p:nvPr/>
              </p:nvSpPr>
              <p:spPr>
                <a:xfrm>
                  <a:off x="5456592" y="2558190"/>
                  <a:ext cx="169067" cy="122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2" h="3857" extrusionOk="0">
                      <a:moveTo>
                        <a:pt x="5105" y="1"/>
                      </a:moveTo>
                      <a:lnTo>
                        <a:pt x="4833" y="127"/>
                      </a:lnTo>
                      <a:lnTo>
                        <a:pt x="4924" y="363"/>
                      </a:lnTo>
                      <a:lnTo>
                        <a:pt x="5014" y="833"/>
                      </a:lnTo>
                      <a:lnTo>
                        <a:pt x="5014" y="1322"/>
                      </a:lnTo>
                      <a:lnTo>
                        <a:pt x="4924" y="1793"/>
                      </a:lnTo>
                      <a:lnTo>
                        <a:pt x="4761" y="2227"/>
                      </a:lnTo>
                      <a:lnTo>
                        <a:pt x="4489" y="2625"/>
                      </a:lnTo>
                      <a:lnTo>
                        <a:pt x="4164" y="2969"/>
                      </a:lnTo>
                      <a:lnTo>
                        <a:pt x="3765" y="3259"/>
                      </a:lnTo>
                      <a:lnTo>
                        <a:pt x="3530" y="3367"/>
                      </a:lnTo>
                      <a:lnTo>
                        <a:pt x="3295" y="3458"/>
                      </a:lnTo>
                      <a:lnTo>
                        <a:pt x="2824" y="3548"/>
                      </a:lnTo>
                      <a:lnTo>
                        <a:pt x="2335" y="3548"/>
                      </a:lnTo>
                      <a:lnTo>
                        <a:pt x="1865" y="3476"/>
                      </a:lnTo>
                      <a:lnTo>
                        <a:pt x="1630" y="3385"/>
                      </a:lnTo>
                      <a:lnTo>
                        <a:pt x="1412" y="3277"/>
                      </a:lnTo>
                      <a:lnTo>
                        <a:pt x="996" y="3023"/>
                      </a:lnTo>
                      <a:lnTo>
                        <a:pt x="652" y="2680"/>
                      </a:lnTo>
                      <a:lnTo>
                        <a:pt x="381" y="2281"/>
                      </a:lnTo>
                      <a:lnTo>
                        <a:pt x="290" y="2064"/>
                      </a:lnTo>
                      <a:lnTo>
                        <a:pt x="0" y="2173"/>
                      </a:lnTo>
                      <a:lnTo>
                        <a:pt x="127" y="2426"/>
                      </a:lnTo>
                      <a:lnTo>
                        <a:pt x="435" y="2879"/>
                      </a:lnTo>
                      <a:lnTo>
                        <a:pt x="815" y="3259"/>
                      </a:lnTo>
                      <a:lnTo>
                        <a:pt x="1267" y="3548"/>
                      </a:lnTo>
                      <a:lnTo>
                        <a:pt x="1521" y="3657"/>
                      </a:lnTo>
                      <a:lnTo>
                        <a:pt x="1774" y="3747"/>
                      </a:lnTo>
                      <a:lnTo>
                        <a:pt x="2299" y="3856"/>
                      </a:lnTo>
                      <a:lnTo>
                        <a:pt x="2842" y="3856"/>
                      </a:lnTo>
                      <a:lnTo>
                        <a:pt x="3385" y="3747"/>
                      </a:lnTo>
                      <a:lnTo>
                        <a:pt x="3639" y="3639"/>
                      </a:lnTo>
                      <a:lnTo>
                        <a:pt x="3910" y="3512"/>
                      </a:lnTo>
                      <a:lnTo>
                        <a:pt x="4363" y="3204"/>
                      </a:lnTo>
                      <a:lnTo>
                        <a:pt x="4725" y="2806"/>
                      </a:lnTo>
                      <a:lnTo>
                        <a:pt x="5014" y="2372"/>
                      </a:lnTo>
                      <a:lnTo>
                        <a:pt x="5213" y="1865"/>
                      </a:lnTo>
                      <a:lnTo>
                        <a:pt x="5322" y="1340"/>
                      </a:lnTo>
                      <a:lnTo>
                        <a:pt x="5322" y="815"/>
                      </a:lnTo>
                      <a:lnTo>
                        <a:pt x="5213" y="272"/>
                      </a:lnTo>
                      <a:lnTo>
                        <a:pt x="5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21"/>
                <p:cNvSpPr/>
                <p:nvPr/>
              </p:nvSpPr>
              <p:spPr>
                <a:xfrm>
                  <a:off x="5449699" y="2504725"/>
                  <a:ext cx="175960" cy="169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9" h="5322" extrusionOk="0">
                      <a:moveTo>
                        <a:pt x="2498" y="0"/>
                      </a:moveTo>
                      <a:lnTo>
                        <a:pt x="1955" y="127"/>
                      </a:lnTo>
                      <a:lnTo>
                        <a:pt x="1684" y="218"/>
                      </a:lnTo>
                      <a:lnTo>
                        <a:pt x="1430" y="344"/>
                      </a:lnTo>
                      <a:lnTo>
                        <a:pt x="978" y="652"/>
                      </a:lnTo>
                      <a:lnTo>
                        <a:pt x="616" y="1032"/>
                      </a:lnTo>
                      <a:lnTo>
                        <a:pt x="308" y="1485"/>
                      </a:lnTo>
                      <a:lnTo>
                        <a:pt x="199" y="1738"/>
                      </a:lnTo>
                      <a:lnTo>
                        <a:pt x="109" y="1991"/>
                      </a:lnTo>
                      <a:lnTo>
                        <a:pt x="0" y="2534"/>
                      </a:lnTo>
                      <a:lnTo>
                        <a:pt x="18" y="3077"/>
                      </a:lnTo>
                      <a:lnTo>
                        <a:pt x="127" y="3602"/>
                      </a:lnTo>
                      <a:lnTo>
                        <a:pt x="217" y="3856"/>
                      </a:lnTo>
                      <a:lnTo>
                        <a:pt x="507" y="3747"/>
                      </a:lnTo>
                      <a:lnTo>
                        <a:pt x="417" y="3512"/>
                      </a:lnTo>
                      <a:lnTo>
                        <a:pt x="308" y="3041"/>
                      </a:lnTo>
                      <a:lnTo>
                        <a:pt x="308" y="2553"/>
                      </a:lnTo>
                      <a:lnTo>
                        <a:pt x="398" y="2082"/>
                      </a:lnTo>
                      <a:lnTo>
                        <a:pt x="471" y="1847"/>
                      </a:lnTo>
                      <a:lnTo>
                        <a:pt x="579" y="1629"/>
                      </a:lnTo>
                      <a:lnTo>
                        <a:pt x="851" y="1213"/>
                      </a:lnTo>
                      <a:lnTo>
                        <a:pt x="1177" y="869"/>
                      </a:lnTo>
                      <a:lnTo>
                        <a:pt x="1575" y="598"/>
                      </a:lnTo>
                      <a:lnTo>
                        <a:pt x="1810" y="507"/>
                      </a:lnTo>
                      <a:lnTo>
                        <a:pt x="2046" y="417"/>
                      </a:lnTo>
                      <a:lnTo>
                        <a:pt x="2516" y="308"/>
                      </a:lnTo>
                      <a:lnTo>
                        <a:pt x="3005" y="308"/>
                      </a:lnTo>
                      <a:lnTo>
                        <a:pt x="3476" y="399"/>
                      </a:lnTo>
                      <a:lnTo>
                        <a:pt x="3910" y="580"/>
                      </a:lnTo>
                      <a:lnTo>
                        <a:pt x="4308" y="833"/>
                      </a:lnTo>
                      <a:lnTo>
                        <a:pt x="4652" y="1159"/>
                      </a:lnTo>
                      <a:lnTo>
                        <a:pt x="4942" y="1575"/>
                      </a:lnTo>
                      <a:lnTo>
                        <a:pt x="5050" y="1810"/>
                      </a:lnTo>
                      <a:lnTo>
                        <a:pt x="5141" y="2046"/>
                      </a:lnTo>
                      <a:lnTo>
                        <a:pt x="5231" y="2516"/>
                      </a:lnTo>
                      <a:lnTo>
                        <a:pt x="5231" y="3005"/>
                      </a:lnTo>
                      <a:lnTo>
                        <a:pt x="5141" y="3476"/>
                      </a:lnTo>
                      <a:lnTo>
                        <a:pt x="4978" y="3910"/>
                      </a:lnTo>
                      <a:lnTo>
                        <a:pt x="4706" y="4308"/>
                      </a:lnTo>
                      <a:lnTo>
                        <a:pt x="4381" y="4652"/>
                      </a:lnTo>
                      <a:lnTo>
                        <a:pt x="3982" y="4942"/>
                      </a:lnTo>
                      <a:lnTo>
                        <a:pt x="3747" y="5050"/>
                      </a:lnTo>
                      <a:lnTo>
                        <a:pt x="3856" y="5322"/>
                      </a:lnTo>
                      <a:lnTo>
                        <a:pt x="4127" y="5195"/>
                      </a:lnTo>
                      <a:lnTo>
                        <a:pt x="4580" y="4887"/>
                      </a:lnTo>
                      <a:lnTo>
                        <a:pt x="4942" y="4489"/>
                      </a:lnTo>
                      <a:lnTo>
                        <a:pt x="5231" y="4055"/>
                      </a:lnTo>
                      <a:lnTo>
                        <a:pt x="5430" y="3548"/>
                      </a:lnTo>
                      <a:lnTo>
                        <a:pt x="5539" y="3023"/>
                      </a:lnTo>
                      <a:lnTo>
                        <a:pt x="5539" y="2498"/>
                      </a:lnTo>
                      <a:lnTo>
                        <a:pt x="5430" y="1955"/>
                      </a:lnTo>
                      <a:lnTo>
                        <a:pt x="5322" y="1684"/>
                      </a:lnTo>
                      <a:lnTo>
                        <a:pt x="5213" y="1430"/>
                      </a:lnTo>
                      <a:lnTo>
                        <a:pt x="4887" y="978"/>
                      </a:lnTo>
                      <a:lnTo>
                        <a:pt x="4507" y="598"/>
                      </a:lnTo>
                      <a:lnTo>
                        <a:pt x="4055" y="308"/>
                      </a:lnTo>
                      <a:lnTo>
                        <a:pt x="3548" y="109"/>
                      </a:lnTo>
                      <a:lnTo>
                        <a:pt x="30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0"/>
          <p:cNvGrpSpPr/>
          <p:nvPr/>
        </p:nvGrpSpPr>
        <p:grpSpPr>
          <a:xfrm>
            <a:off x="-34950" y="300291"/>
            <a:ext cx="9213900" cy="4843219"/>
            <a:chOff x="-34950" y="300291"/>
            <a:chExt cx="9213900" cy="4843219"/>
          </a:xfrm>
        </p:grpSpPr>
        <p:sp>
          <p:nvSpPr>
            <p:cNvPr id="1459" name="Google Shape;1459;p40"/>
            <p:cNvSpPr/>
            <p:nvPr/>
          </p:nvSpPr>
          <p:spPr>
            <a:xfrm>
              <a:off x="-34950" y="3958025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-34950" y="4192797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-34937" y="4497093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40"/>
            <p:cNvGrpSpPr/>
            <p:nvPr/>
          </p:nvGrpSpPr>
          <p:grpSpPr>
            <a:xfrm>
              <a:off x="268975" y="300291"/>
              <a:ext cx="1741285" cy="878995"/>
              <a:chOff x="3621900" y="179016"/>
              <a:chExt cx="1741285" cy="878995"/>
            </a:xfrm>
          </p:grpSpPr>
          <p:grpSp>
            <p:nvGrpSpPr>
              <p:cNvPr id="1463" name="Google Shape;1463;p40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464" name="Google Shape;1464;p40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40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40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7" name="Google Shape;1467;p40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468" name="Google Shape;1468;p40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40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40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71" name="Google Shape;1471;p40"/>
            <p:cNvGrpSpPr/>
            <p:nvPr/>
          </p:nvGrpSpPr>
          <p:grpSpPr>
            <a:xfrm flipH="1">
              <a:off x="6756225" y="395616"/>
              <a:ext cx="1741285" cy="878995"/>
              <a:chOff x="3621900" y="179016"/>
              <a:chExt cx="1741285" cy="878995"/>
            </a:xfrm>
          </p:grpSpPr>
          <p:grpSp>
            <p:nvGrpSpPr>
              <p:cNvPr id="1472" name="Google Shape;1472;p40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473" name="Google Shape;1473;p40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40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40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6" name="Google Shape;1476;p40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477" name="Google Shape;1477;p40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40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40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41"/>
          <p:cNvGrpSpPr/>
          <p:nvPr/>
        </p:nvGrpSpPr>
        <p:grpSpPr>
          <a:xfrm>
            <a:off x="-220648" y="228966"/>
            <a:ext cx="9665940" cy="4914544"/>
            <a:chOff x="-220648" y="228966"/>
            <a:chExt cx="9665940" cy="4914544"/>
          </a:xfrm>
        </p:grpSpPr>
        <p:grpSp>
          <p:nvGrpSpPr>
            <p:cNvPr id="1482" name="Google Shape;1482;p41"/>
            <p:cNvGrpSpPr/>
            <p:nvPr/>
          </p:nvGrpSpPr>
          <p:grpSpPr>
            <a:xfrm>
              <a:off x="8428902" y="1488038"/>
              <a:ext cx="830700" cy="1342762"/>
              <a:chOff x="5217955" y="2289659"/>
              <a:chExt cx="980409" cy="1584754"/>
            </a:xfrm>
          </p:grpSpPr>
          <p:sp>
            <p:nvSpPr>
              <p:cNvPr id="1483" name="Google Shape;1483;p41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1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1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41"/>
            <p:cNvGrpSpPr/>
            <p:nvPr/>
          </p:nvGrpSpPr>
          <p:grpSpPr>
            <a:xfrm>
              <a:off x="8713604" y="3154337"/>
              <a:ext cx="731688" cy="1342774"/>
              <a:chOff x="4699890" y="2448370"/>
              <a:chExt cx="872304" cy="1600828"/>
            </a:xfrm>
          </p:grpSpPr>
          <p:sp>
            <p:nvSpPr>
              <p:cNvPr id="1498" name="Google Shape;1498;p41"/>
              <p:cNvSpPr/>
              <p:nvPr/>
            </p:nvSpPr>
            <p:spPr>
              <a:xfrm>
                <a:off x="4886779" y="2742759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1"/>
                    </a:moveTo>
                    <a:lnTo>
                      <a:pt x="0" y="272"/>
                    </a:lnTo>
                    <a:lnTo>
                      <a:pt x="109" y="761"/>
                    </a:lnTo>
                    <a:lnTo>
                      <a:pt x="489" y="1684"/>
                    </a:lnTo>
                    <a:lnTo>
                      <a:pt x="1285" y="2897"/>
                    </a:lnTo>
                    <a:lnTo>
                      <a:pt x="1882" y="3639"/>
                    </a:lnTo>
                    <a:lnTo>
                      <a:pt x="2244" y="4073"/>
                    </a:lnTo>
                    <a:lnTo>
                      <a:pt x="2570" y="4490"/>
                    </a:lnTo>
                    <a:lnTo>
                      <a:pt x="2987" y="5105"/>
                    </a:lnTo>
                    <a:lnTo>
                      <a:pt x="3765" y="6336"/>
                    </a:lnTo>
                    <a:lnTo>
                      <a:pt x="4489" y="7712"/>
                    </a:lnTo>
                    <a:lnTo>
                      <a:pt x="5213" y="9250"/>
                    </a:lnTo>
                    <a:lnTo>
                      <a:pt x="5575" y="10137"/>
                    </a:lnTo>
                    <a:lnTo>
                      <a:pt x="6064" y="11332"/>
                    </a:lnTo>
                    <a:lnTo>
                      <a:pt x="6987" y="13848"/>
                    </a:lnTo>
                    <a:lnTo>
                      <a:pt x="7874" y="16545"/>
                    </a:lnTo>
                    <a:lnTo>
                      <a:pt x="8743" y="19441"/>
                    </a:lnTo>
                    <a:lnTo>
                      <a:pt x="9141" y="20961"/>
                    </a:lnTo>
                    <a:lnTo>
                      <a:pt x="9521" y="22319"/>
                    </a:lnTo>
                    <a:lnTo>
                      <a:pt x="10353" y="25106"/>
                    </a:lnTo>
                    <a:lnTo>
                      <a:pt x="11331" y="27930"/>
                    </a:lnTo>
                    <a:lnTo>
                      <a:pt x="12471" y="30717"/>
                    </a:lnTo>
                    <a:lnTo>
                      <a:pt x="13811" y="33396"/>
                    </a:lnTo>
                    <a:lnTo>
                      <a:pt x="14969" y="35297"/>
                    </a:lnTo>
                    <a:lnTo>
                      <a:pt x="15820" y="36491"/>
                    </a:lnTo>
                    <a:lnTo>
                      <a:pt x="16743" y="37632"/>
                    </a:lnTo>
                    <a:lnTo>
                      <a:pt x="17720" y="38681"/>
                    </a:lnTo>
                    <a:lnTo>
                      <a:pt x="18770" y="39659"/>
                    </a:lnTo>
                    <a:lnTo>
                      <a:pt x="19892" y="40528"/>
                    </a:lnTo>
                    <a:lnTo>
                      <a:pt x="20490" y="40926"/>
                    </a:lnTo>
                    <a:lnTo>
                      <a:pt x="21377" y="39532"/>
                    </a:lnTo>
                    <a:lnTo>
                      <a:pt x="20834" y="39170"/>
                    </a:lnTo>
                    <a:lnTo>
                      <a:pt x="19784" y="38356"/>
                    </a:lnTo>
                    <a:lnTo>
                      <a:pt x="18806" y="37451"/>
                    </a:lnTo>
                    <a:lnTo>
                      <a:pt x="17901" y="36455"/>
                    </a:lnTo>
                    <a:lnTo>
                      <a:pt x="16634" y="34826"/>
                    </a:lnTo>
                    <a:lnTo>
                      <a:pt x="15168" y="32437"/>
                    </a:lnTo>
                    <a:lnTo>
                      <a:pt x="13901" y="29885"/>
                    </a:lnTo>
                    <a:lnTo>
                      <a:pt x="12815" y="27206"/>
                    </a:lnTo>
                    <a:lnTo>
                      <a:pt x="11892" y="24509"/>
                    </a:lnTo>
                    <a:lnTo>
                      <a:pt x="11096" y="21830"/>
                    </a:lnTo>
                    <a:lnTo>
                      <a:pt x="10734" y="20545"/>
                    </a:lnTo>
                    <a:lnTo>
                      <a:pt x="10317" y="18988"/>
                    </a:lnTo>
                    <a:lnTo>
                      <a:pt x="9448" y="16038"/>
                    </a:lnTo>
                    <a:lnTo>
                      <a:pt x="8543" y="13305"/>
                    </a:lnTo>
                    <a:lnTo>
                      <a:pt x="7602" y="10716"/>
                    </a:lnTo>
                    <a:lnTo>
                      <a:pt x="7113" y="9504"/>
                    </a:lnTo>
                    <a:lnTo>
                      <a:pt x="6715" y="8580"/>
                    </a:lnTo>
                    <a:lnTo>
                      <a:pt x="5955" y="6933"/>
                    </a:lnTo>
                    <a:lnTo>
                      <a:pt x="5177" y="5503"/>
                    </a:lnTo>
                    <a:lnTo>
                      <a:pt x="4344" y="4164"/>
                    </a:lnTo>
                    <a:lnTo>
                      <a:pt x="3892" y="3530"/>
                    </a:lnTo>
                    <a:lnTo>
                      <a:pt x="3548" y="3060"/>
                    </a:lnTo>
                    <a:lnTo>
                      <a:pt x="3168" y="2589"/>
                    </a:lnTo>
                    <a:lnTo>
                      <a:pt x="2643" y="1956"/>
                    </a:lnTo>
                    <a:lnTo>
                      <a:pt x="1991" y="996"/>
                    </a:lnTo>
                    <a:lnTo>
                      <a:pt x="1701" y="32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1"/>
              <p:cNvSpPr/>
              <p:nvPr/>
            </p:nvSpPr>
            <p:spPr>
              <a:xfrm>
                <a:off x="4882172" y="2741615"/>
                <a:ext cx="690022" cy="1307582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61" extrusionOk="0">
                    <a:moveTo>
                      <a:pt x="1919" y="1"/>
                    </a:moveTo>
                    <a:lnTo>
                      <a:pt x="1611" y="55"/>
                    </a:lnTo>
                    <a:lnTo>
                      <a:pt x="1702" y="399"/>
                    </a:lnTo>
                    <a:lnTo>
                      <a:pt x="2009" y="1087"/>
                    </a:lnTo>
                    <a:lnTo>
                      <a:pt x="2661" y="2082"/>
                    </a:lnTo>
                    <a:lnTo>
                      <a:pt x="3186" y="2716"/>
                    </a:lnTo>
                    <a:lnTo>
                      <a:pt x="3566" y="3186"/>
                    </a:lnTo>
                    <a:lnTo>
                      <a:pt x="3910" y="3657"/>
                    </a:lnTo>
                    <a:lnTo>
                      <a:pt x="4362" y="4290"/>
                    </a:lnTo>
                    <a:lnTo>
                      <a:pt x="5195" y="5612"/>
                    </a:lnTo>
                    <a:lnTo>
                      <a:pt x="5973" y="7042"/>
                    </a:lnTo>
                    <a:lnTo>
                      <a:pt x="6734" y="8671"/>
                    </a:lnTo>
                    <a:lnTo>
                      <a:pt x="7114" y="9594"/>
                    </a:lnTo>
                    <a:lnTo>
                      <a:pt x="7602" y="10825"/>
                    </a:lnTo>
                    <a:lnTo>
                      <a:pt x="8544" y="13395"/>
                    </a:lnTo>
                    <a:lnTo>
                      <a:pt x="9449" y="16128"/>
                    </a:lnTo>
                    <a:lnTo>
                      <a:pt x="10317" y="19060"/>
                    </a:lnTo>
                    <a:lnTo>
                      <a:pt x="10734" y="20617"/>
                    </a:lnTo>
                    <a:lnTo>
                      <a:pt x="11096" y="21902"/>
                    </a:lnTo>
                    <a:lnTo>
                      <a:pt x="11874" y="24563"/>
                    </a:lnTo>
                    <a:lnTo>
                      <a:pt x="12797" y="27260"/>
                    </a:lnTo>
                    <a:lnTo>
                      <a:pt x="13883" y="29921"/>
                    </a:lnTo>
                    <a:lnTo>
                      <a:pt x="15150" y="32491"/>
                    </a:lnTo>
                    <a:lnTo>
                      <a:pt x="16598" y="34880"/>
                    </a:lnTo>
                    <a:lnTo>
                      <a:pt x="17847" y="36509"/>
                    </a:lnTo>
                    <a:lnTo>
                      <a:pt x="18752" y="37505"/>
                    </a:lnTo>
                    <a:lnTo>
                      <a:pt x="19730" y="38410"/>
                    </a:lnTo>
                    <a:lnTo>
                      <a:pt x="20761" y="39242"/>
                    </a:lnTo>
                    <a:lnTo>
                      <a:pt x="21304" y="39622"/>
                    </a:lnTo>
                    <a:lnTo>
                      <a:pt x="20580" y="40745"/>
                    </a:lnTo>
                    <a:lnTo>
                      <a:pt x="20001" y="40346"/>
                    </a:lnTo>
                    <a:lnTo>
                      <a:pt x="18897" y="39478"/>
                    </a:lnTo>
                    <a:lnTo>
                      <a:pt x="17865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6" y="35152"/>
                    </a:lnTo>
                    <a:lnTo>
                      <a:pt x="14046" y="33269"/>
                    </a:lnTo>
                    <a:lnTo>
                      <a:pt x="12725" y="30608"/>
                    </a:lnTo>
                    <a:lnTo>
                      <a:pt x="11584" y="27839"/>
                    </a:lnTo>
                    <a:lnTo>
                      <a:pt x="10625" y="25052"/>
                    </a:lnTo>
                    <a:lnTo>
                      <a:pt x="9811" y="22300"/>
                    </a:lnTo>
                    <a:lnTo>
                      <a:pt x="9449" y="20961"/>
                    </a:lnTo>
                    <a:lnTo>
                      <a:pt x="9032" y="19422"/>
                    </a:lnTo>
                    <a:lnTo>
                      <a:pt x="8163" y="16526"/>
                    </a:lnTo>
                    <a:lnTo>
                      <a:pt x="7277" y="13829"/>
                    </a:lnTo>
                    <a:lnTo>
                      <a:pt x="6353" y="11313"/>
                    </a:lnTo>
                    <a:lnTo>
                      <a:pt x="5865" y="10101"/>
                    </a:lnTo>
                    <a:lnTo>
                      <a:pt x="5503" y="9232"/>
                    </a:lnTo>
                    <a:lnTo>
                      <a:pt x="4779" y="7675"/>
                    </a:lnTo>
                    <a:lnTo>
                      <a:pt x="4037" y="6300"/>
                    </a:lnTo>
                    <a:lnTo>
                      <a:pt x="3258" y="5051"/>
                    </a:lnTo>
                    <a:lnTo>
                      <a:pt x="2824" y="4453"/>
                    </a:lnTo>
                    <a:lnTo>
                      <a:pt x="2516" y="4037"/>
                    </a:lnTo>
                    <a:lnTo>
                      <a:pt x="2172" y="3621"/>
                    </a:lnTo>
                    <a:lnTo>
                      <a:pt x="2136" y="3566"/>
                    </a:lnTo>
                    <a:lnTo>
                      <a:pt x="1557" y="2861"/>
                    </a:lnTo>
                    <a:lnTo>
                      <a:pt x="779" y="1648"/>
                    </a:lnTo>
                    <a:lnTo>
                      <a:pt x="398" y="761"/>
                    </a:lnTo>
                    <a:lnTo>
                      <a:pt x="290" y="290"/>
                    </a:lnTo>
                    <a:lnTo>
                      <a:pt x="0" y="345"/>
                    </a:lnTo>
                    <a:lnTo>
                      <a:pt x="109" y="851"/>
                    </a:lnTo>
                    <a:lnTo>
                      <a:pt x="489" y="1775"/>
                    </a:lnTo>
                    <a:lnTo>
                      <a:pt x="1303" y="3023"/>
                    </a:lnTo>
                    <a:lnTo>
                      <a:pt x="1901" y="3766"/>
                    </a:lnTo>
                    <a:lnTo>
                      <a:pt x="1955" y="3802"/>
                    </a:lnTo>
                    <a:lnTo>
                      <a:pt x="2281" y="4218"/>
                    </a:lnTo>
                    <a:lnTo>
                      <a:pt x="2589" y="4616"/>
                    </a:lnTo>
                    <a:lnTo>
                      <a:pt x="3005" y="5214"/>
                    </a:lnTo>
                    <a:lnTo>
                      <a:pt x="3783" y="6463"/>
                    </a:lnTo>
                    <a:lnTo>
                      <a:pt x="4507" y="7802"/>
                    </a:lnTo>
                    <a:lnTo>
                      <a:pt x="5213" y="9340"/>
                    </a:lnTo>
                    <a:lnTo>
                      <a:pt x="5593" y="10227"/>
                    </a:lnTo>
                    <a:lnTo>
                      <a:pt x="6064" y="11422"/>
                    </a:lnTo>
                    <a:lnTo>
                      <a:pt x="6987" y="13938"/>
                    </a:lnTo>
                    <a:lnTo>
                      <a:pt x="7874" y="16635"/>
                    </a:lnTo>
                    <a:lnTo>
                      <a:pt x="8725" y="19513"/>
                    </a:lnTo>
                    <a:lnTo>
                      <a:pt x="9141" y="21033"/>
                    </a:lnTo>
                    <a:lnTo>
                      <a:pt x="9521" y="22391"/>
                    </a:lnTo>
                    <a:lnTo>
                      <a:pt x="10354" y="25196"/>
                    </a:lnTo>
                    <a:lnTo>
                      <a:pt x="11331" y="28020"/>
                    </a:lnTo>
                    <a:lnTo>
                      <a:pt x="12489" y="30826"/>
                    </a:lnTo>
                    <a:lnTo>
                      <a:pt x="13829" y="33523"/>
                    </a:lnTo>
                    <a:lnTo>
                      <a:pt x="15005" y="35441"/>
                    </a:lnTo>
                    <a:lnTo>
                      <a:pt x="15856" y="36636"/>
                    </a:lnTo>
                    <a:lnTo>
                      <a:pt x="16779" y="37776"/>
                    </a:lnTo>
                    <a:lnTo>
                      <a:pt x="17757" y="38826"/>
                    </a:lnTo>
                    <a:lnTo>
                      <a:pt x="18825" y="39803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61"/>
                    </a:lnTo>
                    <a:lnTo>
                      <a:pt x="21721" y="39532"/>
                    </a:lnTo>
                    <a:lnTo>
                      <a:pt x="21594" y="39441"/>
                    </a:lnTo>
                    <a:lnTo>
                      <a:pt x="21051" y="39079"/>
                    </a:lnTo>
                    <a:lnTo>
                      <a:pt x="20019" y="38265"/>
                    </a:lnTo>
                    <a:lnTo>
                      <a:pt x="19042" y="37360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40" y="32382"/>
                    </a:lnTo>
                    <a:lnTo>
                      <a:pt x="14173" y="29830"/>
                    </a:lnTo>
                    <a:lnTo>
                      <a:pt x="13105" y="27187"/>
                    </a:lnTo>
                    <a:lnTo>
                      <a:pt x="12182" y="24490"/>
                    </a:lnTo>
                    <a:lnTo>
                      <a:pt x="11385" y="21830"/>
                    </a:lnTo>
                    <a:lnTo>
                      <a:pt x="11041" y="20526"/>
                    </a:lnTo>
                    <a:lnTo>
                      <a:pt x="10607" y="18970"/>
                    </a:lnTo>
                    <a:lnTo>
                      <a:pt x="9738" y="16038"/>
                    </a:lnTo>
                    <a:lnTo>
                      <a:pt x="8833" y="13286"/>
                    </a:lnTo>
                    <a:lnTo>
                      <a:pt x="7892" y="10716"/>
                    </a:lnTo>
                    <a:lnTo>
                      <a:pt x="7385" y="9485"/>
                    </a:lnTo>
                    <a:lnTo>
                      <a:pt x="7005" y="8544"/>
                    </a:lnTo>
                    <a:lnTo>
                      <a:pt x="6245" y="6915"/>
                    </a:lnTo>
                    <a:lnTo>
                      <a:pt x="5467" y="5449"/>
                    </a:lnTo>
                    <a:lnTo>
                      <a:pt x="4616" y="4128"/>
                    </a:lnTo>
                    <a:lnTo>
                      <a:pt x="4163" y="3476"/>
                    </a:lnTo>
                    <a:lnTo>
                      <a:pt x="3801" y="3005"/>
                    </a:lnTo>
                    <a:lnTo>
                      <a:pt x="3421" y="2535"/>
                    </a:lnTo>
                    <a:lnTo>
                      <a:pt x="2914" y="1919"/>
                    </a:lnTo>
                    <a:lnTo>
                      <a:pt x="2281" y="960"/>
                    </a:lnTo>
                    <a:lnTo>
                      <a:pt x="1991" y="327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1"/>
              <p:cNvSpPr/>
              <p:nvPr/>
            </p:nvSpPr>
            <p:spPr>
              <a:xfrm>
                <a:off x="5154706" y="2922754"/>
                <a:ext cx="136314" cy="174817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5503" extrusionOk="0">
                    <a:moveTo>
                      <a:pt x="4291" y="0"/>
                    </a:moveTo>
                    <a:lnTo>
                      <a:pt x="3784" y="55"/>
                    </a:lnTo>
                    <a:lnTo>
                      <a:pt x="2879" y="254"/>
                    </a:lnTo>
                    <a:lnTo>
                      <a:pt x="2137" y="525"/>
                    </a:lnTo>
                    <a:lnTo>
                      <a:pt x="1521" y="869"/>
                    </a:lnTo>
                    <a:lnTo>
                      <a:pt x="1033" y="1285"/>
                    </a:lnTo>
                    <a:lnTo>
                      <a:pt x="652" y="1738"/>
                    </a:lnTo>
                    <a:lnTo>
                      <a:pt x="272" y="2444"/>
                    </a:lnTo>
                    <a:lnTo>
                      <a:pt x="19" y="3439"/>
                    </a:lnTo>
                    <a:lnTo>
                      <a:pt x="1" y="4344"/>
                    </a:lnTo>
                    <a:lnTo>
                      <a:pt x="146" y="5358"/>
                    </a:lnTo>
                    <a:lnTo>
                      <a:pt x="200" y="5503"/>
                    </a:lnTo>
                    <a:lnTo>
                      <a:pt x="327" y="5503"/>
                    </a:lnTo>
                    <a:lnTo>
                      <a:pt x="1141" y="5358"/>
                    </a:lnTo>
                    <a:lnTo>
                      <a:pt x="1865" y="5068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02" y="2896"/>
                    </a:lnTo>
                    <a:lnTo>
                      <a:pt x="4037" y="2227"/>
                    </a:lnTo>
                    <a:lnTo>
                      <a:pt x="4200" y="1430"/>
                    </a:lnTo>
                    <a:lnTo>
                      <a:pt x="4291" y="507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1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082" y="634"/>
                    </a:lnTo>
                    <a:lnTo>
                      <a:pt x="1539" y="960"/>
                    </a:lnTo>
                    <a:lnTo>
                      <a:pt x="1069" y="1358"/>
                    </a:lnTo>
                    <a:lnTo>
                      <a:pt x="689" y="1829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942" y="1991"/>
                    </a:lnTo>
                    <a:lnTo>
                      <a:pt x="1286" y="1575"/>
                    </a:lnTo>
                    <a:lnTo>
                      <a:pt x="1720" y="1195"/>
                    </a:lnTo>
                    <a:lnTo>
                      <a:pt x="2227" y="887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1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3838" y="3005"/>
                    </a:lnTo>
                    <a:lnTo>
                      <a:pt x="3549" y="3584"/>
                    </a:lnTo>
                    <a:lnTo>
                      <a:pt x="3187" y="4109"/>
                    </a:lnTo>
                    <a:lnTo>
                      <a:pt x="2752" y="4544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969" y="4779"/>
                    </a:lnTo>
                    <a:lnTo>
                      <a:pt x="3422" y="4308"/>
                    </a:lnTo>
                    <a:lnTo>
                      <a:pt x="3802" y="3747"/>
                    </a:lnTo>
                    <a:lnTo>
                      <a:pt x="4110" y="3132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1"/>
              <p:cNvSpPr/>
              <p:nvPr/>
            </p:nvSpPr>
            <p:spPr>
              <a:xfrm>
                <a:off x="4703925" y="2452976"/>
                <a:ext cx="418060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13069" extrusionOk="0">
                    <a:moveTo>
                      <a:pt x="6661" y="0"/>
                    </a:moveTo>
                    <a:lnTo>
                      <a:pt x="6064" y="181"/>
                    </a:lnTo>
                    <a:lnTo>
                      <a:pt x="5611" y="525"/>
                    </a:lnTo>
                    <a:lnTo>
                      <a:pt x="5304" y="996"/>
                    </a:lnTo>
                    <a:lnTo>
                      <a:pt x="5123" y="1575"/>
                    </a:lnTo>
                    <a:lnTo>
                      <a:pt x="5050" y="2245"/>
                    </a:lnTo>
                    <a:lnTo>
                      <a:pt x="5104" y="2951"/>
                    </a:lnTo>
                    <a:lnTo>
                      <a:pt x="5285" y="3675"/>
                    </a:lnTo>
                    <a:lnTo>
                      <a:pt x="5412" y="4019"/>
                    </a:lnTo>
                    <a:lnTo>
                      <a:pt x="5412" y="4019"/>
                    </a:lnTo>
                    <a:lnTo>
                      <a:pt x="5177" y="3729"/>
                    </a:lnTo>
                    <a:lnTo>
                      <a:pt x="4598" y="3204"/>
                    </a:lnTo>
                    <a:lnTo>
                      <a:pt x="3910" y="2788"/>
                    </a:lnTo>
                    <a:lnTo>
                      <a:pt x="3186" y="2498"/>
                    </a:lnTo>
                    <a:lnTo>
                      <a:pt x="2444" y="2317"/>
                    </a:lnTo>
                    <a:lnTo>
                      <a:pt x="1738" y="2299"/>
                    </a:lnTo>
                    <a:lnTo>
                      <a:pt x="1086" y="2444"/>
                    </a:lnTo>
                    <a:lnTo>
                      <a:pt x="561" y="2770"/>
                    </a:lnTo>
                    <a:lnTo>
                      <a:pt x="362" y="3005"/>
                    </a:lnTo>
                    <a:lnTo>
                      <a:pt x="127" y="3349"/>
                    </a:lnTo>
                    <a:lnTo>
                      <a:pt x="0" y="4001"/>
                    </a:lnTo>
                    <a:lnTo>
                      <a:pt x="199" y="4616"/>
                    </a:lnTo>
                    <a:lnTo>
                      <a:pt x="634" y="5195"/>
                    </a:lnTo>
                    <a:lnTo>
                      <a:pt x="941" y="5467"/>
                    </a:lnTo>
                    <a:lnTo>
                      <a:pt x="1285" y="5738"/>
                    </a:lnTo>
                    <a:lnTo>
                      <a:pt x="2027" y="6154"/>
                    </a:lnTo>
                    <a:lnTo>
                      <a:pt x="2860" y="6390"/>
                    </a:lnTo>
                    <a:lnTo>
                      <a:pt x="3729" y="6444"/>
                    </a:lnTo>
                    <a:lnTo>
                      <a:pt x="4163" y="6390"/>
                    </a:lnTo>
                    <a:lnTo>
                      <a:pt x="3548" y="6571"/>
                    </a:lnTo>
                    <a:lnTo>
                      <a:pt x="2950" y="6752"/>
                    </a:lnTo>
                    <a:lnTo>
                      <a:pt x="2607" y="6897"/>
                    </a:lnTo>
                    <a:lnTo>
                      <a:pt x="1937" y="7295"/>
                    </a:lnTo>
                    <a:lnTo>
                      <a:pt x="1303" y="7838"/>
                    </a:lnTo>
                    <a:lnTo>
                      <a:pt x="778" y="8453"/>
                    </a:lnTo>
                    <a:lnTo>
                      <a:pt x="435" y="9105"/>
                    </a:lnTo>
                    <a:lnTo>
                      <a:pt x="308" y="9793"/>
                    </a:lnTo>
                    <a:lnTo>
                      <a:pt x="471" y="10444"/>
                    </a:lnTo>
                    <a:lnTo>
                      <a:pt x="978" y="11042"/>
                    </a:lnTo>
                    <a:lnTo>
                      <a:pt x="1412" y="11313"/>
                    </a:lnTo>
                    <a:lnTo>
                      <a:pt x="1774" y="11476"/>
                    </a:lnTo>
                    <a:lnTo>
                      <a:pt x="2444" y="11566"/>
                    </a:lnTo>
                    <a:lnTo>
                      <a:pt x="3041" y="11404"/>
                    </a:lnTo>
                    <a:lnTo>
                      <a:pt x="3602" y="11078"/>
                    </a:lnTo>
                    <a:lnTo>
                      <a:pt x="4380" y="10354"/>
                    </a:lnTo>
                    <a:lnTo>
                      <a:pt x="5231" y="9268"/>
                    </a:lnTo>
                    <a:lnTo>
                      <a:pt x="5611" y="8833"/>
                    </a:lnTo>
                    <a:lnTo>
                      <a:pt x="5485" y="9014"/>
                    </a:lnTo>
                    <a:lnTo>
                      <a:pt x="5304" y="9358"/>
                    </a:lnTo>
                    <a:lnTo>
                      <a:pt x="5159" y="9919"/>
                    </a:lnTo>
                    <a:lnTo>
                      <a:pt x="5249" y="10698"/>
                    </a:lnTo>
                    <a:lnTo>
                      <a:pt x="5575" y="11458"/>
                    </a:lnTo>
                    <a:lnTo>
                      <a:pt x="6100" y="12128"/>
                    </a:lnTo>
                    <a:lnTo>
                      <a:pt x="6770" y="12652"/>
                    </a:lnTo>
                    <a:lnTo>
                      <a:pt x="7530" y="12978"/>
                    </a:lnTo>
                    <a:lnTo>
                      <a:pt x="8326" y="13069"/>
                    </a:lnTo>
                    <a:lnTo>
                      <a:pt x="8724" y="12978"/>
                    </a:lnTo>
                    <a:lnTo>
                      <a:pt x="9141" y="12833"/>
                    </a:lnTo>
                    <a:lnTo>
                      <a:pt x="9738" y="12417"/>
                    </a:lnTo>
                    <a:lnTo>
                      <a:pt x="10064" y="11874"/>
                    </a:lnTo>
                    <a:lnTo>
                      <a:pt x="10154" y="11277"/>
                    </a:lnTo>
                    <a:lnTo>
                      <a:pt x="10028" y="10607"/>
                    </a:lnTo>
                    <a:lnTo>
                      <a:pt x="9720" y="9956"/>
                    </a:lnTo>
                    <a:lnTo>
                      <a:pt x="9231" y="9322"/>
                    </a:lnTo>
                    <a:lnTo>
                      <a:pt x="8598" y="8743"/>
                    </a:lnTo>
                    <a:lnTo>
                      <a:pt x="8236" y="8507"/>
                    </a:lnTo>
                    <a:lnTo>
                      <a:pt x="9014" y="8797"/>
                    </a:lnTo>
                    <a:lnTo>
                      <a:pt x="10173" y="9051"/>
                    </a:lnTo>
                    <a:lnTo>
                      <a:pt x="10915" y="9105"/>
                    </a:lnTo>
                    <a:lnTo>
                      <a:pt x="11584" y="9014"/>
                    </a:lnTo>
                    <a:lnTo>
                      <a:pt x="12182" y="8797"/>
                    </a:lnTo>
                    <a:lnTo>
                      <a:pt x="12652" y="8417"/>
                    </a:lnTo>
                    <a:lnTo>
                      <a:pt x="12996" y="7856"/>
                    </a:lnTo>
                    <a:lnTo>
                      <a:pt x="13123" y="7494"/>
                    </a:lnTo>
                    <a:lnTo>
                      <a:pt x="13159" y="7096"/>
                    </a:lnTo>
                    <a:lnTo>
                      <a:pt x="12978" y="6335"/>
                    </a:lnTo>
                    <a:lnTo>
                      <a:pt x="12526" y="5666"/>
                    </a:lnTo>
                    <a:lnTo>
                      <a:pt x="11874" y="5123"/>
                    </a:lnTo>
                    <a:lnTo>
                      <a:pt x="11114" y="4725"/>
                    </a:lnTo>
                    <a:lnTo>
                      <a:pt x="10299" y="4489"/>
                    </a:lnTo>
                    <a:lnTo>
                      <a:pt x="9503" y="4471"/>
                    </a:lnTo>
                    <a:lnTo>
                      <a:pt x="8815" y="4706"/>
                    </a:lnTo>
                    <a:lnTo>
                      <a:pt x="8543" y="4942"/>
                    </a:lnTo>
                    <a:lnTo>
                      <a:pt x="8543" y="4942"/>
                    </a:lnTo>
                    <a:lnTo>
                      <a:pt x="8815" y="4670"/>
                    </a:lnTo>
                    <a:lnTo>
                      <a:pt x="9177" y="3982"/>
                    </a:lnTo>
                    <a:lnTo>
                      <a:pt x="9322" y="3204"/>
                    </a:lnTo>
                    <a:lnTo>
                      <a:pt x="9286" y="2390"/>
                    </a:lnTo>
                    <a:lnTo>
                      <a:pt x="9068" y="1611"/>
                    </a:lnTo>
                    <a:lnTo>
                      <a:pt x="8670" y="905"/>
                    </a:lnTo>
                    <a:lnTo>
                      <a:pt x="8127" y="362"/>
                    </a:lnTo>
                    <a:lnTo>
                      <a:pt x="7421" y="37"/>
                    </a:lnTo>
                    <a:lnTo>
                      <a:pt x="70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1"/>
              <p:cNvSpPr/>
              <p:nvPr/>
            </p:nvSpPr>
            <p:spPr>
              <a:xfrm>
                <a:off x="4711390" y="2448370"/>
                <a:ext cx="415169" cy="424382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3359" extrusionOk="0">
                    <a:moveTo>
                      <a:pt x="6517" y="1"/>
                    </a:moveTo>
                    <a:lnTo>
                      <a:pt x="6046" y="73"/>
                    </a:lnTo>
                    <a:lnTo>
                      <a:pt x="5612" y="272"/>
                    </a:lnTo>
                    <a:lnTo>
                      <a:pt x="5268" y="562"/>
                    </a:lnTo>
                    <a:lnTo>
                      <a:pt x="5123" y="761"/>
                    </a:lnTo>
                    <a:lnTo>
                      <a:pt x="4960" y="1014"/>
                    </a:lnTo>
                    <a:lnTo>
                      <a:pt x="4743" y="1630"/>
                    </a:lnTo>
                    <a:lnTo>
                      <a:pt x="4670" y="2354"/>
                    </a:lnTo>
                    <a:lnTo>
                      <a:pt x="4725" y="3150"/>
                    </a:lnTo>
                    <a:lnTo>
                      <a:pt x="4815" y="3548"/>
                    </a:lnTo>
                    <a:lnTo>
                      <a:pt x="4507" y="3277"/>
                    </a:lnTo>
                    <a:lnTo>
                      <a:pt x="3765" y="2824"/>
                    </a:lnTo>
                    <a:lnTo>
                      <a:pt x="2969" y="2480"/>
                    </a:lnTo>
                    <a:lnTo>
                      <a:pt x="2154" y="2317"/>
                    </a:lnTo>
                    <a:lnTo>
                      <a:pt x="1756" y="2299"/>
                    </a:lnTo>
                    <a:lnTo>
                      <a:pt x="1448" y="2299"/>
                    </a:lnTo>
                    <a:lnTo>
                      <a:pt x="942" y="2408"/>
                    </a:lnTo>
                    <a:lnTo>
                      <a:pt x="507" y="2607"/>
                    </a:lnTo>
                    <a:lnTo>
                      <a:pt x="145" y="2878"/>
                    </a:lnTo>
                    <a:lnTo>
                      <a:pt x="0" y="3059"/>
                    </a:lnTo>
                    <a:lnTo>
                      <a:pt x="236" y="3240"/>
                    </a:lnTo>
                    <a:lnTo>
                      <a:pt x="399" y="3059"/>
                    </a:lnTo>
                    <a:lnTo>
                      <a:pt x="761" y="2806"/>
                    </a:lnTo>
                    <a:lnTo>
                      <a:pt x="1358" y="2607"/>
                    </a:lnTo>
                    <a:lnTo>
                      <a:pt x="1738" y="2589"/>
                    </a:lnTo>
                    <a:lnTo>
                      <a:pt x="1756" y="2589"/>
                    </a:lnTo>
                    <a:lnTo>
                      <a:pt x="2209" y="2625"/>
                    </a:lnTo>
                    <a:lnTo>
                      <a:pt x="3132" y="2860"/>
                    </a:lnTo>
                    <a:lnTo>
                      <a:pt x="4019" y="3295"/>
                    </a:lnTo>
                    <a:lnTo>
                      <a:pt x="4761" y="3892"/>
                    </a:lnTo>
                    <a:lnTo>
                      <a:pt x="5050" y="4254"/>
                    </a:lnTo>
                    <a:lnTo>
                      <a:pt x="5141" y="4327"/>
                    </a:lnTo>
                    <a:lnTo>
                      <a:pt x="5250" y="4290"/>
                    </a:lnTo>
                    <a:lnTo>
                      <a:pt x="5322" y="4218"/>
                    </a:lnTo>
                    <a:lnTo>
                      <a:pt x="5322" y="4109"/>
                    </a:lnTo>
                    <a:lnTo>
                      <a:pt x="5159" y="3657"/>
                    </a:lnTo>
                    <a:lnTo>
                      <a:pt x="4996" y="2752"/>
                    </a:lnTo>
                    <a:lnTo>
                      <a:pt x="4996" y="1919"/>
                    </a:lnTo>
                    <a:lnTo>
                      <a:pt x="5195" y="1213"/>
                    </a:lnTo>
                    <a:lnTo>
                      <a:pt x="5376" y="924"/>
                    </a:lnTo>
                    <a:lnTo>
                      <a:pt x="5485" y="761"/>
                    </a:lnTo>
                    <a:lnTo>
                      <a:pt x="5793" y="525"/>
                    </a:lnTo>
                    <a:lnTo>
                      <a:pt x="6136" y="363"/>
                    </a:lnTo>
                    <a:lnTo>
                      <a:pt x="6553" y="290"/>
                    </a:lnTo>
                    <a:lnTo>
                      <a:pt x="6770" y="290"/>
                    </a:lnTo>
                    <a:lnTo>
                      <a:pt x="7096" y="326"/>
                    </a:lnTo>
                    <a:lnTo>
                      <a:pt x="7693" y="562"/>
                    </a:lnTo>
                    <a:lnTo>
                      <a:pt x="8200" y="996"/>
                    </a:lnTo>
                    <a:lnTo>
                      <a:pt x="8598" y="1593"/>
                    </a:lnTo>
                    <a:lnTo>
                      <a:pt x="8743" y="1955"/>
                    </a:lnTo>
                    <a:lnTo>
                      <a:pt x="8870" y="2372"/>
                    </a:lnTo>
                    <a:lnTo>
                      <a:pt x="8960" y="3222"/>
                    </a:lnTo>
                    <a:lnTo>
                      <a:pt x="8815" y="3983"/>
                    </a:lnTo>
                    <a:lnTo>
                      <a:pt x="8508" y="4652"/>
                    </a:lnTo>
                    <a:lnTo>
                      <a:pt x="8272" y="4906"/>
                    </a:lnTo>
                    <a:lnTo>
                      <a:pt x="8236" y="4942"/>
                    </a:lnTo>
                    <a:lnTo>
                      <a:pt x="8200" y="4978"/>
                    </a:lnTo>
                    <a:lnTo>
                      <a:pt x="8164" y="5014"/>
                    </a:lnTo>
                    <a:lnTo>
                      <a:pt x="8164" y="5141"/>
                    </a:lnTo>
                    <a:lnTo>
                      <a:pt x="8200" y="5177"/>
                    </a:lnTo>
                    <a:lnTo>
                      <a:pt x="8236" y="5213"/>
                    </a:lnTo>
                    <a:lnTo>
                      <a:pt x="8345" y="5232"/>
                    </a:lnTo>
                    <a:lnTo>
                      <a:pt x="8399" y="5195"/>
                    </a:lnTo>
                    <a:lnTo>
                      <a:pt x="8435" y="5159"/>
                    </a:lnTo>
                    <a:lnTo>
                      <a:pt x="8471" y="5141"/>
                    </a:lnTo>
                    <a:lnTo>
                      <a:pt x="8743" y="4942"/>
                    </a:lnTo>
                    <a:lnTo>
                      <a:pt x="9413" y="4761"/>
                    </a:lnTo>
                    <a:lnTo>
                      <a:pt x="10155" y="4797"/>
                    </a:lnTo>
                    <a:lnTo>
                      <a:pt x="10879" y="5032"/>
                    </a:lnTo>
                    <a:lnTo>
                      <a:pt x="11223" y="5195"/>
                    </a:lnTo>
                    <a:lnTo>
                      <a:pt x="11530" y="5376"/>
                    </a:lnTo>
                    <a:lnTo>
                      <a:pt x="12128" y="5865"/>
                    </a:lnTo>
                    <a:lnTo>
                      <a:pt x="12562" y="6480"/>
                    </a:lnTo>
                    <a:lnTo>
                      <a:pt x="12743" y="7023"/>
                    </a:lnTo>
                    <a:lnTo>
                      <a:pt x="12761" y="7404"/>
                    </a:lnTo>
                    <a:lnTo>
                      <a:pt x="12725" y="7603"/>
                    </a:lnTo>
                    <a:lnTo>
                      <a:pt x="12598" y="8019"/>
                    </a:lnTo>
                    <a:lnTo>
                      <a:pt x="12254" y="8490"/>
                    </a:lnTo>
                    <a:lnTo>
                      <a:pt x="11965" y="8743"/>
                    </a:lnTo>
                    <a:lnTo>
                      <a:pt x="11784" y="8833"/>
                    </a:lnTo>
                    <a:lnTo>
                      <a:pt x="11458" y="8978"/>
                    </a:lnTo>
                    <a:lnTo>
                      <a:pt x="10643" y="9087"/>
                    </a:lnTo>
                    <a:lnTo>
                      <a:pt x="9702" y="9014"/>
                    </a:lnTo>
                    <a:lnTo>
                      <a:pt x="8634" y="8725"/>
                    </a:lnTo>
                    <a:lnTo>
                      <a:pt x="8055" y="8508"/>
                    </a:lnTo>
                    <a:lnTo>
                      <a:pt x="7946" y="8490"/>
                    </a:lnTo>
                    <a:lnTo>
                      <a:pt x="7874" y="8580"/>
                    </a:lnTo>
                    <a:lnTo>
                      <a:pt x="7838" y="8689"/>
                    </a:lnTo>
                    <a:lnTo>
                      <a:pt x="7928" y="8779"/>
                    </a:lnTo>
                    <a:lnTo>
                      <a:pt x="8254" y="8996"/>
                    </a:lnTo>
                    <a:lnTo>
                      <a:pt x="8833" y="9503"/>
                    </a:lnTo>
                    <a:lnTo>
                      <a:pt x="9286" y="10082"/>
                    </a:lnTo>
                    <a:lnTo>
                      <a:pt x="9612" y="10698"/>
                    </a:lnTo>
                    <a:lnTo>
                      <a:pt x="9702" y="10987"/>
                    </a:lnTo>
                    <a:lnTo>
                      <a:pt x="9775" y="11349"/>
                    </a:lnTo>
                    <a:lnTo>
                      <a:pt x="9702" y="11965"/>
                    </a:lnTo>
                    <a:lnTo>
                      <a:pt x="9376" y="12472"/>
                    </a:lnTo>
                    <a:lnTo>
                      <a:pt x="8815" y="12834"/>
                    </a:lnTo>
                    <a:lnTo>
                      <a:pt x="8453" y="12978"/>
                    </a:lnTo>
                    <a:lnTo>
                      <a:pt x="8236" y="13033"/>
                    </a:lnTo>
                    <a:lnTo>
                      <a:pt x="7820" y="13051"/>
                    </a:lnTo>
                    <a:lnTo>
                      <a:pt x="7204" y="12942"/>
                    </a:lnTo>
                    <a:lnTo>
                      <a:pt x="6426" y="12544"/>
                    </a:lnTo>
                    <a:lnTo>
                      <a:pt x="5793" y="11965"/>
                    </a:lnTo>
                    <a:lnTo>
                      <a:pt x="5539" y="11621"/>
                    </a:lnTo>
                    <a:lnTo>
                      <a:pt x="5340" y="11277"/>
                    </a:lnTo>
                    <a:lnTo>
                      <a:pt x="5105" y="10589"/>
                    </a:lnTo>
                    <a:lnTo>
                      <a:pt x="5087" y="9938"/>
                    </a:lnTo>
                    <a:lnTo>
                      <a:pt x="5304" y="9340"/>
                    </a:lnTo>
                    <a:lnTo>
                      <a:pt x="5503" y="9087"/>
                    </a:lnTo>
                    <a:lnTo>
                      <a:pt x="5539" y="8978"/>
                    </a:lnTo>
                    <a:lnTo>
                      <a:pt x="5485" y="8870"/>
                    </a:lnTo>
                    <a:lnTo>
                      <a:pt x="5376" y="8815"/>
                    </a:lnTo>
                    <a:lnTo>
                      <a:pt x="5268" y="8888"/>
                    </a:lnTo>
                    <a:lnTo>
                      <a:pt x="4960" y="9232"/>
                    </a:lnTo>
                    <a:lnTo>
                      <a:pt x="4616" y="9648"/>
                    </a:lnTo>
                    <a:lnTo>
                      <a:pt x="4290" y="10064"/>
                    </a:lnTo>
                    <a:lnTo>
                      <a:pt x="3548" y="10879"/>
                    </a:lnTo>
                    <a:lnTo>
                      <a:pt x="2933" y="11313"/>
                    </a:lnTo>
                    <a:lnTo>
                      <a:pt x="2480" y="11512"/>
                    </a:lnTo>
                    <a:lnTo>
                      <a:pt x="2010" y="11549"/>
                    </a:lnTo>
                    <a:lnTo>
                      <a:pt x="1503" y="11458"/>
                    </a:lnTo>
                    <a:lnTo>
                      <a:pt x="1249" y="11313"/>
                    </a:lnTo>
                    <a:lnTo>
                      <a:pt x="1105" y="11585"/>
                    </a:lnTo>
                    <a:lnTo>
                      <a:pt x="1394" y="11730"/>
                    </a:lnTo>
                    <a:lnTo>
                      <a:pt x="1973" y="11856"/>
                    </a:lnTo>
                    <a:lnTo>
                      <a:pt x="2498" y="11820"/>
                    </a:lnTo>
                    <a:lnTo>
                      <a:pt x="3005" y="11621"/>
                    </a:lnTo>
                    <a:lnTo>
                      <a:pt x="3675" y="11168"/>
                    </a:lnTo>
                    <a:lnTo>
                      <a:pt x="4471" y="10318"/>
                    </a:lnTo>
                    <a:lnTo>
                      <a:pt x="4815" y="9901"/>
                    </a:lnTo>
                    <a:lnTo>
                      <a:pt x="4779" y="10119"/>
                    </a:lnTo>
                    <a:lnTo>
                      <a:pt x="4815" y="10589"/>
                    </a:lnTo>
                    <a:lnTo>
                      <a:pt x="4924" y="11060"/>
                    </a:lnTo>
                    <a:lnTo>
                      <a:pt x="5141" y="11549"/>
                    </a:lnTo>
                    <a:lnTo>
                      <a:pt x="5286" y="11784"/>
                    </a:lnTo>
                    <a:lnTo>
                      <a:pt x="5521" y="12092"/>
                    </a:lnTo>
                    <a:lnTo>
                      <a:pt x="6082" y="12653"/>
                    </a:lnTo>
                    <a:lnTo>
                      <a:pt x="6770" y="13087"/>
                    </a:lnTo>
                    <a:lnTo>
                      <a:pt x="7512" y="13322"/>
                    </a:lnTo>
                    <a:lnTo>
                      <a:pt x="7910" y="13359"/>
                    </a:lnTo>
                    <a:lnTo>
                      <a:pt x="8218" y="13340"/>
                    </a:lnTo>
                    <a:lnTo>
                      <a:pt x="8526" y="13268"/>
                    </a:lnTo>
                    <a:lnTo>
                      <a:pt x="8960" y="13105"/>
                    </a:lnTo>
                    <a:lnTo>
                      <a:pt x="9612" y="12653"/>
                    </a:lnTo>
                    <a:lnTo>
                      <a:pt x="9992" y="12055"/>
                    </a:lnTo>
                    <a:lnTo>
                      <a:pt x="10064" y="11331"/>
                    </a:lnTo>
                    <a:lnTo>
                      <a:pt x="9992" y="10915"/>
                    </a:lnTo>
                    <a:lnTo>
                      <a:pt x="9847" y="10444"/>
                    </a:lnTo>
                    <a:lnTo>
                      <a:pt x="9250" y="9521"/>
                    </a:lnTo>
                    <a:lnTo>
                      <a:pt x="8833" y="9105"/>
                    </a:lnTo>
                    <a:lnTo>
                      <a:pt x="9304" y="9232"/>
                    </a:lnTo>
                    <a:lnTo>
                      <a:pt x="10173" y="9377"/>
                    </a:lnTo>
                    <a:lnTo>
                      <a:pt x="10951" y="9377"/>
                    </a:lnTo>
                    <a:lnTo>
                      <a:pt x="11639" y="9232"/>
                    </a:lnTo>
                    <a:lnTo>
                      <a:pt x="11929" y="9105"/>
                    </a:lnTo>
                    <a:lnTo>
                      <a:pt x="12128" y="8996"/>
                    </a:lnTo>
                    <a:lnTo>
                      <a:pt x="12472" y="8707"/>
                    </a:lnTo>
                    <a:lnTo>
                      <a:pt x="12761" y="8345"/>
                    </a:lnTo>
                    <a:lnTo>
                      <a:pt x="12960" y="7910"/>
                    </a:lnTo>
                    <a:lnTo>
                      <a:pt x="13033" y="7657"/>
                    </a:lnTo>
                    <a:lnTo>
                      <a:pt x="13069" y="7277"/>
                    </a:lnTo>
                    <a:lnTo>
                      <a:pt x="12906" y="6517"/>
                    </a:lnTo>
                    <a:lnTo>
                      <a:pt x="12472" y="5811"/>
                    </a:lnTo>
                    <a:lnTo>
                      <a:pt x="11802" y="5195"/>
                    </a:lnTo>
                    <a:lnTo>
                      <a:pt x="11367" y="4924"/>
                    </a:lnTo>
                    <a:lnTo>
                      <a:pt x="11078" y="4779"/>
                    </a:lnTo>
                    <a:lnTo>
                      <a:pt x="10462" y="4562"/>
                    </a:lnTo>
                    <a:lnTo>
                      <a:pt x="9811" y="4453"/>
                    </a:lnTo>
                    <a:lnTo>
                      <a:pt x="9195" y="4489"/>
                    </a:lnTo>
                    <a:lnTo>
                      <a:pt x="8906" y="4562"/>
                    </a:lnTo>
                    <a:lnTo>
                      <a:pt x="8906" y="4562"/>
                    </a:lnTo>
                    <a:lnTo>
                      <a:pt x="9033" y="4272"/>
                    </a:lnTo>
                    <a:lnTo>
                      <a:pt x="9214" y="3639"/>
                    </a:lnTo>
                    <a:lnTo>
                      <a:pt x="9250" y="2933"/>
                    </a:lnTo>
                    <a:lnTo>
                      <a:pt x="9141" y="2227"/>
                    </a:lnTo>
                    <a:lnTo>
                      <a:pt x="9033" y="1865"/>
                    </a:lnTo>
                    <a:lnTo>
                      <a:pt x="8870" y="1449"/>
                    </a:lnTo>
                    <a:lnTo>
                      <a:pt x="8417" y="779"/>
                    </a:lnTo>
                    <a:lnTo>
                      <a:pt x="7838" y="290"/>
                    </a:lnTo>
                    <a:lnTo>
                      <a:pt x="7150" y="37"/>
                    </a:lnTo>
                    <a:lnTo>
                      <a:pt x="67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1"/>
              <p:cNvSpPr/>
              <p:nvPr/>
            </p:nvSpPr>
            <p:spPr>
              <a:xfrm>
                <a:off x="4699890" y="2448370"/>
                <a:ext cx="426669" cy="36802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11585" extrusionOk="0">
                    <a:moveTo>
                      <a:pt x="6879" y="1"/>
                    </a:moveTo>
                    <a:lnTo>
                      <a:pt x="6408" y="73"/>
                    </a:lnTo>
                    <a:lnTo>
                      <a:pt x="5974" y="272"/>
                    </a:lnTo>
                    <a:lnTo>
                      <a:pt x="5630" y="562"/>
                    </a:lnTo>
                    <a:lnTo>
                      <a:pt x="5485" y="743"/>
                    </a:lnTo>
                    <a:lnTo>
                      <a:pt x="5322" y="1014"/>
                    </a:lnTo>
                    <a:lnTo>
                      <a:pt x="5105" y="1630"/>
                    </a:lnTo>
                    <a:lnTo>
                      <a:pt x="5032" y="2354"/>
                    </a:lnTo>
                    <a:lnTo>
                      <a:pt x="5087" y="3150"/>
                    </a:lnTo>
                    <a:lnTo>
                      <a:pt x="5177" y="3548"/>
                    </a:lnTo>
                    <a:lnTo>
                      <a:pt x="4869" y="3277"/>
                    </a:lnTo>
                    <a:lnTo>
                      <a:pt x="4127" y="2824"/>
                    </a:lnTo>
                    <a:lnTo>
                      <a:pt x="3331" y="2480"/>
                    </a:lnTo>
                    <a:lnTo>
                      <a:pt x="2516" y="2317"/>
                    </a:lnTo>
                    <a:lnTo>
                      <a:pt x="2118" y="2299"/>
                    </a:lnTo>
                    <a:lnTo>
                      <a:pt x="1810" y="2299"/>
                    </a:lnTo>
                    <a:lnTo>
                      <a:pt x="1304" y="2408"/>
                    </a:lnTo>
                    <a:lnTo>
                      <a:pt x="869" y="2607"/>
                    </a:lnTo>
                    <a:lnTo>
                      <a:pt x="507" y="2878"/>
                    </a:lnTo>
                    <a:lnTo>
                      <a:pt x="362" y="3059"/>
                    </a:lnTo>
                    <a:lnTo>
                      <a:pt x="218" y="3277"/>
                    </a:lnTo>
                    <a:lnTo>
                      <a:pt x="37" y="3693"/>
                    </a:lnTo>
                    <a:lnTo>
                      <a:pt x="0" y="4073"/>
                    </a:lnTo>
                    <a:lnTo>
                      <a:pt x="37" y="4435"/>
                    </a:lnTo>
                    <a:lnTo>
                      <a:pt x="254" y="4942"/>
                    </a:lnTo>
                    <a:lnTo>
                      <a:pt x="724" y="5503"/>
                    </a:lnTo>
                    <a:lnTo>
                      <a:pt x="978" y="5738"/>
                    </a:lnTo>
                    <a:lnTo>
                      <a:pt x="1213" y="5919"/>
                    </a:lnTo>
                    <a:lnTo>
                      <a:pt x="1720" y="6245"/>
                    </a:lnTo>
                    <a:lnTo>
                      <a:pt x="2281" y="6499"/>
                    </a:lnTo>
                    <a:lnTo>
                      <a:pt x="2878" y="6661"/>
                    </a:lnTo>
                    <a:lnTo>
                      <a:pt x="3186" y="6698"/>
                    </a:lnTo>
                    <a:lnTo>
                      <a:pt x="3114" y="6734"/>
                    </a:lnTo>
                    <a:lnTo>
                      <a:pt x="3023" y="6752"/>
                    </a:lnTo>
                    <a:lnTo>
                      <a:pt x="2553" y="6951"/>
                    </a:lnTo>
                    <a:lnTo>
                      <a:pt x="1629" y="7585"/>
                    </a:lnTo>
                    <a:lnTo>
                      <a:pt x="869" y="8399"/>
                    </a:lnTo>
                    <a:lnTo>
                      <a:pt x="471" y="9069"/>
                    </a:lnTo>
                    <a:lnTo>
                      <a:pt x="326" y="9539"/>
                    </a:lnTo>
                    <a:lnTo>
                      <a:pt x="308" y="9775"/>
                    </a:lnTo>
                    <a:lnTo>
                      <a:pt x="290" y="9974"/>
                    </a:lnTo>
                    <a:lnTo>
                      <a:pt x="381" y="10426"/>
                    </a:lnTo>
                    <a:lnTo>
                      <a:pt x="616" y="10897"/>
                    </a:lnTo>
                    <a:lnTo>
                      <a:pt x="1105" y="11368"/>
                    </a:lnTo>
                    <a:lnTo>
                      <a:pt x="1467" y="11585"/>
                    </a:lnTo>
                    <a:lnTo>
                      <a:pt x="1611" y="11313"/>
                    </a:lnTo>
                    <a:lnTo>
                      <a:pt x="1358" y="11168"/>
                    </a:lnTo>
                    <a:lnTo>
                      <a:pt x="960" y="10843"/>
                    </a:lnTo>
                    <a:lnTo>
                      <a:pt x="706" y="10444"/>
                    </a:lnTo>
                    <a:lnTo>
                      <a:pt x="598" y="10028"/>
                    </a:lnTo>
                    <a:lnTo>
                      <a:pt x="598" y="9793"/>
                    </a:lnTo>
                    <a:lnTo>
                      <a:pt x="634" y="9594"/>
                    </a:lnTo>
                    <a:lnTo>
                      <a:pt x="761" y="9159"/>
                    </a:lnTo>
                    <a:lnTo>
                      <a:pt x="1123" y="8544"/>
                    </a:lnTo>
                    <a:lnTo>
                      <a:pt x="1847" y="7802"/>
                    </a:lnTo>
                    <a:lnTo>
                      <a:pt x="2697" y="7223"/>
                    </a:lnTo>
                    <a:lnTo>
                      <a:pt x="3132" y="7042"/>
                    </a:lnTo>
                    <a:lnTo>
                      <a:pt x="3403" y="6951"/>
                    </a:lnTo>
                    <a:lnTo>
                      <a:pt x="3693" y="6879"/>
                    </a:lnTo>
                    <a:lnTo>
                      <a:pt x="4019" y="6788"/>
                    </a:lnTo>
                    <a:lnTo>
                      <a:pt x="4345" y="6680"/>
                    </a:lnTo>
                    <a:lnTo>
                      <a:pt x="4435" y="6607"/>
                    </a:lnTo>
                    <a:lnTo>
                      <a:pt x="4435" y="6499"/>
                    </a:lnTo>
                    <a:lnTo>
                      <a:pt x="4381" y="6408"/>
                    </a:lnTo>
                    <a:lnTo>
                      <a:pt x="4254" y="6390"/>
                    </a:lnTo>
                    <a:lnTo>
                      <a:pt x="3838" y="6444"/>
                    </a:lnTo>
                    <a:lnTo>
                      <a:pt x="3005" y="6390"/>
                    </a:lnTo>
                    <a:lnTo>
                      <a:pt x="2209" y="6155"/>
                    </a:lnTo>
                    <a:lnTo>
                      <a:pt x="1485" y="5756"/>
                    </a:lnTo>
                    <a:lnTo>
                      <a:pt x="1177" y="5503"/>
                    </a:lnTo>
                    <a:lnTo>
                      <a:pt x="833" y="5195"/>
                    </a:lnTo>
                    <a:lnTo>
                      <a:pt x="417" y="4616"/>
                    </a:lnTo>
                    <a:lnTo>
                      <a:pt x="290" y="4073"/>
                    </a:lnTo>
                    <a:lnTo>
                      <a:pt x="417" y="3530"/>
                    </a:lnTo>
                    <a:lnTo>
                      <a:pt x="598" y="3240"/>
                    </a:lnTo>
                    <a:lnTo>
                      <a:pt x="761" y="3059"/>
                    </a:lnTo>
                    <a:lnTo>
                      <a:pt x="1123" y="2806"/>
                    </a:lnTo>
                    <a:lnTo>
                      <a:pt x="1720" y="2607"/>
                    </a:lnTo>
                    <a:lnTo>
                      <a:pt x="2100" y="2589"/>
                    </a:lnTo>
                    <a:lnTo>
                      <a:pt x="2118" y="2589"/>
                    </a:lnTo>
                    <a:lnTo>
                      <a:pt x="2571" y="2625"/>
                    </a:lnTo>
                    <a:lnTo>
                      <a:pt x="3494" y="2860"/>
                    </a:lnTo>
                    <a:lnTo>
                      <a:pt x="4381" y="3295"/>
                    </a:lnTo>
                    <a:lnTo>
                      <a:pt x="5123" y="3892"/>
                    </a:lnTo>
                    <a:lnTo>
                      <a:pt x="5412" y="4254"/>
                    </a:lnTo>
                    <a:lnTo>
                      <a:pt x="5503" y="4327"/>
                    </a:lnTo>
                    <a:lnTo>
                      <a:pt x="5612" y="4290"/>
                    </a:lnTo>
                    <a:lnTo>
                      <a:pt x="5684" y="4218"/>
                    </a:lnTo>
                    <a:lnTo>
                      <a:pt x="5684" y="4109"/>
                    </a:lnTo>
                    <a:lnTo>
                      <a:pt x="5521" y="3657"/>
                    </a:lnTo>
                    <a:lnTo>
                      <a:pt x="5358" y="2752"/>
                    </a:lnTo>
                    <a:lnTo>
                      <a:pt x="5358" y="1919"/>
                    </a:lnTo>
                    <a:lnTo>
                      <a:pt x="5557" y="1213"/>
                    </a:lnTo>
                    <a:lnTo>
                      <a:pt x="5738" y="924"/>
                    </a:lnTo>
                    <a:lnTo>
                      <a:pt x="5847" y="761"/>
                    </a:lnTo>
                    <a:lnTo>
                      <a:pt x="6155" y="525"/>
                    </a:lnTo>
                    <a:lnTo>
                      <a:pt x="6498" y="363"/>
                    </a:lnTo>
                    <a:lnTo>
                      <a:pt x="6915" y="290"/>
                    </a:lnTo>
                    <a:lnTo>
                      <a:pt x="7132" y="290"/>
                    </a:lnTo>
                    <a:lnTo>
                      <a:pt x="7458" y="326"/>
                    </a:lnTo>
                    <a:lnTo>
                      <a:pt x="8055" y="562"/>
                    </a:lnTo>
                    <a:lnTo>
                      <a:pt x="8562" y="996"/>
                    </a:lnTo>
                    <a:lnTo>
                      <a:pt x="8960" y="1593"/>
                    </a:lnTo>
                    <a:lnTo>
                      <a:pt x="9105" y="1955"/>
                    </a:lnTo>
                    <a:lnTo>
                      <a:pt x="9232" y="2372"/>
                    </a:lnTo>
                    <a:lnTo>
                      <a:pt x="9322" y="3222"/>
                    </a:lnTo>
                    <a:lnTo>
                      <a:pt x="9177" y="3983"/>
                    </a:lnTo>
                    <a:lnTo>
                      <a:pt x="8870" y="4652"/>
                    </a:lnTo>
                    <a:lnTo>
                      <a:pt x="8634" y="4906"/>
                    </a:lnTo>
                    <a:lnTo>
                      <a:pt x="8598" y="4942"/>
                    </a:lnTo>
                    <a:lnTo>
                      <a:pt x="8562" y="4978"/>
                    </a:lnTo>
                    <a:lnTo>
                      <a:pt x="8526" y="5014"/>
                    </a:lnTo>
                    <a:lnTo>
                      <a:pt x="8526" y="5141"/>
                    </a:lnTo>
                    <a:lnTo>
                      <a:pt x="8562" y="5177"/>
                    </a:lnTo>
                    <a:lnTo>
                      <a:pt x="8598" y="5213"/>
                    </a:lnTo>
                    <a:lnTo>
                      <a:pt x="8707" y="5232"/>
                    </a:lnTo>
                    <a:lnTo>
                      <a:pt x="8761" y="5195"/>
                    </a:lnTo>
                    <a:lnTo>
                      <a:pt x="8797" y="5159"/>
                    </a:lnTo>
                    <a:lnTo>
                      <a:pt x="8833" y="5141"/>
                    </a:lnTo>
                    <a:lnTo>
                      <a:pt x="9105" y="4942"/>
                    </a:lnTo>
                    <a:lnTo>
                      <a:pt x="9775" y="4761"/>
                    </a:lnTo>
                    <a:lnTo>
                      <a:pt x="10517" y="4797"/>
                    </a:lnTo>
                    <a:lnTo>
                      <a:pt x="11241" y="5032"/>
                    </a:lnTo>
                    <a:lnTo>
                      <a:pt x="11585" y="5195"/>
                    </a:lnTo>
                    <a:lnTo>
                      <a:pt x="11892" y="5376"/>
                    </a:lnTo>
                    <a:lnTo>
                      <a:pt x="12490" y="5865"/>
                    </a:lnTo>
                    <a:lnTo>
                      <a:pt x="12924" y="6480"/>
                    </a:lnTo>
                    <a:lnTo>
                      <a:pt x="13105" y="7023"/>
                    </a:lnTo>
                    <a:lnTo>
                      <a:pt x="13123" y="7404"/>
                    </a:lnTo>
                    <a:lnTo>
                      <a:pt x="13087" y="7603"/>
                    </a:lnTo>
                    <a:lnTo>
                      <a:pt x="12960" y="8019"/>
                    </a:lnTo>
                    <a:lnTo>
                      <a:pt x="12616" y="8490"/>
                    </a:lnTo>
                    <a:lnTo>
                      <a:pt x="12327" y="8743"/>
                    </a:lnTo>
                    <a:lnTo>
                      <a:pt x="12146" y="8833"/>
                    </a:lnTo>
                    <a:lnTo>
                      <a:pt x="11820" y="8978"/>
                    </a:lnTo>
                    <a:lnTo>
                      <a:pt x="11005" y="9087"/>
                    </a:lnTo>
                    <a:lnTo>
                      <a:pt x="10064" y="9014"/>
                    </a:lnTo>
                    <a:lnTo>
                      <a:pt x="8996" y="8725"/>
                    </a:lnTo>
                    <a:lnTo>
                      <a:pt x="8417" y="8508"/>
                    </a:lnTo>
                    <a:lnTo>
                      <a:pt x="8308" y="8490"/>
                    </a:lnTo>
                    <a:lnTo>
                      <a:pt x="8236" y="8580"/>
                    </a:lnTo>
                    <a:lnTo>
                      <a:pt x="8200" y="8689"/>
                    </a:lnTo>
                    <a:lnTo>
                      <a:pt x="8290" y="8779"/>
                    </a:lnTo>
                    <a:lnTo>
                      <a:pt x="8616" y="8996"/>
                    </a:lnTo>
                    <a:lnTo>
                      <a:pt x="9195" y="9503"/>
                    </a:lnTo>
                    <a:lnTo>
                      <a:pt x="9648" y="10082"/>
                    </a:lnTo>
                    <a:lnTo>
                      <a:pt x="9974" y="10698"/>
                    </a:lnTo>
                    <a:lnTo>
                      <a:pt x="10064" y="10987"/>
                    </a:lnTo>
                    <a:lnTo>
                      <a:pt x="10354" y="10915"/>
                    </a:lnTo>
                    <a:lnTo>
                      <a:pt x="10209" y="10444"/>
                    </a:lnTo>
                    <a:lnTo>
                      <a:pt x="9612" y="9521"/>
                    </a:lnTo>
                    <a:lnTo>
                      <a:pt x="9195" y="9105"/>
                    </a:lnTo>
                    <a:lnTo>
                      <a:pt x="9666" y="9232"/>
                    </a:lnTo>
                    <a:lnTo>
                      <a:pt x="10535" y="9377"/>
                    </a:lnTo>
                    <a:lnTo>
                      <a:pt x="11313" y="9377"/>
                    </a:lnTo>
                    <a:lnTo>
                      <a:pt x="12001" y="9232"/>
                    </a:lnTo>
                    <a:lnTo>
                      <a:pt x="12291" y="9105"/>
                    </a:lnTo>
                    <a:lnTo>
                      <a:pt x="12490" y="8996"/>
                    </a:lnTo>
                    <a:lnTo>
                      <a:pt x="12834" y="8707"/>
                    </a:lnTo>
                    <a:lnTo>
                      <a:pt x="13123" y="8345"/>
                    </a:lnTo>
                    <a:lnTo>
                      <a:pt x="13322" y="7910"/>
                    </a:lnTo>
                    <a:lnTo>
                      <a:pt x="13395" y="7657"/>
                    </a:lnTo>
                    <a:lnTo>
                      <a:pt x="13431" y="7277"/>
                    </a:lnTo>
                    <a:lnTo>
                      <a:pt x="13268" y="6517"/>
                    </a:lnTo>
                    <a:lnTo>
                      <a:pt x="12834" y="5811"/>
                    </a:lnTo>
                    <a:lnTo>
                      <a:pt x="12164" y="5195"/>
                    </a:lnTo>
                    <a:lnTo>
                      <a:pt x="11729" y="4924"/>
                    </a:lnTo>
                    <a:lnTo>
                      <a:pt x="11440" y="4779"/>
                    </a:lnTo>
                    <a:lnTo>
                      <a:pt x="10824" y="4562"/>
                    </a:lnTo>
                    <a:lnTo>
                      <a:pt x="10173" y="4453"/>
                    </a:lnTo>
                    <a:lnTo>
                      <a:pt x="9557" y="4489"/>
                    </a:lnTo>
                    <a:lnTo>
                      <a:pt x="9268" y="4562"/>
                    </a:lnTo>
                    <a:lnTo>
                      <a:pt x="9268" y="4562"/>
                    </a:lnTo>
                    <a:lnTo>
                      <a:pt x="9395" y="4272"/>
                    </a:lnTo>
                    <a:lnTo>
                      <a:pt x="9576" y="3639"/>
                    </a:lnTo>
                    <a:lnTo>
                      <a:pt x="9612" y="2933"/>
                    </a:lnTo>
                    <a:lnTo>
                      <a:pt x="9503" y="2227"/>
                    </a:lnTo>
                    <a:lnTo>
                      <a:pt x="9395" y="1865"/>
                    </a:lnTo>
                    <a:lnTo>
                      <a:pt x="9232" y="1449"/>
                    </a:lnTo>
                    <a:lnTo>
                      <a:pt x="8779" y="779"/>
                    </a:lnTo>
                    <a:lnTo>
                      <a:pt x="8200" y="290"/>
                    </a:lnTo>
                    <a:lnTo>
                      <a:pt x="7530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1"/>
              <p:cNvSpPr/>
              <p:nvPr/>
            </p:nvSpPr>
            <p:spPr>
              <a:xfrm>
                <a:off x="4852851" y="2595580"/>
                <a:ext cx="112139" cy="11213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30" extrusionOk="0">
                    <a:moveTo>
                      <a:pt x="1484" y="0"/>
                    </a:moveTo>
                    <a:lnTo>
                      <a:pt x="1140" y="109"/>
                    </a:lnTo>
                    <a:lnTo>
                      <a:pt x="815" y="254"/>
                    </a:lnTo>
                    <a:lnTo>
                      <a:pt x="308" y="742"/>
                    </a:lnTo>
                    <a:lnTo>
                      <a:pt x="36" y="1358"/>
                    </a:lnTo>
                    <a:lnTo>
                      <a:pt x="0" y="2046"/>
                    </a:lnTo>
                    <a:lnTo>
                      <a:pt x="109" y="2389"/>
                    </a:lnTo>
                    <a:lnTo>
                      <a:pt x="254" y="2733"/>
                    </a:lnTo>
                    <a:lnTo>
                      <a:pt x="742" y="3222"/>
                    </a:lnTo>
                    <a:lnTo>
                      <a:pt x="1358" y="3512"/>
                    </a:lnTo>
                    <a:lnTo>
                      <a:pt x="2045" y="3530"/>
                    </a:lnTo>
                    <a:lnTo>
                      <a:pt x="2389" y="3439"/>
                    </a:lnTo>
                    <a:lnTo>
                      <a:pt x="2733" y="3276"/>
                    </a:lnTo>
                    <a:lnTo>
                      <a:pt x="3222" y="2806"/>
                    </a:lnTo>
                    <a:lnTo>
                      <a:pt x="3512" y="2172"/>
                    </a:lnTo>
                    <a:lnTo>
                      <a:pt x="3530" y="1484"/>
                    </a:lnTo>
                    <a:lnTo>
                      <a:pt x="3439" y="1141"/>
                    </a:lnTo>
                    <a:lnTo>
                      <a:pt x="3276" y="815"/>
                    </a:lnTo>
                    <a:lnTo>
                      <a:pt x="2806" y="308"/>
                    </a:lnTo>
                    <a:lnTo>
                      <a:pt x="2190" y="36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1"/>
              <p:cNvSpPr/>
              <p:nvPr/>
            </p:nvSpPr>
            <p:spPr>
              <a:xfrm>
                <a:off x="4848245" y="2590974"/>
                <a:ext cx="121924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711" extrusionOk="0">
                    <a:moveTo>
                      <a:pt x="1593" y="0"/>
                    </a:moveTo>
                    <a:lnTo>
                      <a:pt x="1231" y="109"/>
                    </a:lnTo>
                    <a:lnTo>
                      <a:pt x="869" y="272"/>
                    </a:lnTo>
                    <a:lnTo>
                      <a:pt x="326" y="797"/>
                    </a:lnTo>
                    <a:lnTo>
                      <a:pt x="37" y="1467"/>
                    </a:lnTo>
                    <a:lnTo>
                      <a:pt x="0" y="2227"/>
                    </a:lnTo>
                    <a:lnTo>
                      <a:pt x="109" y="2589"/>
                    </a:lnTo>
                    <a:lnTo>
                      <a:pt x="399" y="2498"/>
                    </a:lnTo>
                    <a:lnTo>
                      <a:pt x="290" y="2172"/>
                    </a:lnTo>
                    <a:lnTo>
                      <a:pt x="326" y="1539"/>
                    </a:lnTo>
                    <a:lnTo>
                      <a:pt x="580" y="978"/>
                    </a:lnTo>
                    <a:lnTo>
                      <a:pt x="1032" y="525"/>
                    </a:lnTo>
                    <a:lnTo>
                      <a:pt x="1340" y="399"/>
                    </a:lnTo>
                    <a:lnTo>
                      <a:pt x="1647" y="308"/>
                    </a:lnTo>
                    <a:lnTo>
                      <a:pt x="2281" y="326"/>
                    </a:lnTo>
                    <a:lnTo>
                      <a:pt x="2589" y="435"/>
                    </a:lnTo>
                    <a:lnTo>
                      <a:pt x="2878" y="580"/>
                    </a:lnTo>
                    <a:lnTo>
                      <a:pt x="3295" y="1050"/>
                    </a:lnTo>
                    <a:lnTo>
                      <a:pt x="3439" y="1340"/>
                    </a:lnTo>
                    <a:lnTo>
                      <a:pt x="3530" y="1648"/>
                    </a:lnTo>
                    <a:lnTo>
                      <a:pt x="3512" y="2281"/>
                    </a:lnTo>
                    <a:lnTo>
                      <a:pt x="3403" y="2589"/>
                    </a:lnTo>
                    <a:lnTo>
                      <a:pt x="3240" y="2878"/>
                    </a:lnTo>
                    <a:lnTo>
                      <a:pt x="2788" y="3295"/>
                    </a:lnTo>
                    <a:lnTo>
                      <a:pt x="2498" y="3439"/>
                    </a:lnTo>
                    <a:lnTo>
                      <a:pt x="2589" y="3711"/>
                    </a:lnTo>
                    <a:lnTo>
                      <a:pt x="2951" y="3566"/>
                    </a:lnTo>
                    <a:lnTo>
                      <a:pt x="3494" y="3041"/>
                    </a:lnTo>
                    <a:lnTo>
                      <a:pt x="3675" y="2715"/>
                    </a:lnTo>
                    <a:lnTo>
                      <a:pt x="3801" y="2353"/>
                    </a:lnTo>
                    <a:lnTo>
                      <a:pt x="3838" y="1593"/>
                    </a:lnTo>
                    <a:lnTo>
                      <a:pt x="3711" y="1231"/>
                    </a:lnTo>
                    <a:lnTo>
                      <a:pt x="3566" y="887"/>
                    </a:lnTo>
                    <a:lnTo>
                      <a:pt x="3041" y="344"/>
                    </a:lnTo>
                    <a:lnTo>
                      <a:pt x="2715" y="163"/>
                    </a:lnTo>
                    <a:lnTo>
                      <a:pt x="2353" y="19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1"/>
              <p:cNvSpPr/>
              <p:nvPr/>
            </p:nvSpPr>
            <p:spPr>
              <a:xfrm>
                <a:off x="4848245" y="2594437"/>
                <a:ext cx="82246" cy="11846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729" extrusionOk="0">
                    <a:moveTo>
                      <a:pt x="1231" y="0"/>
                    </a:moveTo>
                    <a:lnTo>
                      <a:pt x="869" y="163"/>
                    </a:lnTo>
                    <a:lnTo>
                      <a:pt x="326" y="688"/>
                    </a:lnTo>
                    <a:lnTo>
                      <a:pt x="37" y="1358"/>
                    </a:lnTo>
                    <a:lnTo>
                      <a:pt x="0" y="2118"/>
                    </a:lnTo>
                    <a:lnTo>
                      <a:pt x="109" y="2480"/>
                    </a:lnTo>
                    <a:lnTo>
                      <a:pt x="236" y="2769"/>
                    </a:lnTo>
                    <a:lnTo>
                      <a:pt x="598" y="3222"/>
                    </a:lnTo>
                    <a:lnTo>
                      <a:pt x="1068" y="3548"/>
                    </a:lnTo>
                    <a:lnTo>
                      <a:pt x="1629" y="3711"/>
                    </a:lnTo>
                    <a:lnTo>
                      <a:pt x="1919" y="3729"/>
                    </a:lnTo>
                    <a:lnTo>
                      <a:pt x="2263" y="3711"/>
                    </a:lnTo>
                    <a:lnTo>
                      <a:pt x="2589" y="3602"/>
                    </a:lnTo>
                    <a:lnTo>
                      <a:pt x="2498" y="3330"/>
                    </a:lnTo>
                    <a:lnTo>
                      <a:pt x="2172" y="3421"/>
                    </a:lnTo>
                    <a:lnTo>
                      <a:pt x="1539" y="3403"/>
                    </a:lnTo>
                    <a:lnTo>
                      <a:pt x="978" y="3149"/>
                    </a:lnTo>
                    <a:lnTo>
                      <a:pt x="525" y="2679"/>
                    </a:lnTo>
                    <a:lnTo>
                      <a:pt x="399" y="2389"/>
                    </a:lnTo>
                    <a:lnTo>
                      <a:pt x="290" y="2063"/>
                    </a:lnTo>
                    <a:lnTo>
                      <a:pt x="326" y="1430"/>
                    </a:lnTo>
                    <a:lnTo>
                      <a:pt x="580" y="869"/>
                    </a:lnTo>
                    <a:lnTo>
                      <a:pt x="1032" y="416"/>
                    </a:lnTo>
                    <a:lnTo>
                      <a:pt x="1340" y="29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9" name="Google Shape;1509;p41"/>
            <p:cNvSpPr/>
            <p:nvPr/>
          </p:nvSpPr>
          <p:spPr>
            <a:xfrm>
              <a:off x="-34950" y="4192797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-34937" y="4497093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1" name="Google Shape;1511;p41"/>
            <p:cNvGrpSpPr/>
            <p:nvPr/>
          </p:nvGrpSpPr>
          <p:grpSpPr>
            <a:xfrm>
              <a:off x="5221850" y="228966"/>
              <a:ext cx="1741285" cy="878995"/>
              <a:chOff x="3621900" y="179016"/>
              <a:chExt cx="1741285" cy="878995"/>
            </a:xfrm>
          </p:grpSpPr>
          <p:grpSp>
            <p:nvGrpSpPr>
              <p:cNvPr id="1512" name="Google Shape;1512;p41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513" name="Google Shape;1513;p41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1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1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6" name="Google Shape;1516;p41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517" name="Google Shape;1517;p41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20" name="Google Shape;1520;p41"/>
            <p:cNvGrpSpPr/>
            <p:nvPr/>
          </p:nvGrpSpPr>
          <p:grpSpPr>
            <a:xfrm flipH="1">
              <a:off x="6963125" y="534991"/>
              <a:ext cx="1741285" cy="878995"/>
              <a:chOff x="3621900" y="179016"/>
              <a:chExt cx="1741285" cy="878995"/>
            </a:xfrm>
          </p:grpSpPr>
          <p:grpSp>
            <p:nvGrpSpPr>
              <p:cNvPr id="1521" name="Google Shape;1521;p41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522" name="Google Shape;1522;p41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1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1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5" name="Google Shape;1525;p41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526" name="Google Shape;1526;p41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29" name="Google Shape;1529;p41"/>
            <p:cNvGrpSpPr/>
            <p:nvPr/>
          </p:nvGrpSpPr>
          <p:grpSpPr>
            <a:xfrm flipH="1">
              <a:off x="-34958" y="534988"/>
              <a:ext cx="830700" cy="1342762"/>
              <a:chOff x="5217955" y="2289659"/>
              <a:chExt cx="980409" cy="1584754"/>
            </a:xfrm>
          </p:grpSpPr>
          <p:sp>
            <p:nvSpPr>
              <p:cNvPr id="1530" name="Google Shape;1530;p41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1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1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1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1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1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1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1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1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1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1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1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1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1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41"/>
            <p:cNvGrpSpPr/>
            <p:nvPr/>
          </p:nvGrpSpPr>
          <p:grpSpPr>
            <a:xfrm flipH="1">
              <a:off x="-220648" y="2201287"/>
              <a:ext cx="731688" cy="1342774"/>
              <a:chOff x="4699890" y="2448370"/>
              <a:chExt cx="872304" cy="1600828"/>
            </a:xfrm>
          </p:grpSpPr>
          <p:sp>
            <p:nvSpPr>
              <p:cNvPr id="1545" name="Google Shape;1545;p41"/>
              <p:cNvSpPr/>
              <p:nvPr/>
            </p:nvSpPr>
            <p:spPr>
              <a:xfrm>
                <a:off x="4886779" y="2742759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1"/>
                    </a:moveTo>
                    <a:lnTo>
                      <a:pt x="0" y="272"/>
                    </a:lnTo>
                    <a:lnTo>
                      <a:pt x="109" y="761"/>
                    </a:lnTo>
                    <a:lnTo>
                      <a:pt x="489" y="1684"/>
                    </a:lnTo>
                    <a:lnTo>
                      <a:pt x="1285" y="2897"/>
                    </a:lnTo>
                    <a:lnTo>
                      <a:pt x="1882" y="3639"/>
                    </a:lnTo>
                    <a:lnTo>
                      <a:pt x="2244" y="4073"/>
                    </a:lnTo>
                    <a:lnTo>
                      <a:pt x="2570" y="4490"/>
                    </a:lnTo>
                    <a:lnTo>
                      <a:pt x="2987" y="5105"/>
                    </a:lnTo>
                    <a:lnTo>
                      <a:pt x="3765" y="6336"/>
                    </a:lnTo>
                    <a:lnTo>
                      <a:pt x="4489" y="7712"/>
                    </a:lnTo>
                    <a:lnTo>
                      <a:pt x="5213" y="9250"/>
                    </a:lnTo>
                    <a:lnTo>
                      <a:pt x="5575" y="10137"/>
                    </a:lnTo>
                    <a:lnTo>
                      <a:pt x="6064" y="11332"/>
                    </a:lnTo>
                    <a:lnTo>
                      <a:pt x="6987" y="13848"/>
                    </a:lnTo>
                    <a:lnTo>
                      <a:pt x="7874" y="16545"/>
                    </a:lnTo>
                    <a:lnTo>
                      <a:pt x="8743" y="19441"/>
                    </a:lnTo>
                    <a:lnTo>
                      <a:pt x="9141" y="20961"/>
                    </a:lnTo>
                    <a:lnTo>
                      <a:pt x="9521" y="22319"/>
                    </a:lnTo>
                    <a:lnTo>
                      <a:pt x="10353" y="25106"/>
                    </a:lnTo>
                    <a:lnTo>
                      <a:pt x="11331" y="27930"/>
                    </a:lnTo>
                    <a:lnTo>
                      <a:pt x="12471" y="30717"/>
                    </a:lnTo>
                    <a:lnTo>
                      <a:pt x="13811" y="33396"/>
                    </a:lnTo>
                    <a:lnTo>
                      <a:pt x="14969" y="35297"/>
                    </a:lnTo>
                    <a:lnTo>
                      <a:pt x="15820" y="36491"/>
                    </a:lnTo>
                    <a:lnTo>
                      <a:pt x="16743" y="37632"/>
                    </a:lnTo>
                    <a:lnTo>
                      <a:pt x="17720" y="38681"/>
                    </a:lnTo>
                    <a:lnTo>
                      <a:pt x="18770" y="39659"/>
                    </a:lnTo>
                    <a:lnTo>
                      <a:pt x="19892" y="40528"/>
                    </a:lnTo>
                    <a:lnTo>
                      <a:pt x="20490" y="40926"/>
                    </a:lnTo>
                    <a:lnTo>
                      <a:pt x="21377" y="39532"/>
                    </a:lnTo>
                    <a:lnTo>
                      <a:pt x="20834" y="39170"/>
                    </a:lnTo>
                    <a:lnTo>
                      <a:pt x="19784" y="38356"/>
                    </a:lnTo>
                    <a:lnTo>
                      <a:pt x="18806" y="37451"/>
                    </a:lnTo>
                    <a:lnTo>
                      <a:pt x="17901" y="36455"/>
                    </a:lnTo>
                    <a:lnTo>
                      <a:pt x="16634" y="34826"/>
                    </a:lnTo>
                    <a:lnTo>
                      <a:pt x="15168" y="32437"/>
                    </a:lnTo>
                    <a:lnTo>
                      <a:pt x="13901" y="29885"/>
                    </a:lnTo>
                    <a:lnTo>
                      <a:pt x="12815" y="27206"/>
                    </a:lnTo>
                    <a:lnTo>
                      <a:pt x="11892" y="24509"/>
                    </a:lnTo>
                    <a:lnTo>
                      <a:pt x="11096" y="21830"/>
                    </a:lnTo>
                    <a:lnTo>
                      <a:pt x="10734" y="20545"/>
                    </a:lnTo>
                    <a:lnTo>
                      <a:pt x="10317" y="18988"/>
                    </a:lnTo>
                    <a:lnTo>
                      <a:pt x="9448" y="16038"/>
                    </a:lnTo>
                    <a:lnTo>
                      <a:pt x="8543" y="13305"/>
                    </a:lnTo>
                    <a:lnTo>
                      <a:pt x="7602" y="10716"/>
                    </a:lnTo>
                    <a:lnTo>
                      <a:pt x="7113" y="9504"/>
                    </a:lnTo>
                    <a:lnTo>
                      <a:pt x="6715" y="8580"/>
                    </a:lnTo>
                    <a:lnTo>
                      <a:pt x="5955" y="6933"/>
                    </a:lnTo>
                    <a:lnTo>
                      <a:pt x="5177" y="5503"/>
                    </a:lnTo>
                    <a:lnTo>
                      <a:pt x="4344" y="4164"/>
                    </a:lnTo>
                    <a:lnTo>
                      <a:pt x="3892" y="3530"/>
                    </a:lnTo>
                    <a:lnTo>
                      <a:pt x="3548" y="3060"/>
                    </a:lnTo>
                    <a:lnTo>
                      <a:pt x="3168" y="2589"/>
                    </a:lnTo>
                    <a:lnTo>
                      <a:pt x="2643" y="1956"/>
                    </a:lnTo>
                    <a:lnTo>
                      <a:pt x="1991" y="996"/>
                    </a:lnTo>
                    <a:lnTo>
                      <a:pt x="1701" y="32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1"/>
              <p:cNvSpPr/>
              <p:nvPr/>
            </p:nvSpPr>
            <p:spPr>
              <a:xfrm>
                <a:off x="4882172" y="2741615"/>
                <a:ext cx="690022" cy="1307582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61" extrusionOk="0">
                    <a:moveTo>
                      <a:pt x="1919" y="1"/>
                    </a:moveTo>
                    <a:lnTo>
                      <a:pt x="1611" y="55"/>
                    </a:lnTo>
                    <a:lnTo>
                      <a:pt x="1702" y="399"/>
                    </a:lnTo>
                    <a:lnTo>
                      <a:pt x="2009" y="1087"/>
                    </a:lnTo>
                    <a:lnTo>
                      <a:pt x="2661" y="2082"/>
                    </a:lnTo>
                    <a:lnTo>
                      <a:pt x="3186" y="2716"/>
                    </a:lnTo>
                    <a:lnTo>
                      <a:pt x="3566" y="3186"/>
                    </a:lnTo>
                    <a:lnTo>
                      <a:pt x="3910" y="3657"/>
                    </a:lnTo>
                    <a:lnTo>
                      <a:pt x="4362" y="4290"/>
                    </a:lnTo>
                    <a:lnTo>
                      <a:pt x="5195" y="5612"/>
                    </a:lnTo>
                    <a:lnTo>
                      <a:pt x="5973" y="7042"/>
                    </a:lnTo>
                    <a:lnTo>
                      <a:pt x="6734" y="8671"/>
                    </a:lnTo>
                    <a:lnTo>
                      <a:pt x="7114" y="9594"/>
                    </a:lnTo>
                    <a:lnTo>
                      <a:pt x="7602" y="10825"/>
                    </a:lnTo>
                    <a:lnTo>
                      <a:pt x="8544" y="13395"/>
                    </a:lnTo>
                    <a:lnTo>
                      <a:pt x="9449" y="16128"/>
                    </a:lnTo>
                    <a:lnTo>
                      <a:pt x="10317" y="19060"/>
                    </a:lnTo>
                    <a:lnTo>
                      <a:pt x="10734" y="20617"/>
                    </a:lnTo>
                    <a:lnTo>
                      <a:pt x="11096" y="21902"/>
                    </a:lnTo>
                    <a:lnTo>
                      <a:pt x="11874" y="24563"/>
                    </a:lnTo>
                    <a:lnTo>
                      <a:pt x="12797" y="27260"/>
                    </a:lnTo>
                    <a:lnTo>
                      <a:pt x="13883" y="29921"/>
                    </a:lnTo>
                    <a:lnTo>
                      <a:pt x="15150" y="32491"/>
                    </a:lnTo>
                    <a:lnTo>
                      <a:pt x="16598" y="34880"/>
                    </a:lnTo>
                    <a:lnTo>
                      <a:pt x="17847" y="36509"/>
                    </a:lnTo>
                    <a:lnTo>
                      <a:pt x="18752" y="37505"/>
                    </a:lnTo>
                    <a:lnTo>
                      <a:pt x="19730" y="38410"/>
                    </a:lnTo>
                    <a:lnTo>
                      <a:pt x="20761" y="39242"/>
                    </a:lnTo>
                    <a:lnTo>
                      <a:pt x="21304" y="39622"/>
                    </a:lnTo>
                    <a:lnTo>
                      <a:pt x="20580" y="40745"/>
                    </a:lnTo>
                    <a:lnTo>
                      <a:pt x="20001" y="40346"/>
                    </a:lnTo>
                    <a:lnTo>
                      <a:pt x="18897" y="39478"/>
                    </a:lnTo>
                    <a:lnTo>
                      <a:pt x="17865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6" y="35152"/>
                    </a:lnTo>
                    <a:lnTo>
                      <a:pt x="14046" y="33269"/>
                    </a:lnTo>
                    <a:lnTo>
                      <a:pt x="12725" y="30608"/>
                    </a:lnTo>
                    <a:lnTo>
                      <a:pt x="11584" y="27839"/>
                    </a:lnTo>
                    <a:lnTo>
                      <a:pt x="10625" y="25052"/>
                    </a:lnTo>
                    <a:lnTo>
                      <a:pt x="9811" y="22300"/>
                    </a:lnTo>
                    <a:lnTo>
                      <a:pt x="9449" y="20961"/>
                    </a:lnTo>
                    <a:lnTo>
                      <a:pt x="9032" y="19422"/>
                    </a:lnTo>
                    <a:lnTo>
                      <a:pt x="8163" y="16526"/>
                    </a:lnTo>
                    <a:lnTo>
                      <a:pt x="7277" y="13829"/>
                    </a:lnTo>
                    <a:lnTo>
                      <a:pt x="6353" y="11313"/>
                    </a:lnTo>
                    <a:lnTo>
                      <a:pt x="5865" y="10101"/>
                    </a:lnTo>
                    <a:lnTo>
                      <a:pt x="5503" y="9232"/>
                    </a:lnTo>
                    <a:lnTo>
                      <a:pt x="4779" y="7675"/>
                    </a:lnTo>
                    <a:lnTo>
                      <a:pt x="4037" y="6300"/>
                    </a:lnTo>
                    <a:lnTo>
                      <a:pt x="3258" y="5051"/>
                    </a:lnTo>
                    <a:lnTo>
                      <a:pt x="2824" y="4453"/>
                    </a:lnTo>
                    <a:lnTo>
                      <a:pt x="2516" y="4037"/>
                    </a:lnTo>
                    <a:lnTo>
                      <a:pt x="2172" y="3621"/>
                    </a:lnTo>
                    <a:lnTo>
                      <a:pt x="2136" y="3566"/>
                    </a:lnTo>
                    <a:lnTo>
                      <a:pt x="1557" y="2861"/>
                    </a:lnTo>
                    <a:lnTo>
                      <a:pt x="779" y="1648"/>
                    </a:lnTo>
                    <a:lnTo>
                      <a:pt x="398" y="761"/>
                    </a:lnTo>
                    <a:lnTo>
                      <a:pt x="290" y="290"/>
                    </a:lnTo>
                    <a:lnTo>
                      <a:pt x="0" y="345"/>
                    </a:lnTo>
                    <a:lnTo>
                      <a:pt x="109" y="851"/>
                    </a:lnTo>
                    <a:lnTo>
                      <a:pt x="489" y="1775"/>
                    </a:lnTo>
                    <a:lnTo>
                      <a:pt x="1303" y="3023"/>
                    </a:lnTo>
                    <a:lnTo>
                      <a:pt x="1901" y="3766"/>
                    </a:lnTo>
                    <a:lnTo>
                      <a:pt x="1955" y="3802"/>
                    </a:lnTo>
                    <a:lnTo>
                      <a:pt x="2281" y="4218"/>
                    </a:lnTo>
                    <a:lnTo>
                      <a:pt x="2589" y="4616"/>
                    </a:lnTo>
                    <a:lnTo>
                      <a:pt x="3005" y="5214"/>
                    </a:lnTo>
                    <a:lnTo>
                      <a:pt x="3783" y="6463"/>
                    </a:lnTo>
                    <a:lnTo>
                      <a:pt x="4507" y="7802"/>
                    </a:lnTo>
                    <a:lnTo>
                      <a:pt x="5213" y="9340"/>
                    </a:lnTo>
                    <a:lnTo>
                      <a:pt x="5593" y="10227"/>
                    </a:lnTo>
                    <a:lnTo>
                      <a:pt x="6064" y="11422"/>
                    </a:lnTo>
                    <a:lnTo>
                      <a:pt x="6987" y="13938"/>
                    </a:lnTo>
                    <a:lnTo>
                      <a:pt x="7874" y="16635"/>
                    </a:lnTo>
                    <a:lnTo>
                      <a:pt x="8725" y="19513"/>
                    </a:lnTo>
                    <a:lnTo>
                      <a:pt x="9141" y="21033"/>
                    </a:lnTo>
                    <a:lnTo>
                      <a:pt x="9521" y="22391"/>
                    </a:lnTo>
                    <a:lnTo>
                      <a:pt x="10354" y="25196"/>
                    </a:lnTo>
                    <a:lnTo>
                      <a:pt x="11331" y="28020"/>
                    </a:lnTo>
                    <a:lnTo>
                      <a:pt x="12489" y="30826"/>
                    </a:lnTo>
                    <a:lnTo>
                      <a:pt x="13829" y="33523"/>
                    </a:lnTo>
                    <a:lnTo>
                      <a:pt x="15005" y="35441"/>
                    </a:lnTo>
                    <a:lnTo>
                      <a:pt x="15856" y="36636"/>
                    </a:lnTo>
                    <a:lnTo>
                      <a:pt x="16779" y="37776"/>
                    </a:lnTo>
                    <a:lnTo>
                      <a:pt x="17757" y="38826"/>
                    </a:lnTo>
                    <a:lnTo>
                      <a:pt x="18825" y="39803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61"/>
                    </a:lnTo>
                    <a:lnTo>
                      <a:pt x="21721" y="39532"/>
                    </a:lnTo>
                    <a:lnTo>
                      <a:pt x="21594" y="39441"/>
                    </a:lnTo>
                    <a:lnTo>
                      <a:pt x="21051" y="39079"/>
                    </a:lnTo>
                    <a:lnTo>
                      <a:pt x="20019" y="38265"/>
                    </a:lnTo>
                    <a:lnTo>
                      <a:pt x="19042" y="37360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40" y="32382"/>
                    </a:lnTo>
                    <a:lnTo>
                      <a:pt x="14173" y="29830"/>
                    </a:lnTo>
                    <a:lnTo>
                      <a:pt x="13105" y="27187"/>
                    </a:lnTo>
                    <a:lnTo>
                      <a:pt x="12182" y="24490"/>
                    </a:lnTo>
                    <a:lnTo>
                      <a:pt x="11385" y="21830"/>
                    </a:lnTo>
                    <a:lnTo>
                      <a:pt x="11041" y="20526"/>
                    </a:lnTo>
                    <a:lnTo>
                      <a:pt x="10607" y="18970"/>
                    </a:lnTo>
                    <a:lnTo>
                      <a:pt x="9738" y="16038"/>
                    </a:lnTo>
                    <a:lnTo>
                      <a:pt x="8833" y="13286"/>
                    </a:lnTo>
                    <a:lnTo>
                      <a:pt x="7892" y="10716"/>
                    </a:lnTo>
                    <a:lnTo>
                      <a:pt x="7385" y="9485"/>
                    </a:lnTo>
                    <a:lnTo>
                      <a:pt x="7005" y="8544"/>
                    </a:lnTo>
                    <a:lnTo>
                      <a:pt x="6245" y="6915"/>
                    </a:lnTo>
                    <a:lnTo>
                      <a:pt x="5467" y="5449"/>
                    </a:lnTo>
                    <a:lnTo>
                      <a:pt x="4616" y="4128"/>
                    </a:lnTo>
                    <a:lnTo>
                      <a:pt x="4163" y="3476"/>
                    </a:lnTo>
                    <a:lnTo>
                      <a:pt x="3801" y="3005"/>
                    </a:lnTo>
                    <a:lnTo>
                      <a:pt x="3421" y="2535"/>
                    </a:lnTo>
                    <a:lnTo>
                      <a:pt x="2914" y="1919"/>
                    </a:lnTo>
                    <a:lnTo>
                      <a:pt x="2281" y="960"/>
                    </a:lnTo>
                    <a:lnTo>
                      <a:pt x="1991" y="327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1"/>
              <p:cNvSpPr/>
              <p:nvPr/>
            </p:nvSpPr>
            <p:spPr>
              <a:xfrm>
                <a:off x="5154706" y="2922754"/>
                <a:ext cx="136314" cy="174817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5503" extrusionOk="0">
                    <a:moveTo>
                      <a:pt x="4291" y="0"/>
                    </a:moveTo>
                    <a:lnTo>
                      <a:pt x="3784" y="55"/>
                    </a:lnTo>
                    <a:lnTo>
                      <a:pt x="2879" y="254"/>
                    </a:lnTo>
                    <a:lnTo>
                      <a:pt x="2137" y="525"/>
                    </a:lnTo>
                    <a:lnTo>
                      <a:pt x="1521" y="869"/>
                    </a:lnTo>
                    <a:lnTo>
                      <a:pt x="1033" y="1285"/>
                    </a:lnTo>
                    <a:lnTo>
                      <a:pt x="652" y="1738"/>
                    </a:lnTo>
                    <a:lnTo>
                      <a:pt x="272" y="2444"/>
                    </a:lnTo>
                    <a:lnTo>
                      <a:pt x="19" y="3439"/>
                    </a:lnTo>
                    <a:lnTo>
                      <a:pt x="1" y="4344"/>
                    </a:lnTo>
                    <a:lnTo>
                      <a:pt x="146" y="5358"/>
                    </a:lnTo>
                    <a:lnTo>
                      <a:pt x="200" y="5503"/>
                    </a:lnTo>
                    <a:lnTo>
                      <a:pt x="327" y="5503"/>
                    </a:lnTo>
                    <a:lnTo>
                      <a:pt x="1141" y="5358"/>
                    </a:lnTo>
                    <a:lnTo>
                      <a:pt x="1865" y="5068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02" y="2896"/>
                    </a:lnTo>
                    <a:lnTo>
                      <a:pt x="4037" y="2227"/>
                    </a:lnTo>
                    <a:lnTo>
                      <a:pt x="4200" y="1430"/>
                    </a:lnTo>
                    <a:lnTo>
                      <a:pt x="4291" y="507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1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082" y="634"/>
                    </a:lnTo>
                    <a:lnTo>
                      <a:pt x="1539" y="960"/>
                    </a:lnTo>
                    <a:lnTo>
                      <a:pt x="1069" y="1358"/>
                    </a:lnTo>
                    <a:lnTo>
                      <a:pt x="689" y="1829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942" y="1991"/>
                    </a:lnTo>
                    <a:lnTo>
                      <a:pt x="1286" y="1575"/>
                    </a:lnTo>
                    <a:lnTo>
                      <a:pt x="1720" y="1195"/>
                    </a:lnTo>
                    <a:lnTo>
                      <a:pt x="2227" y="887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1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3838" y="3005"/>
                    </a:lnTo>
                    <a:lnTo>
                      <a:pt x="3549" y="3584"/>
                    </a:lnTo>
                    <a:lnTo>
                      <a:pt x="3187" y="4109"/>
                    </a:lnTo>
                    <a:lnTo>
                      <a:pt x="2752" y="4544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969" y="4779"/>
                    </a:lnTo>
                    <a:lnTo>
                      <a:pt x="3422" y="4308"/>
                    </a:lnTo>
                    <a:lnTo>
                      <a:pt x="3802" y="3747"/>
                    </a:lnTo>
                    <a:lnTo>
                      <a:pt x="4110" y="3132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1"/>
              <p:cNvSpPr/>
              <p:nvPr/>
            </p:nvSpPr>
            <p:spPr>
              <a:xfrm>
                <a:off x="4703925" y="2452976"/>
                <a:ext cx="418060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13069" extrusionOk="0">
                    <a:moveTo>
                      <a:pt x="6661" y="0"/>
                    </a:moveTo>
                    <a:lnTo>
                      <a:pt x="6064" y="181"/>
                    </a:lnTo>
                    <a:lnTo>
                      <a:pt x="5611" y="525"/>
                    </a:lnTo>
                    <a:lnTo>
                      <a:pt x="5304" y="996"/>
                    </a:lnTo>
                    <a:lnTo>
                      <a:pt x="5123" y="1575"/>
                    </a:lnTo>
                    <a:lnTo>
                      <a:pt x="5050" y="2245"/>
                    </a:lnTo>
                    <a:lnTo>
                      <a:pt x="5104" y="2951"/>
                    </a:lnTo>
                    <a:lnTo>
                      <a:pt x="5285" y="3675"/>
                    </a:lnTo>
                    <a:lnTo>
                      <a:pt x="5412" y="4019"/>
                    </a:lnTo>
                    <a:lnTo>
                      <a:pt x="5412" y="4019"/>
                    </a:lnTo>
                    <a:lnTo>
                      <a:pt x="5177" y="3729"/>
                    </a:lnTo>
                    <a:lnTo>
                      <a:pt x="4598" y="3204"/>
                    </a:lnTo>
                    <a:lnTo>
                      <a:pt x="3910" y="2788"/>
                    </a:lnTo>
                    <a:lnTo>
                      <a:pt x="3186" y="2498"/>
                    </a:lnTo>
                    <a:lnTo>
                      <a:pt x="2444" y="2317"/>
                    </a:lnTo>
                    <a:lnTo>
                      <a:pt x="1738" y="2299"/>
                    </a:lnTo>
                    <a:lnTo>
                      <a:pt x="1086" y="2444"/>
                    </a:lnTo>
                    <a:lnTo>
                      <a:pt x="561" y="2770"/>
                    </a:lnTo>
                    <a:lnTo>
                      <a:pt x="362" y="3005"/>
                    </a:lnTo>
                    <a:lnTo>
                      <a:pt x="127" y="3349"/>
                    </a:lnTo>
                    <a:lnTo>
                      <a:pt x="0" y="4001"/>
                    </a:lnTo>
                    <a:lnTo>
                      <a:pt x="199" y="4616"/>
                    </a:lnTo>
                    <a:lnTo>
                      <a:pt x="634" y="5195"/>
                    </a:lnTo>
                    <a:lnTo>
                      <a:pt x="941" y="5467"/>
                    </a:lnTo>
                    <a:lnTo>
                      <a:pt x="1285" y="5738"/>
                    </a:lnTo>
                    <a:lnTo>
                      <a:pt x="2027" y="6154"/>
                    </a:lnTo>
                    <a:lnTo>
                      <a:pt x="2860" y="6390"/>
                    </a:lnTo>
                    <a:lnTo>
                      <a:pt x="3729" y="6444"/>
                    </a:lnTo>
                    <a:lnTo>
                      <a:pt x="4163" y="6390"/>
                    </a:lnTo>
                    <a:lnTo>
                      <a:pt x="3548" y="6571"/>
                    </a:lnTo>
                    <a:lnTo>
                      <a:pt x="2950" y="6752"/>
                    </a:lnTo>
                    <a:lnTo>
                      <a:pt x="2607" y="6897"/>
                    </a:lnTo>
                    <a:lnTo>
                      <a:pt x="1937" y="7295"/>
                    </a:lnTo>
                    <a:lnTo>
                      <a:pt x="1303" y="7838"/>
                    </a:lnTo>
                    <a:lnTo>
                      <a:pt x="778" y="8453"/>
                    </a:lnTo>
                    <a:lnTo>
                      <a:pt x="435" y="9105"/>
                    </a:lnTo>
                    <a:lnTo>
                      <a:pt x="308" y="9793"/>
                    </a:lnTo>
                    <a:lnTo>
                      <a:pt x="471" y="10444"/>
                    </a:lnTo>
                    <a:lnTo>
                      <a:pt x="978" y="11042"/>
                    </a:lnTo>
                    <a:lnTo>
                      <a:pt x="1412" y="11313"/>
                    </a:lnTo>
                    <a:lnTo>
                      <a:pt x="1774" y="11476"/>
                    </a:lnTo>
                    <a:lnTo>
                      <a:pt x="2444" y="11566"/>
                    </a:lnTo>
                    <a:lnTo>
                      <a:pt x="3041" y="11404"/>
                    </a:lnTo>
                    <a:lnTo>
                      <a:pt x="3602" y="11078"/>
                    </a:lnTo>
                    <a:lnTo>
                      <a:pt x="4380" y="10354"/>
                    </a:lnTo>
                    <a:lnTo>
                      <a:pt x="5231" y="9268"/>
                    </a:lnTo>
                    <a:lnTo>
                      <a:pt x="5611" y="8833"/>
                    </a:lnTo>
                    <a:lnTo>
                      <a:pt x="5485" y="9014"/>
                    </a:lnTo>
                    <a:lnTo>
                      <a:pt x="5304" y="9358"/>
                    </a:lnTo>
                    <a:lnTo>
                      <a:pt x="5159" y="9919"/>
                    </a:lnTo>
                    <a:lnTo>
                      <a:pt x="5249" y="10698"/>
                    </a:lnTo>
                    <a:lnTo>
                      <a:pt x="5575" y="11458"/>
                    </a:lnTo>
                    <a:lnTo>
                      <a:pt x="6100" y="12128"/>
                    </a:lnTo>
                    <a:lnTo>
                      <a:pt x="6770" y="12652"/>
                    </a:lnTo>
                    <a:lnTo>
                      <a:pt x="7530" y="12978"/>
                    </a:lnTo>
                    <a:lnTo>
                      <a:pt x="8326" y="13069"/>
                    </a:lnTo>
                    <a:lnTo>
                      <a:pt x="8724" y="12978"/>
                    </a:lnTo>
                    <a:lnTo>
                      <a:pt x="9141" y="12833"/>
                    </a:lnTo>
                    <a:lnTo>
                      <a:pt x="9738" y="12417"/>
                    </a:lnTo>
                    <a:lnTo>
                      <a:pt x="10064" y="11874"/>
                    </a:lnTo>
                    <a:lnTo>
                      <a:pt x="10154" y="11277"/>
                    </a:lnTo>
                    <a:lnTo>
                      <a:pt x="10028" y="10607"/>
                    </a:lnTo>
                    <a:lnTo>
                      <a:pt x="9720" y="9956"/>
                    </a:lnTo>
                    <a:lnTo>
                      <a:pt x="9231" y="9322"/>
                    </a:lnTo>
                    <a:lnTo>
                      <a:pt x="8598" y="8743"/>
                    </a:lnTo>
                    <a:lnTo>
                      <a:pt x="8236" y="8507"/>
                    </a:lnTo>
                    <a:lnTo>
                      <a:pt x="9014" y="8797"/>
                    </a:lnTo>
                    <a:lnTo>
                      <a:pt x="10173" y="9051"/>
                    </a:lnTo>
                    <a:lnTo>
                      <a:pt x="10915" y="9105"/>
                    </a:lnTo>
                    <a:lnTo>
                      <a:pt x="11584" y="9014"/>
                    </a:lnTo>
                    <a:lnTo>
                      <a:pt x="12182" y="8797"/>
                    </a:lnTo>
                    <a:lnTo>
                      <a:pt x="12652" y="8417"/>
                    </a:lnTo>
                    <a:lnTo>
                      <a:pt x="12996" y="7856"/>
                    </a:lnTo>
                    <a:lnTo>
                      <a:pt x="13123" y="7494"/>
                    </a:lnTo>
                    <a:lnTo>
                      <a:pt x="13159" y="7096"/>
                    </a:lnTo>
                    <a:lnTo>
                      <a:pt x="12978" y="6335"/>
                    </a:lnTo>
                    <a:lnTo>
                      <a:pt x="12526" y="5666"/>
                    </a:lnTo>
                    <a:lnTo>
                      <a:pt x="11874" y="5123"/>
                    </a:lnTo>
                    <a:lnTo>
                      <a:pt x="11114" y="4725"/>
                    </a:lnTo>
                    <a:lnTo>
                      <a:pt x="10299" y="4489"/>
                    </a:lnTo>
                    <a:lnTo>
                      <a:pt x="9503" y="4471"/>
                    </a:lnTo>
                    <a:lnTo>
                      <a:pt x="8815" y="4706"/>
                    </a:lnTo>
                    <a:lnTo>
                      <a:pt x="8543" y="4942"/>
                    </a:lnTo>
                    <a:lnTo>
                      <a:pt x="8543" y="4942"/>
                    </a:lnTo>
                    <a:lnTo>
                      <a:pt x="8815" y="4670"/>
                    </a:lnTo>
                    <a:lnTo>
                      <a:pt x="9177" y="3982"/>
                    </a:lnTo>
                    <a:lnTo>
                      <a:pt x="9322" y="3204"/>
                    </a:lnTo>
                    <a:lnTo>
                      <a:pt x="9286" y="2390"/>
                    </a:lnTo>
                    <a:lnTo>
                      <a:pt x="9068" y="1611"/>
                    </a:lnTo>
                    <a:lnTo>
                      <a:pt x="8670" y="905"/>
                    </a:lnTo>
                    <a:lnTo>
                      <a:pt x="8127" y="362"/>
                    </a:lnTo>
                    <a:lnTo>
                      <a:pt x="7421" y="37"/>
                    </a:lnTo>
                    <a:lnTo>
                      <a:pt x="70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1"/>
              <p:cNvSpPr/>
              <p:nvPr/>
            </p:nvSpPr>
            <p:spPr>
              <a:xfrm>
                <a:off x="4711390" y="2448370"/>
                <a:ext cx="415169" cy="424382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3359" extrusionOk="0">
                    <a:moveTo>
                      <a:pt x="6517" y="1"/>
                    </a:moveTo>
                    <a:lnTo>
                      <a:pt x="6046" y="73"/>
                    </a:lnTo>
                    <a:lnTo>
                      <a:pt x="5612" y="272"/>
                    </a:lnTo>
                    <a:lnTo>
                      <a:pt x="5268" y="562"/>
                    </a:lnTo>
                    <a:lnTo>
                      <a:pt x="5123" y="761"/>
                    </a:lnTo>
                    <a:lnTo>
                      <a:pt x="4960" y="1014"/>
                    </a:lnTo>
                    <a:lnTo>
                      <a:pt x="4743" y="1630"/>
                    </a:lnTo>
                    <a:lnTo>
                      <a:pt x="4670" y="2354"/>
                    </a:lnTo>
                    <a:lnTo>
                      <a:pt x="4725" y="3150"/>
                    </a:lnTo>
                    <a:lnTo>
                      <a:pt x="4815" y="3548"/>
                    </a:lnTo>
                    <a:lnTo>
                      <a:pt x="4507" y="3277"/>
                    </a:lnTo>
                    <a:lnTo>
                      <a:pt x="3765" y="2824"/>
                    </a:lnTo>
                    <a:lnTo>
                      <a:pt x="2969" y="2480"/>
                    </a:lnTo>
                    <a:lnTo>
                      <a:pt x="2154" y="2317"/>
                    </a:lnTo>
                    <a:lnTo>
                      <a:pt x="1756" y="2299"/>
                    </a:lnTo>
                    <a:lnTo>
                      <a:pt x="1448" y="2299"/>
                    </a:lnTo>
                    <a:lnTo>
                      <a:pt x="942" y="2408"/>
                    </a:lnTo>
                    <a:lnTo>
                      <a:pt x="507" y="2607"/>
                    </a:lnTo>
                    <a:lnTo>
                      <a:pt x="145" y="2878"/>
                    </a:lnTo>
                    <a:lnTo>
                      <a:pt x="0" y="3059"/>
                    </a:lnTo>
                    <a:lnTo>
                      <a:pt x="236" y="3240"/>
                    </a:lnTo>
                    <a:lnTo>
                      <a:pt x="399" y="3059"/>
                    </a:lnTo>
                    <a:lnTo>
                      <a:pt x="761" y="2806"/>
                    </a:lnTo>
                    <a:lnTo>
                      <a:pt x="1358" y="2607"/>
                    </a:lnTo>
                    <a:lnTo>
                      <a:pt x="1738" y="2589"/>
                    </a:lnTo>
                    <a:lnTo>
                      <a:pt x="1756" y="2589"/>
                    </a:lnTo>
                    <a:lnTo>
                      <a:pt x="2209" y="2625"/>
                    </a:lnTo>
                    <a:lnTo>
                      <a:pt x="3132" y="2860"/>
                    </a:lnTo>
                    <a:lnTo>
                      <a:pt x="4019" y="3295"/>
                    </a:lnTo>
                    <a:lnTo>
                      <a:pt x="4761" y="3892"/>
                    </a:lnTo>
                    <a:lnTo>
                      <a:pt x="5050" y="4254"/>
                    </a:lnTo>
                    <a:lnTo>
                      <a:pt x="5141" y="4327"/>
                    </a:lnTo>
                    <a:lnTo>
                      <a:pt x="5250" y="4290"/>
                    </a:lnTo>
                    <a:lnTo>
                      <a:pt x="5322" y="4218"/>
                    </a:lnTo>
                    <a:lnTo>
                      <a:pt x="5322" y="4109"/>
                    </a:lnTo>
                    <a:lnTo>
                      <a:pt x="5159" y="3657"/>
                    </a:lnTo>
                    <a:lnTo>
                      <a:pt x="4996" y="2752"/>
                    </a:lnTo>
                    <a:lnTo>
                      <a:pt x="4996" y="1919"/>
                    </a:lnTo>
                    <a:lnTo>
                      <a:pt x="5195" y="1213"/>
                    </a:lnTo>
                    <a:lnTo>
                      <a:pt x="5376" y="924"/>
                    </a:lnTo>
                    <a:lnTo>
                      <a:pt x="5485" y="761"/>
                    </a:lnTo>
                    <a:lnTo>
                      <a:pt x="5793" y="525"/>
                    </a:lnTo>
                    <a:lnTo>
                      <a:pt x="6136" y="363"/>
                    </a:lnTo>
                    <a:lnTo>
                      <a:pt x="6553" y="290"/>
                    </a:lnTo>
                    <a:lnTo>
                      <a:pt x="6770" y="290"/>
                    </a:lnTo>
                    <a:lnTo>
                      <a:pt x="7096" y="326"/>
                    </a:lnTo>
                    <a:lnTo>
                      <a:pt x="7693" y="562"/>
                    </a:lnTo>
                    <a:lnTo>
                      <a:pt x="8200" y="996"/>
                    </a:lnTo>
                    <a:lnTo>
                      <a:pt x="8598" y="1593"/>
                    </a:lnTo>
                    <a:lnTo>
                      <a:pt x="8743" y="1955"/>
                    </a:lnTo>
                    <a:lnTo>
                      <a:pt x="8870" y="2372"/>
                    </a:lnTo>
                    <a:lnTo>
                      <a:pt x="8960" y="3222"/>
                    </a:lnTo>
                    <a:lnTo>
                      <a:pt x="8815" y="3983"/>
                    </a:lnTo>
                    <a:lnTo>
                      <a:pt x="8508" y="4652"/>
                    </a:lnTo>
                    <a:lnTo>
                      <a:pt x="8272" y="4906"/>
                    </a:lnTo>
                    <a:lnTo>
                      <a:pt x="8236" y="4942"/>
                    </a:lnTo>
                    <a:lnTo>
                      <a:pt x="8200" y="4978"/>
                    </a:lnTo>
                    <a:lnTo>
                      <a:pt x="8164" y="5014"/>
                    </a:lnTo>
                    <a:lnTo>
                      <a:pt x="8164" y="5141"/>
                    </a:lnTo>
                    <a:lnTo>
                      <a:pt x="8200" y="5177"/>
                    </a:lnTo>
                    <a:lnTo>
                      <a:pt x="8236" y="5213"/>
                    </a:lnTo>
                    <a:lnTo>
                      <a:pt x="8345" y="5232"/>
                    </a:lnTo>
                    <a:lnTo>
                      <a:pt x="8399" y="5195"/>
                    </a:lnTo>
                    <a:lnTo>
                      <a:pt x="8435" y="5159"/>
                    </a:lnTo>
                    <a:lnTo>
                      <a:pt x="8471" y="5141"/>
                    </a:lnTo>
                    <a:lnTo>
                      <a:pt x="8743" y="4942"/>
                    </a:lnTo>
                    <a:lnTo>
                      <a:pt x="9413" y="4761"/>
                    </a:lnTo>
                    <a:lnTo>
                      <a:pt x="10155" y="4797"/>
                    </a:lnTo>
                    <a:lnTo>
                      <a:pt x="10879" y="5032"/>
                    </a:lnTo>
                    <a:lnTo>
                      <a:pt x="11223" y="5195"/>
                    </a:lnTo>
                    <a:lnTo>
                      <a:pt x="11530" y="5376"/>
                    </a:lnTo>
                    <a:lnTo>
                      <a:pt x="12128" y="5865"/>
                    </a:lnTo>
                    <a:lnTo>
                      <a:pt x="12562" y="6480"/>
                    </a:lnTo>
                    <a:lnTo>
                      <a:pt x="12743" y="7023"/>
                    </a:lnTo>
                    <a:lnTo>
                      <a:pt x="12761" y="7404"/>
                    </a:lnTo>
                    <a:lnTo>
                      <a:pt x="12725" y="7603"/>
                    </a:lnTo>
                    <a:lnTo>
                      <a:pt x="12598" y="8019"/>
                    </a:lnTo>
                    <a:lnTo>
                      <a:pt x="12254" y="8490"/>
                    </a:lnTo>
                    <a:lnTo>
                      <a:pt x="11965" y="8743"/>
                    </a:lnTo>
                    <a:lnTo>
                      <a:pt x="11784" y="8833"/>
                    </a:lnTo>
                    <a:lnTo>
                      <a:pt x="11458" y="8978"/>
                    </a:lnTo>
                    <a:lnTo>
                      <a:pt x="10643" y="9087"/>
                    </a:lnTo>
                    <a:lnTo>
                      <a:pt x="9702" y="9014"/>
                    </a:lnTo>
                    <a:lnTo>
                      <a:pt x="8634" y="8725"/>
                    </a:lnTo>
                    <a:lnTo>
                      <a:pt x="8055" y="8508"/>
                    </a:lnTo>
                    <a:lnTo>
                      <a:pt x="7946" y="8490"/>
                    </a:lnTo>
                    <a:lnTo>
                      <a:pt x="7874" y="8580"/>
                    </a:lnTo>
                    <a:lnTo>
                      <a:pt x="7838" y="8689"/>
                    </a:lnTo>
                    <a:lnTo>
                      <a:pt x="7928" y="8779"/>
                    </a:lnTo>
                    <a:lnTo>
                      <a:pt x="8254" y="8996"/>
                    </a:lnTo>
                    <a:lnTo>
                      <a:pt x="8833" y="9503"/>
                    </a:lnTo>
                    <a:lnTo>
                      <a:pt x="9286" y="10082"/>
                    </a:lnTo>
                    <a:lnTo>
                      <a:pt x="9612" y="10698"/>
                    </a:lnTo>
                    <a:lnTo>
                      <a:pt x="9702" y="10987"/>
                    </a:lnTo>
                    <a:lnTo>
                      <a:pt x="9775" y="11349"/>
                    </a:lnTo>
                    <a:lnTo>
                      <a:pt x="9702" y="11965"/>
                    </a:lnTo>
                    <a:lnTo>
                      <a:pt x="9376" y="12472"/>
                    </a:lnTo>
                    <a:lnTo>
                      <a:pt x="8815" y="12834"/>
                    </a:lnTo>
                    <a:lnTo>
                      <a:pt x="8453" y="12978"/>
                    </a:lnTo>
                    <a:lnTo>
                      <a:pt x="8236" y="13033"/>
                    </a:lnTo>
                    <a:lnTo>
                      <a:pt x="7820" y="13051"/>
                    </a:lnTo>
                    <a:lnTo>
                      <a:pt x="7204" y="12942"/>
                    </a:lnTo>
                    <a:lnTo>
                      <a:pt x="6426" y="12544"/>
                    </a:lnTo>
                    <a:lnTo>
                      <a:pt x="5793" y="11965"/>
                    </a:lnTo>
                    <a:lnTo>
                      <a:pt x="5539" y="11621"/>
                    </a:lnTo>
                    <a:lnTo>
                      <a:pt x="5340" y="11277"/>
                    </a:lnTo>
                    <a:lnTo>
                      <a:pt x="5105" y="10589"/>
                    </a:lnTo>
                    <a:lnTo>
                      <a:pt x="5087" y="9938"/>
                    </a:lnTo>
                    <a:lnTo>
                      <a:pt x="5304" y="9340"/>
                    </a:lnTo>
                    <a:lnTo>
                      <a:pt x="5503" y="9087"/>
                    </a:lnTo>
                    <a:lnTo>
                      <a:pt x="5539" y="8978"/>
                    </a:lnTo>
                    <a:lnTo>
                      <a:pt x="5485" y="8870"/>
                    </a:lnTo>
                    <a:lnTo>
                      <a:pt x="5376" y="8815"/>
                    </a:lnTo>
                    <a:lnTo>
                      <a:pt x="5268" y="8888"/>
                    </a:lnTo>
                    <a:lnTo>
                      <a:pt x="4960" y="9232"/>
                    </a:lnTo>
                    <a:lnTo>
                      <a:pt x="4616" y="9648"/>
                    </a:lnTo>
                    <a:lnTo>
                      <a:pt x="4290" y="10064"/>
                    </a:lnTo>
                    <a:lnTo>
                      <a:pt x="3548" y="10879"/>
                    </a:lnTo>
                    <a:lnTo>
                      <a:pt x="2933" y="11313"/>
                    </a:lnTo>
                    <a:lnTo>
                      <a:pt x="2480" y="11512"/>
                    </a:lnTo>
                    <a:lnTo>
                      <a:pt x="2010" y="11549"/>
                    </a:lnTo>
                    <a:lnTo>
                      <a:pt x="1503" y="11458"/>
                    </a:lnTo>
                    <a:lnTo>
                      <a:pt x="1249" y="11313"/>
                    </a:lnTo>
                    <a:lnTo>
                      <a:pt x="1105" y="11585"/>
                    </a:lnTo>
                    <a:lnTo>
                      <a:pt x="1394" y="11730"/>
                    </a:lnTo>
                    <a:lnTo>
                      <a:pt x="1973" y="11856"/>
                    </a:lnTo>
                    <a:lnTo>
                      <a:pt x="2498" y="11820"/>
                    </a:lnTo>
                    <a:lnTo>
                      <a:pt x="3005" y="11621"/>
                    </a:lnTo>
                    <a:lnTo>
                      <a:pt x="3675" y="11168"/>
                    </a:lnTo>
                    <a:lnTo>
                      <a:pt x="4471" y="10318"/>
                    </a:lnTo>
                    <a:lnTo>
                      <a:pt x="4815" y="9901"/>
                    </a:lnTo>
                    <a:lnTo>
                      <a:pt x="4779" y="10119"/>
                    </a:lnTo>
                    <a:lnTo>
                      <a:pt x="4815" y="10589"/>
                    </a:lnTo>
                    <a:lnTo>
                      <a:pt x="4924" y="11060"/>
                    </a:lnTo>
                    <a:lnTo>
                      <a:pt x="5141" y="11549"/>
                    </a:lnTo>
                    <a:lnTo>
                      <a:pt x="5286" y="11784"/>
                    </a:lnTo>
                    <a:lnTo>
                      <a:pt x="5521" y="12092"/>
                    </a:lnTo>
                    <a:lnTo>
                      <a:pt x="6082" y="12653"/>
                    </a:lnTo>
                    <a:lnTo>
                      <a:pt x="6770" y="13087"/>
                    </a:lnTo>
                    <a:lnTo>
                      <a:pt x="7512" y="13322"/>
                    </a:lnTo>
                    <a:lnTo>
                      <a:pt x="7910" y="13359"/>
                    </a:lnTo>
                    <a:lnTo>
                      <a:pt x="8218" y="13340"/>
                    </a:lnTo>
                    <a:lnTo>
                      <a:pt x="8526" y="13268"/>
                    </a:lnTo>
                    <a:lnTo>
                      <a:pt x="8960" y="13105"/>
                    </a:lnTo>
                    <a:lnTo>
                      <a:pt x="9612" y="12653"/>
                    </a:lnTo>
                    <a:lnTo>
                      <a:pt x="9992" y="12055"/>
                    </a:lnTo>
                    <a:lnTo>
                      <a:pt x="10064" y="11331"/>
                    </a:lnTo>
                    <a:lnTo>
                      <a:pt x="9992" y="10915"/>
                    </a:lnTo>
                    <a:lnTo>
                      <a:pt x="9847" y="10444"/>
                    </a:lnTo>
                    <a:lnTo>
                      <a:pt x="9250" y="9521"/>
                    </a:lnTo>
                    <a:lnTo>
                      <a:pt x="8833" y="9105"/>
                    </a:lnTo>
                    <a:lnTo>
                      <a:pt x="9304" y="9232"/>
                    </a:lnTo>
                    <a:lnTo>
                      <a:pt x="10173" y="9377"/>
                    </a:lnTo>
                    <a:lnTo>
                      <a:pt x="10951" y="9377"/>
                    </a:lnTo>
                    <a:lnTo>
                      <a:pt x="11639" y="9232"/>
                    </a:lnTo>
                    <a:lnTo>
                      <a:pt x="11929" y="9105"/>
                    </a:lnTo>
                    <a:lnTo>
                      <a:pt x="12128" y="8996"/>
                    </a:lnTo>
                    <a:lnTo>
                      <a:pt x="12472" y="8707"/>
                    </a:lnTo>
                    <a:lnTo>
                      <a:pt x="12761" y="8345"/>
                    </a:lnTo>
                    <a:lnTo>
                      <a:pt x="12960" y="7910"/>
                    </a:lnTo>
                    <a:lnTo>
                      <a:pt x="13033" y="7657"/>
                    </a:lnTo>
                    <a:lnTo>
                      <a:pt x="13069" y="7277"/>
                    </a:lnTo>
                    <a:lnTo>
                      <a:pt x="12906" y="6517"/>
                    </a:lnTo>
                    <a:lnTo>
                      <a:pt x="12472" y="5811"/>
                    </a:lnTo>
                    <a:lnTo>
                      <a:pt x="11802" y="5195"/>
                    </a:lnTo>
                    <a:lnTo>
                      <a:pt x="11367" y="4924"/>
                    </a:lnTo>
                    <a:lnTo>
                      <a:pt x="11078" y="4779"/>
                    </a:lnTo>
                    <a:lnTo>
                      <a:pt x="10462" y="4562"/>
                    </a:lnTo>
                    <a:lnTo>
                      <a:pt x="9811" y="4453"/>
                    </a:lnTo>
                    <a:lnTo>
                      <a:pt x="9195" y="4489"/>
                    </a:lnTo>
                    <a:lnTo>
                      <a:pt x="8906" y="4562"/>
                    </a:lnTo>
                    <a:lnTo>
                      <a:pt x="8906" y="4562"/>
                    </a:lnTo>
                    <a:lnTo>
                      <a:pt x="9033" y="4272"/>
                    </a:lnTo>
                    <a:lnTo>
                      <a:pt x="9214" y="3639"/>
                    </a:lnTo>
                    <a:lnTo>
                      <a:pt x="9250" y="2933"/>
                    </a:lnTo>
                    <a:lnTo>
                      <a:pt x="9141" y="2227"/>
                    </a:lnTo>
                    <a:lnTo>
                      <a:pt x="9033" y="1865"/>
                    </a:lnTo>
                    <a:lnTo>
                      <a:pt x="8870" y="1449"/>
                    </a:lnTo>
                    <a:lnTo>
                      <a:pt x="8417" y="779"/>
                    </a:lnTo>
                    <a:lnTo>
                      <a:pt x="7838" y="290"/>
                    </a:lnTo>
                    <a:lnTo>
                      <a:pt x="7150" y="37"/>
                    </a:lnTo>
                    <a:lnTo>
                      <a:pt x="67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1"/>
              <p:cNvSpPr/>
              <p:nvPr/>
            </p:nvSpPr>
            <p:spPr>
              <a:xfrm>
                <a:off x="4699890" y="2448370"/>
                <a:ext cx="426669" cy="36802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11585" extrusionOk="0">
                    <a:moveTo>
                      <a:pt x="6879" y="1"/>
                    </a:moveTo>
                    <a:lnTo>
                      <a:pt x="6408" y="73"/>
                    </a:lnTo>
                    <a:lnTo>
                      <a:pt x="5974" y="272"/>
                    </a:lnTo>
                    <a:lnTo>
                      <a:pt x="5630" y="562"/>
                    </a:lnTo>
                    <a:lnTo>
                      <a:pt x="5485" y="743"/>
                    </a:lnTo>
                    <a:lnTo>
                      <a:pt x="5322" y="1014"/>
                    </a:lnTo>
                    <a:lnTo>
                      <a:pt x="5105" y="1630"/>
                    </a:lnTo>
                    <a:lnTo>
                      <a:pt x="5032" y="2354"/>
                    </a:lnTo>
                    <a:lnTo>
                      <a:pt x="5087" y="3150"/>
                    </a:lnTo>
                    <a:lnTo>
                      <a:pt x="5177" y="3548"/>
                    </a:lnTo>
                    <a:lnTo>
                      <a:pt x="4869" y="3277"/>
                    </a:lnTo>
                    <a:lnTo>
                      <a:pt x="4127" y="2824"/>
                    </a:lnTo>
                    <a:lnTo>
                      <a:pt x="3331" y="2480"/>
                    </a:lnTo>
                    <a:lnTo>
                      <a:pt x="2516" y="2317"/>
                    </a:lnTo>
                    <a:lnTo>
                      <a:pt x="2118" y="2299"/>
                    </a:lnTo>
                    <a:lnTo>
                      <a:pt x="1810" y="2299"/>
                    </a:lnTo>
                    <a:lnTo>
                      <a:pt x="1304" y="2408"/>
                    </a:lnTo>
                    <a:lnTo>
                      <a:pt x="869" y="2607"/>
                    </a:lnTo>
                    <a:lnTo>
                      <a:pt x="507" y="2878"/>
                    </a:lnTo>
                    <a:lnTo>
                      <a:pt x="362" y="3059"/>
                    </a:lnTo>
                    <a:lnTo>
                      <a:pt x="218" y="3277"/>
                    </a:lnTo>
                    <a:lnTo>
                      <a:pt x="37" y="3693"/>
                    </a:lnTo>
                    <a:lnTo>
                      <a:pt x="0" y="4073"/>
                    </a:lnTo>
                    <a:lnTo>
                      <a:pt x="37" y="4435"/>
                    </a:lnTo>
                    <a:lnTo>
                      <a:pt x="254" y="4942"/>
                    </a:lnTo>
                    <a:lnTo>
                      <a:pt x="724" y="5503"/>
                    </a:lnTo>
                    <a:lnTo>
                      <a:pt x="978" y="5738"/>
                    </a:lnTo>
                    <a:lnTo>
                      <a:pt x="1213" y="5919"/>
                    </a:lnTo>
                    <a:lnTo>
                      <a:pt x="1720" y="6245"/>
                    </a:lnTo>
                    <a:lnTo>
                      <a:pt x="2281" y="6499"/>
                    </a:lnTo>
                    <a:lnTo>
                      <a:pt x="2878" y="6661"/>
                    </a:lnTo>
                    <a:lnTo>
                      <a:pt x="3186" y="6698"/>
                    </a:lnTo>
                    <a:lnTo>
                      <a:pt x="3114" y="6734"/>
                    </a:lnTo>
                    <a:lnTo>
                      <a:pt x="3023" y="6752"/>
                    </a:lnTo>
                    <a:lnTo>
                      <a:pt x="2553" y="6951"/>
                    </a:lnTo>
                    <a:lnTo>
                      <a:pt x="1629" y="7585"/>
                    </a:lnTo>
                    <a:lnTo>
                      <a:pt x="869" y="8399"/>
                    </a:lnTo>
                    <a:lnTo>
                      <a:pt x="471" y="9069"/>
                    </a:lnTo>
                    <a:lnTo>
                      <a:pt x="326" y="9539"/>
                    </a:lnTo>
                    <a:lnTo>
                      <a:pt x="308" y="9775"/>
                    </a:lnTo>
                    <a:lnTo>
                      <a:pt x="290" y="9974"/>
                    </a:lnTo>
                    <a:lnTo>
                      <a:pt x="381" y="10426"/>
                    </a:lnTo>
                    <a:lnTo>
                      <a:pt x="616" y="10897"/>
                    </a:lnTo>
                    <a:lnTo>
                      <a:pt x="1105" y="11368"/>
                    </a:lnTo>
                    <a:lnTo>
                      <a:pt x="1467" y="11585"/>
                    </a:lnTo>
                    <a:lnTo>
                      <a:pt x="1611" y="11313"/>
                    </a:lnTo>
                    <a:lnTo>
                      <a:pt x="1358" y="11168"/>
                    </a:lnTo>
                    <a:lnTo>
                      <a:pt x="960" y="10843"/>
                    </a:lnTo>
                    <a:lnTo>
                      <a:pt x="706" y="10444"/>
                    </a:lnTo>
                    <a:lnTo>
                      <a:pt x="598" y="10028"/>
                    </a:lnTo>
                    <a:lnTo>
                      <a:pt x="598" y="9793"/>
                    </a:lnTo>
                    <a:lnTo>
                      <a:pt x="634" y="9594"/>
                    </a:lnTo>
                    <a:lnTo>
                      <a:pt x="761" y="9159"/>
                    </a:lnTo>
                    <a:lnTo>
                      <a:pt x="1123" y="8544"/>
                    </a:lnTo>
                    <a:lnTo>
                      <a:pt x="1847" y="7802"/>
                    </a:lnTo>
                    <a:lnTo>
                      <a:pt x="2697" y="7223"/>
                    </a:lnTo>
                    <a:lnTo>
                      <a:pt x="3132" y="7042"/>
                    </a:lnTo>
                    <a:lnTo>
                      <a:pt x="3403" y="6951"/>
                    </a:lnTo>
                    <a:lnTo>
                      <a:pt x="3693" y="6879"/>
                    </a:lnTo>
                    <a:lnTo>
                      <a:pt x="4019" y="6788"/>
                    </a:lnTo>
                    <a:lnTo>
                      <a:pt x="4345" y="6680"/>
                    </a:lnTo>
                    <a:lnTo>
                      <a:pt x="4435" y="6607"/>
                    </a:lnTo>
                    <a:lnTo>
                      <a:pt x="4435" y="6499"/>
                    </a:lnTo>
                    <a:lnTo>
                      <a:pt x="4381" y="6408"/>
                    </a:lnTo>
                    <a:lnTo>
                      <a:pt x="4254" y="6390"/>
                    </a:lnTo>
                    <a:lnTo>
                      <a:pt x="3838" y="6444"/>
                    </a:lnTo>
                    <a:lnTo>
                      <a:pt x="3005" y="6390"/>
                    </a:lnTo>
                    <a:lnTo>
                      <a:pt x="2209" y="6155"/>
                    </a:lnTo>
                    <a:lnTo>
                      <a:pt x="1485" y="5756"/>
                    </a:lnTo>
                    <a:lnTo>
                      <a:pt x="1177" y="5503"/>
                    </a:lnTo>
                    <a:lnTo>
                      <a:pt x="833" y="5195"/>
                    </a:lnTo>
                    <a:lnTo>
                      <a:pt x="417" y="4616"/>
                    </a:lnTo>
                    <a:lnTo>
                      <a:pt x="290" y="4073"/>
                    </a:lnTo>
                    <a:lnTo>
                      <a:pt x="417" y="3530"/>
                    </a:lnTo>
                    <a:lnTo>
                      <a:pt x="598" y="3240"/>
                    </a:lnTo>
                    <a:lnTo>
                      <a:pt x="761" y="3059"/>
                    </a:lnTo>
                    <a:lnTo>
                      <a:pt x="1123" y="2806"/>
                    </a:lnTo>
                    <a:lnTo>
                      <a:pt x="1720" y="2607"/>
                    </a:lnTo>
                    <a:lnTo>
                      <a:pt x="2100" y="2589"/>
                    </a:lnTo>
                    <a:lnTo>
                      <a:pt x="2118" y="2589"/>
                    </a:lnTo>
                    <a:lnTo>
                      <a:pt x="2571" y="2625"/>
                    </a:lnTo>
                    <a:lnTo>
                      <a:pt x="3494" y="2860"/>
                    </a:lnTo>
                    <a:lnTo>
                      <a:pt x="4381" y="3295"/>
                    </a:lnTo>
                    <a:lnTo>
                      <a:pt x="5123" y="3892"/>
                    </a:lnTo>
                    <a:lnTo>
                      <a:pt x="5412" y="4254"/>
                    </a:lnTo>
                    <a:lnTo>
                      <a:pt x="5503" y="4327"/>
                    </a:lnTo>
                    <a:lnTo>
                      <a:pt x="5612" y="4290"/>
                    </a:lnTo>
                    <a:lnTo>
                      <a:pt x="5684" y="4218"/>
                    </a:lnTo>
                    <a:lnTo>
                      <a:pt x="5684" y="4109"/>
                    </a:lnTo>
                    <a:lnTo>
                      <a:pt x="5521" y="3657"/>
                    </a:lnTo>
                    <a:lnTo>
                      <a:pt x="5358" y="2752"/>
                    </a:lnTo>
                    <a:lnTo>
                      <a:pt x="5358" y="1919"/>
                    </a:lnTo>
                    <a:lnTo>
                      <a:pt x="5557" y="1213"/>
                    </a:lnTo>
                    <a:lnTo>
                      <a:pt x="5738" y="924"/>
                    </a:lnTo>
                    <a:lnTo>
                      <a:pt x="5847" y="761"/>
                    </a:lnTo>
                    <a:lnTo>
                      <a:pt x="6155" y="525"/>
                    </a:lnTo>
                    <a:lnTo>
                      <a:pt x="6498" y="363"/>
                    </a:lnTo>
                    <a:lnTo>
                      <a:pt x="6915" y="290"/>
                    </a:lnTo>
                    <a:lnTo>
                      <a:pt x="7132" y="290"/>
                    </a:lnTo>
                    <a:lnTo>
                      <a:pt x="7458" y="326"/>
                    </a:lnTo>
                    <a:lnTo>
                      <a:pt x="8055" y="562"/>
                    </a:lnTo>
                    <a:lnTo>
                      <a:pt x="8562" y="996"/>
                    </a:lnTo>
                    <a:lnTo>
                      <a:pt x="8960" y="1593"/>
                    </a:lnTo>
                    <a:lnTo>
                      <a:pt x="9105" y="1955"/>
                    </a:lnTo>
                    <a:lnTo>
                      <a:pt x="9232" y="2372"/>
                    </a:lnTo>
                    <a:lnTo>
                      <a:pt x="9322" y="3222"/>
                    </a:lnTo>
                    <a:lnTo>
                      <a:pt x="9177" y="3983"/>
                    </a:lnTo>
                    <a:lnTo>
                      <a:pt x="8870" y="4652"/>
                    </a:lnTo>
                    <a:lnTo>
                      <a:pt x="8634" y="4906"/>
                    </a:lnTo>
                    <a:lnTo>
                      <a:pt x="8598" y="4942"/>
                    </a:lnTo>
                    <a:lnTo>
                      <a:pt x="8562" y="4978"/>
                    </a:lnTo>
                    <a:lnTo>
                      <a:pt x="8526" y="5014"/>
                    </a:lnTo>
                    <a:lnTo>
                      <a:pt x="8526" y="5141"/>
                    </a:lnTo>
                    <a:lnTo>
                      <a:pt x="8562" y="5177"/>
                    </a:lnTo>
                    <a:lnTo>
                      <a:pt x="8598" y="5213"/>
                    </a:lnTo>
                    <a:lnTo>
                      <a:pt x="8707" y="5232"/>
                    </a:lnTo>
                    <a:lnTo>
                      <a:pt x="8761" y="5195"/>
                    </a:lnTo>
                    <a:lnTo>
                      <a:pt x="8797" y="5159"/>
                    </a:lnTo>
                    <a:lnTo>
                      <a:pt x="8833" y="5141"/>
                    </a:lnTo>
                    <a:lnTo>
                      <a:pt x="9105" y="4942"/>
                    </a:lnTo>
                    <a:lnTo>
                      <a:pt x="9775" y="4761"/>
                    </a:lnTo>
                    <a:lnTo>
                      <a:pt x="10517" y="4797"/>
                    </a:lnTo>
                    <a:lnTo>
                      <a:pt x="11241" y="5032"/>
                    </a:lnTo>
                    <a:lnTo>
                      <a:pt x="11585" y="5195"/>
                    </a:lnTo>
                    <a:lnTo>
                      <a:pt x="11892" y="5376"/>
                    </a:lnTo>
                    <a:lnTo>
                      <a:pt x="12490" y="5865"/>
                    </a:lnTo>
                    <a:lnTo>
                      <a:pt x="12924" y="6480"/>
                    </a:lnTo>
                    <a:lnTo>
                      <a:pt x="13105" y="7023"/>
                    </a:lnTo>
                    <a:lnTo>
                      <a:pt x="13123" y="7404"/>
                    </a:lnTo>
                    <a:lnTo>
                      <a:pt x="13087" y="7603"/>
                    </a:lnTo>
                    <a:lnTo>
                      <a:pt x="12960" y="8019"/>
                    </a:lnTo>
                    <a:lnTo>
                      <a:pt x="12616" y="8490"/>
                    </a:lnTo>
                    <a:lnTo>
                      <a:pt x="12327" y="8743"/>
                    </a:lnTo>
                    <a:lnTo>
                      <a:pt x="12146" y="8833"/>
                    </a:lnTo>
                    <a:lnTo>
                      <a:pt x="11820" y="8978"/>
                    </a:lnTo>
                    <a:lnTo>
                      <a:pt x="11005" y="9087"/>
                    </a:lnTo>
                    <a:lnTo>
                      <a:pt x="10064" y="9014"/>
                    </a:lnTo>
                    <a:lnTo>
                      <a:pt x="8996" y="8725"/>
                    </a:lnTo>
                    <a:lnTo>
                      <a:pt x="8417" y="8508"/>
                    </a:lnTo>
                    <a:lnTo>
                      <a:pt x="8308" y="8490"/>
                    </a:lnTo>
                    <a:lnTo>
                      <a:pt x="8236" y="8580"/>
                    </a:lnTo>
                    <a:lnTo>
                      <a:pt x="8200" y="8689"/>
                    </a:lnTo>
                    <a:lnTo>
                      <a:pt x="8290" y="8779"/>
                    </a:lnTo>
                    <a:lnTo>
                      <a:pt x="8616" y="8996"/>
                    </a:lnTo>
                    <a:lnTo>
                      <a:pt x="9195" y="9503"/>
                    </a:lnTo>
                    <a:lnTo>
                      <a:pt x="9648" y="10082"/>
                    </a:lnTo>
                    <a:lnTo>
                      <a:pt x="9974" y="10698"/>
                    </a:lnTo>
                    <a:lnTo>
                      <a:pt x="10064" y="10987"/>
                    </a:lnTo>
                    <a:lnTo>
                      <a:pt x="10354" y="10915"/>
                    </a:lnTo>
                    <a:lnTo>
                      <a:pt x="10209" y="10444"/>
                    </a:lnTo>
                    <a:lnTo>
                      <a:pt x="9612" y="9521"/>
                    </a:lnTo>
                    <a:lnTo>
                      <a:pt x="9195" y="9105"/>
                    </a:lnTo>
                    <a:lnTo>
                      <a:pt x="9666" y="9232"/>
                    </a:lnTo>
                    <a:lnTo>
                      <a:pt x="10535" y="9377"/>
                    </a:lnTo>
                    <a:lnTo>
                      <a:pt x="11313" y="9377"/>
                    </a:lnTo>
                    <a:lnTo>
                      <a:pt x="12001" y="9232"/>
                    </a:lnTo>
                    <a:lnTo>
                      <a:pt x="12291" y="9105"/>
                    </a:lnTo>
                    <a:lnTo>
                      <a:pt x="12490" y="8996"/>
                    </a:lnTo>
                    <a:lnTo>
                      <a:pt x="12834" y="8707"/>
                    </a:lnTo>
                    <a:lnTo>
                      <a:pt x="13123" y="8345"/>
                    </a:lnTo>
                    <a:lnTo>
                      <a:pt x="13322" y="7910"/>
                    </a:lnTo>
                    <a:lnTo>
                      <a:pt x="13395" y="7657"/>
                    </a:lnTo>
                    <a:lnTo>
                      <a:pt x="13431" y="7277"/>
                    </a:lnTo>
                    <a:lnTo>
                      <a:pt x="13268" y="6517"/>
                    </a:lnTo>
                    <a:lnTo>
                      <a:pt x="12834" y="5811"/>
                    </a:lnTo>
                    <a:lnTo>
                      <a:pt x="12164" y="5195"/>
                    </a:lnTo>
                    <a:lnTo>
                      <a:pt x="11729" y="4924"/>
                    </a:lnTo>
                    <a:lnTo>
                      <a:pt x="11440" y="4779"/>
                    </a:lnTo>
                    <a:lnTo>
                      <a:pt x="10824" y="4562"/>
                    </a:lnTo>
                    <a:lnTo>
                      <a:pt x="10173" y="4453"/>
                    </a:lnTo>
                    <a:lnTo>
                      <a:pt x="9557" y="4489"/>
                    </a:lnTo>
                    <a:lnTo>
                      <a:pt x="9268" y="4562"/>
                    </a:lnTo>
                    <a:lnTo>
                      <a:pt x="9268" y="4562"/>
                    </a:lnTo>
                    <a:lnTo>
                      <a:pt x="9395" y="4272"/>
                    </a:lnTo>
                    <a:lnTo>
                      <a:pt x="9576" y="3639"/>
                    </a:lnTo>
                    <a:lnTo>
                      <a:pt x="9612" y="2933"/>
                    </a:lnTo>
                    <a:lnTo>
                      <a:pt x="9503" y="2227"/>
                    </a:lnTo>
                    <a:lnTo>
                      <a:pt x="9395" y="1865"/>
                    </a:lnTo>
                    <a:lnTo>
                      <a:pt x="9232" y="1449"/>
                    </a:lnTo>
                    <a:lnTo>
                      <a:pt x="8779" y="779"/>
                    </a:lnTo>
                    <a:lnTo>
                      <a:pt x="8200" y="290"/>
                    </a:lnTo>
                    <a:lnTo>
                      <a:pt x="7530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1"/>
              <p:cNvSpPr/>
              <p:nvPr/>
            </p:nvSpPr>
            <p:spPr>
              <a:xfrm>
                <a:off x="4852851" y="2595580"/>
                <a:ext cx="112139" cy="11213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30" extrusionOk="0">
                    <a:moveTo>
                      <a:pt x="1484" y="0"/>
                    </a:moveTo>
                    <a:lnTo>
                      <a:pt x="1140" y="109"/>
                    </a:lnTo>
                    <a:lnTo>
                      <a:pt x="815" y="254"/>
                    </a:lnTo>
                    <a:lnTo>
                      <a:pt x="308" y="742"/>
                    </a:lnTo>
                    <a:lnTo>
                      <a:pt x="36" y="1358"/>
                    </a:lnTo>
                    <a:lnTo>
                      <a:pt x="0" y="2046"/>
                    </a:lnTo>
                    <a:lnTo>
                      <a:pt x="109" y="2389"/>
                    </a:lnTo>
                    <a:lnTo>
                      <a:pt x="254" y="2733"/>
                    </a:lnTo>
                    <a:lnTo>
                      <a:pt x="742" y="3222"/>
                    </a:lnTo>
                    <a:lnTo>
                      <a:pt x="1358" y="3512"/>
                    </a:lnTo>
                    <a:lnTo>
                      <a:pt x="2045" y="3530"/>
                    </a:lnTo>
                    <a:lnTo>
                      <a:pt x="2389" y="3439"/>
                    </a:lnTo>
                    <a:lnTo>
                      <a:pt x="2733" y="3276"/>
                    </a:lnTo>
                    <a:lnTo>
                      <a:pt x="3222" y="2806"/>
                    </a:lnTo>
                    <a:lnTo>
                      <a:pt x="3512" y="2172"/>
                    </a:lnTo>
                    <a:lnTo>
                      <a:pt x="3530" y="1484"/>
                    </a:lnTo>
                    <a:lnTo>
                      <a:pt x="3439" y="1141"/>
                    </a:lnTo>
                    <a:lnTo>
                      <a:pt x="3276" y="815"/>
                    </a:lnTo>
                    <a:lnTo>
                      <a:pt x="2806" y="308"/>
                    </a:lnTo>
                    <a:lnTo>
                      <a:pt x="2190" y="36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1"/>
              <p:cNvSpPr/>
              <p:nvPr/>
            </p:nvSpPr>
            <p:spPr>
              <a:xfrm>
                <a:off x="4848245" y="2590974"/>
                <a:ext cx="121924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711" extrusionOk="0">
                    <a:moveTo>
                      <a:pt x="1593" y="0"/>
                    </a:moveTo>
                    <a:lnTo>
                      <a:pt x="1231" y="109"/>
                    </a:lnTo>
                    <a:lnTo>
                      <a:pt x="869" y="272"/>
                    </a:lnTo>
                    <a:lnTo>
                      <a:pt x="326" y="797"/>
                    </a:lnTo>
                    <a:lnTo>
                      <a:pt x="37" y="1467"/>
                    </a:lnTo>
                    <a:lnTo>
                      <a:pt x="0" y="2227"/>
                    </a:lnTo>
                    <a:lnTo>
                      <a:pt x="109" y="2589"/>
                    </a:lnTo>
                    <a:lnTo>
                      <a:pt x="399" y="2498"/>
                    </a:lnTo>
                    <a:lnTo>
                      <a:pt x="290" y="2172"/>
                    </a:lnTo>
                    <a:lnTo>
                      <a:pt x="326" y="1539"/>
                    </a:lnTo>
                    <a:lnTo>
                      <a:pt x="580" y="978"/>
                    </a:lnTo>
                    <a:lnTo>
                      <a:pt x="1032" y="525"/>
                    </a:lnTo>
                    <a:lnTo>
                      <a:pt x="1340" y="399"/>
                    </a:lnTo>
                    <a:lnTo>
                      <a:pt x="1647" y="308"/>
                    </a:lnTo>
                    <a:lnTo>
                      <a:pt x="2281" y="326"/>
                    </a:lnTo>
                    <a:lnTo>
                      <a:pt x="2589" y="435"/>
                    </a:lnTo>
                    <a:lnTo>
                      <a:pt x="2878" y="580"/>
                    </a:lnTo>
                    <a:lnTo>
                      <a:pt x="3295" y="1050"/>
                    </a:lnTo>
                    <a:lnTo>
                      <a:pt x="3439" y="1340"/>
                    </a:lnTo>
                    <a:lnTo>
                      <a:pt x="3530" y="1648"/>
                    </a:lnTo>
                    <a:lnTo>
                      <a:pt x="3512" y="2281"/>
                    </a:lnTo>
                    <a:lnTo>
                      <a:pt x="3403" y="2589"/>
                    </a:lnTo>
                    <a:lnTo>
                      <a:pt x="3240" y="2878"/>
                    </a:lnTo>
                    <a:lnTo>
                      <a:pt x="2788" y="3295"/>
                    </a:lnTo>
                    <a:lnTo>
                      <a:pt x="2498" y="3439"/>
                    </a:lnTo>
                    <a:lnTo>
                      <a:pt x="2589" y="3711"/>
                    </a:lnTo>
                    <a:lnTo>
                      <a:pt x="2951" y="3566"/>
                    </a:lnTo>
                    <a:lnTo>
                      <a:pt x="3494" y="3041"/>
                    </a:lnTo>
                    <a:lnTo>
                      <a:pt x="3675" y="2715"/>
                    </a:lnTo>
                    <a:lnTo>
                      <a:pt x="3801" y="2353"/>
                    </a:lnTo>
                    <a:lnTo>
                      <a:pt x="3838" y="1593"/>
                    </a:lnTo>
                    <a:lnTo>
                      <a:pt x="3711" y="1231"/>
                    </a:lnTo>
                    <a:lnTo>
                      <a:pt x="3566" y="887"/>
                    </a:lnTo>
                    <a:lnTo>
                      <a:pt x="3041" y="344"/>
                    </a:lnTo>
                    <a:lnTo>
                      <a:pt x="2715" y="163"/>
                    </a:lnTo>
                    <a:lnTo>
                      <a:pt x="2353" y="19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1"/>
              <p:cNvSpPr/>
              <p:nvPr/>
            </p:nvSpPr>
            <p:spPr>
              <a:xfrm>
                <a:off x="4848245" y="2594437"/>
                <a:ext cx="82246" cy="11846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729" extrusionOk="0">
                    <a:moveTo>
                      <a:pt x="1231" y="0"/>
                    </a:moveTo>
                    <a:lnTo>
                      <a:pt x="869" y="163"/>
                    </a:lnTo>
                    <a:lnTo>
                      <a:pt x="326" y="688"/>
                    </a:lnTo>
                    <a:lnTo>
                      <a:pt x="37" y="1358"/>
                    </a:lnTo>
                    <a:lnTo>
                      <a:pt x="0" y="2118"/>
                    </a:lnTo>
                    <a:lnTo>
                      <a:pt x="109" y="2480"/>
                    </a:lnTo>
                    <a:lnTo>
                      <a:pt x="236" y="2769"/>
                    </a:lnTo>
                    <a:lnTo>
                      <a:pt x="598" y="3222"/>
                    </a:lnTo>
                    <a:lnTo>
                      <a:pt x="1068" y="3548"/>
                    </a:lnTo>
                    <a:lnTo>
                      <a:pt x="1629" y="3711"/>
                    </a:lnTo>
                    <a:lnTo>
                      <a:pt x="1919" y="3729"/>
                    </a:lnTo>
                    <a:lnTo>
                      <a:pt x="2263" y="3711"/>
                    </a:lnTo>
                    <a:lnTo>
                      <a:pt x="2589" y="3602"/>
                    </a:lnTo>
                    <a:lnTo>
                      <a:pt x="2498" y="3330"/>
                    </a:lnTo>
                    <a:lnTo>
                      <a:pt x="2172" y="3421"/>
                    </a:lnTo>
                    <a:lnTo>
                      <a:pt x="1539" y="3403"/>
                    </a:lnTo>
                    <a:lnTo>
                      <a:pt x="978" y="3149"/>
                    </a:lnTo>
                    <a:lnTo>
                      <a:pt x="525" y="2679"/>
                    </a:lnTo>
                    <a:lnTo>
                      <a:pt x="399" y="2389"/>
                    </a:lnTo>
                    <a:lnTo>
                      <a:pt x="290" y="2063"/>
                    </a:lnTo>
                    <a:lnTo>
                      <a:pt x="326" y="1430"/>
                    </a:lnTo>
                    <a:lnTo>
                      <a:pt x="580" y="869"/>
                    </a:lnTo>
                    <a:lnTo>
                      <a:pt x="1032" y="416"/>
                    </a:lnTo>
                    <a:lnTo>
                      <a:pt x="1340" y="29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42"/>
          <p:cNvGrpSpPr/>
          <p:nvPr/>
        </p:nvGrpSpPr>
        <p:grpSpPr>
          <a:xfrm>
            <a:off x="-1091520" y="-384720"/>
            <a:ext cx="10358738" cy="5528230"/>
            <a:chOff x="-1091520" y="-384720"/>
            <a:chExt cx="10358738" cy="5528230"/>
          </a:xfrm>
        </p:grpSpPr>
        <p:sp>
          <p:nvSpPr>
            <p:cNvPr id="1558" name="Google Shape;1558;p42"/>
            <p:cNvSpPr/>
            <p:nvPr/>
          </p:nvSpPr>
          <p:spPr>
            <a:xfrm>
              <a:off x="3089750" y="1116962"/>
              <a:ext cx="2964506" cy="3550541"/>
            </a:xfrm>
            <a:custGeom>
              <a:avLst/>
              <a:gdLst/>
              <a:ahLst/>
              <a:cxnLst/>
              <a:rect l="l" t="t" r="r" b="b"/>
              <a:pathLst>
                <a:path w="175052" h="209657" extrusionOk="0">
                  <a:moveTo>
                    <a:pt x="87686" y="0"/>
                  </a:moveTo>
                  <a:lnTo>
                    <a:pt x="83200" y="107"/>
                  </a:lnTo>
                  <a:lnTo>
                    <a:pt x="74442" y="961"/>
                  </a:lnTo>
                  <a:lnTo>
                    <a:pt x="65898" y="2670"/>
                  </a:lnTo>
                  <a:lnTo>
                    <a:pt x="57674" y="5233"/>
                  </a:lnTo>
                  <a:lnTo>
                    <a:pt x="49877" y="8544"/>
                  </a:lnTo>
                  <a:lnTo>
                    <a:pt x="42401" y="12603"/>
                  </a:lnTo>
                  <a:lnTo>
                    <a:pt x="35459" y="17302"/>
                  </a:lnTo>
                  <a:lnTo>
                    <a:pt x="28944" y="22643"/>
                  </a:lnTo>
                  <a:lnTo>
                    <a:pt x="23070" y="28624"/>
                  </a:lnTo>
                  <a:lnTo>
                    <a:pt x="17729" y="35032"/>
                  </a:lnTo>
                  <a:lnTo>
                    <a:pt x="13030" y="42081"/>
                  </a:lnTo>
                  <a:lnTo>
                    <a:pt x="8972" y="49450"/>
                  </a:lnTo>
                  <a:lnTo>
                    <a:pt x="5661" y="57247"/>
                  </a:lnTo>
                  <a:lnTo>
                    <a:pt x="3097" y="65471"/>
                  </a:lnTo>
                  <a:lnTo>
                    <a:pt x="1388" y="74015"/>
                  </a:lnTo>
                  <a:lnTo>
                    <a:pt x="427" y="82880"/>
                  </a:lnTo>
                  <a:lnTo>
                    <a:pt x="427" y="87366"/>
                  </a:lnTo>
                  <a:lnTo>
                    <a:pt x="0" y="209657"/>
                  </a:lnTo>
                  <a:lnTo>
                    <a:pt x="174731" y="209657"/>
                  </a:lnTo>
                  <a:lnTo>
                    <a:pt x="175052" y="87366"/>
                  </a:lnTo>
                  <a:lnTo>
                    <a:pt x="174945" y="82880"/>
                  </a:lnTo>
                  <a:lnTo>
                    <a:pt x="174091" y="74015"/>
                  </a:lnTo>
                  <a:lnTo>
                    <a:pt x="172382" y="65471"/>
                  </a:lnTo>
                  <a:lnTo>
                    <a:pt x="169818" y="57247"/>
                  </a:lnTo>
                  <a:lnTo>
                    <a:pt x="166507" y="49450"/>
                  </a:lnTo>
                  <a:lnTo>
                    <a:pt x="162449" y="42081"/>
                  </a:lnTo>
                  <a:lnTo>
                    <a:pt x="157750" y="35032"/>
                  </a:lnTo>
                  <a:lnTo>
                    <a:pt x="152409" y="28624"/>
                  </a:lnTo>
                  <a:lnTo>
                    <a:pt x="146535" y="22643"/>
                  </a:lnTo>
                  <a:lnTo>
                    <a:pt x="140020" y="17302"/>
                  </a:lnTo>
                  <a:lnTo>
                    <a:pt x="133078" y="12603"/>
                  </a:lnTo>
                  <a:lnTo>
                    <a:pt x="125602" y="8544"/>
                  </a:lnTo>
                  <a:lnTo>
                    <a:pt x="117805" y="5233"/>
                  </a:lnTo>
                  <a:lnTo>
                    <a:pt x="109581" y="2670"/>
                  </a:lnTo>
                  <a:lnTo>
                    <a:pt x="101037" y="961"/>
                  </a:lnTo>
                  <a:lnTo>
                    <a:pt x="92279" y="107"/>
                  </a:lnTo>
                  <a:lnTo>
                    <a:pt x="8768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3170050" y="1213150"/>
              <a:ext cx="2803895" cy="3358181"/>
            </a:xfrm>
            <a:custGeom>
              <a:avLst/>
              <a:gdLst/>
              <a:ahLst/>
              <a:cxnLst/>
              <a:rect l="l" t="t" r="r" b="b"/>
              <a:pathLst>
                <a:path w="175052" h="209657" extrusionOk="0">
                  <a:moveTo>
                    <a:pt x="87686" y="0"/>
                  </a:moveTo>
                  <a:lnTo>
                    <a:pt x="83200" y="107"/>
                  </a:lnTo>
                  <a:lnTo>
                    <a:pt x="74442" y="961"/>
                  </a:lnTo>
                  <a:lnTo>
                    <a:pt x="65898" y="2670"/>
                  </a:lnTo>
                  <a:lnTo>
                    <a:pt x="57674" y="5233"/>
                  </a:lnTo>
                  <a:lnTo>
                    <a:pt x="49877" y="8544"/>
                  </a:lnTo>
                  <a:lnTo>
                    <a:pt x="42401" y="12603"/>
                  </a:lnTo>
                  <a:lnTo>
                    <a:pt x="35459" y="17302"/>
                  </a:lnTo>
                  <a:lnTo>
                    <a:pt x="28944" y="22643"/>
                  </a:lnTo>
                  <a:lnTo>
                    <a:pt x="23070" y="28624"/>
                  </a:lnTo>
                  <a:lnTo>
                    <a:pt x="17729" y="35032"/>
                  </a:lnTo>
                  <a:lnTo>
                    <a:pt x="13030" y="42081"/>
                  </a:lnTo>
                  <a:lnTo>
                    <a:pt x="8972" y="49450"/>
                  </a:lnTo>
                  <a:lnTo>
                    <a:pt x="5661" y="57247"/>
                  </a:lnTo>
                  <a:lnTo>
                    <a:pt x="3097" y="65471"/>
                  </a:lnTo>
                  <a:lnTo>
                    <a:pt x="1388" y="74015"/>
                  </a:lnTo>
                  <a:lnTo>
                    <a:pt x="427" y="82880"/>
                  </a:lnTo>
                  <a:lnTo>
                    <a:pt x="427" y="87366"/>
                  </a:lnTo>
                  <a:lnTo>
                    <a:pt x="0" y="209657"/>
                  </a:lnTo>
                  <a:lnTo>
                    <a:pt x="174731" y="209657"/>
                  </a:lnTo>
                  <a:lnTo>
                    <a:pt x="175052" y="87366"/>
                  </a:lnTo>
                  <a:lnTo>
                    <a:pt x="174945" y="82880"/>
                  </a:lnTo>
                  <a:lnTo>
                    <a:pt x="174091" y="74015"/>
                  </a:lnTo>
                  <a:lnTo>
                    <a:pt x="172382" y="65471"/>
                  </a:lnTo>
                  <a:lnTo>
                    <a:pt x="169818" y="57247"/>
                  </a:lnTo>
                  <a:lnTo>
                    <a:pt x="166507" y="49450"/>
                  </a:lnTo>
                  <a:lnTo>
                    <a:pt x="162449" y="42081"/>
                  </a:lnTo>
                  <a:lnTo>
                    <a:pt x="157750" y="35032"/>
                  </a:lnTo>
                  <a:lnTo>
                    <a:pt x="152409" y="28624"/>
                  </a:lnTo>
                  <a:lnTo>
                    <a:pt x="146535" y="22643"/>
                  </a:lnTo>
                  <a:lnTo>
                    <a:pt x="140020" y="17302"/>
                  </a:lnTo>
                  <a:lnTo>
                    <a:pt x="133078" y="12603"/>
                  </a:lnTo>
                  <a:lnTo>
                    <a:pt x="125602" y="8544"/>
                  </a:lnTo>
                  <a:lnTo>
                    <a:pt x="117805" y="5233"/>
                  </a:lnTo>
                  <a:lnTo>
                    <a:pt x="109581" y="2670"/>
                  </a:lnTo>
                  <a:lnTo>
                    <a:pt x="101037" y="961"/>
                  </a:lnTo>
                  <a:lnTo>
                    <a:pt x="92279" y="107"/>
                  </a:lnTo>
                  <a:lnTo>
                    <a:pt x="876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0" name="Google Shape;1560;p42"/>
            <p:cNvGrpSpPr/>
            <p:nvPr/>
          </p:nvGrpSpPr>
          <p:grpSpPr>
            <a:xfrm rot="-1653966" flipH="1">
              <a:off x="6937800" y="3515613"/>
              <a:ext cx="830686" cy="1342740"/>
              <a:chOff x="5217955" y="2289659"/>
              <a:chExt cx="980409" cy="1584754"/>
            </a:xfrm>
          </p:grpSpPr>
          <p:sp>
            <p:nvSpPr>
              <p:cNvPr id="1561" name="Google Shape;1561;p42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2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2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2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2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2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2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2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2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2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5" name="Google Shape;1575;p42"/>
            <p:cNvSpPr/>
            <p:nvPr/>
          </p:nvSpPr>
          <p:spPr>
            <a:xfrm rot="2203212" flipH="1">
              <a:off x="-128504" y="3901573"/>
              <a:ext cx="725130" cy="770560"/>
            </a:xfrm>
            <a:custGeom>
              <a:avLst/>
              <a:gdLst/>
              <a:ahLst/>
              <a:cxnLst/>
              <a:rect l="l" t="t" r="r" b="b"/>
              <a:pathLst>
                <a:path w="22825" h="24255" extrusionOk="0">
                  <a:moveTo>
                    <a:pt x="17431" y="1"/>
                  </a:moveTo>
                  <a:lnTo>
                    <a:pt x="16942" y="91"/>
                  </a:lnTo>
                  <a:lnTo>
                    <a:pt x="16472" y="344"/>
                  </a:lnTo>
                  <a:lnTo>
                    <a:pt x="16055" y="706"/>
                  </a:lnTo>
                  <a:lnTo>
                    <a:pt x="15494" y="1394"/>
                  </a:lnTo>
                  <a:lnTo>
                    <a:pt x="14969" y="2372"/>
                  </a:lnTo>
                  <a:lnTo>
                    <a:pt x="14806" y="2806"/>
                  </a:lnTo>
                  <a:lnTo>
                    <a:pt x="14607" y="3458"/>
                  </a:lnTo>
                  <a:lnTo>
                    <a:pt x="14481" y="4797"/>
                  </a:lnTo>
                  <a:lnTo>
                    <a:pt x="14462" y="6155"/>
                  </a:lnTo>
                  <a:lnTo>
                    <a:pt x="14354" y="7494"/>
                  </a:lnTo>
                  <a:lnTo>
                    <a:pt x="14209" y="8146"/>
                  </a:lnTo>
                  <a:lnTo>
                    <a:pt x="13956" y="8960"/>
                  </a:lnTo>
                  <a:lnTo>
                    <a:pt x="13250" y="10517"/>
                  </a:lnTo>
                  <a:lnTo>
                    <a:pt x="12852" y="11241"/>
                  </a:lnTo>
                  <a:lnTo>
                    <a:pt x="12200" y="8073"/>
                  </a:lnTo>
                  <a:lnTo>
                    <a:pt x="11422" y="4489"/>
                  </a:lnTo>
                  <a:lnTo>
                    <a:pt x="11313" y="4091"/>
                  </a:lnTo>
                  <a:lnTo>
                    <a:pt x="11114" y="3729"/>
                  </a:lnTo>
                  <a:lnTo>
                    <a:pt x="10933" y="3530"/>
                  </a:lnTo>
                  <a:lnTo>
                    <a:pt x="10553" y="3349"/>
                  </a:lnTo>
                  <a:lnTo>
                    <a:pt x="10191" y="3440"/>
                  </a:lnTo>
                  <a:lnTo>
                    <a:pt x="9829" y="3711"/>
                  </a:lnTo>
                  <a:lnTo>
                    <a:pt x="9358" y="4345"/>
                  </a:lnTo>
                  <a:lnTo>
                    <a:pt x="8978" y="5286"/>
                  </a:lnTo>
                  <a:lnTo>
                    <a:pt x="8924" y="5630"/>
                  </a:lnTo>
                  <a:lnTo>
                    <a:pt x="8942" y="6082"/>
                  </a:lnTo>
                  <a:lnTo>
                    <a:pt x="9141" y="6933"/>
                  </a:lnTo>
                  <a:lnTo>
                    <a:pt x="9684" y="8164"/>
                  </a:lnTo>
                  <a:lnTo>
                    <a:pt x="10118" y="8960"/>
                  </a:lnTo>
                  <a:lnTo>
                    <a:pt x="10553" y="9757"/>
                  </a:lnTo>
                  <a:lnTo>
                    <a:pt x="11005" y="11024"/>
                  </a:lnTo>
                  <a:lnTo>
                    <a:pt x="11114" y="11892"/>
                  </a:lnTo>
                  <a:lnTo>
                    <a:pt x="11078" y="12327"/>
                  </a:lnTo>
                  <a:lnTo>
                    <a:pt x="11023" y="12580"/>
                  </a:lnTo>
                  <a:lnTo>
                    <a:pt x="10842" y="13033"/>
                  </a:lnTo>
                  <a:lnTo>
                    <a:pt x="10571" y="13431"/>
                  </a:lnTo>
                  <a:lnTo>
                    <a:pt x="10209" y="13721"/>
                  </a:lnTo>
                  <a:lnTo>
                    <a:pt x="9974" y="13811"/>
                  </a:lnTo>
                  <a:lnTo>
                    <a:pt x="9738" y="13865"/>
                  </a:lnTo>
                  <a:lnTo>
                    <a:pt x="9304" y="13829"/>
                  </a:lnTo>
                  <a:lnTo>
                    <a:pt x="8906" y="13630"/>
                  </a:lnTo>
                  <a:lnTo>
                    <a:pt x="8562" y="13322"/>
                  </a:lnTo>
                  <a:lnTo>
                    <a:pt x="8127" y="12689"/>
                  </a:lnTo>
                  <a:lnTo>
                    <a:pt x="7765" y="11675"/>
                  </a:lnTo>
                  <a:lnTo>
                    <a:pt x="7675" y="11168"/>
                  </a:lnTo>
                  <a:lnTo>
                    <a:pt x="7602" y="10662"/>
                  </a:lnTo>
                  <a:lnTo>
                    <a:pt x="7331" y="9612"/>
                  </a:lnTo>
                  <a:lnTo>
                    <a:pt x="7005" y="8924"/>
                  </a:lnTo>
                  <a:lnTo>
                    <a:pt x="6716" y="8544"/>
                  </a:lnTo>
                  <a:lnTo>
                    <a:pt x="6372" y="8272"/>
                  </a:lnTo>
                  <a:lnTo>
                    <a:pt x="5955" y="8109"/>
                  </a:lnTo>
                  <a:lnTo>
                    <a:pt x="5702" y="8091"/>
                  </a:lnTo>
                  <a:lnTo>
                    <a:pt x="5467" y="8091"/>
                  </a:lnTo>
                  <a:lnTo>
                    <a:pt x="5032" y="8254"/>
                  </a:lnTo>
                  <a:lnTo>
                    <a:pt x="4688" y="8544"/>
                  </a:lnTo>
                  <a:lnTo>
                    <a:pt x="4435" y="8942"/>
                  </a:lnTo>
                  <a:lnTo>
                    <a:pt x="4254" y="9413"/>
                  </a:lnTo>
                  <a:lnTo>
                    <a:pt x="4182" y="9938"/>
                  </a:lnTo>
                  <a:lnTo>
                    <a:pt x="4218" y="10444"/>
                  </a:lnTo>
                  <a:lnTo>
                    <a:pt x="4363" y="10951"/>
                  </a:lnTo>
                  <a:lnTo>
                    <a:pt x="4471" y="11168"/>
                  </a:lnTo>
                  <a:lnTo>
                    <a:pt x="4725" y="11603"/>
                  </a:lnTo>
                  <a:lnTo>
                    <a:pt x="5412" y="12327"/>
                  </a:lnTo>
                  <a:lnTo>
                    <a:pt x="6607" y="13286"/>
                  </a:lnTo>
                  <a:lnTo>
                    <a:pt x="7385" y="13938"/>
                  </a:lnTo>
                  <a:lnTo>
                    <a:pt x="7729" y="14318"/>
                  </a:lnTo>
                  <a:lnTo>
                    <a:pt x="8290" y="15205"/>
                  </a:lnTo>
                  <a:lnTo>
                    <a:pt x="8526" y="15929"/>
                  </a:lnTo>
                  <a:lnTo>
                    <a:pt x="8562" y="16418"/>
                  </a:lnTo>
                  <a:lnTo>
                    <a:pt x="8507" y="16888"/>
                  </a:lnTo>
                  <a:lnTo>
                    <a:pt x="8326" y="17323"/>
                  </a:lnTo>
                  <a:lnTo>
                    <a:pt x="8182" y="17522"/>
                  </a:lnTo>
                  <a:lnTo>
                    <a:pt x="8019" y="17685"/>
                  </a:lnTo>
                  <a:lnTo>
                    <a:pt x="7657" y="17938"/>
                  </a:lnTo>
                  <a:lnTo>
                    <a:pt x="7240" y="18101"/>
                  </a:lnTo>
                  <a:lnTo>
                    <a:pt x="6806" y="18155"/>
                  </a:lnTo>
                  <a:lnTo>
                    <a:pt x="6100" y="18083"/>
                  </a:lnTo>
                  <a:lnTo>
                    <a:pt x="5231" y="17721"/>
                  </a:lnTo>
                  <a:lnTo>
                    <a:pt x="4869" y="17431"/>
                  </a:lnTo>
                  <a:lnTo>
                    <a:pt x="4544" y="17105"/>
                  </a:lnTo>
                  <a:lnTo>
                    <a:pt x="4019" y="16345"/>
                  </a:lnTo>
                  <a:lnTo>
                    <a:pt x="3421" y="15096"/>
                  </a:lnTo>
                  <a:lnTo>
                    <a:pt x="3095" y="14209"/>
                  </a:lnTo>
                  <a:lnTo>
                    <a:pt x="2860" y="13648"/>
                  </a:lnTo>
                  <a:lnTo>
                    <a:pt x="2335" y="12924"/>
                  </a:lnTo>
                  <a:lnTo>
                    <a:pt x="1883" y="12598"/>
                  </a:lnTo>
                  <a:lnTo>
                    <a:pt x="1611" y="12526"/>
                  </a:lnTo>
                  <a:lnTo>
                    <a:pt x="1430" y="12508"/>
                  </a:lnTo>
                  <a:lnTo>
                    <a:pt x="1086" y="12562"/>
                  </a:lnTo>
                  <a:lnTo>
                    <a:pt x="634" y="12834"/>
                  </a:lnTo>
                  <a:lnTo>
                    <a:pt x="181" y="13413"/>
                  </a:lnTo>
                  <a:lnTo>
                    <a:pt x="0" y="14155"/>
                  </a:lnTo>
                  <a:lnTo>
                    <a:pt x="37" y="14517"/>
                  </a:lnTo>
                  <a:lnTo>
                    <a:pt x="109" y="14879"/>
                  </a:lnTo>
                  <a:lnTo>
                    <a:pt x="417" y="15531"/>
                  </a:lnTo>
                  <a:lnTo>
                    <a:pt x="1104" y="16418"/>
                  </a:lnTo>
                  <a:lnTo>
                    <a:pt x="1647" y="16942"/>
                  </a:lnTo>
                  <a:lnTo>
                    <a:pt x="2426" y="17721"/>
                  </a:lnTo>
                  <a:lnTo>
                    <a:pt x="4182" y="19694"/>
                  </a:lnTo>
                  <a:lnTo>
                    <a:pt x="5593" y="21232"/>
                  </a:lnTo>
                  <a:lnTo>
                    <a:pt x="6571" y="22173"/>
                  </a:lnTo>
                  <a:lnTo>
                    <a:pt x="7566" y="22970"/>
                  </a:lnTo>
                  <a:lnTo>
                    <a:pt x="8580" y="23585"/>
                  </a:lnTo>
                  <a:lnTo>
                    <a:pt x="9087" y="23802"/>
                  </a:lnTo>
                  <a:lnTo>
                    <a:pt x="9557" y="23947"/>
                  </a:lnTo>
                  <a:lnTo>
                    <a:pt x="10625" y="24146"/>
                  </a:lnTo>
                  <a:lnTo>
                    <a:pt x="12399" y="24255"/>
                  </a:lnTo>
                  <a:lnTo>
                    <a:pt x="16182" y="24020"/>
                  </a:lnTo>
                  <a:lnTo>
                    <a:pt x="18336" y="23947"/>
                  </a:lnTo>
                  <a:lnTo>
                    <a:pt x="18752" y="23947"/>
                  </a:lnTo>
                  <a:lnTo>
                    <a:pt x="19603" y="23839"/>
                  </a:lnTo>
                  <a:lnTo>
                    <a:pt x="20381" y="23585"/>
                  </a:lnTo>
                  <a:lnTo>
                    <a:pt x="20816" y="23241"/>
                  </a:lnTo>
                  <a:lnTo>
                    <a:pt x="21033" y="22934"/>
                  </a:lnTo>
                  <a:lnTo>
                    <a:pt x="21105" y="22753"/>
                  </a:lnTo>
                  <a:lnTo>
                    <a:pt x="21160" y="22499"/>
                  </a:lnTo>
                  <a:lnTo>
                    <a:pt x="21142" y="22047"/>
                  </a:lnTo>
                  <a:lnTo>
                    <a:pt x="20942" y="21649"/>
                  </a:lnTo>
                  <a:lnTo>
                    <a:pt x="20617" y="21287"/>
                  </a:lnTo>
                  <a:lnTo>
                    <a:pt x="20200" y="20997"/>
                  </a:lnTo>
                  <a:lnTo>
                    <a:pt x="19712" y="20780"/>
                  </a:lnTo>
                  <a:lnTo>
                    <a:pt x="19169" y="20635"/>
                  </a:lnTo>
                  <a:lnTo>
                    <a:pt x="18644" y="20599"/>
                  </a:lnTo>
                  <a:lnTo>
                    <a:pt x="18372" y="20617"/>
                  </a:lnTo>
                  <a:lnTo>
                    <a:pt x="17359" y="20816"/>
                  </a:lnTo>
                  <a:lnTo>
                    <a:pt x="15820" y="21178"/>
                  </a:lnTo>
                  <a:lnTo>
                    <a:pt x="15060" y="21214"/>
                  </a:lnTo>
                  <a:lnTo>
                    <a:pt x="14571" y="21160"/>
                  </a:lnTo>
                  <a:lnTo>
                    <a:pt x="14318" y="21087"/>
                  </a:lnTo>
                  <a:lnTo>
                    <a:pt x="14499" y="20762"/>
                  </a:lnTo>
                  <a:lnTo>
                    <a:pt x="15024" y="20291"/>
                  </a:lnTo>
                  <a:lnTo>
                    <a:pt x="15711" y="19983"/>
                  </a:lnTo>
                  <a:lnTo>
                    <a:pt x="16472" y="19839"/>
                  </a:lnTo>
                  <a:lnTo>
                    <a:pt x="16834" y="19839"/>
                  </a:lnTo>
                  <a:lnTo>
                    <a:pt x="17594" y="19875"/>
                  </a:lnTo>
                  <a:lnTo>
                    <a:pt x="18716" y="19965"/>
                  </a:lnTo>
                  <a:lnTo>
                    <a:pt x="19440" y="19947"/>
                  </a:lnTo>
                  <a:lnTo>
                    <a:pt x="19820" y="19893"/>
                  </a:lnTo>
                  <a:lnTo>
                    <a:pt x="20182" y="19802"/>
                  </a:lnTo>
                  <a:lnTo>
                    <a:pt x="20852" y="19440"/>
                  </a:lnTo>
                  <a:lnTo>
                    <a:pt x="21377" y="18915"/>
                  </a:lnTo>
                  <a:lnTo>
                    <a:pt x="21576" y="18409"/>
                  </a:lnTo>
                  <a:lnTo>
                    <a:pt x="21612" y="18065"/>
                  </a:lnTo>
                  <a:lnTo>
                    <a:pt x="21594" y="17884"/>
                  </a:lnTo>
                  <a:lnTo>
                    <a:pt x="21540" y="17666"/>
                  </a:lnTo>
                  <a:lnTo>
                    <a:pt x="21341" y="17286"/>
                  </a:lnTo>
                  <a:lnTo>
                    <a:pt x="21033" y="16997"/>
                  </a:lnTo>
                  <a:lnTo>
                    <a:pt x="20653" y="16798"/>
                  </a:lnTo>
                  <a:lnTo>
                    <a:pt x="19983" y="16599"/>
                  </a:lnTo>
                  <a:lnTo>
                    <a:pt x="19024" y="16617"/>
                  </a:lnTo>
                  <a:lnTo>
                    <a:pt x="18571" y="16725"/>
                  </a:lnTo>
                  <a:lnTo>
                    <a:pt x="17702" y="17051"/>
                  </a:lnTo>
                  <a:lnTo>
                    <a:pt x="16399" y="17558"/>
                  </a:lnTo>
                  <a:lnTo>
                    <a:pt x="15530" y="17721"/>
                  </a:lnTo>
                  <a:lnTo>
                    <a:pt x="15078" y="17703"/>
                  </a:lnTo>
                  <a:lnTo>
                    <a:pt x="15060" y="17485"/>
                  </a:lnTo>
                  <a:lnTo>
                    <a:pt x="15114" y="17069"/>
                  </a:lnTo>
                  <a:lnTo>
                    <a:pt x="15368" y="16508"/>
                  </a:lnTo>
                  <a:lnTo>
                    <a:pt x="15947" y="15875"/>
                  </a:lnTo>
                  <a:lnTo>
                    <a:pt x="16725" y="15422"/>
                  </a:lnTo>
                  <a:lnTo>
                    <a:pt x="17123" y="15277"/>
                  </a:lnTo>
                  <a:lnTo>
                    <a:pt x="17974" y="15078"/>
                  </a:lnTo>
                  <a:lnTo>
                    <a:pt x="19693" y="14915"/>
                  </a:lnTo>
                  <a:lnTo>
                    <a:pt x="20544" y="14734"/>
                  </a:lnTo>
                  <a:lnTo>
                    <a:pt x="20961" y="14626"/>
                  </a:lnTo>
                  <a:lnTo>
                    <a:pt x="21757" y="14209"/>
                  </a:lnTo>
                  <a:lnTo>
                    <a:pt x="22390" y="13630"/>
                  </a:lnTo>
                  <a:lnTo>
                    <a:pt x="22698" y="13087"/>
                  </a:lnTo>
                  <a:lnTo>
                    <a:pt x="22807" y="12689"/>
                  </a:lnTo>
                  <a:lnTo>
                    <a:pt x="22825" y="12472"/>
                  </a:lnTo>
                  <a:lnTo>
                    <a:pt x="22807" y="12218"/>
                  </a:lnTo>
                  <a:lnTo>
                    <a:pt x="22662" y="11748"/>
                  </a:lnTo>
                  <a:lnTo>
                    <a:pt x="22409" y="11331"/>
                  </a:lnTo>
                  <a:lnTo>
                    <a:pt x="22047" y="10987"/>
                  </a:lnTo>
                  <a:lnTo>
                    <a:pt x="21594" y="10716"/>
                  </a:lnTo>
                  <a:lnTo>
                    <a:pt x="21105" y="10517"/>
                  </a:lnTo>
                  <a:lnTo>
                    <a:pt x="20580" y="10426"/>
                  </a:lnTo>
                  <a:lnTo>
                    <a:pt x="20056" y="10426"/>
                  </a:lnTo>
                  <a:lnTo>
                    <a:pt x="19802" y="10463"/>
                  </a:lnTo>
                  <a:lnTo>
                    <a:pt x="19295" y="10589"/>
                  </a:lnTo>
                  <a:lnTo>
                    <a:pt x="18390" y="11042"/>
                  </a:lnTo>
                  <a:lnTo>
                    <a:pt x="17159" y="12019"/>
                  </a:lnTo>
                  <a:lnTo>
                    <a:pt x="16417" y="12779"/>
                  </a:lnTo>
                  <a:lnTo>
                    <a:pt x="16997" y="11494"/>
                  </a:lnTo>
                  <a:lnTo>
                    <a:pt x="17558" y="9920"/>
                  </a:lnTo>
                  <a:lnTo>
                    <a:pt x="17829" y="9141"/>
                  </a:lnTo>
                  <a:lnTo>
                    <a:pt x="18318" y="7566"/>
                  </a:lnTo>
                  <a:lnTo>
                    <a:pt x="18499" y="6752"/>
                  </a:lnTo>
                  <a:lnTo>
                    <a:pt x="18662" y="6064"/>
                  </a:lnTo>
                  <a:lnTo>
                    <a:pt x="18933" y="4562"/>
                  </a:lnTo>
                  <a:lnTo>
                    <a:pt x="19060" y="3023"/>
                  </a:lnTo>
                  <a:lnTo>
                    <a:pt x="18951" y="1901"/>
                  </a:lnTo>
                  <a:lnTo>
                    <a:pt x="18770" y="1195"/>
                  </a:lnTo>
                  <a:lnTo>
                    <a:pt x="18626" y="851"/>
                  </a:lnTo>
                  <a:lnTo>
                    <a:pt x="18463" y="562"/>
                  </a:lnTo>
                  <a:lnTo>
                    <a:pt x="18119" y="218"/>
                  </a:lnTo>
                  <a:lnTo>
                    <a:pt x="17829" y="73"/>
                  </a:lnTo>
                  <a:lnTo>
                    <a:pt x="17666" y="19"/>
                  </a:lnTo>
                  <a:lnTo>
                    <a:pt x="1743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6" name="Google Shape;1576;p42"/>
            <p:cNvGrpSpPr/>
            <p:nvPr/>
          </p:nvGrpSpPr>
          <p:grpSpPr>
            <a:xfrm rot="1653966">
              <a:off x="7498775" y="3149776"/>
              <a:ext cx="830686" cy="1342740"/>
              <a:chOff x="5217955" y="2289659"/>
              <a:chExt cx="980409" cy="1584754"/>
            </a:xfrm>
          </p:grpSpPr>
          <p:sp>
            <p:nvSpPr>
              <p:cNvPr id="1577" name="Google Shape;1577;p42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2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2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2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2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2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2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2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2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2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1" name="Google Shape;1591;p42"/>
            <p:cNvSpPr/>
            <p:nvPr/>
          </p:nvSpPr>
          <p:spPr>
            <a:xfrm>
              <a:off x="-34937" y="4497093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2"/>
            <p:cNvSpPr/>
            <p:nvPr/>
          </p:nvSpPr>
          <p:spPr>
            <a:xfrm rot="-1233153">
              <a:off x="8563406" y="552864"/>
              <a:ext cx="626337" cy="554835"/>
            </a:xfrm>
            <a:custGeom>
              <a:avLst/>
              <a:gdLst/>
              <a:ahLst/>
              <a:cxnLst/>
              <a:rect l="l" t="t" r="r" b="b"/>
              <a:pathLst>
                <a:path w="26138" h="23151" extrusionOk="0">
                  <a:moveTo>
                    <a:pt x="16472" y="1"/>
                  </a:moveTo>
                  <a:lnTo>
                    <a:pt x="15983" y="55"/>
                  </a:lnTo>
                  <a:lnTo>
                    <a:pt x="15530" y="254"/>
                  </a:lnTo>
                  <a:lnTo>
                    <a:pt x="15114" y="544"/>
                  </a:lnTo>
                  <a:lnTo>
                    <a:pt x="14752" y="924"/>
                  </a:lnTo>
                  <a:lnTo>
                    <a:pt x="14462" y="1376"/>
                  </a:lnTo>
                  <a:lnTo>
                    <a:pt x="14281" y="1865"/>
                  </a:lnTo>
                  <a:lnTo>
                    <a:pt x="14245" y="2118"/>
                  </a:lnTo>
                  <a:lnTo>
                    <a:pt x="14209" y="2625"/>
                  </a:lnTo>
                  <a:lnTo>
                    <a:pt x="14390" y="3621"/>
                  </a:lnTo>
                  <a:lnTo>
                    <a:pt x="14987" y="5069"/>
                  </a:lnTo>
                  <a:lnTo>
                    <a:pt x="15512" y="5974"/>
                  </a:lnTo>
                  <a:lnTo>
                    <a:pt x="15766" y="6426"/>
                  </a:lnTo>
                  <a:lnTo>
                    <a:pt x="16236" y="7385"/>
                  </a:lnTo>
                  <a:lnTo>
                    <a:pt x="16562" y="8363"/>
                  </a:lnTo>
                  <a:lnTo>
                    <a:pt x="16634" y="9377"/>
                  </a:lnTo>
                  <a:lnTo>
                    <a:pt x="16544" y="9883"/>
                  </a:lnTo>
                  <a:lnTo>
                    <a:pt x="16490" y="10064"/>
                  </a:lnTo>
                  <a:lnTo>
                    <a:pt x="16327" y="10444"/>
                  </a:lnTo>
                  <a:lnTo>
                    <a:pt x="16073" y="10734"/>
                  </a:lnTo>
                  <a:lnTo>
                    <a:pt x="15748" y="10915"/>
                  </a:lnTo>
                  <a:lnTo>
                    <a:pt x="15567" y="10951"/>
                  </a:lnTo>
                  <a:lnTo>
                    <a:pt x="15349" y="10933"/>
                  </a:lnTo>
                  <a:lnTo>
                    <a:pt x="14987" y="10770"/>
                  </a:lnTo>
                  <a:lnTo>
                    <a:pt x="14535" y="10318"/>
                  </a:lnTo>
                  <a:lnTo>
                    <a:pt x="14318" y="9938"/>
                  </a:lnTo>
                  <a:lnTo>
                    <a:pt x="12544" y="6879"/>
                  </a:lnTo>
                  <a:lnTo>
                    <a:pt x="10770" y="3802"/>
                  </a:lnTo>
                  <a:lnTo>
                    <a:pt x="10498" y="3349"/>
                  </a:lnTo>
                  <a:lnTo>
                    <a:pt x="9829" y="2444"/>
                  </a:lnTo>
                  <a:lnTo>
                    <a:pt x="9250" y="1901"/>
                  </a:lnTo>
                  <a:lnTo>
                    <a:pt x="8815" y="1630"/>
                  </a:lnTo>
                  <a:lnTo>
                    <a:pt x="8363" y="1467"/>
                  </a:lnTo>
                  <a:lnTo>
                    <a:pt x="7874" y="1430"/>
                  </a:lnTo>
                  <a:lnTo>
                    <a:pt x="7602" y="1467"/>
                  </a:lnTo>
                  <a:lnTo>
                    <a:pt x="7313" y="1539"/>
                  </a:lnTo>
                  <a:lnTo>
                    <a:pt x="6806" y="1847"/>
                  </a:lnTo>
                  <a:lnTo>
                    <a:pt x="6444" y="2281"/>
                  </a:lnTo>
                  <a:lnTo>
                    <a:pt x="6209" y="2842"/>
                  </a:lnTo>
                  <a:lnTo>
                    <a:pt x="6064" y="3476"/>
                  </a:lnTo>
                  <a:lnTo>
                    <a:pt x="6046" y="4146"/>
                  </a:lnTo>
                  <a:lnTo>
                    <a:pt x="6118" y="4815"/>
                  </a:lnTo>
                  <a:lnTo>
                    <a:pt x="6281" y="5485"/>
                  </a:lnTo>
                  <a:lnTo>
                    <a:pt x="6390" y="5793"/>
                  </a:lnTo>
                  <a:lnTo>
                    <a:pt x="6752" y="6643"/>
                  </a:lnTo>
                  <a:lnTo>
                    <a:pt x="7747" y="8218"/>
                  </a:lnTo>
                  <a:lnTo>
                    <a:pt x="8978" y="9594"/>
                  </a:lnTo>
                  <a:lnTo>
                    <a:pt x="10444" y="10734"/>
                  </a:lnTo>
                  <a:lnTo>
                    <a:pt x="11241" y="11205"/>
                  </a:lnTo>
                  <a:lnTo>
                    <a:pt x="11910" y="11549"/>
                  </a:lnTo>
                  <a:lnTo>
                    <a:pt x="12815" y="12182"/>
                  </a:lnTo>
                  <a:lnTo>
                    <a:pt x="13214" y="12743"/>
                  </a:lnTo>
                  <a:lnTo>
                    <a:pt x="13322" y="13087"/>
                  </a:lnTo>
                  <a:lnTo>
                    <a:pt x="13340" y="13268"/>
                  </a:lnTo>
                  <a:lnTo>
                    <a:pt x="13304" y="13648"/>
                  </a:lnTo>
                  <a:lnTo>
                    <a:pt x="13105" y="14155"/>
                  </a:lnTo>
                  <a:lnTo>
                    <a:pt x="12580" y="14698"/>
                  </a:lnTo>
                  <a:lnTo>
                    <a:pt x="11874" y="15042"/>
                  </a:lnTo>
                  <a:lnTo>
                    <a:pt x="11494" y="15114"/>
                  </a:lnTo>
                  <a:lnTo>
                    <a:pt x="11114" y="15114"/>
                  </a:lnTo>
                  <a:lnTo>
                    <a:pt x="10372" y="14988"/>
                  </a:lnTo>
                  <a:lnTo>
                    <a:pt x="9666" y="14698"/>
                  </a:lnTo>
                  <a:lnTo>
                    <a:pt x="8978" y="14318"/>
                  </a:lnTo>
                  <a:lnTo>
                    <a:pt x="8670" y="14101"/>
                  </a:lnTo>
                  <a:lnTo>
                    <a:pt x="7874" y="13521"/>
                  </a:lnTo>
                  <a:lnTo>
                    <a:pt x="6281" y="12327"/>
                  </a:lnTo>
                  <a:lnTo>
                    <a:pt x="5430" y="11838"/>
                  </a:lnTo>
                  <a:lnTo>
                    <a:pt x="4996" y="11621"/>
                  </a:lnTo>
                  <a:lnTo>
                    <a:pt x="4037" y="11295"/>
                  </a:lnTo>
                  <a:lnTo>
                    <a:pt x="3077" y="11168"/>
                  </a:lnTo>
                  <a:lnTo>
                    <a:pt x="2100" y="11259"/>
                  </a:lnTo>
                  <a:lnTo>
                    <a:pt x="1647" y="11422"/>
                  </a:lnTo>
                  <a:lnTo>
                    <a:pt x="1412" y="11530"/>
                  </a:lnTo>
                  <a:lnTo>
                    <a:pt x="1014" y="11802"/>
                  </a:lnTo>
                  <a:lnTo>
                    <a:pt x="652" y="12146"/>
                  </a:lnTo>
                  <a:lnTo>
                    <a:pt x="362" y="12544"/>
                  </a:lnTo>
                  <a:lnTo>
                    <a:pt x="145" y="12997"/>
                  </a:lnTo>
                  <a:lnTo>
                    <a:pt x="18" y="13467"/>
                  </a:lnTo>
                  <a:lnTo>
                    <a:pt x="0" y="13938"/>
                  </a:lnTo>
                  <a:lnTo>
                    <a:pt x="91" y="14408"/>
                  </a:lnTo>
                  <a:lnTo>
                    <a:pt x="181" y="14626"/>
                  </a:lnTo>
                  <a:lnTo>
                    <a:pt x="290" y="14825"/>
                  </a:lnTo>
                  <a:lnTo>
                    <a:pt x="579" y="15169"/>
                  </a:lnTo>
                  <a:lnTo>
                    <a:pt x="1104" y="15585"/>
                  </a:lnTo>
                  <a:lnTo>
                    <a:pt x="1955" y="15965"/>
                  </a:lnTo>
                  <a:lnTo>
                    <a:pt x="2896" y="16218"/>
                  </a:lnTo>
                  <a:lnTo>
                    <a:pt x="3349" y="16309"/>
                  </a:lnTo>
                  <a:lnTo>
                    <a:pt x="4471" y="16544"/>
                  </a:lnTo>
                  <a:lnTo>
                    <a:pt x="6679" y="17069"/>
                  </a:lnTo>
                  <a:lnTo>
                    <a:pt x="9883" y="18028"/>
                  </a:lnTo>
                  <a:lnTo>
                    <a:pt x="14082" y="19567"/>
                  </a:lnTo>
                  <a:lnTo>
                    <a:pt x="18191" y="21323"/>
                  </a:lnTo>
                  <a:lnTo>
                    <a:pt x="20255" y="22264"/>
                  </a:lnTo>
                  <a:lnTo>
                    <a:pt x="20924" y="22572"/>
                  </a:lnTo>
                  <a:lnTo>
                    <a:pt x="22010" y="22970"/>
                  </a:lnTo>
                  <a:lnTo>
                    <a:pt x="22861" y="23151"/>
                  </a:lnTo>
                  <a:lnTo>
                    <a:pt x="23513" y="23060"/>
                  </a:lnTo>
                  <a:lnTo>
                    <a:pt x="24001" y="22716"/>
                  </a:lnTo>
                  <a:lnTo>
                    <a:pt x="24418" y="22101"/>
                  </a:lnTo>
                  <a:lnTo>
                    <a:pt x="24924" y="20671"/>
                  </a:lnTo>
                  <a:lnTo>
                    <a:pt x="25286" y="19259"/>
                  </a:lnTo>
                  <a:lnTo>
                    <a:pt x="25522" y="18264"/>
                  </a:lnTo>
                  <a:lnTo>
                    <a:pt x="25884" y="16218"/>
                  </a:lnTo>
                  <a:lnTo>
                    <a:pt x="26083" y="14137"/>
                  </a:lnTo>
                  <a:lnTo>
                    <a:pt x="26137" y="12073"/>
                  </a:lnTo>
                  <a:lnTo>
                    <a:pt x="26083" y="11024"/>
                  </a:lnTo>
                  <a:lnTo>
                    <a:pt x="26047" y="10372"/>
                  </a:lnTo>
                  <a:lnTo>
                    <a:pt x="25866" y="9377"/>
                  </a:lnTo>
                  <a:lnTo>
                    <a:pt x="25612" y="8761"/>
                  </a:lnTo>
                  <a:lnTo>
                    <a:pt x="25449" y="8490"/>
                  </a:lnTo>
                  <a:lnTo>
                    <a:pt x="25250" y="8218"/>
                  </a:lnTo>
                  <a:lnTo>
                    <a:pt x="24725" y="7784"/>
                  </a:lnTo>
                  <a:lnTo>
                    <a:pt x="24110" y="7548"/>
                  </a:lnTo>
                  <a:lnTo>
                    <a:pt x="23458" y="7530"/>
                  </a:lnTo>
                  <a:lnTo>
                    <a:pt x="23151" y="7639"/>
                  </a:lnTo>
                  <a:lnTo>
                    <a:pt x="22952" y="7747"/>
                  </a:lnTo>
                  <a:lnTo>
                    <a:pt x="22626" y="8037"/>
                  </a:lnTo>
                  <a:lnTo>
                    <a:pt x="22300" y="8580"/>
                  </a:lnTo>
                  <a:lnTo>
                    <a:pt x="22083" y="9503"/>
                  </a:lnTo>
                  <a:lnTo>
                    <a:pt x="22028" y="10499"/>
                  </a:lnTo>
                  <a:lnTo>
                    <a:pt x="22028" y="10969"/>
                  </a:lnTo>
                  <a:lnTo>
                    <a:pt x="22010" y="11440"/>
                  </a:lnTo>
                  <a:lnTo>
                    <a:pt x="21757" y="12417"/>
                  </a:lnTo>
                  <a:lnTo>
                    <a:pt x="21413" y="13033"/>
                  </a:lnTo>
                  <a:lnTo>
                    <a:pt x="21105" y="13340"/>
                  </a:lnTo>
                  <a:lnTo>
                    <a:pt x="20761" y="13558"/>
                  </a:lnTo>
                  <a:lnTo>
                    <a:pt x="20345" y="13612"/>
                  </a:lnTo>
                  <a:lnTo>
                    <a:pt x="20128" y="13594"/>
                  </a:lnTo>
                  <a:lnTo>
                    <a:pt x="19947" y="13540"/>
                  </a:lnTo>
                  <a:lnTo>
                    <a:pt x="19639" y="13377"/>
                  </a:lnTo>
                  <a:lnTo>
                    <a:pt x="19277" y="12997"/>
                  </a:lnTo>
                  <a:lnTo>
                    <a:pt x="18988" y="12309"/>
                  </a:lnTo>
                  <a:lnTo>
                    <a:pt x="18825" y="11530"/>
                  </a:lnTo>
                  <a:lnTo>
                    <a:pt x="18788" y="11150"/>
                  </a:lnTo>
                  <a:lnTo>
                    <a:pt x="18499" y="6969"/>
                  </a:lnTo>
                  <a:lnTo>
                    <a:pt x="18191" y="2806"/>
                  </a:lnTo>
                  <a:lnTo>
                    <a:pt x="18155" y="2444"/>
                  </a:lnTo>
                  <a:lnTo>
                    <a:pt x="18046" y="1702"/>
                  </a:lnTo>
                  <a:lnTo>
                    <a:pt x="17829" y="1014"/>
                  </a:lnTo>
                  <a:lnTo>
                    <a:pt x="17431" y="435"/>
                  </a:lnTo>
                  <a:lnTo>
                    <a:pt x="17159" y="236"/>
                  </a:lnTo>
                  <a:lnTo>
                    <a:pt x="16924" y="109"/>
                  </a:lnTo>
                  <a:lnTo>
                    <a:pt x="1647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3" name="Google Shape;1593;p42"/>
            <p:cNvGrpSpPr/>
            <p:nvPr/>
          </p:nvGrpSpPr>
          <p:grpSpPr>
            <a:xfrm rot="1294616">
              <a:off x="-782946" y="7936"/>
              <a:ext cx="2547738" cy="2163648"/>
              <a:chOff x="6371433" y="1551954"/>
              <a:chExt cx="2410423" cy="2047034"/>
            </a:xfrm>
          </p:grpSpPr>
          <p:sp>
            <p:nvSpPr>
              <p:cNvPr id="1594" name="Google Shape;1594;p42"/>
              <p:cNvSpPr/>
              <p:nvPr/>
            </p:nvSpPr>
            <p:spPr>
              <a:xfrm>
                <a:off x="6610039" y="1557704"/>
                <a:ext cx="624486" cy="610667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19223" extrusionOk="0">
                    <a:moveTo>
                      <a:pt x="2607" y="0"/>
                    </a:moveTo>
                    <a:lnTo>
                      <a:pt x="2462" y="163"/>
                    </a:lnTo>
                    <a:lnTo>
                      <a:pt x="2281" y="543"/>
                    </a:lnTo>
                    <a:lnTo>
                      <a:pt x="2173" y="1177"/>
                    </a:lnTo>
                    <a:lnTo>
                      <a:pt x="2100" y="1575"/>
                    </a:lnTo>
                    <a:lnTo>
                      <a:pt x="2028" y="1231"/>
                    </a:lnTo>
                    <a:lnTo>
                      <a:pt x="1738" y="398"/>
                    </a:lnTo>
                    <a:lnTo>
                      <a:pt x="1539" y="109"/>
                    </a:lnTo>
                    <a:lnTo>
                      <a:pt x="1413" y="18"/>
                    </a:lnTo>
                    <a:lnTo>
                      <a:pt x="1340" y="18"/>
                    </a:lnTo>
                    <a:lnTo>
                      <a:pt x="1268" y="54"/>
                    </a:lnTo>
                    <a:lnTo>
                      <a:pt x="1177" y="199"/>
                    </a:lnTo>
                    <a:lnTo>
                      <a:pt x="1123" y="561"/>
                    </a:lnTo>
                    <a:lnTo>
                      <a:pt x="1195" y="1539"/>
                    </a:lnTo>
                    <a:lnTo>
                      <a:pt x="1232" y="1901"/>
                    </a:lnTo>
                    <a:lnTo>
                      <a:pt x="1141" y="1720"/>
                    </a:lnTo>
                    <a:lnTo>
                      <a:pt x="797" y="1303"/>
                    </a:lnTo>
                    <a:lnTo>
                      <a:pt x="489" y="1068"/>
                    </a:lnTo>
                    <a:lnTo>
                      <a:pt x="308" y="1032"/>
                    </a:lnTo>
                    <a:lnTo>
                      <a:pt x="146" y="1086"/>
                    </a:lnTo>
                    <a:lnTo>
                      <a:pt x="37" y="1303"/>
                    </a:lnTo>
                    <a:lnTo>
                      <a:pt x="19" y="1484"/>
                    </a:lnTo>
                    <a:lnTo>
                      <a:pt x="1" y="1810"/>
                    </a:lnTo>
                    <a:lnTo>
                      <a:pt x="164" y="2498"/>
                    </a:lnTo>
                    <a:lnTo>
                      <a:pt x="453" y="3204"/>
                    </a:lnTo>
                    <a:lnTo>
                      <a:pt x="851" y="3819"/>
                    </a:lnTo>
                    <a:lnTo>
                      <a:pt x="1051" y="4073"/>
                    </a:lnTo>
                    <a:lnTo>
                      <a:pt x="1195" y="4923"/>
                    </a:lnTo>
                    <a:lnTo>
                      <a:pt x="1648" y="6788"/>
                    </a:lnTo>
                    <a:lnTo>
                      <a:pt x="2318" y="8815"/>
                    </a:lnTo>
                    <a:lnTo>
                      <a:pt x="3186" y="10915"/>
                    </a:lnTo>
                    <a:lnTo>
                      <a:pt x="4236" y="12996"/>
                    </a:lnTo>
                    <a:lnTo>
                      <a:pt x="5467" y="15023"/>
                    </a:lnTo>
                    <a:lnTo>
                      <a:pt x="6861" y="16888"/>
                    </a:lnTo>
                    <a:lnTo>
                      <a:pt x="8417" y="18535"/>
                    </a:lnTo>
                    <a:lnTo>
                      <a:pt x="9268" y="19223"/>
                    </a:lnTo>
                    <a:lnTo>
                      <a:pt x="19658" y="16381"/>
                    </a:lnTo>
                    <a:lnTo>
                      <a:pt x="18952" y="16146"/>
                    </a:lnTo>
                    <a:lnTo>
                      <a:pt x="17558" y="15621"/>
                    </a:lnTo>
                    <a:lnTo>
                      <a:pt x="15513" y="14679"/>
                    </a:lnTo>
                    <a:lnTo>
                      <a:pt x="12888" y="13195"/>
                    </a:lnTo>
                    <a:lnTo>
                      <a:pt x="10372" y="11512"/>
                    </a:lnTo>
                    <a:lnTo>
                      <a:pt x="9196" y="10625"/>
                    </a:lnTo>
                    <a:lnTo>
                      <a:pt x="8200" y="9847"/>
                    </a:lnTo>
                    <a:lnTo>
                      <a:pt x="6318" y="8181"/>
                    </a:lnTo>
                    <a:lnTo>
                      <a:pt x="4598" y="6353"/>
                    </a:lnTo>
                    <a:lnTo>
                      <a:pt x="3458" y="4869"/>
                    </a:lnTo>
                    <a:lnTo>
                      <a:pt x="2770" y="3801"/>
                    </a:lnTo>
                    <a:lnTo>
                      <a:pt x="2462" y="3258"/>
                    </a:lnTo>
                    <a:lnTo>
                      <a:pt x="2661" y="2371"/>
                    </a:lnTo>
                    <a:lnTo>
                      <a:pt x="2770" y="1466"/>
                    </a:lnTo>
                    <a:lnTo>
                      <a:pt x="2788" y="1122"/>
                    </a:lnTo>
                    <a:lnTo>
                      <a:pt x="2788" y="525"/>
                    </a:lnTo>
                    <a:lnTo>
                      <a:pt x="2698" y="145"/>
                    </a:lnTo>
                    <a:lnTo>
                      <a:pt x="2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2"/>
              <p:cNvSpPr/>
              <p:nvPr/>
            </p:nvSpPr>
            <p:spPr>
              <a:xfrm>
                <a:off x="6604860" y="1551954"/>
                <a:ext cx="635414" cy="622166"/>
              </a:xfrm>
              <a:custGeom>
                <a:avLst/>
                <a:gdLst/>
                <a:ahLst/>
                <a:cxnLst/>
                <a:rect l="l" t="t" r="r" b="b"/>
                <a:pathLst>
                  <a:path w="20002" h="19585" extrusionOk="0">
                    <a:moveTo>
                      <a:pt x="2698" y="0"/>
                    </a:moveTo>
                    <a:lnTo>
                      <a:pt x="2625" y="73"/>
                    </a:lnTo>
                    <a:lnTo>
                      <a:pt x="2481" y="272"/>
                    </a:lnTo>
                    <a:lnTo>
                      <a:pt x="2318" y="652"/>
                    </a:lnTo>
                    <a:lnTo>
                      <a:pt x="2247" y="926"/>
                    </a:lnTo>
                    <a:lnTo>
                      <a:pt x="2064" y="398"/>
                    </a:lnTo>
                    <a:lnTo>
                      <a:pt x="1811" y="109"/>
                    </a:lnTo>
                    <a:lnTo>
                      <a:pt x="1594" y="18"/>
                    </a:lnTo>
                    <a:lnTo>
                      <a:pt x="1467" y="18"/>
                    </a:lnTo>
                    <a:lnTo>
                      <a:pt x="1358" y="54"/>
                    </a:lnTo>
                    <a:lnTo>
                      <a:pt x="1195" y="217"/>
                    </a:lnTo>
                    <a:lnTo>
                      <a:pt x="1069" y="616"/>
                    </a:lnTo>
                    <a:lnTo>
                      <a:pt x="1127" y="1479"/>
                    </a:lnTo>
                    <a:lnTo>
                      <a:pt x="1127" y="1479"/>
                    </a:lnTo>
                    <a:lnTo>
                      <a:pt x="870" y="1231"/>
                    </a:lnTo>
                    <a:lnTo>
                      <a:pt x="490" y="1086"/>
                    </a:lnTo>
                    <a:lnTo>
                      <a:pt x="272" y="1122"/>
                    </a:lnTo>
                    <a:lnTo>
                      <a:pt x="91" y="1321"/>
                    </a:lnTo>
                    <a:lnTo>
                      <a:pt x="1" y="1665"/>
                    </a:lnTo>
                    <a:lnTo>
                      <a:pt x="1" y="1937"/>
                    </a:lnTo>
                    <a:lnTo>
                      <a:pt x="19" y="2263"/>
                    </a:lnTo>
                    <a:lnTo>
                      <a:pt x="218" y="2950"/>
                    </a:lnTo>
                    <a:lnTo>
                      <a:pt x="363" y="3258"/>
                    </a:lnTo>
                    <a:lnTo>
                      <a:pt x="544" y="3566"/>
                    </a:lnTo>
                    <a:lnTo>
                      <a:pt x="978" y="4217"/>
                    </a:lnTo>
                    <a:lnTo>
                      <a:pt x="1069" y="4543"/>
                    </a:lnTo>
                    <a:lnTo>
                      <a:pt x="1322" y="5865"/>
                    </a:lnTo>
                    <a:lnTo>
                      <a:pt x="1702" y="7186"/>
                    </a:lnTo>
                    <a:lnTo>
                      <a:pt x="1956" y="8055"/>
                    </a:lnTo>
                    <a:lnTo>
                      <a:pt x="2589" y="9774"/>
                    </a:lnTo>
                    <a:lnTo>
                      <a:pt x="3295" y="11476"/>
                    </a:lnTo>
                    <a:lnTo>
                      <a:pt x="4128" y="13141"/>
                    </a:lnTo>
                    <a:lnTo>
                      <a:pt x="5069" y="14734"/>
                    </a:lnTo>
                    <a:lnTo>
                      <a:pt x="6137" y="16254"/>
                    </a:lnTo>
                    <a:lnTo>
                      <a:pt x="7313" y="17666"/>
                    </a:lnTo>
                    <a:lnTo>
                      <a:pt x="8617" y="18969"/>
                    </a:lnTo>
                    <a:lnTo>
                      <a:pt x="9323" y="19548"/>
                    </a:lnTo>
                    <a:lnTo>
                      <a:pt x="9395" y="19585"/>
                    </a:lnTo>
                    <a:lnTo>
                      <a:pt x="9522" y="19567"/>
                    </a:lnTo>
                    <a:lnTo>
                      <a:pt x="9612" y="19458"/>
                    </a:lnTo>
                    <a:lnTo>
                      <a:pt x="9594" y="19313"/>
                    </a:lnTo>
                    <a:lnTo>
                      <a:pt x="9540" y="19259"/>
                    </a:lnTo>
                    <a:lnTo>
                      <a:pt x="8997" y="18806"/>
                    </a:lnTo>
                    <a:lnTo>
                      <a:pt x="7965" y="17811"/>
                    </a:lnTo>
                    <a:lnTo>
                      <a:pt x="7006" y="16743"/>
                    </a:lnTo>
                    <a:lnTo>
                      <a:pt x="6119" y="15603"/>
                    </a:lnTo>
                    <a:lnTo>
                      <a:pt x="4924" y="13811"/>
                    </a:lnTo>
                    <a:lnTo>
                      <a:pt x="3603" y="11240"/>
                    </a:lnTo>
                    <a:lnTo>
                      <a:pt x="3060" y="9937"/>
                    </a:lnTo>
                    <a:lnTo>
                      <a:pt x="2589" y="8743"/>
                    </a:lnTo>
                    <a:lnTo>
                      <a:pt x="1811" y="6281"/>
                    </a:lnTo>
                    <a:lnTo>
                      <a:pt x="1539" y="5032"/>
                    </a:lnTo>
                    <a:lnTo>
                      <a:pt x="1485" y="4598"/>
                    </a:lnTo>
                    <a:lnTo>
                      <a:pt x="1376" y="4181"/>
                    </a:lnTo>
                    <a:lnTo>
                      <a:pt x="1232" y="3910"/>
                    </a:lnTo>
                    <a:lnTo>
                      <a:pt x="852" y="3403"/>
                    </a:lnTo>
                    <a:lnTo>
                      <a:pt x="707" y="3131"/>
                    </a:lnTo>
                    <a:lnTo>
                      <a:pt x="526" y="2697"/>
                    </a:lnTo>
                    <a:lnTo>
                      <a:pt x="399" y="2226"/>
                    </a:lnTo>
                    <a:lnTo>
                      <a:pt x="327" y="2082"/>
                    </a:lnTo>
                    <a:lnTo>
                      <a:pt x="290" y="1846"/>
                    </a:lnTo>
                    <a:lnTo>
                      <a:pt x="381" y="1665"/>
                    </a:lnTo>
                    <a:lnTo>
                      <a:pt x="562" y="1539"/>
                    </a:lnTo>
                    <a:lnTo>
                      <a:pt x="707" y="1521"/>
                    </a:lnTo>
                    <a:lnTo>
                      <a:pt x="1014" y="1810"/>
                    </a:lnTo>
                    <a:lnTo>
                      <a:pt x="1232" y="2154"/>
                    </a:lnTo>
                    <a:lnTo>
                      <a:pt x="1322" y="2263"/>
                    </a:lnTo>
                    <a:lnTo>
                      <a:pt x="1503" y="2226"/>
                    </a:lnTo>
                    <a:lnTo>
                      <a:pt x="1576" y="2136"/>
                    </a:lnTo>
                    <a:lnTo>
                      <a:pt x="1576" y="2064"/>
                    </a:lnTo>
                    <a:lnTo>
                      <a:pt x="1570" y="2011"/>
                    </a:lnTo>
                    <a:lnTo>
                      <a:pt x="1576" y="2009"/>
                    </a:lnTo>
                    <a:lnTo>
                      <a:pt x="1569" y="2000"/>
                    </a:lnTo>
                    <a:lnTo>
                      <a:pt x="1539" y="1702"/>
                    </a:lnTo>
                    <a:lnTo>
                      <a:pt x="1449" y="959"/>
                    </a:lnTo>
                    <a:lnTo>
                      <a:pt x="1485" y="616"/>
                    </a:lnTo>
                    <a:lnTo>
                      <a:pt x="1521" y="543"/>
                    </a:lnTo>
                    <a:lnTo>
                      <a:pt x="1648" y="652"/>
                    </a:lnTo>
                    <a:lnTo>
                      <a:pt x="1865" y="1050"/>
                    </a:lnTo>
                    <a:lnTo>
                      <a:pt x="1919" y="1140"/>
                    </a:lnTo>
                    <a:lnTo>
                      <a:pt x="2010" y="1466"/>
                    </a:lnTo>
                    <a:lnTo>
                      <a:pt x="2082" y="1792"/>
                    </a:lnTo>
                    <a:lnTo>
                      <a:pt x="2119" y="1846"/>
                    </a:lnTo>
                    <a:lnTo>
                      <a:pt x="2209" y="1937"/>
                    </a:lnTo>
                    <a:lnTo>
                      <a:pt x="2336" y="1937"/>
                    </a:lnTo>
                    <a:lnTo>
                      <a:pt x="2426" y="1864"/>
                    </a:lnTo>
                    <a:lnTo>
                      <a:pt x="2444" y="1792"/>
                    </a:lnTo>
                    <a:lnTo>
                      <a:pt x="2517" y="1394"/>
                    </a:lnTo>
                    <a:lnTo>
                      <a:pt x="2698" y="652"/>
                    </a:lnTo>
                    <a:lnTo>
                      <a:pt x="2743" y="577"/>
                    </a:lnTo>
                    <a:lnTo>
                      <a:pt x="2743" y="577"/>
                    </a:lnTo>
                    <a:lnTo>
                      <a:pt x="2752" y="597"/>
                    </a:lnTo>
                    <a:lnTo>
                      <a:pt x="2824" y="1394"/>
                    </a:lnTo>
                    <a:lnTo>
                      <a:pt x="2625" y="2679"/>
                    </a:lnTo>
                    <a:lnTo>
                      <a:pt x="2444" y="3421"/>
                    </a:lnTo>
                    <a:lnTo>
                      <a:pt x="2444" y="3584"/>
                    </a:lnTo>
                    <a:lnTo>
                      <a:pt x="2680" y="4091"/>
                    </a:lnTo>
                    <a:lnTo>
                      <a:pt x="3277" y="4923"/>
                    </a:lnTo>
                    <a:lnTo>
                      <a:pt x="3549" y="5249"/>
                    </a:lnTo>
                    <a:lnTo>
                      <a:pt x="4037" y="5901"/>
                    </a:lnTo>
                    <a:lnTo>
                      <a:pt x="5069" y="7150"/>
                    </a:lnTo>
                    <a:lnTo>
                      <a:pt x="6191" y="8326"/>
                    </a:lnTo>
                    <a:lnTo>
                      <a:pt x="7368" y="9412"/>
                    </a:lnTo>
                    <a:lnTo>
                      <a:pt x="7983" y="9937"/>
                    </a:lnTo>
                    <a:lnTo>
                      <a:pt x="9304" y="11005"/>
                    </a:lnTo>
                    <a:lnTo>
                      <a:pt x="12092" y="13014"/>
                    </a:lnTo>
                    <a:lnTo>
                      <a:pt x="14282" y="14336"/>
                    </a:lnTo>
                    <a:lnTo>
                      <a:pt x="15802" y="15132"/>
                    </a:lnTo>
                    <a:lnTo>
                      <a:pt x="17359" y="15838"/>
                    </a:lnTo>
                    <a:lnTo>
                      <a:pt x="18934" y="16453"/>
                    </a:lnTo>
                    <a:lnTo>
                      <a:pt x="19748" y="16725"/>
                    </a:lnTo>
                    <a:lnTo>
                      <a:pt x="19839" y="16743"/>
                    </a:lnTo>
                    <a:lnTo>
                      <a:pt x="19947" y="16671"/>
                    </a:lnTo>
                    <a:lnTo>
                      <a:pt x="20002" y="16544"/>
                    </a:lnTo>
                    <a:lnTo>
                      <a:pt x="19966" y="16417"/>
                    </a:lnTo>
                    <a:lnTo>
                      <a:pt x="19893" y="16381"/>
                    </a:lnTo>
                    <a:lnTo>
                      <a:pt x="19060" y="16109"/>
                    </a:lnTo>
                    <a:lnTo>
                      <a:pt x="17450" y="15494"/>
                    </a:lnTo>
                    <a:lnTo>
                      <a:pt x="15857" y="14770"/>
                    </a:lnTo>
                    <a:lnTo>
                      <a:pt x="14300" y="13937"/>
                    </a:lnTo>
                    <a:lnTo>
                      <a:pt x="12056" y="12580"/>
                    </a:lnTo>
                    <a:lnTo>
                      <a:pt x="9232" y="10516"/>
                    </a:lnTo>
                    <a:lnTo>
                      <a:pt x="7911" y="9394"/>
                    </a:lnTo>
                    <a:lnTo>
                      <a:pt x="7277" y="8833"/>
                    </a:lnTo>
                    <a:lnTo>
                      <a:pt x="6046" y="7657"/>
                    </a:lnTo>
                    <a:lnTo>
                      <a:pt x="4906" y="6408"/>
                    </a:lnTo>
                    <a:lnTo>
                      <a:pt x="3856" y="5086"/>
                    </a:lnTo>
                    <a:lnTo>
                      <a:pt x="3386" y="4362"/>
                    </a:lnTo>
                    <a:lnTo>
                      <a:pt x="3168" y="3982"/>
                    </a:lnTo>
                    <a:lnTo>
                      <a:pt x="2987" y="3294"/>
                    </a:lnTo>
                    <a:lnTo>
                      <a:pt x="3042" y="2263"/>
                    </a:lnTo>
                    <a:lnTo>
                      <a:pt x="3132" y="1448"/>
                    </a:lnTo>
                    <a:lnTo>
                      <a:pt x="3150" y="1104"/>
                    </a:lnTo>
                    <a:lnTo>
                      <a:pt x="3078" y="435"/>
                    </a:lnTo>
                    <a:lnTo>
                      <a:pt x="2933" y="109"/>
                    </a:lnTo>
                    <a:lnTo>
                      <a:pt x="2879" y="36"/>
                    </a:lnTo>
                    <a:lnTo>
                      <a:pt x="26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2"/>
              <p:cNvSpPr/>
              <p:nvPr/>
            </p:nvSpPr>
            <p:spPr>
              <a:xfrm>
                <a:off x="7995800" y="2133268"/>
                <a:ext cx="782021" cy="409420"/>
              </a:xfrm>
              <a:custGeom>
                <a:avLst/>
                <a:gdLst/>
                <a:ahLst/>
                <a:cxnLst/>
                <a:rect l="l" t="t" r="r" b="b"/>
                <a:pathLst>
                  <a:path w="24617" h="12888" extrusionOk="0">
                    <a:moveTo>
                      <a:pt x="23097" y="1"/>
                    </a:moveTo>
                    <a:lnTo>
                      <a:pt x="22934" y="73"/>
                    </a:lnTo>
                    <a:lnTo>
                      <a:pt x="22662" y="344"/>
                    </a:lnTo>
                    <a:lnTo>
                      <a:pt x="22354" y="851"/>
                    </a:lnTo>
                    <a:lnTo>
                      <a:pt x="22192" y="1177"/>
                    </a:lnTo>
                    <a:lnTo>
                      <a:pt x="21811" y="1992"/>
                    </a:lnTo>
                    <a:lnTo>
                      <a:pt x="21522" y="2860"/>
                    </a:lnTo>
                    <a:lnTo>
                      <a:pt x="20961" y="3150"/>
                    </a:lnTo>
                    <a:lnTo>
                      <a:pt x="19820" y="3693"/>
                    </a:lnTo>
                    <a:lnTo>
                      <a:pt x="18065" y="4381"/>
                    </a:lnTo>
                    <a:lnTo>
                      <a:pt x="15657" y="5032"/>
                    </a:lnTo>
                    <a:lnTo>
                      <a:pt x="13178" y="5467"/>
                    </a:lnTo>
                    <a:lnTo>
                      <a:pt x="11929" y="5612"/>
                    </a:lnTo>
                    <a:lnTo>
                      <a:pt x="10463" y="5738"/>
                    </a:lnTo>
                    <a:lnTo>
                      <a:pt x="7440" y="5865"/>
                    </a:lnTo>
                    <a:lnTo>
                      <a:pt x="4417" y="5756"/>
                    </a:lnTo>
                    <a:lnTo>
                      <a:pt x="2191" y="5485"/>
                    </a:lnTo>
                    <a:lnTo>
                      <a:pt x="725" y="5213"/>
                    </a:lnTo>
                    <a:lnTo>
                      <a:pt x="1" y="5032"/>
                    </a:lnTo>
                    <a:lnTo>
                      <a:pt x="7367" y="12888"/>
                    </a:lnTo>
                    <a:lnTo>
                      <a:pt x="8453" y="12743"/>
                    </a:lnTo>
                    <a:lnTo>
                      <a:pt x="10644" y="12164"/>
                    </a:lnTo>
                    <a:lnTo>
                      <a:pt x="12798" y="11295"/>
                    </a:lnTo>
                    <a:lnTo>
                      <a:pt x="14915" y="10227"/>
                    </a:lnTo>
                    <a:lnTo>
                      <a:pt x="16906" y="8996"/>
                    </a:lnTo>
                    <a:lnTo>
                      <a:pt x="18734" y="7657"/>
                    </a:lnTo>
                    <a:lnTo>
                      <a:pt x="20363" y="6281"/>
                    </a:lnTo>
                    <a:lnTo>
                      <a:pt x="21739" y="4924"/>
                    </a:lnTo>
                    <a:lnTo>
                      <a:pt x="22300" y="4272"/>
                    </a:lnTo>
                    <a:lnTo>
                      <a:pt x="22608" y="4182"/>
                    </a:lnTo>
                    <a:lnTo>
                      <a:pt x="23259" y="3856"/>
                    </a:lnTo>
                    <a:lnTo>
                      <a:pt x="23875" y="3403"/>
                    </a:lnTo>
                    <a:lnTo>
                      <a:pt x="24364" y="2897"/>
                    </a:lnTo>
                    <a:lnTo>
                      <a:pt x="24527" y="2625"/>
                    </a:lnTo>
                    <a:lnTo>
                      <a:pt x="24599" y="2444"/>
                    </a:lnTo>
                    <a:lnTo>
                      <a:pt x="24617" y="2209"/>
                    </a:lnTo>
                    <a:lnTo>
                      <a:pt x="24527" y="2082"/>
                    </a:lnTo>
                    <a:lnTo>
                      <a:pt x="24327" y="2028"/>
                    </a:lnTo>
                    <a:lnTo>
                      <a:pt x="23965" y="2064"/>
                    </a:lnTo>
                    <a:lnTo>
                      <a:pt x="23459" y="2227"/>
                    </a:lnTo>
                    <a:lnTo>
                      <a:pt x="23278" y="2335"/>
                    </a:lnTo>
                    <a:lnTo>
                      <a:pt x="23513" y="2046"/>
                    </a:lnTo>
                    <a:lnTo>
                      <a:pt x="24056" y="1249"/>
                    </a:lnTo>
                    <a:lnTo>
                      <a:pt x="24219" y="906"/>
                    </a:lnTo>
                    <a:lnTo>
                      <a:pt x="24219" y="743"/>
                    </a:lnTo>
                    <a:lnTo>
                      <a:pt x="24183" y="688"/>
                    </a:lnTo>
                    <a:lnTo>
                      <a:pt x="24110" y="634"/>
                    </a:lnTo>
                    <a:lnTo>
                      <a:pt x="23947" y="634"/>
                    </a:lnTo>
                    <a:lnTo>
                      <a:pt x="23640" y="779"/>
                    </a:lnTo>
                    <a:lnTo>
                      <a:pt x="22934" y="1358"/>
                    </a:lnTo>
                    <a:lnTo>
                      <a:pt x="22698" y="1611"/>
                    </a:lnTo>
                    <a:lnTo>
                      <a:pt x="22843" y="1231"/>
                    </a:lnTo>
                    <a:lnTo>
                      <a:pt x="23078" y="616"/>
                    </a:lnTo>
                    <a:lnTo>
                      <a:pt x="23133" y="218"/>
                    </a:lnTo>
                    <a:lnTo>
                      <a:pt x="230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2"/>
              <p:cNvSpPr/>
              <p:nvPr/>
            </p:nvSpPr>
            <p:spPr>
              <a:xfrm>
                <a:off x="7990622" y="2127518"/>
                <a:ext cx="791233" cy="420919"/>
              </a:xfrm>
              <a:custGeom>
                <a:avLst/>
                <a:gdLst/>
                <a:ahLst/>
                <a:cxnLst/>
                <a:rect l="l" t="t" r="r" b="b"/>
                <a:pathLst>
                  <a:path w="24907" h="13250" extrusionOk="0">
                    <a:moveTo>
                      <a:pt x="23241" y="1"/>
                    </a:moveTo>
                    <a:lnTo>
                      <a:pt x="23151" y="37"/>
                    </a:lnTo>
                    <a:lnTo>
                      <a:pt x="22952" y="163"/>
                    </a:lnTo>
                    <a:lnTo>
                      <a:pt x="22608" y="507"/>
                    </a:lnTo>
                    <a:lnTo>
                      <a:pt x="22228" y="1159"/>
                    </a:lnTo>
                    <a:lnTo>
                      <a:pt x="22029" y="1593"/>
                    </a:lnTo>
                    <a:lnTo>
                      <a:pt x="21902" y="1955"/>
                    </a:lnTo>
                    <a:lnTo>
                      <a:pt x="21667" y="2607"/>
                    </a:lnTo>
                    <a:lnTo>
                      <a:pt x="21431" y="2951"/>
                    </a:lnTo>
                    <a:lnTo>
                      <a:pt x="21269" y="3060"/>
                    </a:lnTo>
                    <a:lnTo>
                      <a:pt x="20581" y="3403"/>
                    </a:lnTo>
                    <a:lnTo>
                      <a:pt x="19875" y="3729"/>
                    </a:lnTo>
                    <a:lnTo>
                      <a:pt x="19115" y="4037"/>
                    </a:lnTo>
                    <a:lnTo>
                      <a:pt x="17576" y="4562"/>
                    </a:lnTo>
                    <a:lnTo>
                      <a:pt x="16001" y="4978"/>
                    </a:lnTo>
                    <a:lnTo>
                      <a:pt x="14409" y="5286"/>
                    </a:lnTo>
                    <a:lnTo>
                      <a:pt x="13594" y="5413"/>
                    </a:lnTo>
                    <a:lnTo>
                      <a:pt x="11929" y="5630"/>
                    </a:lnTo>
                    <a:lnTo>
                      <a:pt x="8562" y="5865"/>
                    </a:lnTo>
                    <a:lnTo>
                      <a:pt x="6028" y="5847"/>
                    </a:lnTo>
                    <a:lnTo>
                      <a:pt x="4345" y="5738"/>
                    </a:lnTo>
                    <a:lnTo>
                      <a:pt x="2661" y="5521"/>
                    </a:lnTo>
                    <a:lnTo>
                      <a:pt x="1014" y="5232"/>
                    </a:lnTo>
                    <a:lnTo>
                      <a:pt x="182" y="5032"/>
                    </a:lnTo>
                    <a:lnTo>
                      <a:pt x="109" y="5014"/>
                    </a:lnTo>
                    <a:lnTo>
                      <a:pt x="1" y="5105"/>
                    </a:lnTo>
                    <a:lnTo>
                      <a:pt x="1" y="5232"/>
                    </a:lnTo>
                    <a:lnTo>
                      <a:pt x="73" y="5358"/>
                    </a:lnTo>
                    <a:lnTo>
                      <a:pt x="145" y="5394"/>
                    </a:lnTo>
                    <a:lnTo>
                      <a:pt x="978" y="5594"/>
                    </a:lnTo>
                    <a:lnTo>
                      <a:pt x="2698" y="5901"/>
                    </a:lnTo>
                    <a:lnTo>
                      <a:pt x="4435" y="6118"/>
                    </a:lnTo>
                    <a:lnTo>
                      <a:pt x="6191" y="6227"/>
                    </a:lnTo>
                    <a:lnTo>
                      <a:pt x="8834" y="6245"/>
                    </a:lnTo>
                    <a:lnTo>
                      <a:pt x="12327" y="5974"/>
                    </a:lnTo>
                    <a:lnTo>
                      <a:pt x="14028" y="5720"/>
                    </a:lnTo>
                    <a:lnTo>
                      <a:pt x="15567" y="5449"/>
                    </a:lnTo>
                    <a:lnTo>
                      <a:pt x="17829" y="4870"/>
                    </a:lnTo>
                    <a:lnTo>
                      <a:pt x="19296" y="4363"/>
                    </a:lnTo>
                    <a:lnTo>
                      <a:pt x="20020" y="4073"/>
                    </a:lnTo>
                    <a:lnTo>
                      <a:pt x="20581" y="3838"/>
                    </a:lnTo>
                    <a:lnTo>
                      <a:pt x="21431" y="3440"/>
                    </a:lnTo>
                    <a:lnTo>
                      <a:pt x="21848" y="3041"/>
                    </a:lnTo>
                    <a:lnTo>
                      <a:pt x="21974" y="2770"/>
                    </a:lnTo>
                    <a:lnTo>
                      <a:pt x="22192" y="2118"/>
                    </a:lnTo>
                    <a:lnTo>
                      <a:pt x="22662" y="1068"/>
                    </a:lnTo>
                    <a:lnTo>
                      <a:pt x="23079" y="548"/>
                    </a:lnTo>
                    <a:lnTo>
                      <a:pt x="23079" y="616"/>
                    </a:lnTo>
                    <a:lnTo>
                      <a:pt x="22843" y="1358"/>
                    </a:lnTo>
                    <a:lnTo>
                      <a:pt x="22723" y="1659"/>
                    </a:lnTo>
                    <a:lnTo>
                      <a:pt x="22717" y="1666"/>
                    </a:lnTo>
                    <a:lnTo>
                      <a:pt x="22719" y="1668"/>
                    </a:lnTo>
                    <a:lnTo>
                      <a:pt x="22719" y="1668"/>
                    </a:lnTo>
                    <a:lnTo>
                      <a:pt x="22698" y="1720"/>
                    </a:lnTo>
                    <a:lnTo>
                      <a:pt x="22680" y="1792"/>
                    </a:lnTo>
                    <a:lnTo>
                      <a:pt x="22717" y="1901"/>
                    </a:lnTo>
                    <a:lnTo>
                      <a:pt x="22879" y="1973"/>
                    </a:lnTo>
                    <a:lnTo>
                      <a:pt x="23006" y="1901"/>
                    </a:lnTo>
                    <a:lnTo>
                      <a:pt x="23241" y="1666"/>
                    </a:lnTo>
                    <a:lnTo>
                      <a:pt x="23495" y="1430"/>
                    </a:lnTo>
                    <a:lnTo>
                      <a:pt x="23585" y="1394"/>
                    </a:lnTo>
                    <a:lnTo>
                      <a:pt x="23984" y="1195"/>
                    </a:lnTo>
                    <a:lnTo>
                      <a:pt x="24147" y="1159"/>
                    </a:lnTo>
                    <a:lnTo>
                      <a:pt x="24128" y="1213"/>
                    </a:lnTo>
                    <a:lnTo>
                      <a:pt x="23748" y="1829"/>
                    </a:lnTo>
                    <a:lnTo>
                      <a:pt x="23296" y="2408"/>
                    </a:lnTo>
                    <a:lnTo>
                      <a:pt x="23241" y="2516"/>
                    </a:lnTo>
                    <a:lnTo>
                      <a:pt x="23332" y="2679"/>
                    </a:lnTo>
                    <a:lnTo>
                      <a:pt x="23441" y="2716"/>
                    </a:lnTo>
                    <a:lnTo>
                      <a:pt x="23513" y="2679"/>
                    </a:lnTo>
                    <a:lnTo>
                      <a:pt x="23658" y="2589"/>
                    </a:lnTo>
                    <a:lnTo>
                      <a:pt x="23839" y="2535"/>
                    </a:lnTo>
                    <a:lnTo>
                      <a:pt x="23966" y="2444"/>
                    </a:lnTo>
                    <a:lnTo>
                      <a:pt x="24183" y="2408"/>
                    </a:lnTo>
                    <a:lnTo>
                      <a:pt x="24328" y="2498"/>
                    </a:lnTo>
                    <a:lnTo>
                      <a:pt x="24400" y="2752"/>
                    </a:lnTo>
                    <a:lnTo>
                      <a:pt x="24400" y="2933"/>
                    </a:lnTo>
                    <a:lnTo>
                      <a:pt x="24092" y="3277"/>
                    </a:lnTo>
                    <a:lnTo>
                      <a:pt x="23368" y="3856"/>
                    </a:lnTo>
                    <a:lnTo>
                      <a:pt x="22952" y="4073"/>
                    </a:lnTo>
                    <a:lnTo>
                      <a:pt x="22536" y="4272"/>
                    </a:lnTo>
                    <a:lnTo>
                      <a:pt x="21956" y="4761"/>
                    </a:lnTo>
                    <a:lnTo>
                      <a:pt x="21631" y="5105"/>
                    </a:lnTo>
                    <a:lnTo>
                      <a:pt x="20744" y="6010"/>
                    </a:lnTo>
                    <a:lnTo>
                      <a:pt x="18807" y="7675"/>
                    </a:lnTo>
                    <a:lnTo>
                      <a:pt x="17775" y="8435"/>
                    </a:lnTo>
                    <a:lnTo>
                      <a:pt x="16635" y="9250"/>
                    </a:lnTo>
                    <a:lnTo>
                      <a:pt x="14191" y="10698"/>
                    </a:lnTo>
                    <a:lnTo>
                      <a:pt x="12255" y="11585"/>
                    </a:lnTo>
                    <a:lnTo>
                      <a:pt x="10933" y="12092"/>
                    </a:lnTo>
                    <a:lnTo>
                      <a:pt x="9594" y="12490"/>
                    </a:lnTo>
                    <a:lnTo>
                      <a:pt x="8200" y="12797"/>
                    </a:lnTo>
                    <a:lnTo>
                      <a:pt x="7494" y="12888"/>
                    </a:lnTo>
                    <a:lnTo>
                      <a:pt x="7422" y="12906"/>
                    </a:lnTo>
                    <a:lnTo>
                      <a:pt x="7349" y="13033"/>
                    </a:lnTo>
                    <a:lnTo>
                      <a:pt x="7367" y="13159"/>
                    </a:lnTo>
                    <a:lnTo>
                      <a:pt x="7476" y="13250"/>
                    </a:lnTo>
                    <a:lnTo>
                      <a:pt x="7549" y="13250"/>
                    </a:lnTo>
                    <a:lnTo>
                      <a:pt x="8417" y="13141"/>
                    </a:lnTo>
                    <a:lnTo>
                      <a:pt x="10119" y="12743"/>
                    </a:lnTo>
                    <a:lnTo>
                      <a:pt x="11784" y="12200"/>
                    </a:lnTo>
                    <a:lnTo>
                      <a:pt x="13413" y="11512"/>
                    </a:lnTo>
                    <a:lnTo>
                      <a:pt x="14988" y="10698"/>
                    </a:lnTo>
                    <a:lnTo>
                      <a:pt x="16526" y="9793"/>
                    </a:lnTo>
                    <a:lnTo>
                      <a:pt x="17974" y="8779"/>
                    </a:lnTo>
                    <a:lnTo>
                      <a:pt x="19350" y="7711"/>
                    </a:lnTo>
                    <a:lnTo>
                      <a:pt x="20020" y="7150"/>
                    </a:lnTo>
                    <a:lnTo>
                      <a:pt x="20563" y="6680"/>
                    </a:lnTo>
                    <a:lnTo>
                      <a:pt x="21612" y="5666"/>
                    </a:lnTo>
                    <a:lnTo>
                      <a:pt x="22101" y="5141"/>
                    </a:lnTo>
                    <a:lnTo>
                      <a:pt x="22373" y="4888"/>
                    </a:lnTo>
                    <a:lnTo>
                      <a:pt x="22988" y="4471"/>
                    </a:lnTo>
                    <a:lnTo>
                      <a:pt x="23640" y="4109"/>
                    </a:lnTo>
                    <a:lnTo>
                      <a:pt x="24237" y="3675"/>
                    </a:lnTo>
                    <a:lnTo>
                      <a:pt x="24490" y="3403"/>
                    </a:lnTo>
                    <a:lnTo>
                      <a:pt x="24671" y="3168"/>
                    </a:lnTo>
                    <a:lnTo>
                      <a:pt x="24871" y="2788"/>
                    </a:lnTo>
                    <a:lnTo>
                      <a:pt x="24907" y="2480"/>
                    </a:lnTo>
                    <a:lnTo>
                      <a:pt x="24816" y="2263"/>
                    </a:lnTo>
                    <a:lnTo>
                      <a:pt x="24617" y="2118"/>
                    </a:lnTo>
                    <a:lnTo>
                      <a:pt x="24328" y="2064"/>
                    </a:lnTo>
                    <a:lnTo>
                      <a:pt x="23999" y="2119"/>
                    </a:lnTo>
                    <a:lnTo>
                      <a:pt x="23999" y="2119"/>
                    </a:lnTo>
                    <a:lnTo>
                      <a:pt x="24472" y="1430"/>
                    </a:lnTo>
                    <a:lnTo>
                      <a:pt x="24599" y="1032"/>
                    </a:lnTo>
                    <a:lnTo>
                      <a:pt x="24545" y="797"/>
                    </a:lnTo>
                    <a:lnTo>
                      <a:pt x="24454" y="725"/>
                    </a:lnTo>
                    <a:lnTo>
                      <a:pt x="24346" y="652"/>
                    </a:lnTo>
                    <a:lnTo>
                      <a:pt x="24128" y="616"/>
                    </a:lnTo>
                    <a:lnTo>
                      <a:pt x="23748" y="743"/>
                    </a:lnTo>
                    <a:lnTo>
                      <a:pt x="23311" y="1103"/>
                    </a:lnTo>
                    <a:lnTo>
                      <a:pt x="23404" y="815"/>
                    </a:lnTo>
                    <a:lnTo>
                      <a:pt x="23459" y="399"/>
                    </a:lnTo>
                    <a:lnTo>
                      <a:pt x="23441" y="163"/>
                    </a:lnTo>
                    <a:lnTo>
                      <a:pt x="23422" y="55"/>
                    </a:lnTo>
                    <a:lnTo>
                      <a:pt x="23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2"/>
              <p:cNvSpPr/>
              <p:nvPr/>
            </p:nvSpPr>
            <p:spPr>
              <a:xfrm>
                <a:off x="6856713" y="1650275"/>
                <a:ext cx="1415115" cy="1504795"/>
              </a:xfrm>
              <a:custGeom>
                <a:avLst/>
                <a:gdLst/>
                <a:ahLst/>
                <a:cxnLst/>
                <a:rect l="l" t="t" r="r" b="b"/>
                <a:pathLst>
                  <a:path w="44546" h="47369" extrusionOk="0">
                    <a:moveTo>
                      <a:pt x="14409" y="0"/>
                    </a:moveTo>
                    <a:lnTo>
                      <a:pt x="13992" y="18"/>
                    </a:lnTo>
                    <a:lnTo>
                      <a:pt x="13504" y="73"/>
                    </a:lnTo>
                    <a:lnTo>
                      <a:pt x="12544" y="326"/>
                    </a:lnTo>
                    <a:lnTo>
                      <a:pt x="11603" y="742"/>
                    </a:lnTo>
                    <a:lnTo>
                      <a:pt x="10698" y="1303"/>
                    </a:lnTo>
                    <a:lnTo>
                      <a:pt x="9793" y="1973"/>
                    </a:lnTo>
                    <a:lnTo>
                      <a:pt x="8924" y="2788"/>
                    </a:lnTo>
                    <a:lnTo>
                      <a:pt x="7657" y="4163"/>
                    </a:lnTo>
                    <a:lnTo>
                      <a:pt x="6083" y="6317"/>
                    </a:lnTo>
                    <a:lnTo>
                      <a:pt x="4671" y="8688"/>
                    </a:lnTo>
                    <a:lnTo>
                      <a:pt x="3440" y="11204"/>
                    </a:lnTo>
                    <a:lnTo>
                      <a:pt x="2408" y="13757"/>
                    </a:lnTo>
                    <a:lnTo>
                      <a:pt x="1974" y="15005"/>
                    </a:lnTo>
                    <a:lnTo>
                      <a:pt x="1521" y="16417"/>
                    </a:lnTo>
                    <a:lnTo>
                      <a:pt x="815" y="19331"/>
                    </a:lnTo>
                    <a:lnTo>
                      <a:pt x="308" y="22264"/>
                    </a:lnTo>
                    <a:lnTo>
                      <a:pt x="37" y="25178"/>
                    </a:lnTo>
                    <a:lnTo>
                      <a:pt x="1" y="28056"/>
                    </a:lnTo>
                    <a:lnTo>
                      <a:pt x="164" y="30825"/>
                    </a:lnTo>
                    <a:lnTo>
                      <a:pt x="562" y="33450"/>
                    </a:lnTo>
                    <a:lnTo>
                      <a:pt x="1159" y="35893"/>
                    </a:lnTo>
                    <a:lnTo>
                      <a:pt x="1557" y="37015"/>
                    </a:lnTo>
                    <a:lnTo>
                      <a:pt x="2155" y="37794"/>
                    </a:lnTo>
                    <a:lnTo>
                      <a:pt x="3476" y="39296"/>
                    </a:lnTo>
                    <a:lnTo>
                      <a:pt x="4978" y="40690"/>
                    </a:lnTo>
                    <a:lnTo>
                      <a:pt x="6644" y="41993"/>
                    </a:lnTo>
                    <a:lnTo>
                      <a:pt x="8436" y="43170"/>
                    </a:lnTo>
                    <a:lnTo>
                      <a:pt x="10354" y="44219"/>
                    </a:lnTo>
                    <a:lnTo>
                      <a:pt x="12363" y="45143"/>
                    </a:lnTo>
                    <a:lnTo>
                      <a:pt x="14481" y="45921"/>
                    </a:lnTo>
                    <a:lnTo>
                      <a:pt x="15567" y="46247"/>
                    </a:lnTo>
                    <a:lnTo>
                      <a:pt x="16671" y="46536"/>
                    </a:lnTo>
                    <a:lnTo>
                      <a:pt x="18879" y="46989"/>
                    </a:lnTo>
                    <a:lnTo>
                      <a:pt x="21070" y="47260"/>
                    </a:lnTo>
                    <a:lnTo>
                      <a:pt x="23260" y="47369"/>
                    </a:lnTo>
                    <a:lnTo>
                      <a:pt x="25396" y="47296"/>
                    </a:lnTo>
                    <a:lnTo>
                      <a:pt x="27495" y="47061"/>
                    </a:lnTo>
                    <a:lnTo>
                      <a:pt x="29504" y="46645"/>
                    </a:lnTo>
                    <a:lnTo>
                      <a:pt x="31423" y="46066"/>
                    </a:lnTo>
                    <a:lnTo>
                      <a:pt x="32346" y="45704"/>
                    </a:lnTo>
                    <a:lnTo>
                      <a:pt x="33269" y="44962"/>
                    </a:lnTo>
                    <a:lnTo>
                      <a:pt x="35061" y="43188"/>
                    </a:lnTo>
                    <a:lnTo>
                      <a:pt x="36763" y="41160"/>
                    </a:lnTo>
                    <a:lnTo>
                      <a:pt x="38355" y="38898"/>
                    </a:lnTo>
                    <a:lnTo>
                      <a:pt x="39822" y="36418"/>
                    </a:lnTo>
                    <a:lnTo>
                      <a:pt x="41125" y="33794"/>
                    </a:lnTo>
                    <a:lnTo>
                      <a:pt x="42229" y="31024"/>
                    </a:lnTo>
                    <a:lnTo>
                      <a:pt x="43152" y="28182"/>
                    </a:lnTo>
                    <a:lnTo>
                      <a:pt x="43514" y="26734"/>
                    </a:lnTo>
                    <a:lnTo>
                      <a:pt x="43786" y="25449"/>
                    </a:lnTo>
                    <a:lnTo>
                      <a:pt x="44238" y="22734"/>
                    </a:lnTo>
                    <a:lnTo>
                      <a:pt x="44491" y="19947"/>
                    </a:lnTo>
                    <a:lnTo>
                      <a:pt x="44546" y="17177"/>
                    </a:lnTo>
                    <a:lnTo>
                      <a:pt x="44329" y="14535"/>
                    </a:lnTo>
                    <a:lnTo>
                      <a:pt x="43985" y="12689"/>
                    </a:lnTo>
                    <a:lnTo>
                      <a:pt x="43659" y="11548"/>
                    </a:lnTo>
                    <a:lnTo>
                      <a:pt x="43243" y="10498"/>
                    </a:lnTo>
                    <a:lnTo>
                      <a:pt x="42754" y="9539"/>
                    </a:lnTo>
                    <a:lnTo>
                      <a:pt x="42175" y="8707"/>
                    </a:lnTo>
                    <a:lnTo>
                      <a:pt x="41487" y="7983"/>
                    </a:lnTo>
                    <a:lnTo>
                      <a:pt x="41107" y="7675"/>
                    </a:lnTo>
                    <a:lnTo>
                      <a:pt x="40763" y="7440"/>
                    </a:lnTo>
                    <a:lnTo>
                      <a:pt x="40039" y="7132"/>
                    </a:lnTo>
                    <a:lnTo>
                      <a:pt x="39315" y="7005"/>
                    </a:lnTo>
                    <a:lnTo>
                      <a:pt x="38591" y="7059"/>
                    </a:lnTo>
                    <a:lnTo>
                      <a:pt x="37867" y="7259"/>
                    </a:lnTo>
                    <a:lnTo>
                      <a:pt x="37161" y="7566"/>
                    </a:lnTo>
                    <a:lnTo>
                      <a:pt x="36129" y="8182"/>
                    </a:lnTo>
                    <a:lnTo>
                      <a:pt x="34916" y="9213"/>
                    </a:lnTo>
                    <a:lnTo>
                      <a:pt x="33885" y="10281"/>
                    </a:lnTo>
                    <a:lnTo>
                      <a:pt x="32853" y="11566"/>
                    </a:lnTo>
                    <a:lnTo>
                      <a:pt x="32708" y="11784"/>
                    </a:lnTo>
                    <a:lnTo>
                      <a:pt x="32418" y="11566"/>
                    </a:lnTo>
                    <a:lnTo>
                      <a:pt x="30156" y="10317"/>
                    </a:lnTo>
                    <a:lnTo>
                      <a:pt x="27694" y="9304"/>
                    </a:lnTo>
                    <a:lnTo>
                      <a:pt x="26138" y="8833"/>
                    </a:lnTo>
                    <a:lnTo>
                      <a:pt x="24563" y="8435"/>
                    </a:lnTo>
                    <a:lnTo>
                      <a:pt x="21938" y="8001"/>
                    </a:lnTo>
                    <a:lnTo>
                      <a:pt x="19350" y="7874"/>
                    </a:lnTo>
                    <a:lnTo>
                      <a:pt x="19006" y="7910"/>
                    </a:lnTo>
                    <a:lnTo>
                      <a:pt x="18988" y="7657"/>
                    </a:lnTo>
                    <a:lnTo>
                      <a:pt x="18771" y="6010"/>
                    </a:lnTo>
                    <a:lnTo>
                      <a:pt x="18463" y="4562"/>
                    </a:lnTo>
                    <a:lnTo>
                      <a:pt x="17956" y="3041"/>
                    </a:lnTo>
                    <a:lnTo>
                      <a:pt x="17413" y="1991"/>
                    </a:lnTo>
                    <a:lnTo>
                      <a:pt x="16979" y="1358"/>
                    </a:lnTo>
                    <a:lnTo>
                      <a:pt x="16472" y="815"/>
                    </a:lnTo>
                    <a:lnTo>
                      <a:pt x="15875" y="380"/>
                    </a:lnTo>
                    <a:lnTo>
                      <a:pt x="15187" y="109"/>
                    </a:lnTo>
                    <a:lnTo>
                      <a:pt x="144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2"/>
              <p:cNvSpPr/>
              <p:nvPr/>
            </p:nvSpPr>
            <p:spPr>
              <a:xfrm>
                <a:off x="6856713" y="1650275"/>
                <a:ext cx="1362794" cy="1002836"/>
              </a:xfrm>
              <a:custGeom>
                <a:avLst/>
                <a:gdLst/>
                <a:ahLst/>
                <a:cxnLst/>
                <a:rect l="l" t="t" r="r" b="b"/>
                <a:pathLst>
                  <a:path w="42899" h="31568" extrusionOk="0">
                    <a:moveTo>
                      <a:pt x="14409" y="0"/>
                    </a:moveTo>
                    <a:lnTo>
                      <a:pt x="13992" y="18"/>
                    </a:lnTo>
                    <a:lnTo>
                      <a:pt x="13504" y="73"/>
                    </a:lnTo>
                    <a:lnTo>
                      <a:pt x="12544" y="326"/>
                    </a:lnTo>
                    <a:lnTo>
                      <a:pt x="11603" y="742"/>
                    </a:lnTo>
                    <a:lnTo>
                      <a:pt x="10698" y="1303"/>
                    </a:lnTo>
                    <a:lnTo>
                      <a:pt x="9793" y="1973"/>
                    </a:lnTo>
                    <a:lnTo>
                      <a:pt x="8924" y="2788"/>
                    </a:lnTo>
                    <a:lnTo>
                      <a:pt x="7657" y="4163"/>
                    </a:lnTo>
                    <a:lnTo>
                      <a:pt x="6083" y="6317"/>
                    </a:lnTo>
                    <a:lnTo>
                      <a:pt x="4671" y="8688"/>
                    </a:lnTo>
                    <a:lnTo>
                      <a:pt x="3440" y="11204"/>
                    </a:lnTo>
                    <a:lnTo>
                      <a:pt x="2408" y="13757"/>
                    </a:lnTo>
                    <a:lnTo>
                      <a:pt x="1974" y="15005"/>
                    </a:lnTo>
                    <a:lnTo>
                      <a:pt x="1648" y="16019"/>
                    </a:lnTo>
                    <a:lnTo>
                      <a:pt x="1087" y="18119"/>
                    </a:lnTo>
                    <a:lnTo>
                      <a:pt x="634" y="20218"/>
                    </a:lnTo>
                    <a:lnTo>
                      <a:pt x="308" y="22336"/>
                    </a:lnTo>
                    <a:lnTo>
                      <a:pt x="91" y="24454"/>
                    </a:lnTo>
                    <a:lnTo>
                      <a:pt x="1" y="26553"/>
                    </a:lnTo>
                    <a:lnTo>
                      <a:pt x="19" y="28599"/>
                    </a:lnTo>
                    <a:lnTo>
                      <a:pt x="146" y="30590"/>
                    </a:lnTo>
                    <a:lnTo>
                      <a:pt x="272" y="31567"/>
                    </a:lnTo>
                    <a:lnTo>
                      <a:pt x="417" y="30644"/>
                    </a:lnTo>
                    <a:lnTo>
                      <a:pt x="906" y="28798"/>
                    </a:lnTo>
                    <a:lnTo>
                      <a:pt x="1250" y="27875"/>
                    </a:lnTo>
                    <a:lnTo>
                      <a:pt x="2010" y="25956"/>
                    </a:lnTo>
                    <a:lnTo>
                      <a:pt x="3331" y="22716"/>
                    </a:lnTo>
                    <a:lnTo>
                      <a:pt x="4345" y="20526"/>
                    </a:lnTo>
                    <a:lnTo>
                      <a:pt x="5467" y="18354"/>
                    </a:lnTo>
                    <a:lnTo>
                      <a:pt x="6716" y="16327"/>
                    </a:lnTo>
                    <a:lnTo>
                      <a:pt x="8074" y="14481"/>
                    </a:lnTo>
                    <a:lnTo>
                      <a:pt x="9196" y="13304"/>
                    </a:lnTo>
                    <a:lnTo>
                      <a:pt x="9974" y="12616"/>
                    </a:lnTo>
                    <a:lnTo>
                      <a:pt x="10390" y="12308"/>
                    </a:lnTo>
                    <a:lnTo>
                      <a:pt x="10752" y="12055"/>
                    </a:lnTo>
                    <a:lnTo>
                      <a:pt x="11531" y="11639"/>
                    </a:lnTo>
                    <a:lnTo>
                      <a:pt x="12327" y="11331"/>
                    </a:lnTo>
                    <a:lnTo>
                      <a:pt x="13142" y="11132"/>
                    </a:lnTo>
                    <a:lnTo>
                      <a:pt x="14372" y="11005"/>
                    </a:lnTo>
                    <a:lnTo>
                      <a:pt x="16074" y="11114"/>
                    </a:lnTo>
                    <a:lnTo>
                      <a:pt x="17812" y="11458"/>
                    </a:lnTo>
                    <a:lnTo>
                      <a:pt x="19549" y="11965"/>
                    </a:lnTo>
                    <a:lnTo>
                      <a:pt x="22174" y="12870"/>
                    </a:lnTo>
                    <a:lnTo>
                      <a:pt x="23893" y="13449"/>
                    </a:lnTo>
                    <a:lnTo>
                      <a:pt x="25287" y="13919"/>
                    </a:lnTo>
                    <a:lnTo>
                      <a:pt x="27405" y="14662"/>
                    </a:lnTo>
                    <a:lnTo>
                      <a:pt x="28798" y="15060"/>
                    </a:lnTo>
                    <a:lnTo>
                      <a:pt x="30138" y="15277"/>
                    </a:lnTo>
                    <a:lnTo>
                      <a:pt x="31387" y="15259"/>
                    </a:lnTo>
                    <a:lnTo>
                      <a:pt x="32256" y="15024"/>
                    </a:lnTo>
                    <a:lnTo>
                      <a:pt x="32799" y="14770"/>
                    </a:lnTo>
                    <a:lnTo>
                      <a:pt x="33305" y="14390"/>
                    </a:lnTo>
                    <a:lnTo>
                      <a:pt x="33776" y="13919"/>
                    </a:lnTo>
                    <a:lnTo>
                      <a:pt x="33975" y="13630"/>
                    </a:lnTo>
                    <a:lnTo>
                      <a:pt x="34591" y="12779"/>
                    </a:lnTo>
                    <a:lnTo>
                      <a:pt x="35731" y="11422"/>
                    </a:lnTo>
                    <a:lnTo>
                      <a:pt x="36835" y="10426"/>
                    </a:lnTo>
                    <a:lnTo>
                      <a:pt x="37903" y="9738"/>
                    </a:lnTo>
                    <a:lnTo>
                      <a:pt x="38971" y="9358"/>
                    </a:lnTo>
                    <a:lnTo>
                      <a:pt x="40039" y="9231"/>
                    </a:lnTo>
                    <a:lnTo>
                      <a:pt x="41143" y="9340"/>
                    </a:lnTo>
                    <a:lnTo>
                      <a:pt x="42301" y="9612"/>
                    </a:lnTo>
                    <a:lnTo>
                      <a:pt x="42899" y="9829"/>
                    </a:lnTo>
                    <a:lnTo>
                      <a:pt x="42537" y="9195"/>
                    </a:lnTo>
                    <a:lnTo>
                      <a:pt x="41632" y="8109"/>
                    </a:lnTo>
                    <a:lnTo>
                      <a:pt x="41107" y="7675"/>
                    </a:lnTo>
                    <a:lnTo>
                      <a:pt x="40763" y="7440"/>
                    </a:lnTo>
                    <a:lnTo>
                      <a:pt x="40039" y="7132"/>
                    </a:lnTo>
                    <a:lnTo>
                      <a:pt x="39315" y="7005"/>
                    </a:lnTo>
                    <a:lnTo>
                      <a:pt x="38591" y="7059"/>
                    </a:lnTo>
                    <a:lnTo>
                      <a:pt x="37867" y="7259"/>
                    </a:lnTo>
                    <a:lnTo>
                      <a:pt x="37161" y="7566"/>
                    </a:lnTo>
                    <a:lnTo>
                      <a:pt x="36129" y="8182"/>
                    </a:lnTo>
                    <a:lnTo>
                      <a:pt x="34916" y="9213"/>
                    </a:lnTo>
                    <a:lnTo>
                      <a:pt x="33885" y="10281"/>
                    </a:lnTo>
                    <a:lnTo>
                      <a:pt x="32853" y="11566"/>
                    </a:lnTo>
                    <a:lnTo>
                      <a:pt x="32708" y="11784"/>
                    </a:lnTo>
                    <a:lnTo>
                      <a:pt x="32418" y="11566"/>
                    </a:lnTo>
                    <a:lnTo>
                      <a:pt x="30156" y="10317"/>
                    </a:lnTo>
                    <a:lnTo>
                      <a:pt x="27694" y="9304"/>
                    </a:lnTo>
                    <a:lnTo>
                      <a:pt x="26138" y="8833"/>
                    </a:lnTo>
                    <a:lnTo>
                      <a:pt x="24563" y="8435"/>
                    </a:lnTo>
                    <a:lnTo>
                      <a:pt x="21938" y="8001"/>
                    </a:lnTo>
                    <a:lnTo>
                      <a:pt x="19350" y="7874"/>
                    </a:lnTo>
                    <a:lnTo>
                      <a:pt x="19006" y="7910"/>
                    </a:lnTo>
                    <a:lnTo>
                      <a:pt x="18988" y="7657"/>
                    </a:lnTo>
                    <a:lnTo>
                      <a:pt x="18771" y="6010"/>
                    </a:lnTo>
                    <a:lnTo>
                      <a:pt x="18463" y="4562"/>
                    </a:lnTo>
                    <a:lnTo>
                      <a:pt x="17956" y="3041"/>
                    </a:lnTo>
                    <a:lnTo>
                      <a:pt x="17413" y="1991"/>
                    </a:lnTo>
                    <a:lnTo>
                      <a:pt x="16979" y="1358"/>
                    </a:lnTo>
                    <a:lnTo>
                      <a:pt x="16472" y="815"/>
                    </a:lnTo>
                    <a:lnTo>
                      <a:pt x="15875" y="380"/>
                    </a:lnTo>
                    <a:lnTo>
                      <a:pt x="15187" y="109"/>
                    </a:lnTo>
                    <a:lnTo>
                      <a:pt x="144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2"/>
              <p:cNvSpPr/>
              <p:nvPr/>
            </p:nvSpPr>
            <p:spPr>
              <a:xfrm>
                <a:off x="6985530" y="2400083"/>
                <a:ext cx="852163" cy="754415"/>
              </a:xfrm>
              <a:custGeom>
                <a:avLst/>
                <a:gdLst/>
                <a:ahLst/>
                <a:cxnLst/>
                <a:rect l="l" t="t" r="r" b="b"/>
                <a:pathLst>
                  <a:path w="26825" h="23748" extrusionOk="0">
                    <a:moveTo>
                      <a:pt x="14481" y="0"/>
                    </a:moveTo>
                    <a:lnTo>
                      <a:pt x="13159" y="109"/>
                    </a:lnTo>
                    <a:lnTo>
                      <a:pt x="11856" y="380"/>
                    </a:lnTo>
                    <a:lnTo>
                      <a:pt x="10571" y="797"/>
                    </a:lnTo>
                    <a:lnTo>
                      <a:pt x="9322" y="1358"/>
                    </a:lnTo>
                    <a:lnTo>
                      <a:pt x="8109" y="2045"/>
                    </a:lnTo>
                    <a:lnTo>
                      <a:pt x="6951" y="2860"/>
                    </a:lnTo>
                    <a:lnTo>
                      <a:pt x="5847" y="3801"/>
                    </a:lnTo>
                    <a:lnTo>
                      <a:pt x="4815" y="4851"/>
                    </a:lnTo>
                    <a:lnTo>
                      <a:pt x="3838" y="6028"/>
                    </a:lnTo>
                    <a:lnTo>
                      <a:pt x="2969" y="7295"/>
                    </a:lnTo>
                    <a:lnTo>
                      <a:pt x="2190" y="8652"/>
                    </a:lnTo>
                    <a:lnTo>
                      <a:pt x="1503" y="10100"/>
                    </a:lnTo>
                    <a:lnTo>
                      <a:pt x="923" y="11639"/>
                    </a:lnTo>
                    <a:lnTo>
                      <a:pt x="688" y="12453"/>
                    </a:lnTo>
                    <a:lnTo>
                      <a:pt x="435" y="13394"/>
                    </a:lnTo>
                    <a:lnTo>
                      <a:pt x="91" y="15295"/>
                    </a:lnTo>
                    <a:lnTo>
                      <a:pt x="0" y="16236"/>
                    </a:lnTo>
                    <a:lnTo>
                      <a:pt x="579" y="16779"/>
                    </a:lnTo>
                    <a:lnTo>
                      <a:pt x="1792" y="17793"/>
                    </a:lnTo>
                    <a:lnTo>
                      <a:pt x="3114" y="18752"/>
                    </a:lnTo>
                    <a:lnTo>
                      <a:pt x="4489" y="19639"/>
                    </a:lnTo>
                    <a:lnTo>
                      <a:pt x="5955" y="20453"/>
                    </a:lnTo>
                    <a:lnTo>
                      <a:pt x="7476" y="21177"/>
                    </a:lnTo>
                    <a:lnTo>
                      <a:pt x="9050" y="21829"/>
                    </a:lnTo>
                    <a:lnTo>
                      <a:pt x="10679" y="22390"/>
                    </a:lnTo>
                    <a:lnTo>
                      <a:pt x="11512" y="22644"/>
                    </a:lnTo>
                    <a:lnTo>
                      <a:pt x="12345" y="22861"/>
                    </a:lnTo>
                    <a:lnTo>
                      <a:pt x="14028" y="23241"/>
                    </a:lnTo>
                    <a:lnTo>
                      <a:pt x="15729" y="23512"/>
                    </a:lnTo>
                    <a:lnTo>
                      <a:pt x="17395" y="23675"/>
                    </a:lnTo>
                    <a:lnTo>
                      <a:pt x="19060" y="23748"/>
                    </a:lnTo>
                    <a:lnTo>
                      <a:pt x="20707" y="23730"/>
                    </a:lnTo>
                    <a:lnTo>
                      <a:pt x="22336" y="23603"/>
                    </a:lnTo>
                    <a:lnTo>
                      <a:pt x="23911" y="23368"/>
                    </a:lnTo>
                    <a:lnTo>
                      <a:pt x="24671" y="23205"/>
                    </a:lnTo>
                    <a:lnTo>
                      <a:pt x="25087" y="22354"/>
                    </a:lnTo>
                    <a:lnTo>
                      <a:pt x="25793" y="20562"/>
                    </a:lnTo>
                    <a:lnTo>
                      <a:pt x="26083" y="19621"/>
                    </a:lnTo>
                    <a:lnTo>
                      <a:pt x="26300" y="18806"/>
                    </a:lnTo>
                    <a:lnTo>
                      <a:pt x="26608" y="17195"/>
                    </a:lnTo>
                    <a:lnTo>
                      <a:pt x="26789" y="15603"/>
                    </a:lnTo>
                    <a:lnTo>
                      <a:pt x="26825" y="14028"/>
                    </a:lnTo>
                    <a:lnTo>
                      <a:pt x="26753" y="12489"/>
                    </a:lnTo>
                    <a:lnTo>
                      <a:pt x="26535" y="11005"/>
                    </a:lnTo>
                    <a:lnTo>
                      <a:pt x="26210" y="9557"/>
                    </a:lnTo>
                    <a:lnTo>
                      <a:pt x="25757" y="8181"/>
                    </a:lnTo>
                    <a:lnTo>
                      <a:pt x="25196" y="6878"/>
                    </a:lnTo>
                    <a:lnTo>
                      <a:pt x="24526" y="5647"/>
                    </a:lnTo>
                    <a:lnTo>
                      <a:pt x="23748" y="4525"/>
                    </a:lnTo>
                    <a:lnTo>
                      <a:pt x="22861" y="3493"/>
                    </a:lnTo>
                    <a:lnTo>
                      <a:pt x="21902" y="2588"/>
                    </a:lnTo>
                    <a:lnTo>
                      <a:pt x="20834" y="1792"/>
                    </a:lnTo>
                    <a:lnTo>
                      <a:pt x="19675" y="1122"/>
                    </a:lnTo>
                    <a:lnTo>
                      <a:pt x="18445" y="616"/>
                    </a:lnTo>
                    <a:lnTo>
                      <a:pt x="17793" y="416"/>
                    </a:lnTo>
                    <a:lnTo>
                      <a:pt x="17141" y="235"/>
                    </a:lnTo>
                    <a:lnTo>
                      <a:pt x="15820" y="36"/>
                    </a:lnTo>
                    <a:lnTo>
                      <a:pt x="144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2"/>
              <p:cNvSpPr/>
              <p:nvPr/>
            </p:nvSpPr>
            <p:spPr>
              <a:xfrm>
                <a:off x="7487489" y="3147000"/>
                <a:ext cx="12707" cy="1747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5" extrusionOk="0">
                    <a:moveTo>
                      <a:pt x="1" y="0"/>
                    </a:moveTo>
                    <a:lnTo>
                      <a:pt x="200" y="19"/>
                    </a:lnTo>
                    <a:lnTo>
                      <a:pt x="399" y="55"/>
                    </a:lnTo>
                    <a:lnTo>
                      <a:pt x="200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2"/>
              <p:cNvSpPr/>
              <p:nvPr/>
            </p:nvSpPr>
            <p:spPr>
              <a:xfrm>
                <a:off x="7549594" y="3152750"/>
                <a:ext cx="14994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7" extrusionOk="0">
                    <a:moveTo>
                      <a:pt x="1" y="0"/>
                    </a:moveTo>
                    <a:lnTo>
                      <a:pt x="236" y="19"/>
                    </a:lnTo>
                    <a:lnTo>
                      <a:pt x="471" y="37"/>
                    </a:lnTo>
                    <a:lnTo>
                      <a:pt x="236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2"/>
              <p:cNvSpPr/>
              <p:nvPr/>
            </p:nvSpPr>
            <p:spPr>
              <a:xfrm>
                <a:off x="7113172" y="3014181"/>
                <a:ext cx="14994" cy="9213"/>
              </a:xfrm>
              <a:custGeom>
                <a:avLst/>
                <a:gdLst/>
                <a:ahLst/>
                <a:cxnLst/>
                <a:rect l="l" t="t" r="r" b="b"/>
                <a:pathLst>
                  <a:path w="472" h="290" extrusionOk="0">
                    <a:moveTo>
                      <a:pt x="1" y="0"/>
                    </a:moveTo>
                    <a:lnTo>
                      <a:pt x="236" y="145"/>
                    </a:lnTo>
                    <a:lnTo>
                      <a:pt x="471" y="290"/>
                    </a:lnTo>
                    <a:lnTo>
                      <a:pt x="236" y="1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2"/>
              <p:cNvSpPr/>
              <p:nvPr/>
            </p:nvSpPr>
            <p:spPr>
              <a:xfrm>
                <a:off x="7026352" y="2952075"/>
                <a:ext cx="52925" cy="39709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250" extrusionOk="0">
                    <a:moveTo>
                      <a:pt x="0" y="0"/>
                    </a:moveTo>
                    <a:lnTo>
                      <a:pt x="815" y="652"/>
                    </a:lnTo>
                    <a:lnTo>
                      <a:pt x="1666" y="1249"/>
                    </a:lnTo>
                    <a:lnTo>
                      <a:pt x="815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2"/>
              <p:cNvSpPr/>
              <p:nvPr/>
            </p:nvSpPr>
            <p:spPr>
              <a:xfrm>
                <a:off x="7087885" y="2997503"/>
                <a:ext cx="15534" cy="1038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27" extrusionOk="0">
                    <a:moveTo>
                      <a:pt x="0" y="0"/>
                    </a:moveTo>
                    <a:lnTo>
                      <a:pt x="235" y="163"/>
                    </a:lnTo>
                    <a:lnTo>
                      <a:pt x="489" y="326"/>
                    </a:lnTo>
                    <a:lnTo>
                      <a:pt x="235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>
                <a:off x="7518557" y="3150463"/>
                <a:ext cx="14391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" extrusionOk="0">
                    <a:moveTo>
                      <a:pt x="0" y="0"/>
                    </a:moveTo>
                    <a:lnTo>
                      <a:pt x="236" y="18"/>
                    </a:lnTo>
                    <a:lnTo>
                      <a:pt x="453" y="36"/>
                    </a:lnTo>
                    <a:lnTo>
                      <a:pt x="23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2"/>
              <p:cNvSpPr/>
              <p:nvPr/>
            </p:nvSpPr>
            <p:spPr>
              <a:xfrm>
                <a:off x="7450130" y="3141251"/>
                <a:ext cx="7497" cy="1747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5" extrusionOk="0">
                    <a:moveTo>
                      <a:pt x="0" y="0"/>
                    </a:moveTo>
                    <a:lnTo>
                      <a:pt x="109" y="19"/>
                    </a:lnTo>
                    <a:lnTo>
                      <a:pt x="236" y="55"/>
                    </a:lnTo>
                    <a:lnTo>
                      <a:pt x="10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2"/>
              <p:cNvSpPr/>
              <p:nvPr/>
            </p:nvSpPr>
            <p:spPr>
              <a:xfrm>
                <a:off x="7278776" y="3095251"/>
                <a:ext cx="10388" cy="406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28" extrusionOk="0">
                    <a:moveTo>
                      <a:pt x="0" y="0"/>
                    </a:moveTo>
                    <a:lnTo>
                      <a:pt x="163" y="73"/>
                    </a:lnTo>
                    <a:lnTo>
                      <a:pt x="326" y="127"/>
                    </a:lnTo>
                    <a:lnTo>
                      <a:pt x="163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>
                <a:off x="7179312" y="3051539"/>
                <a:ext cx="13247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8" extrusionOk="0">
                    <a:moveTo>
                      <a:pt x="0" y="1"/>
                    </a:moveTo>
                    <a:lnTo>
                      <a:pt x="217" y="109"/>
                    </a:lnTo>
                    <a:lnTo>
                      <a:pt x="416" y="218"/>
                    </a:lnTo>
                    <a:lnTo>
                      <a:pt x="217" y="1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>
                <a:off x="7248311" y="3083751"/>
                <a:ext cx="7497" cy="2891"/>
              </a:xfrm>
              <a:custGeom>
                <a:avLst/>
                <a:gdLst/>
                <a:ahLst/>
                <a:cxnLst/>
                <a:rect l="l" t="t" r="r" b="b"/>
                <a:pathLst>
                  <a:path w="236" h="91" extrusionOk="0">
                    <a:moveTo>
                      <a:pt x="0" y="0"/>
                    </a:moveTo>
                    <a:lnTo>
                      <a:pt x="109" y="37"/>
                    </a:lnTo>
                    <a:lnTo>
                      <a:pt x="235" y="91"/>
                    </a:lnTo>
                    <a:lnTo>
                      <a:pt x="109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>
                <a:off x="7382846" y="3127463"/>
                <a:ext cx="9816" cy="2319"/>
              </a:xfrm>
              <a:custGeom>
                <a:avLst/>
                <a:gdLst/>
                <a:ahLst/>
                <a:cxnLst/>
                <a:rect l="l" t="t" r="r" b="b"/>
                <a:pathLst>
                  <a:path w="309" h="73" extrusionOk="0">
                    <a:moveTo>
                      <a:pt x="1" y="0"/>
                    </a:moveTo>
                    <a:lnTo>
                      <a:pt x="145" y="36"/>
                    </a:lnTo>
                    <a:lnTo>
                      <a:pt x="308" y="72"/>
                    </a:lnTo>
                    <a:lnTo>
                      <a:pt x="145" y="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>
                <a:off x="7415059" y="3134929"/>
                <a:ext cx="10388" cy="174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5" extrusionOk="0">
                    <a:moveTo>
                      <a:pt x="0" y="0"/>
                    </a:moveTo>
                    <a:lnTo>
                      <a:pt x="163" y="37"/>
                    </a:lnTo>
                    <a:lnTo>
                      <a:pt x="326" y="55"/>
                    </a:lnTo>
                    <a:lnTo>
                      <a:pt x="163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>
                <a:off x="7151706" y="3037180"/>
                <a:ext cx="1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18" extrusionOk="0">
                    <a:moveTo>
                      <a:pt x="0" y="0"/>
                    </a:moveTo>
                    <a:lnTo>
                      <a:pt x="199" y="109"/>
                    </a:lnTo>
                    <a:lnTo>
                      <a:pt x="398" y="217"/>
                    </a:lnTo>
                    <a:lnTo>
                      <a:pt x="199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>
                <a:off x="7310385" y="3106751"/>
                <a:ext cx="9816" cy="289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91" extrusionOk="0">
                    <a:moveTo>
                      <a:pt x="1" y="0"/>
                    </a:moveTo>
                    <a:lnTo>
                      <a:pt x="164" y="55"/>
                    </a:lnTo>
                    <a:lnTo>
                      <a:pt x="309" y="91"/>
                    </a:lnTo>
                    <a:lnTo>
                      <a:pt x="164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>
                <a:off x="7547307" y="1904415"/>
                <a:ext cx="89140" cy="58103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829" extrusionOk="0">
                    <a:moveTo>
                      <a:pt x="127" y="1"/>
                    </a:moveTo>
                    <a:lnTo>
                      <a:pt x="36" y="254"/>
                    </a:lnTo>
                    <a:lnTo>
                      <a:pt x="0" y="797"/>
                    </a:lnTo>
                    <a:lnTo>
                      <a:pt x="199" y="1286"/>
                    </a:lnTo>
                    <a:lnTo>
                      <a:pt x="652" y="1666"/>
                    </a:lnTo>
                    <a:lnTo>
                      <a:pt x="978" y="1793"/>
                    </a:lnTo>
                    <a:lnTo>
                      <a:pt x="1267" y="1829"/>
                    </a:lnTo>
                    <a:lnTo>
                      <a:pt x="1901" y="1666"/>
                    </a:lnTo>
                    <a:lnTo>
                      <a:pt x="2444" y="1250"/>
                    </a:lnTo>
                    <a:lnTo>
                      <a:pt x="2770" y="725"/>
                    </a:lnTo>
                    <a:lnTo>
                      <a:pt x="2806" y="435"/>
                    </a:lnTo>
                    <a:lnTo>
                      <a:pt x="1340" y="145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>
                <a:off x="6985530" y="2915860"/>
                <a:ext cx="15534" cy="14391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53" extrusionOk="0">
                    <a:moveTo>
                      <a:pt x="0" y="0"/>
                    </a:moveTo>
                    <a:lnTo>
                      <a:pt x="254" y="235"/>
                    </a:lnTo>
                    <a:lnTo>
                      <a:pt x="489" y="453"/>
                    </a:lnTo>
                    <a:lnTo>
                      <a:pt x="25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2"/>
              <p:cNvSpPr/>
              <p:nvPr/>
            </p:nvSpPr>
            <p:spPr>
              <a:xfrm>
                <a:off x="7689339" y="1932021"/>
                <a:ext cx="100639" cy="8110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2553" extrusionOk="0">
                    <a:moveTo>
                      <a:pt x="54" y="0"/>
                    </a:moveTo>
                    <a:lnTo>
                      <a:pt x="0" y="272"/>
                    </a:lnTo>
                    <a:lnTo>
                      <a:pt x="18" y="815"/>
                    </a:lnTo>
                    <a:lnTo>
                      <a:pt x="145" y="1340"/>
                    </a:lnTo>
                    <a:lnTo>
                      <a:pt x="434" y="1810"/>
                    </a:lnTo>
                    <a:lnTo>
                      <a:pt x="670" y="2010"/>
                    </a:lnTo>
                    <a:lnTo>
                      <a:pt x="923" y="2227"/>
                    </a:lnTo>
                    <a:lnTo>
                      <a:pt x="1394" y="2462"/>
                    </a:lnTo>
                    <a:lnTo>
                      <a:pt x="1810" y="2553"/>
                    </a:lnTo>
                    <a:lnTo>
                      <a:pt x="2172" y="2516"/>
                    </a:lnTo>
                    <a:lnTo>
                      <a:pt x="2480" y="2335"/>
                    </a:lnTo>
                    <a:lnTo>
                      <a:pt x="2733" y="2082"/>
                    </a:lnTo>
                    <a:lnTo>
                      <a:pt x="3041" y="1539"/>
                    </a:lnTo>
                    <a:lnTo>
                      <a:pt x="3168" y="1105"/>
                    </a:lnTo>
                    <a:lnTo>
                      <a:pt x="2498" y="833"/>
                    </a:lnTo>
                    <a:lnTo>
                      <a:pt x="941" y="27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2"/>
              <p:cNvSpPr/>
              <p:nvPr/>
            </p:nvSpPr>
            <p:spPr>
              <a:xfrm>
                <a:off x="6888925" y="2062553"/>
                <a:ext cx="117889" cy="175388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5521" extrusionOk="0">
                    <a:moveTo>
                      <a:pt x="1684" y="0"/>
                    </a:moveTo>
                    <a:lnTo>
                      <a:pt x="1304" y="1014"/>
                    </a:lnTo>
                    <a:lnTo>
                      <a:pt x="960" y="2027"/>
                    </a:lnTo>
                    <a:lnTo>
                      <a:pt x="435" y="3711"/>
                    </a:lnTo>
                    <a:lnTo>
                      <a:pt x="0" y="5448"/>
                    </a:lnTo>
                    <a:lnTo>
                      <a:pt x="399" y="5521"/>
                    </a:lnTo>
                    <a:lnTo>
                      <a:pt x="1177" y="5521"/>
                    </a:lnTo>
                    <a:lnTo>
                      <a:pt x="1919" y="5322"/>
                    </a:lnTo>
                    <a:lnTo>
                      <a:pt x="2625" y="4905"/>
                    </a:lnTo>
                    <a:lnTo>
                      <a:pt x="2933" y="4598"/>
                    </a:lnTo>
                    <a:lnTo>
                      <a:pt x="3204" y="4290"/>
                    </a:lnTo>
                    <a:lnTo>
                      <a:pt x="3566" y="3638"/>
                    </a:lnTo>
                    <a:lnTo>
                      <a:pt x="3711" y="2969"/>
                    </a:lnTo>
                    <a:lnTo>
                      <a:pt x="3657" y="2335"/>
                    </a:lnTo>
                    <a:lnTo>
                      <a:pt x="3439" y="1702"/>
                    </a:lnTo>
                    <a:lnTo>
                      <a:pt x="3059" y="1141"/>
                    </a:lnTo>
                    <a:lnTo>
                      <a:pt x="2589" y="616"/>
                    </a:lnTo>
                    <a:lnTo>
                      <a:pt x="2010" y="181"/>
                    </a:lnTo>
                    <a:lnTo>
                      <a:pt x="16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2"/>
              <p:cNvSpPr/>
              <p:nvPr/>
            </p:nvSpPr>
            <p:spPr>
              <a:xfrm>
                <a:off x="7720948" y="3142394"/>
                <a:ext cx="21316" cy="3494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10" extrusionOk="0">
                    <a:moveTo>
                      <a:pt x="1" y="109"/>
                    </a:moveTo>
                    <a:lnTo>
                      <a:pt x="345" y="73"/>
                    </a:lnTo>
                    <a:lnTo>
                      <a:pt x="670" y="1"/>
                    </a:lnTo>
                    <a:lnTo>
                      <a:pt x="345" y="73"/>
                    </a:lnTo>
                    <a:lnTo>
                      <a:pt x="1" y="109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2"/>
              <p:cNvSpPr/>
              <p:nvPr/>
            </p:nvSpPr>
            <p:spPr>
              <a:xfrm>
                <a:off x="7590987" y="3154466"/>
                <a:ext cx="18457" cy="32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" extrusionOk="0">
                    <a:moveTo>
                      <a:pt x="1" y="1"/>
                    </a:moveTo>
                    <a:lnTo>
                      <a:pt x="291" y="1"/>
                    </a:lnTo>
                    <a:lnTo>
                      <a:pt x="580" y="1"/>
                    </a:lnTo>
                    <a:lnTo>
                      <a:pt x="29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2"/>
              <p:cNvSpPr/>
              <p:nvPr/>
            </p:nvSpPr>
            <p:spPr>
              <a:xfrm>
                <a:off x="8157370" y="2341980"/>
                <a:ext cx="107565" cy="190383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5993" extrusionOk="0">
                    <a:moveTo>
                      <a:pt x="2336" y="1"/>
                    </a:moveTo>
                    <a:lnTo>
                      <a:pt x="1684" y="37"/>
                    </a:lnTo>
                    <a:lnTo>
                      <a:pt x="1123" y="182"/>
                    </a:lnTo>
                    <a:lnTo>
                      <a:pt x="634" y="472"/>
                    </a:lnTo>
                    <a:lnTo>
                      <a:pt x="272" y="906"/>
                    </a:lnTo>
                    <a:lnTo>
                      <a:pt x="55" y="1521"/>
                    </a:lnTo>
                    <a:lnTo>
                      <a:pt x="1" y="2318"/>
                    </a:lnTo>
                    <a:lnTo>
                      <a:pt x="55" y="2807"/>
                    </a:lnTo>
                    <a:lnTo>
                      <a:pt x="164" y="3368"/>
                    </a:lnTo>
                    <a:lnTo>
                      <a:pt x="544" y="4327"/>
                    </a:lnTo>
                    <a:lnTo>
                      <a:pt x="1141" y="5105"/>
                    </a:lnTo>
                    <a:lnTo>
                      <a:pt x="1865" y="5739"/>
                    </a:lnTo>
                    <a:lnTo>
                      <a:pt x="2300" y="5992"/>
                    </a:lnTo>
                    <a:lnTo>
                      <a:pt x="2444" y="5467"/>
                    </a:lnTo>
                    <a:lnTo>
                      <a:pt x="2571" y="4960"/>
                    </a:lnTo>
                    <a:lnTo>
                      <a:pt x="2824" y="3802"/>
                    </a:lnTo>
                    <a:lnTo>
                      <a:pt x="3241" y="1377"/>
                    </a:lnTo>
                    <a:lnTo>
                      <a:pt x="3386" y="128"/>
                    </a:lnTo>
                    <a:lnTo>
                      <a:pt x="3024" y="55"/>
                    </a:lnTo>
                    <a:lnTo>
                      <a:pt x="23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2"/>
              <p:cNvSpPr/>
              <p:nvPr/>
            </p:nvSpPr>
            <p:spPr>
              <a:xfrm>
                <a:off x="7209205" y="3066502"/>
                <a:ext cx="11532" cy="521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64" extrusionOk="0">
                    <a:moveTo>
                      <a:pt x="0" y="0"/>
                    </a:moveTo>
                    <a:lnTo>
                      <a:pt x="181" y="73"/>
                    </a:lnTo>
                    <a:lnTo>
                      <a:pt x="362" y="163"/>
                    </a:lnTo>
                    <a:lnTo>
                      <a:pt x="181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2"/>
              <p:cNvSpPr/>
              <p:nvPr/>
            </p:nvSpPr>
            <p:spPr>
              <a:xfrm>
                <a:off x="7006211" y="2934825"/>
                <a:ext cx="16138" cy="1381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35" extrusionOk="0">
                    <a:moveTo>
                      <a:pt x="1" y="0"/>
                    </a:moveTo>
                    <a:lnTo>
                      <a:pt x="254" y="218"/>
                    </a:lnTo>
                    <a:lnTo>
                      <a:pt x="508" y="435"/>
                    </a:lnTo>
                    <a:lnTo>
                      <a:pt x="254" y="2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2"/>
              <p:cNvSpPr/>
              <p:nvPr/>
            </p:nvSpPr>
            <p:spPr>
              <a:xfrm>
                <a:off x="7649090" y="3146429"/>
                <a:ext cx="6785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18" extrusionOk="0">
                    <a:moveTo>
                      <a:pt x="0" y="218"/>
                    </a:moveTo>
                    <a:lnTo>
                      <a:pt x="1068" y="145"/>
                    </a:lnTo>
                    <a:lnTo>
                      <a:pt x="2136" y="0"/>
                    </a:lnTo>
                    <a:lnTo>
                      <a:pt x="1068" y="145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2"/>
              <p:cNvSpPr/>
              <p:nvPr/>
            </p:nvSpPr>
            <p:spPr>
              <a:xfrm>
                <a:off x="7620912" y="3153894"/>
                <a:ext cx="18997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9" extrusionOk="0">
                    <a:moveTo>
                      <a:pt x="0" y="19"/>
                    </a:moveTo>
                    <a:lnTo>
                      <a:pt x="290" y="1"/>
                    </a:lnTo>
                    <a:lnTo>
                      <a:pt x="597" y="1"/>
                    </a:lnTo>
                    <a:lnTo>
                      <a:pt x="290" y="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2"/>
              <p:cNvSpPr/>
              <p:nvPr/>
            </p:nvSpPr>
            <p:spPr>
              <a:xfrm>
                <a:off x="7022317" y="2948612"/>
                <a:ext cx="4066" cy="3494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10" extrusionOk="0">
                    <a:moveTo>
                      <a:pt x="1" y="1"/>
                    </a:moveTo>
                    <a:lnTo>
                      <a:pt x="55" y="55"/>
                    </a:lnTo>
                    <a:lnTo>
                      <a:pt x="127" y="109"/>
                    </a:lnTo>
                    <a:lnTo>
                      <a:pt x="55" y="5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2"/>
              <p:cNvSpPr/>
              <p:nvPr/>
            </p:nvSpPr>
            <p:spPr>
              <a:xfrm>
                <a:off x="7192527" y="3058433"/>
                <a:ext cx="16710" cy="81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55" extrusionOk="0">
                    <a:moveTo>
                      <a:pt x="0" y="1"/>
                    </a:moveTo>
                    <a:lnTo>
                      <a:pt x="254" y="128"/>
                    </a:lnTo>
                    <a:lnTo>
                      <a:pt x="525" y="254"/>
                    </a:lnTo>
                    <a:lnTo>
                      <a:pt x="254" y="1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2"/>
              <p:cNvSpPr/>
              <p:nvPr/>
            </p:nvSpPr>
            <p:spPr>
              <a:xfrm>
                <a:off x="7079244" y="2991753"/>
                <a:ext cx="8673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82" extrusionOk="0">
                    <a:moveTo>
                      <a:pt x="1" y="0"/>
                    </a:moveTo>
                    <a:lnTo>
                      <a:pt x="127" y="91"/>
                    </a:lnTo>
                    <a:lnTo>
                      <a:pt x="272" y="181"/>
                    </a:lnTo>
                    <a:lnTo>
                      <a:pt x="127" y="9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2"/>
              <p:cNvSpPr/>
              <p:nvPr/>
            </p:nvSpPr>
            <p:spPr>
              <a:xfrm>
                <a:off x="7164350" y="3044074"/>
                <a:ext cx="14994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236" extrusionOk="0">
                    <a:moveTo>
                      <a:pt x="0" y="0"/>
                    </a:moveTo>
                    <a:lnTo>
                      <a:pt x="236" y="127"/>
                    </a:lnTo>
                    <a:lnTo>
                      <a:pt x="471" y="236"/>
                    </a:lnTo>
                    <a:lnTo>
                      <a:pt x="236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2"/>
              <p:cNvSpPr/>
              <p:nvPr/>
            </p:nvSpPr>
            <p:spPr>
              <a:xfrm>
                <a:off x="7103388" y="3007859"/>
                <a:ext cx="9816" cy="635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00" extrusionOk="0">
                    <a:moveTo>
                      <a:pt x="1" y="0"/>
                    </a:moveTo>
                    <a:lnTo>
                      <a:pt x="146" y="109"/>
                    </a:lnTo>
                    <a:lnTo>
                      <a:pt x="309" y="199"/>
                    </a:lnTo>
                    <a:lnTo>
                      <a:pt x="146" y="1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2"/>
              <p:cNvSpPr/>
              <p:nvPr/>
            </p:nvSpPr>
            <p:spPr>
              <a:xfrm>
                <a:off x="6985530" y="2915860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2"/>
              <p:cNvSpPr/>
              <p:nvPr/>
            </p:nvSpPr>
            <p:spPr>
              <a:xfrm>
                <a:off x="7128135" y="3023361"/>
                <a:ext cx="23603" cy="13851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36" extrusionOk="0">
                    <a:moveTo>
                      <a:pt x="0" y="1"/>
                    </a:moveTo>
                    <a:lnTo>
                      <a:pt x="362" y="218"/>
                    </a:lnTo>
                    <a:lnTo>
                      <a:pt x="742" y="435"/>
                    </a:lnTo>
                    <a:lnTo>
                      <a:pt x="362" y="2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2"/>
              <p:cNvSpPr/>
              <p:nvPr/>
            </p:nvSpPr>
            <p:spPr>
              <a:xfrm>
                <a:off x="7001033" y="2930219"/>
                <a:ext cx="5210" cy="463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6" extrusionOk="0">
                    <a:moveTo>
                      <a:pt x="1" y="1"/>
                    </a:moveTo>
                    <a:lnTo>
                      <a:pt x="91" y="73"/>
                    </a:lnTo>
                    <a:lnTo>
                      <a:pt x="164" y="145"/>
                    </a:lnTo>
                    <a:lnTo>
                      <a:pt x="91" y="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2"/>
              <p:cNvSpPr/>
              <p:nvPr/>
            </p:nvSpPr>
            <p:spPr>
              <a:xfrm>
                <a:off x="7564557" y="3153894"/>
                <a:ext cx="26462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9" extrusionOk="0">
                    <a:moveTo>
                      <a:pt x="0" y="1"/>
                    </a:moveTo>
                    <a:lnTo>
                      <a:pt x="417" y="19"/>
                    </a:lnTo>
                    <a:lnTo>
                      <a:pt x="833" y="19"/>
                    </a:lnTo>
                    <a:lnTo>
                      <a:pt x="417" y="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2"/>
              <p:cNvSpPr/>
              <p:nvPr/>
            </p:nvSpPr>
            <p:spPr>
              <a:xfrm>
                <a:off x="7532916" y="3151607"/>
                <a:ext cx="1671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" extrusionOk="0">
                    <a:moveTo>
                      <a:pt x="1" y="0"/>
                    </a:moveTo>
                    <a:lnTo>
                      <a:pt x="272" y="18"/>
                    </a:lnTo>
                    <a:lnTo>
                      <a:pt x="526" y="36"/>
                    </a:lnTo>
                    <a:lnTo>
                      <a:pt x="272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2"/>
              <p:cNvSpPr/>
              <p:nvPr/>
            </p:nvSpPr>
            <p:spPr>
              <a:xfrm>
                <a:off x="7609412" y="3154466"/>
                <a:ext cx="115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" extrusionOk="0">
                    <a:moveTo>
                      <a:pt x="0" y="1"/>
                    </a:moveTo>
                    <a:lnTo>
                      <a:pt x="181" y="1"/>
                    </a:lnTo>
                    <a:lnTo>
                      <a:pt x="362" y="1"/>
                    </a:lnTo>
                    <a:lnTo>
                      <a:pt x="18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2"/>
              <p:cNvSpPr/>
              <p:nvPr/>
            </p:nvSpPr>
            <p:spPr>
              <a:xfrm>
                <a:off x="7639877" y="3153322"/>
                <a:ext cx="9244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9" extrusionOk="0">
                    <a:moveTo>
                      <a:pt x="0" y="19"/>
                    </a:moveTo>
                    <a:lnTo>
                      <a:pt x="145" y="1"/>
                    </a:lnTo>
                    <a:lnTo>
                      <a:pt x="290" y="1"/>
                    </a:lnTo>
                    <a:lnTo>
                      <a:pt x="145" y="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2"/>
              <p:cNvSpPr/>
              <p:nvPr/>
            </p:nvSpPr>
            <p:spPr>
              <a:xfrm>
                <a:off x="7500164" y="3148716"/>
                <a:ext cx="18425" cy="1779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6" extrusionOk="0">
                    <a:moveTo>
                      <a:pt x="0" y="1"/>
                    </a:moveTo>
                    <a:lnTo>
                      <a:pt x="290" y="19"/>
                    </a:lnTo>
                    <a:lnTo>
                      <a:pt x="579" y="55"/>
                    </a:lnTo>
                    <a:lnTo>
                      <a:pt x="290" y="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2"/>
              <p:cNvSpPr/>
              <p:nvPr/>
            </p:nvSpPr>
            <p:spPr>
              <a:xfrm>
                <a:off x="7742232" y="3141822"/>
                <a:ext cx="5782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9" extrusionOk="0">
                    <a:moveTo>
                      <a:pt x="0" y="19"/>
                    </a:moveTo>
                    <a:lnTo>
                      <a:pt x="91" y="19"/>
                    </a:lnTo>
                    <a:lnTo>
                      <a:pt x="181" y="1"/>
                    </a:lnTo>
                    <a:lnTo>
                      <a:pt x="91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2"/>
              <p:cNvSpPr/>
              <p:nvPr/>
            </p:nvSpPr>
            <p:spPr>
              <a:xfrm>
                <a:off x="7716342" y="3145857"/>
                <a:ext cx="4638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9" extrusionOk="0">
                    <a:moveTo>
                      <a:pt x="1" y="18"/>
                    </a:moveTo>
                    <a:lnTo>
                      <a:pt x="73" y="18"/>
                    </a:lnTo>
                    <a:lnTo>
                      <a:pt x="146" y="0"/>
                    </a:lnTo>
                    <a:lnTo>
                      <a:pt x="73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2"/>
              <p:cNvSpPr/>
              <p:nvPr/>
            </p:nvSpPr>
            <p:spPr>
              <a:xfrm>
                <a:off x="7425415" y="3136644"/>
                <a:ext cx="24747" cy="4638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46" extrusionOk="0">
                    <a:moveTo>
                      <a:pt x="0" y="1"/>
                    </a:moveTo>
                    <a:lnTo>
                      <a:pt x="398" y="91"/>
                    </a:lnTo>
                    <a:lnTo>
                      <a:pt x="778" y="145"/>
                    </a:lnTo>
                    <a:lnTo>
                      <a:pt x="398" y="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2"/>
              <p:cNvSpPr/>
              <p:nvPr/>
            </p:nvSpPr>
            <p:spPr>
              <a:xfrm>
                <a:off x="7289132" y="3099286"/>
                <a:ext cx="21284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36" extrusionOk="0">
                    <a:moveTo>
                      <a:pt x="0" y="0"/>
                    </a:moveTo>
                    <a:lnTo>
                      <a:pt x="344" y="109"/>
                    </a:lnTo>
                    <a:lnTo>
                      <a:pt x="670" y="235"/>
                    </a:lnTo>
                    <a:lnTo>
                      <a:pt x="344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2"/>
              <p:cNvSpPr/>
              <p:nvPr/>
            </p:nvSpPr>
            <p:spPr>
              <a:xfrm>
                <a:off x="7320169" y="3109610"/>
                <a:ext cx="31100" cy="9816"/>
              </a:xfrm>
              <a:custGeom>
                <a:avLst/>
                <a:gdLst/>
                <a:ahLst/>
                <a:cxnLst/>
                <a:rect l="l" t="t" r="r" b="b"/>
                <a:pathLst>
                  <a:path w="979" h="309" extrusionOk="0">
                    <a:moveTo>
                      <a:pt x="1" y="1"/>
                    </a:moveTo>
                    <a:lnTo>
                      <a:pt x="489" y="164"/>
                    </a:lnTo>
                    <a:lnTo>
                      <a:pt x="978" y="309"/>
                    </a:lnTo>
                    <a:lnTo>
                      <a:pt x="489" y="16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2"/>
              <p:cNvSpPr/>
              <p:nvPr/>
            </p:nvSpPr>
            <p:spPr>
              <a:xfrm>
                <a:off x="7255776" y="3086610"/>
                <a:ext cx="23031" cy="867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73" extrusionOk="0">
                    <a:moveTo>
                      <a:pt x="0" y="1"/>
                    </a:moveTo>
                    <a:lnTo>
                      <a:pt x="362" y="146"/>
                    </a:lnTo>
                    <a:lnTo>
                      <a:pt x="724" y="272"/>
                    </a:lnTo>
                    <a:lnTo>
                      <a:pt x="362" y="14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2"/>
              <p:cNvSpPr/>
              <p:nvPr/>
            </p:nvSpPr>
            <p:spPr>
              <a:xfrm>
                <a:off x="7351238" y="3119394"/>
                <a:ext cx="31640" cy="8101"/>
              </a:xfrm>
              <a:custGeom>
                <a:avLst/>
                <a:gdLst/>
                <a:ahLst/>
                <a:cxnLst/>
                <a:rect l="l" t="t" r="r" b="b"/>
                <a:pathLst>
                  <a:path w="996" h="255" extrusionOk="0">
                    <a:moveTo>
                      <a:pt x="0" y="1"/>
                    </a:moveTo>
                    <a:lnTo>
                      <a:pt x="489" y="127"/>
                    </a:lnTo>
                    <a:lnTo>
                      <a:pt x="996" y="254"/>
                    </a:lnTo>
                    <a:lnTo>
                      <a:pt x="489" y="1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2"/>
              <p:cNvSpPr/>
              <p:nvPr/>
            </p:nvSpPr>
            <p:spPr>
              <a:xfrm>
                <a:off x="7220705" y="3071680"/>
                <a:ext cx="27638" cy="1210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381" extrusionOk="0">
                    <a:moveTo>
                      <a:pt x="0" y="0"/>
                    </a:moveTo>
                    <a:lnTo>
                      <a:pt x="435" y="199"/>
                    </a:lnTo>
                    <a:lnTo>
                      <a:pt x="869" y="380"/>
                    </a:lnTo>
                    <a:lnTo>
                      <a:pt x="435" y="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2"/>
              <p:cNvSpPr/>
              <p:nvPr/>
            </p:nvSpPr>
            <p:spPr>
              <a:xfrm>
                <a:off x="7457595" y="3142966"/>
                <a:ext cx="29925" cy="4066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28" extrusionOk="0">
                    <a:moveTo>
                      <a:pt x="1" y="1"/>
                    </a:moveTo>
                    <a:lnTo>
                      <a:pt x="471" y="73"/>
                    </a:lnTo>
                    <a:lnTo>
                      <a:pt x="942" y="127"/>
                    </a:lnTo>
                    <a:lnTo>
                      <a:pt x="471" y="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2"/>
              <p:cNvSpPr/>
              <p:nvPr/>
            </p:nvSpPr>
            <p:spPr>
              <a:xfrm>
                <a:off x="7392631" y="3129751"/>
                <a:ext cx="22460" cy="521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64" extrusionOk="0">
                    <a:moveTo>
                      <a:pt x="0" y="0"/>
                    </a:moveTo>
                    <a:lnTo>
                      <a:pt x="344" y="73"/>
                    </a:lnTo>
                    <a:lnTo>
                      <a:pt x="706" y="163"/>
                    </a:lnTo>
                    <a:lnTo>
                      <a:pt x="344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2"/>
              <p:cNvSpPr/>
              <p:nvPr/>
            </p:nvSpPr>
            <p:spPr>
              <a:xfrm>
                <a:off x="7585841" y="1990663"/>
                <a:ext cx="75924" cy="69603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191" extrusionOk="0">
                    <a:moveTo>
                      <a:pt x="941" y="1"/>
                    </a:moveTo>
                    <a:lnTo>
                      <a:pt x="507" y="109"/>
                    </a:lnTo>
                    <a:lnTo>
                      <a:pt x="181" y="381"/>
                    </a:lnTo>
                    <a:lnTo>
                      <a:pt x="72" y="562"/>
                    </a:lnTo>
                    <a:lnTo>
                      <a:pt x="0" y="761"/>
                    </a:lnTo>
                    <a:lnTo>
                      <a:pt x="0" y="1195"/>
                    </a:lnTo>
                    <a:lnTo>
                      <a:pt x="181" y="1593"/>
                    </a:lnTo>
                    <a:lnTo>
                      <a:pt x="525" y="1919"/>
                    </a:lnTo>
                    <a:lnTo>
                      <a:pt x="742" y="2046"/>
                    </a:lnTo>
                    <a:lnTo>
                      <a:pt x="977" y="2137"/>
                    </a:lnTo>
                    <a:lnTo>
                      <a:pt x="1448" y="2191"/>
                    </a:lnTo>
                    <a:lnTo>
                      <a:pt x="1882" y="2082"/>
                    </a:lnTo>
                    <a:lnTo>
                      <a:pt x="2208" y="1811"/>
                    </a:lnTo>
                    <a:lnTo>
                      <a:pt x="2317" y="1630"/>
                    </a:lnTo>
                    <a:lnTo>
                      <a:pt x="2389" y="1431"/>
                    </a:lnTo>
                    <a:lnTo>
                      <a:pt x="2389" y="996"/>
                    </a:lnTo>
                    <a:lnTo>
                      <a:pt x="2208" y="598"/>
                    </a:lnTo>
                    <a:lnTo>
                      <a:pt x="1864" y="272"/>
                    </a:lnTo>
                    <a:lnTo>
                      <a:pt x="1647" y="145"/>
                    </a:lnTo>
                    <a:lnTo>
                      <a:pt x="1412" y="55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2"/>
              <p:cNvSpPr/>
              <p:nvPr/>
            </p:nvSpPr>
            <p:spPr>
              <a:xfrm>
                <a:off x="8113690" y="2527153"/>
                <a:ext cx="69603" cy="96637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42" extrusionOk="0">
                    <a:moveTo>
                      <a:pt x="634" y="0"/>
                    </a:moveTo>
                    <a:lnTo>
                      <a:pt x="453" y="55"/>
                    </a:lnTo>
                    <a:lnTo>
                      <a:pt x="290" y="163"/>
                    </a:lnTo>
                    <a:lnTo>
                      <a:pt x="54" y="525"/>
                    </a:lnTo>
                    <a:lnTo>
                      <a:pt x="0" y="1014"/>
                    </a:lnTo>
                    <a:lnTo>
                      <a:pt x="91" y="1593"/>
                    </a:lnTo>
                    <a:lnTo>
                      <a:pt x="199" y="1901"/>
                    </a:lnTo>
                    <a:lnTo>
                      <a:pt x="344" y="2190"/>
                    </a:lnTo>
                    <a:lnTo>
                      <a:pt x="706" y="2661"/>
                    </a:lnTo>
                    <a:lnTo>
                      <a:pt x="1122" y="2951"/>
                    </a:lnTo>
                    <a:lnTo>
                      <a:pt x="1539" y="3041"/>
                    </a:lnTo>
                    <a:lnTo>
                      <a:pt x="1720" y="2987"/>
                    </a:lnTo>
                    <a:lnTo>
                      <a:pt x="1901" y="2878"/>
                    </a:lnTo>
                    <a:lnTo>
                      <a:pt x="2118" y="2516"/>
                    </a:lnTo>
                    <a:lnTo>
                      <a:pt x="2190" y="2028"/>
                    </a:lnTo>
                    <a:lnTo>
                      <a:pt x="2082" y="1448"/>
                    </a:lnTo>
                    <a:lnTo>
                      <a:pt x="1973" y="1141"/>
                    </a:lnTo>
                    <a:lnTo>
                      <a:pt x="1828" y="851"/>
                    </a:lnTo>
                    <a:lnTo>
                      <a:pt x="1466" y="380"/>
                    </a:lnTo>
                    <a:lnTo>
                      <a:pt x="1050" y="91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2"/>
              <p:cNvSpPr/>
              <p:nvPr/>
            </p:nvSpPr>
            <p:spPr>
              <a:xfrm>
                <a:off x="8010191" y="2392014"/>
                <a:ext cx="67855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531" extrusionOk="0">
                    <a:moveTo>
                      <a:pt x="905" y="1"/>
                    </a:moveTo>
                    <a:lnTo>
                      <a:pt x="706" y="19"/>
                    </a:lnTo>
                    <a:lnTo>
                      <a:pt x="507" y="73"/>
                    </a:lnTo>
                    <a:lnTo>
                      <a:pt x="199" y="417"/>
                    </a:lnTo>
                    <a:lnTo>
                      <a:pt x="18" y="960"/>
                    </a:lnTo>
                    <a:lnTo>
                      <a:pt x="0" y="1612"/>
                    </a:lnTo>
                    <a:lnTo>
                      <a:pt x="72" y="1974"/>
                    </a:lnTo>
                    <a:lnTo>
                      <a:pt x="163" y="2318"/>
                    </a:lnTo>
                    <a:lnTo>
                      <a:pt x="434" y="2915"/>
                    </a:lnTo>
                    <a:lnTo>
                      <a:pt x="815" y="3331"/>
                    </a:lnTo>
                    <a:lnTo>
                      <a:pt x="1231" y="3530"/>
                    </a:lnTo>
                    <a:lnTo>
                      <a:pt x="1448" y="3512"/>
                    </a:lnTo>
                    <a:lnTo>
                      <a:pt x="1647" y="3440"/>
                    </a:lnTo>
                    <a:lnTo>
                      <a:pt x="1937" y="3096"/>
                    </a:lnTo>
                    <a:lnTo>
                      <a:pt x="2118" y="2571"/>
                    </a:lnTo>
                    <a:lnTo>
                      <a:pt x="2136" y="1901"/>
                    </a:lnTo>
                    <a:lnTo>
                      <a:pt x="2064" y="1539"/>
                    </a:lnTo>
                    <a:lnTo>
                      <a:pt x="1973" y="1195"/>
                    </a:lnTo>
                    <a:lnTo>
                      <a:pt x="1702" y="598"/>
                    </a:lnTo>
                    <a:lnTo>
                      <a:pt x="1321" y="182"/>
                    </a:lnTo>
                    <a:lnTo>
                      <a:pt x="9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2"/>
              <p:cNvSpPr/>
              <p:nvPr/>
            </p:nvSpPr>
            <p:spPr>
              <a:xfrm>
                <a:off x="7109138" y="2114303"/>
                <a:ext cx="60422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354" extrusionOk="0">
                    <a:moveTo>
                      <a:pt x="1576" y="0"/>
                    </a:moveTo>
                    <a:lnTo>
                      <a:pt x="1268" y="36"/>
                    </a:lnTo>
                    <a:lnTo>
                      <a:pt x="906" y="236"/>
                    </a:lnTo>
                    <a:lnTo>
                      <a:pt x="544" y="579"/>
                    </a:lnTo>
                    <a:lnTo>
                      <a:pt x="381" y="797"/>
                    </a:lnTo>
                    <a:lnTo>
                      <a:pt x="236" y="1032"/>
                    </a:lnTo>
                    <a:lnTo>
                      <a:pt x="55" y="1484"/>
                    </a:lnTo>
                    <a:lnTo>
                      <a:pt x="1" y="1901"/>
                    </a:lnTo>
                    <a:lnTo>
                      <a:pt x="91" y="2208"/>
                    </a:lnTo>
                    <a:lnTo>
                      <a:pt x="200" y="2299"/>
                    </a:lnTo>
                    <a:lnTo>
                      <a:pt x="327" y="2353"/>
                    </a:lnTo>
                    <a:lnTo>
                      <a:pt x="634" y="2317"/>
                    </a:lnTo>
                    <a:lnTo>
                      <a:pt x="996" y="2118"/>
                    </a:lnTo>
                    <a:lnTo>
                      <a:pt x="1358" y="1774"/>
                    </a:lnTo>
                    <a:lnTo>
                      <a:pt x="1521" y="1557"/>
                    </a:lnTo>
                    <a:lnTo>
                      <a:pt x="1666" y="1322"/>
                    </a:lnTo>
                    <a:lnTo>
                      <a:pt x="1847" y="869"/>
                    </a:lnTo>
                    <a:lnTo>
                      <a:pt x="1901" y="471"/>
                    </a:lnTo>
                    <a:lnTo>
                      <a:pt x="1811" y="163"/>
                    </a:lnTo>
                    <a:lnTo>
                      <a:pt x="1702" y="73"/>
                    </a:lnTo>
                    <a:lnTo>
                      <a:pt x="15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2"/>
              <p:cNvSpPr/>
              <p:nvPr/>
            </p:nvSpPr>
            <p:spPr>
              <a:xfrm>
                <a:off x="7048208" y="2191911"/>
                <a:ext cx="3739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304" extrusionOk="0">
                    <a:moveTo>
                      <a:pt x="670" y="1"/>
                    </a:moveTo>
                    <a:lnTo>
                      <a:pt x="453" y="73"/>
                    </a:lnTo>
                    <a:lnTo>
                      <a:pt x="236" y="236"/>
                    </a:lnTo>
                    <a:lnTo>
                      <a:pt x="145" y="345"/>
                    </a:lnTo>
                    <a:lnTo>
                      <a:pt x="73" y="471"/>
                    </a:lnTo>
                    <a:lnTo>
                      <a:pt x="0" y="725"/>
                    </a:lnTo>
                    <a:lnTo>
                      <a:pt x="0" y="960"/>
                    </a:lnTo>
                    <a:lnTo>
                      <a:pt x="109" y="1159"/>
                    </a:lnTo>
                    <a:lnTo>
                      <a:pt x="181" y="1232"/>
                    </a:lnTo>
                    <a:lnTo>
                      <a:pt x="290" y="1286"/>
                    </a:lnTo>
                    <a:lnTo>
                      <a:pt x="507" y="1304"/>
                    </a:lnTo>
                    <a:lnTo>
                      <a:pt x="742" y="1232"/>
                    </a:lnTo>
                    <a:lnTo>
                      <a:pt x="941" y="1069"/>
                    </a:lnTo>
                    <a:lnTo>
                      <a:pt x="1032" y="960"/>
                    </a:lnTo>
                    <a:lnTo>
                      <a:pt x="1104" y="833"/>
                    </a:lnTo>
                    <a:lnTo>
                      <a:pt x="1177" y="580"/>
                    </a:lnTo>
                    <a:lnTo>
                      <a:pt x="1177" y="345"/>
                    </a:lnTo>
                    <a:lnTo>
                      <a:pt x="1068" y="146"/>
                    </a:lnTo>
                    <a:lnTo>
                      <a:pt x="996" y="73"/>
                    </a:lnTo>
                    <a:lnTo>
                      <a:pt x="887" y="19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2"/>
              <p:cNvSpPr/>
              <p:nvPr/>
            </p:nvSpPr>
            <p:spPr>
              <a:xfrm>
                <a:off x="8109655" y="2281622"/>
                <a:ext cx="37994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304" extrusionOk="0">
                    <a:moveTo>
                      <a:pt x="670" y="0"/>
                    </a:moveTo>
                    <a:lnTo>
                      <a:pt x="453" y="73"/>
                    </a:lnTo>
                    <a:lnTo>
                      <a:pt x="236" y="218"/>
                    </a:lnTo>
                    <a:lnTo>
                      <a:pt x="145" y="344"/>
                    </a:lnTo>
                    <a:lnTo>
                      <a:pt x="73" y="453"/>
                    </a:lnTo>
                    <a:lnTo>
                      <a:pt x="0" y="706"/>
                    </a:lnTo>
                    <a:lnTo>
                      <a:pt x="19" y="960"/>
                    </a:lnTo>
                    <a:lnTo>
                      <a:pt x="109" y="1159"/>
                    </a:lnTo>
                    <a:lnTo>
                      <a:pt x="200" y="1231"/>
                    </a:lnTo>
                    <a:lnTo>
                      <a:pt x="290" y="1286"/>
                    </a:lnTo>
                    <a:lnTo>
                      <a:pt x="507" y="1304"/>
                    </a:lnTo>
                    <a:lnTo>
                      <a:pt x="743" y="1231"/>
                    </a:lnTo>
                    <a:lnTo>
                      <a:pt x="942" y="1068"/>
                    </a:lnTo>
                    <a:lnTo>
                      <a:pt x="1032" y="960"/>
                    </a:lnTo>
                    <a:lnTo>
                      <a:pt x="1105" y="833"/>
                    </a:lnTo>
                    <a:lnTo>
                      <a:pt x="1195" y="580"/>
                    </a:lnTo>
                    <a:lnTo>
                      <a:pt x="1177" y="344"/>
                    </a:lnTo>
                    <a:lnTo>
                      <a:pt x="1086" y="145"/>
                    </a:lnTo>
                    <a:lnTo>
                      <a:pt x="996" y="73"/>
                    </a:lnTo>
                    <a:lnTo>
                      <a:pt x="905" y="1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2"/>
              <p:cNvSpPr/>
              <p:nvPr/>
            </p:nvSpPr>
            <p:spPr>
              <a:xfrm>
                <a:off x="6944137" y="2278159"/>
                <a:ext cx="67855" cy="71922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264" extrusionOk="0">
                    <a:moveTo>
                      <a:pt x="1321" y="1"/>
                    </a:moveTo>
                    <a:lnTo>
                      <a:pt x="905" y="91"/>
                    </a:lnTo>
                    <a:lnTo>
                      <a:pt x="507" y="345"/>
                    </a:lnTo>
                    <a:lnTo>
                      <a:pt x="344" y="526"/>
                    </a:lnTo>
                    <a:lnTo>
                      <a:pt x="181" y="725"/>
                    </a:lnTo>
                    <a:lnTo>
                      <a:pt x="18" y="1159"/>
                    </a:lnTo>
                    <a:lnTo>
                      <a:pt x="0" y="1576"/>
                    </a:lnTo>
                    <a:lnTo>
                      <a:pt x="145" y="1938"/>
                    </a:lnTo>
                    <a:lnTo>
                      <a:pt x="272" y="2064"/>
                    </a:lnTo>
                    <a:lnTo>
                      <a:pt x="434" y="2191"/>
                    </a:lnTo>
                    <a:lnTo>
                      <a:pt x="815" y="2263"/>
                    </a:lnTo>
                    <a:lnTo>
                      <a:pt x="1231" y="2173"/>
                    </a:lnTo>
                    <a:lnTo>
                      <a:pt x="1611" y="1919"/>
                    </a:lnTo>
                    <a:lnTo>
                      <a:pt x="1792" y="1738"/>
                    </a:lnTo>
                    <a:lnTo>
                      <a:pt x="1937" y="1539"/>
                    </a:lnTo>
                    <a:lnTo>
                      <a:pt x="2118" y="1105"/>
                    </a:lnTo>
                    <a:lnTo>
                      <a:pt x="2136" y="689"/>
                    </a:lnTo>
                    <a:lnTo>
                      <a:pt x="1991" y="327"/>
                    </a:lnTo>
                    <a:lnTo>
                      <a:pt x="1846" y="200"/>
                    </a:lnTo>
                    <a:lnTo>
                      <a:pt x="1701" y="73"/>
                    </a:lnTo>
                    <a:lnTo>
                      <a:pt x="13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2"/>
              <p:cNvSpPr/>
              <p:nvPr/>
            </p:nvSpPr>
            <p:spPr>
              <a:xfrm>
                <a:off x="7158600" y="1853809"/>
                <a:ext cx="106421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3350" h="3350" extrusionOk="0">
                    <a:moveTo>
                      <a:pt x="1792" y="1"/>
                    </a:moveTo>
                    <a:lnTo>
                      <a:pt x="1159" y="73"/>
                    </a:lnTo>
                    <a:lnTo>
                      <a:pt x="598" y="399"/>
                    </a:lnTo>
                    <a:lnTo>
                      <a:pt x="181" y="906"/>
                    </a:lnTo>
                    <a:lnTo>
                      <a:pt x="73" y="1214"/>
                    </a:lnTo>
                    <a:lnTo>
                      <a:pt x="0" y="1557"/>
                    </a:lnTo>
                    <a:lnTo>
                      <a:pt x="91" y="2191"/>
                    </a:lnTo>
                    <a:lnTo>
                      <a:pt x="399" y="2752"/>
                    </a:lnTo>
                    <a:lnTo>
                      <a:pt x="905" y="3150"/>
                    </a:lnTo>
                    <a:lnTo>
                      <a:pt x="1231" y="3277"/>
                    </a:lnTo>
                    <a:lnTo>
                      <a:pt x="1557" y="3349"/>
                    </a:lnTo>
                    <a:lnTo>
                      <a:pt x="2209" y="3259"/>
                    </a:lnTo>
                    <a:lnTo>
                      <a:pt x="2752" y="2951"/>
                    </a:lnTo>
                    <a:lnTo>
                      <a:pt x="3168" y="2444"/>
                    </a:lnTo>
                    <a:lnTo>
                      <a:pt x="3277" y="2119"/>
                    </a:lnTo>
                    <a:lnTo>
                      <a:pt x="3349" y="1793"/>
                    </a:lnTo>
                    <a:lnTo>
                      <a:pt x="3277" y="1141"/>
                    </a:lnTo>
                    <a:lnTo>
                      <a:pt x="2951" y="580"/>
                    </a:lnTo>
                    <a:lnTo>
                      <a:pt x="2444" y="182"/>
                    </a:lnTo>
                    <a:lnTo>
                      <a:pt x="2136" y="73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2"/>
              <p:cNvSpPr/>
              <p:nvPr/>
            </p:nvSpPr>
            <p:spPr>
              <a:xfrm>
                <a:off x="7504167" y="2056803"/>
                <a:ext cx="265703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8364" h="6915" extrusionOk="0">
                    <a:moveTo>
                      <a:pt x="689" y="0"/>
                    </a:moveTo>
                    <a:lnTo>
                      <a:pt x="598" y="55"/>
                    </a:lnTo>
                    <a:lnTo>
                      <a:pt x="399" y="525"/>
                    </a:lnTo>
                    <a:lnTo>
                      <a:pt x="127" y="1557"/>
                    </a:lnTo>
                    <a:lnTo>
                      <a:pt x="1" y="2570"/>
                    </a:lnTo>
                    <a:lnTo>
                      <a:pt x="55" y="3584"/>
                    </a:lnTo>
                    <a:lnTo>
                      <a:pt x="308" y="4525"/>
                    </a:lnTo>
                    <a:lnTo>
                      <a:pt x="743" y="5358"/>
                    </a:lnTo>
                    <a:lnTo>
                      <a:pt x="1431" y="6046"/>
                    </a:lnTo>
                    <a:lnTo>
                      <a:pt x="2336" y="6571"/>
                    </a:lnTo>
                    <a:lnTo>
                      <a:pt x="2897" y="6752"/>
                    </a:lnTo>
                    <a:lnTo>
                      <a:pt x="3404" y="6860"/>
                    </a:lnTo>
                    <a:lnTo>
                      <a:pt x="4435" y="6915"/>
                    </a:lnTo>
                    <a:lnTo>
                      <a:pt x="5413" y="6715"/>
                    </a:lnTo>
                    <a:lnTo>
                      <a:pt x="6318" y="6263"/>
                    </a:lnTo>
                    <a:lnTo>
                      <a:pt x="6716" y="5919"/>
                    </a:lnTo>
                    <a:lnTo>
                      <a:pt x="7078" y="5539"/>
                    </a:lnTo>
                    <a:lnTo>
                      <a:pt x="7639" y="4688"/>
                    </a:lnTo>
                    <a:lnTo>
                      <a:pt x="8037" y="3747"/>
                    </a:lnTo>
                    <a:lnTo>
                      <a:pt x="8291" y="2751"/>
                    </a:lnTo>
                    <a:lnTo>
                      <a:pt x="8363" y="2245"/>
                    </a:lnTo>
                    <a:lnTo>
                      <a:pt x="8309" y="2172"/>
                    </a:lnTo>
                    <a:lnTo>
                      <a:pt x="7675" y="1901"/>
                    </a:lnTo>
                    <a:lnTo>
                      <a:pt x="5992" y="1340"/>
                    </a:lnTo>
                    <a:lnTo>
                      <a:pt x="3114" y="489"/>
                    </a:lnTo>
                    <a:lnTo>
                      <a:pt x="1358" y="73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2"/>
              <p:cNvSpPr/>
              <p:nvPr/>
            </p:nvSpPr>
            <p:spPr>
              <a:xfrm>
                <a:off x="8051584" y="2105662"/>
                <a:ext cx="106389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3350" extrusionOk="0">
                    <a:moveTo>
                      <a:pt x="1792" y="1"/>
                    </a:moveTo>
                    <a:lnTo>
                      <a:pt x="1141" y="91"/>
                    </a:lnTo>
                    <a:lnTo>
                      <a:pt x="580" y="399"/>
                    </a:lnTo>
                    <a:lnTo>
                      <a:pt x="181" y="906"/>
                    </a:lnTo>
                    <a:lnTo>
                      <a:pt x="73" y="1232"/>
                    </a:lnTo>
                    <a:lnTo>
                      <a:pt x="0" y="1557"/>
                    </a:lnTo>
                    <a:lnTo>
                      <a:pt x="73" y="2209"/>
                    </a:lnTo>
                    <a:lnTo>
                      <a:pt x="380" y="2770"/>
                    </a:lnTo>
                    <a:lnTo>
                      <a:pt x="887" y="3168"/>
                    </a:lnTo>
                    <a:lnTo>
                      <a:pt x="1213" y="3277"/>
                    </a:lnTo>
                    <a:lnTo>
                      <a:pt x="1557" y="3349"/>
                    </a:lnTo>
                    <a:lnTo>
                      <a:pt x="2190" y="3277"/>
                    </a:lnTo>
                    <a:lnTo>
                      <a:pt x="2752" y="2969"/>
                    </a:lnTo>
                    <a:lnTo>
                      <a:pt x="3150" y="2462"/>
                    </a:lnTo>
                    <a:lnTo>
                      <a:pt x="3276" y="2137"/>
                    </a:lnTo>
                    <a:lnTo>
                      <a:pt x="3349" y="1811"/>
                    </a:lnTo>
                    <a:lnTo>
                      <a:pt x="3258" y="1159"/>
                    </a:lnTo>
                    <a:lnTo>
                      <a:pt x="2951" y="598"/>
                    </a:lnTo>
                    <a:lnTo>
                      <a:pt x="2444" y="200"/>
                    </a:lnTo>
                    <a:lnTo>
                      <a:pt x="2118" y="73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2"/>
              <p:cNvSpPr/>
              <p:nvPr/>
            </p:nvSpPr>
            <p:spPr>
              <a:xfrm>
                <a:off x="7283382" y="1811272"/>
                <a:ext cx="89711" cy="106389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3349" extrusionOk="0">
                    <a:moveTo>
                      <a:pt x="1593" y="0"/>
                    </a:moveTo>
                    <a:lnTo>
                      <a:pt x="1032" y="109"/>
                    </a:lnTo>
                    <a:lnTo>
                      <a:pt x="543" y="453"/>
                    </a:lnTo>
                    <a:lnTo>
                      <a:pt x="181" y="978"/>
                    </a:lnTo>
                    <a:lnTo>
                      <a:pt x="73" y="1304"/>
                    </a:lnTo>
                    <a:lnTo>
                      <a:pt x="0" y="1629"/>
                    </a:lnTo>
                    <a:lnTo>
                      <a:pt x="36" y="2281"/>
                    </a:lnTo>
                    <a:lnTo>
                      <a:pt x="272" y="2824"/>
                    </a:lnTo>
                    <a:lnTo>
                      <a:pt x="688" y="3204"/>
                    </a:lnTo>
                    <a:lnTo>
                      <a:pt x="941" y="3295"/>
                    </a:lnTo>
                    <a:lnTo>
                      <a:pt x="1231" y="3349"/>
                    </a:lnTo>
                    <a:lnTo>
                      <a:pt x="1774" y="3240"/>
                    </a:lnTo>
                    <a:lnTo>
                      <a:pt x="2263" y="2896"/>
                    </a:lnTo>
                    <a:lnTo>
                      <a:pt x="2625" y="2390"/>
                    </a:lnTo>
                    <a:lnTo>
                      <a:pt x="2751" y="2064"/>
                    </a:lnTo>
                    <a:lnTo>
                      <a:pt x="2824" y="1720"/>
                    </a:lnTo>
                    <a:lnTo>
                      <a:pt x="2788" y="1086"/>
                    </a:lnTo>
                    <a:lnTo>
                      <a:pt x="2534" y="543"/>
                    </a:lnTo>
                    <a:lnTo>
                      <a:pt x="2136" y="163"/>
                    </a:lnTo>
                    <a:lnTo>
                      <a:pt x="1865" y="55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2"/>
              <p:cNvSpPr/>
              <p:nvPr/>
            </p:nvSpPr>
            <p:spPr>
              <a:xfrm>
                <a:off x="7982585" y="2009057"/>
                <a:ext cx="90283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3350" extrusionOk="0">
                    <a:moveTo>
                      <a:pt x="1593" y="1"/>
                    </a:moveTo>
                    <a:lnTo>
                      <a:pt x="1050" y="109"/>
                    </a:lnTo>
                    <a:lnTo>
                      <a:pt x="561" y="453"/>
                    </a:lnTo>
                    <a:lnTo>
                      <a:pt x="199" y="978"/>
                    </a:lnTo>
                    <a:lnTo>
                      <a:pt x="91" y="1304"/>
                    </a:lnTo>
                    <a:lnTo>
                      <a:pt x="0" y="1630"/>
                    </a:lnTo>
                    <a:lnTo>
                      <a:pt x="55" y="2263"/>
                    </a:lnTo>
                    <a:lnTo>
                      <a:pt x="290" y="2806"/>
                    </a:lnTo>
                    <a:lnTo>
                      <a:pt x="688" y="3187"/>
                    </a:lnTo>
                    <a:lnTo>
                      <a:pt x="960" y="3295"/>
                    </a:lnTo>
                    <a:lnTo>
                      <a:pt x="1249" y="3349"/>
                    </a:lnTo>
                    <a:lnTo>
                      <a:pt x="1792" y="3241"/>
                    </a:lnTo>
                    <a:lnTo>
                      <a:pt x="2281" y="2897"/>
                    </a:lnTo>
                    <a:lnTo>
                      <a:pt x="2643" y="2372"/>
                    </a:lnTo>
                    <a:lnTo>
                      <a:pt x="2752" y="2046"/>
                    </a:lnTo>
                    <a:lnTo>
                      <a:pt x="2842" y="1720"/>
                    </a:lnTo>
                    <a:lnTo>
                      <a:pt x="2788" y="1087"/>
                    </a:lnTo>
                    <a:lnTo>
                      <a:pt x="2552" y="544"/>
                    </a:lnTo>
                    <a:lnTo>
                      <a:pt x="2136" y="146"/>
                    </a:lnTo>
                    <a:lnTo>
                      <a:pt x="1883" y="55"/>
                    </a:lnTo>
                    <a:lnTo>
                      <a:pt x="15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2"/>
              <p:cNvSpPr/>
              <p:nvPr/>
            </p:nvSpPr>
            <p:spPr>
              <a:xfrm>
                <a:off x="7511060" y="2178123"/>
                <a:ext cx="204170" cy="98352"/>
              </a:xfrm>
              <a:custGeom>
                <a:avLst/>
                <a:gdLst/>
                <a:ahLst/>
                <a:cxnLst/>
                <a:rect l="l" t="t" r="r" b="b"/>
                <a:pathLst>
                  <a:path w="6427" h="3096" extrusionOk="0">
                    <a:moveTo>
                      <a:pt x="2282" y="0"/>
                    </a:moveTo>
                    <a:lnTo>
                      <a:pt x="1322" y="18"/>
                    </a:lnTo>
                    <a:lnTo>
                      <a:pt x="417" y="218"/>
                    </a:lnTo>
                    <a:lnTo>
                      <a:pt x="1" y="417"/>
                    </a:lnTo>
                    <a:lnTo>
                      <a:pt x="146" y="851"/>
                    </a:lnTo>
                    <a:lnTo>
                      <a:pt x="598" y="1629"/>
                    </a:lnTo>
                    <a:lnTo>
                      <a:pt x="1268" y="2281"/>
                    </a:lnTo>
                    <a:lnTo>
                      <a:pt x="2137" y="2770"/>
                    </a:lnTo>
                    <a:lnTo>
                      <a:pt x="2680" y="2933"/>
                    </a:lnTo>
                    <a:lnTo>
                      <a:pt x="3169" y="3041"/>
                    </a:lnTo>
                    <a:lnTo>
                      <a:pt x="4182" y="3096"/>
                    </a:lnTo>
                    <a:lnTo>
                      <a:pt x="5141" y="2915"/>
                    </a:lnTo>
                    <a:lnTo>
                      <a:pt x="6028" y="2498"/>
                    </a:lnTo>
                    <a:lnTo>
                      <a:pt x="6427" y="2154"/>
                    </a:lnTo>
                    <a:lnTo>
                      <a:pt x="6155" y="1829"/>
                    </a:lnTo>
                    <a:lnTo>
                      <a:pt x="5558" y="1249"/>
                    </a:lnTo>
                    <a:lnTo>
                      <a:pt x="4870" y="779"/>
                    </a:lnTo>
                    <a:lnTo>
                      <a:pt x="4074" y="399"/>
                    </a:lnTo>
                    <a:lnTo>
                      <a:pt x="3639" y="254"/>
                    </a:lnTo>
                    <a:lnTo>
                      <a:pt x="3223" y="145"/>
                    </a:lnTo>
                    <a:lnTo>
                      <a:pt x="2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2"/>
              <p:cNvSpPr/>
              <p:nvPr/>
            </p:nvSpPr>
            <p:spPr>
              <a:xfrm>
                <a:off x="7501307" y="2051625"/>
                <a:ext cx="271422" cy="228313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7187" extrusionOk="0">
                    <a:moveTo>
                      <a:pt x="869" y="254"/>
                    </a:moveTo>
                    <a:lnTo>
                      <a:pt x="1231" y="290"/>
                    </a:lnTo>
                    <a:lnTo>
                      <a:pt x="1901" y="471"/>
                    </a:lnTo>
                    <a:lnTo>
                      <a:pt x="2136" y="525"/>
                    </a:lnTo>
                    <a:lnTo>
                      <a:pt x="3258" y="815"/>
                    </a:lnTo>
                    <a:lnTo>
                      <a:pt x="4362" y="1123"/>
                    </a:lnTo>
                    <a:lnTo>
                      <a:pt x="5322" y="1394"/>
                    </a:lnTo>
                    <a:lnTo>
                      <a:pt x="7222" y="1973"/>
                    </a:lnTo>
                    <a:lnTo>
                      <a:pt x="8127" y="2353"/>
                    </a:lnTo>
                    <a:lnTo>
                      <a:pt x="8200" y="2408"/>
                    </a:lnTo>
                    <a:lnTo>
                      <a:pt x="8290" y="2552"/>
                    </a:lnTo>
                    <a:lnTo>
                      <a:pt x="8308" y="2860"/>
                    </a:lnTo>
                    <a:lnTo>
                      <a:pt x="8109" y="3620"/>
                    </a:lnTo>
                    <a:lnTo>
                      <a:pt x="7964" y="3946"/>
                    </a:lnTo>
                    <a:lnTo>
                      <a:pt x="7711" y="4580"/>
                    </a:lnTo>
                    <a:lnTo>
                      <a:pt x="7204" y="5467"/>
                    </a:lnTo>
                    <a:lnTo>
                      <a:pt x="6752" y="5973"/>
                    </a:lnTo>
                    <a:lnTo>
                      <a:pt x="6480" y="6191"/>
                    </a:lnTo>
                    <a:lnTo>
                      <a:pt x="6046" y="6480"/>
                    </a:lnTo>
                    <a:lnTo>
                      <a:pt x="5050" y="6842"/>
                    </a:lnTo>
                    <a:lnTo>
                      <a:pt x="3982" y="6951"/>
                    </a:lnTo>
                    <a:lnTo>
                      <a:pt x="2933" y="6788"/>
                    </a:lnTo>
                    <a:lnTo>
                      <a:pt x="2426" y="6571"/>
                    </a:lnTo>
                    <a:lnTo>
                      <a:pt x="1991" y="6354"/>
                    </a:lnTo>
                    <a:lnTo>
                      <a:pt x="1267" y="5756"/>
                    </a:lnTo>
                    <a:lnTo>
                      <a:pt x="760" y="5050"/>
                    </a:lnTo>
                    <a:lnTo>
                      <a:pt x="435" y="4254"/>
                    </a:lnTo>
                    <a:lnTo>
                      <a:pt x="272" y="3385"/>
                    </a:lnTo>
                    <a:lnTo>
                      <a:pt x="272" y="2498"/>
                    </a:lnTo>
                    <a:lnTo>
                      <a:pt x="398" y="1575"/>
                    </a:lnTo>
                    <a:lnTo>
                      <a:pt x="652" y="688"/>
                    </a:lnTo>
                    <a:lnTo>
                      <a:pt x="802" y="287"/>
                    </a:lnTo>
                    <a:lnTo>
                      <a:pt x="869" y="254"/>
                    </a:lnTo>
                    <a:close/>
                    <a:moveTo>
                      <a:pt x="960" y="0"/>
                    </a:moveTo>
                    <a:lnTo>
                      <a:pt x="688" y="55"/>
                    </a:lnTo>
                    <a:lnTo>
                      <a:pt x="651" y="79"/>
                    </a:lnTo>
                    <a:lnTo>
                      <a:pt x="651" y="79"/>
                    </a:lnTo>
                    <a:lnTo>
                      <a:pt x="634" y="73"/>
                    </a:lnTo>
                    <a:lnTo>
                      <a:pt x="603" y="111"/>
                    </a:lnTo>
                    <a:lnTo>
                      <a:pt x="603" y="111"/>
                    </a:lnTo>
                    <a:lnTo>
                      <a:pt x="579" y="127"/>
                    </a:lnTo>
                    <a:lnTo>
                      <a:pt x="543" y="181"/>
                    </a:lnTo>
                    <a:lnTo>
                      <a:pt x="547" y="199"/>
                    </a:lnTo>
                    <a:lnTo>
                      <a:pt x="398" y="561"/>
                    </a:lnTo>
                    <a:lnTo>
                      <a:pt x="163" y="1466"/>
                    </a:lnTo>
                    <a:lnTo>
                      <a:pt x="18" y="2390"/>
                    </a:lnTo>
                    <a:lnTo>
                      <a:pt x="0" y="3349"/>
                    </a:lnTo>
                    <a:lnTo>
                      <a:pt x="127" y="4254"/>
                    </a:lnTo>
                    <a:lnTo>
                      <a:pt x="417" y="5105"/>
                    </a:lnTo>
                    <a:lnTo>
                      <a:pt x="905" y="5865"/>
                    </a:lnTo>
                    <a:lnTo>
                      <a:pt x="1611" y="6480"/>
                    </a:lnTo>
                    <a:lnTo>
                      <a:pt x="2064" y="6697"/>
                    </a:lnTo>
                    <a:lnTo>
                      <a:pt x="2643" y="6951"/>
                    </a:lnTo>
                    <a:lnTo>
                      <a:pt x="3783" y="7186"/>
                    </a:lnTo>
                    <a:lnTo>
                      <a:pt x="4851" y="7114"/>
                    </a:lnTo>
                    <a:lnTo>
                      <a:pt x="5847" y="6806"/>
                    </a:lnTo>
                    <a:lnTo>
                      <a:pt x="6715" y="6245"/>
                    </a:lnTo>
                    <a:lnTo>
                      <a:pt x="7458" y="5485"/>
                    </a:lnTo>
                    <a:lnTo>
                      <a:pt x="8037" y="4543"/>
                    </a:lnTo>
                    <a:lnTo>
                      <a:pt x="8417" y="3439"/>
                    </a:lnTo>
                    <a:lnTo>
                      <a:pt x="8526" y="2824"/>
                    </a:lnTo>
                    <a:lnTo>
                      <a:pt x="8544" y="2589"/>
                    </a:lnTo>
                    <a:lnTo>
                      <a:pt x="8489" y="2299"/>
                    </a:lnTo>
                    <a:lnTo>
                      <a:pt x="8182" y="2064"/>
                    </a:lnTo>
                    <a:lnTo>
                      <a:pt x="7783" y="1937"/>
                    </a:lnTo>
                    <a:lnTo>
                      <a:pt x="6245" y="1394"/>
                    </a:lnTo>
                    <a:lnTo>
                      <a:pt x="4688" y="942"/>
                    </a:lnTo>
                    <a:lnTo>
                      <a:pt x="3186" y="507"/>
                    </a:lnTo>
                    <a:lnTo>
                      <a:pt x="1665" y="145"/>
                    </a:lnTo>
                    <a:lnTo>
                      <a:pt x="1430" y="91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2"/>
              <p:cNvSpPr/>
              <p:nvPr/>
            </p:nvSpPr>
            <p:spPr>
              <a:xfrm>
                <a:off x="6849248" y="1645668"/>
                <a:ext cx="1429474" cy="1500220"/>
              </a:xfrm>
              <a:custGeom>
                <a:avLst/>
                <a:gdLst/>
                <a:ahLst/>
                <a:cxnLst/>
                <a:rect l="l" t="t" r="r" b="b"/>
                <a:pathLst>
                  <a:path w="44998" h="47225" extrusionOk="0">
                    <a:moveTo>
                      <a:pt x="14372" y="0"/>
                    </a:moveTo>
                    <a:lnTo>
                      <a:pt x="13431" y="109"/>
                    </a:lnTo>
                    <a:lnTo>
                      <a:pt x="12182" y="562"/>
                    </a:lnTo>
                    <a:lnTo>
                      <a:pt x="10969" y="1231"/>
                    </a:lnTo>
                    <a:lnTo>
                      <a:pt x="9829" y="2064"/>
                    </a:lnTo>
                    <a:lnTo>
                      <a:pt x="8833" y="2987"/>
                    </a:lnTo>
                    <a:lnTo>
                      <a:pt x="8399" y="3458"/>
                    </a:lnTo>
                    <a:lnTo>
                      <a:pt x="7747" y="4200"/>
                    </a:lnTo>
                    <a:lnTo>
                      <a:pt x="6535" y="5811"/>
                    </a:lnTo>
                    <a:lnTo>
                      <a:pt x="5412" y="7512"/>
                    </a:lnTo>
                    <a:lnTo>
                      <a:pt x="4417" y="9286"/>
                    </a:lnTo>
                    <a:lnTo>
                      <a:pt x="3530" y="11132"/>
                    </a:lnTo>
                    <a:lnTo>
                      <a:pt x="2734" y="13015"/>
                    </a:lnTo>
                    <a:lnTo>
                      <a:pt x="2064" y="14951"/>
                    </a:lnTo>
                    <a:lnTo>
                      <a:pt x="1485" y="16870"/>
                    </a:lnTo>
                    <a:lnTo>
                      <a:pt x="1231" y="17847"/>
                    </a:lnTo>
                    <a:lnTo>
                      <a:pt x="978" y="18933"/>
                    </a:lnTo>
                    <a:lnTo>
                      <a:pt x="543" y="21178"/>
                    </a:lnTo>
                    <a:lnTo>
                      <a:pt x="236" y="23458"/>
                    </a:lnTo>
                    <a:lnTo>
                      <a:pt x="37" y="25775"/>
                    </a:lnTo>
                    <a:lnTo>
                      <a:pt x="0" y="28092"/>
                    </a:lnTo>
                    <a:lnTo>
                      <a:pt x="127" y="30391"/>
                    </a:lnTo>
                    <a:lnTo>
                      <a:pt x="417" y="32672"/>
                    </a:lnTo>
                    <a:lnTo>
                      <a:pt x="887" y="34898"/>
                    </a:lnTo>
                    <a:lnTo>
                      <a:pt x="1213" y="35984"/>
                    </a:lnTo>
                    <a:lnTo>
                      <a:pt x="1376" y="36491"/>
                    </a:lnTo>
                    <a:lnTo>
                      <a:pt x="1829" y="37432"/>
                    </a:lnTo>
                    <a:lnTo>
                      <a:pt x="2426" y="38319"/>
                    </a:lnTo>
                    <a:lnTo>
                      <a:pt x="3114" y="39170"/>
                    </a:lnTo>
                    <a:lnTo>
                      <a:pt x="4290" y="40346"/>
                    </a:lnTo>
                    <a:lnTo>
                      <a:pt x="5992" y="41722"/>
                    </a:lnTo>
                    <a:lnTo>
                      <a:pt x="6824" y="42319"/>
                    </a:lnTo>
                    <a:lnTo>
                      <a:pt x="7856" y="43025"/>
                    </a:lnTo>
                    <a:lnTo>
                      <a:pt x="9992" y="44256"/>
                    </a:lnTo>
                    <a:lnTo>
                      <a:pt x="12236" y="45324"/>
                    </a:lnTo>
                    <a:lnTo>
                      <a:pt x="14535" y="46193"/>
                    </a:lnTo>
                    <a:lnTo>
                      <a:pt x="15730" y="46555"/>
                    </a:lnTo>
                    <a:lnTo>
                      <a:pt x="15820" y="46573"/>
                    </a:lnTo>
                    <a:lnTo>
                      <a:pt x="15947" y="46500"/>
                    </a:lnTo>
                    <a:lnTo>
                      <a:pt x="16001" y="46374"/>
                    </a:lnTo>
                    <a:lnTo>
                      <a:pt x="15947" y="46247"/>
                    </a:lnTo>
                    <a:lnTo>
                      <a:pt x="15874" y="46211"/>
                    </a:lnTo>
                    <a:lnTo>
                      <a:pt x="14969" y="45939"/>
                    </a:lnTo>
                    <a:lnTo>
                      <a:pt x="13196" y="45324"/>
                    </a:lnTo>
                    <a:lnTo>
                      <a:pt x="12327" y="44962"/>
                    </a:lnTo>
                    <a:lnTo>
                      <a:pt x="11114" y="44419"/>
                    </a:lnTo>
                    <a:lnTo>
                      <a:pt x="8761" y="43170"/>
                    </a:lnTo>
                    <a:lnTo>
                      <a:pt x="6553" y="41704"/>
                    </a:lnTo>
                    <a:lnTo>
                      <a:pt x="4526" y="39984"/>
                    </a:lnTo>
                    <a:lnTo>
                      <a:pt x="3602" y="39043"/>
                    </a:lnTo>
                    <a:lnTo>
                      <a:pt x="3114" y="38536"/>
                    </a:lnTo>
                    <a:lnTo>
                      <a:pt x="2372" y="37703"/>
                    </a:lnTo>
                    <a:lnTo>
                      <a:pt x="1973" y="37106"/>
                    </a:lnTo>
                    <a:lnTo>
                      <a:pt x="1847" y="36780"/>
                    </a:lnTo>
                    <a:lnTo>
                      <a:pt x="1485" y="35694"/>
                    </a:lnTo>
                    <a:lnTo>
                      <a:pt x="1213" y="34590"/>
                    </a:lnTo>
                    <a:lnTo>
                      <a:pt x="978" y="33540"/>
                    </a:lnTo>
                    <a:lnTo>
                      <a:pt x="634" y="31423"/>
                    </a:lnTo>
                    <a:lnTo>
                      <a:pt x="543" y="30355"/>
                    </a:lnTo>
                    <a:lnTo>
                      <a:pt x="453" y="29142"/>
                    </a:lnTo>
                    <a:lnTo>
                      <a:pt x="417" y="26698"/>
                    </a:lnTo>
                    <a:lnTo>
                      <a:pt x="543" y="24255"/>
                    </a:lnTo>
                    <a:lnTo>
                      <a:pt x="815" y="21829"/>
                    </a:lnTo>
                    <a:lnTo>
                      <a:pt x="1231" y="19404"/>
                    </a:lnTo>
                    <a:lnTo>
                      <a:pt x="1811" y="17033"/>
                    </a:lnTo>
                    <a:lnTo>
                      <a:pt x="2535" y="14698"/>
                    </a:lnTo>
                    <a:lnTo>
                      <a:pt x="3421" y="12417"/>
                    </a:lnTo>
                    <a:lnTo>
                      <a:pt x="3910" y="11295"/>
                    </a:lnTo>
                    <a:lnTo>
                      <a:pt x="4363" y="10354"/>
                    </a:lnTo>
                    <a:lnTo>
                      <a:pt x="5322" y="8471"/>
                    </a:lnTo>
                    <a:lnTo>
                      <a:pt x="6408" y="6661"/>
                    </a:lnTo>
                    <a:lnTo>
                      <a:pt x="7621" y="4942"/>
                    </a:lnTo>
                    <a:lnTo>
                      <a:pt x="8290" y="4127"/>
                    </a:lnTo>
                    <a:lnTo>
                      <a:pt x="8870" y="3476"/>
                    </a:lnTo>
                    <a:lnTo>
                      <a:pt x="10191" y="2209"/>
                    </a:lnTo>
                    <a:lnTo>
                      <a:pt x="11313" y="1376"/>
                    </a:lnTo>
                    <a:lnTo>
                      <a:pt x="12092" y="924"/>
                    </a:lnTo>
                    <a:lnTo>
                      <a:pt x="12924" y="598"/>
                    </a:lnTo>
                    <a:lnTo>
                      <a:pt x="13793" y="381"/>
                    </a:lnTo>
                    <a:lnTo>
                      <a:pt x="14245" y="344"/>
                    </a:lnTo>
                    <a:lnTo>
                      <a:pt x="14589" y="326"/>
                    </a:lnTo>
                    <a:lnTo>
                      <a:pt x="15223" y="417"/>
                    </a:lnTo>
                    <a:lnTo>
                      <a:pt x="15784" y="598"/>
                    </a:lnTo>
                    <a:lnTo>
                      <a:pt x="16309" y="887"/>
                    </a:lnTo>
                    <a:lnTo>
                      <a:pt x="16979" y="1467"/>
                    </a:lnTo>
                    <a:lnTo>
                      <a:pt x="17703" y="2480"/>
                    </a:lnTo>
                    <a:lnTo>
                      <a:pt x="18246" y="3693"/>
                    </a:lnTo>
                    <a:lnTo>
                      <a:pt x="18626" y="4996"/>
                    </a:lnTo>
                    <a:lnTo>
                      <a:pt x="18879" y="6317"/>
                    </a:lnTo>
                    <a:lnTo>
                      <a:pt x="19024" y="7548"/>
                    </a:lnTo>
                    <a:lnTo>
                      <a:pt x="19060" y="8091"/>
                    </a:lnTo>
                    <a:lnTo>
                      <a:pt x="19060" y="8164"/>
                    </a:lnTo>
                    <a:lnTo>
                      <a:pt x="19187" y="8236"/>
                    </a:lnTo>
                    <a:lnTo>
                      <a:pt x="19259" y="8254"/>
                    </a:lnTo>
                    <a:lnTo>
                      <a:pt x="20128" y="8182"/>
                    </a:lnTo>
                    <a:lnTo>
                      <a:pt x="21920" y="8254"/>
                    </a:lnTo>
                    <a:lnTo>
                      <a:pt x="23712" y="8508"/>
                    </a:lnTo>
                    <a:lnTo>
                      <a:pt x="25468" y="8924"/>
                    </a:lnTo>
                    <a:lnTo>
                      <a:pt x="26300" y="9159"/>
                    </a:lnTo>
                    <a:lnTo>
                      <a:pt x="27151" y="9395"/>
                    </a:lnTo>
                    <a:lnTo>
                      <a:pt x="28852" y="9974"/>
                    </a:lnTo>
                    <a:lnTo>
                      <a:pt x="30536" y="10698"/>
                    </a:lnTo>
                    <a:lnTo>
                      <a:pt x="32110" y="11567"/>
                    </a:lnTo>
                    <a:lnTo>
                      <a:pt x="32816" y="12073"/>
                    </a:lnTo>
                    <a:lnTo>
                      <a:pt x="32889" y="12110"/>
                    </a:lnTo>
                    <a:lnTo>
                      <a:pt x="33034" y="12110"/>
                    </a:lnTo>
                    <a:lnTo>
                      <a:pt x="33088" y="12055"/>
                    </a:lnTo>
                    <a:lnTo>
                      <a:pt x="33414" y="11603"/>
                    </a:lnTo>
                    <a:lnTo>
                      <a:pt x="33758" y="11150"/>
                    </a:lnTo>
                    <a:lnTo>
                      <a:pt x="34156" y="10662"/>
                    </a:lnTo>
                    <a:lnTo>
                      <a:pt x="35043" y="9702"/>
                    </a:lnTo>
                    <a:lnTo>
                      <a:pt x="36002" y="8815"/>
                    </a:lnTo>
                    <a:lnTo>
                      <a:pt x="37070" y="8073"/>
                    </a:lnTo>
                    <a:lnTo>
                      <a:pt x="37631" y="7784"/>
                    </a:lnTo>
                    <a:lnTo>
                      <a:pt x="38047" y="7621"/>
                    </a:lnTo>
                    <a:lnTo>
                      <a:pt x="38826" y="7440"/>
                    </a:lnTo>
                    <a:lnTo>
                      <a:pt x="39568" y="7404"/>
                    </a:lnTo>
                    <a:lnTo>
                      <a:pt x="40274" y="7548"/>
                    </a:lnTo>
                    <a:lnTo>
                      <a:pt x="40925" y="7820"/>
                    </a:lnTo>
                    <a:lnTo>
                      <a:pt x="41541" y="8236"/>
                    </a:lnTo>
                    <a:lnTo>
                      <a:pt x="42102" y="8761"/>
                    </a:lnTo>
                    <a:lnTo>
                      <a:pt x="42591" y="9413"/>
                    </a:lnTo>
                    <a:lnTo>
                      <a:pt x="42826" y="9775"/>
                    </a:lnTo>
                    <a:lnTo>
                      <a:pt x="43061" y="10209"/>
                    </a:lnTo>
                    <a:lnTo>
                      <a:pt x="43478" y="11114"/>
                    </a:lnTo>
                    <a:lnTo>
                      <a:pt x="43966" y="12526"/>
                    </a:lnTo>
                    <a:lnTo>
                      <a:pt x="44364" y="14499"/>
                    </a:lnTo>
                    <a:lnTo>
                      <a:pt x="44564" y="16508"/>
                    </a:lnTo>
                    <a:lnTo>
                      <a:pt x="44582" y="17503"/>
                    </a:lnTo>
                    <a:lnTo>
                      <a:pt x="44600" y="18590"/>
                    </a:lnTo>
                    <a:lnTo>
                      <a:pt x="44509" y="20798"/>
                    </a:lnTo>
                    <a:lnTo>
                      <a:pt x="44274" y="22988"/>
                    </a:lnTo>
                    <a:lnTo>
                      <a:pt x="43930" y="25160"/>
                    </a:lnTo>
                    <a:lnTo>
                      <a:pt x="43695" y="26228"/>
                    </a:lnTo>
                    <a:lnTo>
                      <a:pt x="43423" y="27422"/>
                    </a:lnTo>
                    <a:lnTo>
                      <a:pt x="42753" y="29812"/>
                    </a:lnTo>
                    <a:lnTo>
                      <a:pt x="41921" y="32165"/>
                    </a:lnTo>
                    <a:lnTo>
                      <a:pt x="40943" y="34482"/>
                    </a:lnTo>
                    <a:lnTo>
                      <a:pt x="39803" y="36726"/>
                    </a:lnTo>
                    <a:lnTo>
                      <a:pt x="38536" y="38880"/>
                    </a:lnTo>
                    <a:lnTo>
                      <a:pt x="37088" y="40925"/>
                    </a:lnTo>
                    <a:lnTo>
                      <a:pt x="35513" y="42844"/>
                    </a:lnTo>
                    <a:lnTo>
                      <a:pt x="34645" y="43731"/>
                    </a:lnTo>
                    <a:lnTo>
                      <a:pt x="34192" y="44201"/>
                    </a:lnTo>
                    <a:lnTo>
                      <a:pt x="33269" y="44998"/>
                    </a:lnTo>
                    <a:lnTo>
                      <a:pt x="32291" y="45668"/>
                    </a:lnTo>
                    <a:lnTo>
                      <a:pt x="31187" y="46174"/>
                    </a:lnTo>
                    <a:lnTo>
                      <a:pt x="30554" y="46374"/>
                    </a:lnTo>
                    <a:lnTo>
                      <a:pt x="29432" y="46681"/>
                    </a:lnTo>
                    <a:lnTo>
                      <a:pt x="27169" y="47098"/>
                    </a:lnTo>
                    <a:lnTo>
                      <a:pt x="26029" y="47224"/>
                    </a:lnTo>
                    <a:lnTo>
                      <a:pt x="29287" y="47079"/>
                    </a:lnTo>
                    <a:lnTo>
                      <a:pt x="30065" y="46898"/>
                    </a:lnTo>
                    <a:lnTo>
                      <a:pt x="31586" y="46428"/>
                    </a:lnTo>
                    <a:lnTo>
                      <a:pt x="32328" y="46156"/>
                    </a:lnTo>
                    <a:lnTo>
                      <a:pt x="32617" y="46012"/>
                    </a:lnTo>
                    <a:lnTo>
                      <a:pt x="33178" y="45650"/>
                    </a:lnTo>
                    <a:lnTo>
                      <a:pt x="33957" y="44944"/>
                    </a:lnTo>
                    <a:lnTo>
                      <a:pt x="34427" y="44473"/>
                    </a:lnTo>
                    <a:lnTo>
                      <a:pt x="35007" y="43912"/>
                    </a:lnTo>
                    <a:lnTo>
                      <a:pt x="36111" y="42699"/>
                    </a:lnTo>
                    <a:lnTo>
                      <a:pt x="37160" y="41414"/>
                    </a:lnTo>
                    <a:lnTo>
                      <a:pt x="38120" y="40093"/>
                    </a:lnTo>
                    <a:lnTo>
                      <a:pt x="38572" y="39405"/>
                    </a:lnTo>
                    <a:lnTo>
                      <a:pt x="39514" y="37884"/>
                    </a:lnTo>
                    <a:lnTo>
                      <a:pt x="41197" y="34735"/>
                    </a:lnTo>
                    <a:lnTo>
                      <a:pt x="42591" y="31423"/>
                    </a:lnTo>
                    <a:lnTo>
                      <a:pt x="43423" y="28870"/>
                    </a:lnTo>
                    <a:lnTo>
                      <a:pt x="43876" y="27151"/>
                    </a:lnTo>
                    <a:lnTo>
                      <a:pt x="44075" y="26264"/>
                    </a:lnTo>
                    <a:lnTo>
                      <a:pt x="44364" y="24798"/>
                    </a:lnTo>
                    <a:lnTo>
                      <a:pt x="44799" y="21793"/>
                    </a:lnTo>
                    <a:lnTo>
                      <a:pt x="44998" y="18734"/>
                    </a:lnTo>
                    <a:lnTo>
                      <a:pt x="44944" y="16454"/>
                    </a:lnTo>
                    <a:lnTo>
                      <a:pt x="44781" y="14951"/>
                    </a:lnTo>
                    <a:lnTo>
                      <a:pt x="44672" y="14209"/>
                    </a:lnTo>
                    <a:lnTo>
                      <a:pt x="44564" y="13630"/>
                    </a:lnTo>
                    <a:lnTo>
                      <a:pt x="44256" y="12345"/>
                    </a:lnTo>
                    <a:lnTo>
                      <a:pt x="43785" y="10987"/>
                    </a:lnTo>
                    <a:lnTo>
                      <a:pt x="43170" y="9684"/>
                    </a:lnTo>
                    <a:lnTo>
                      <a:pt x="42391" y="8508"/>
                    </a:lnTo>
                    <a:lnTo>
                      <a:pt x="41686" y="7802"/>
                    </a:lnTo>
                    <a:lnTo>
                      <a:pt x="41161" y="7440"/>
                    </a:lnTo>
                    <a:lnTo>
                      <a:pt x="40600" y="7168"/>
                    </a:lnTo>
                    <a:lnTo>
                      <a:pt x="39984" y="6987"/>
                    </a:lnTo>
                    <a:lnTo>
                      <a:pt x="39333" y="6951"/>
                    </a:lnTo>
                    <a:lnTo>
                      <a:pt x="38627" y="7041"/>
                    </a:lnTo>
                    <a:lnTo>
                      <a:pt x="38247" y="7150"/>
                    </a:lnTo>
                    <a:lnTo>
                      <a:pt x="37685" y="7367"/>
                    </a:lnTo>
                    <a:lnTo>
                      <a:pt x="36617" y="7928"/>
                    </a:lnTo>
                    <a:lnTo>
                      <a:pt x="35658" y="8652"/>
                    </a:lnTo>
                    <a:lnTo>
                      <a:pt x="34771" y="9467"/>
                    </a:lnTo>
                    <a:lnTo>
                      <a:pt x="34355" y="9901"/>
                    </a:lnTo>
                    <a:lnTo>
                      <a:pt x="33685" y="10643"/>
                    </a:lnTo>
                    <a:lnTo>
                      <a:pt x="33088" y="11422"/>
                    </a:lnTo>
                    <a:lnTo>
                      <a:pt x="32943" y="11603"/>
                    </a:lnTo>
                    <a:lnTo>
                      <a:pt x="32888" y="11685"/>
                    </a:lnTo>
                    <a:lnTo>
                      <a:pt x="32888" y="11685"/>
                    </a:lnTo>
                    <a:lnTo>
                      <a:pt x="32255" y="11241"/>
                    </a:lnTo>
                    <a:lnTo>
                      <a:pt x="30789" y="10408"/>
                    </a:lnTo>
                    <a:lnTo>
                      <a:pt x="29233" y="9684"/>
                    </a:lnTo>
                    <a:lnTo>
                      <a:pt x="27603" y="9069"/>
                    </a:lnTo>
                    <a:lnTo>
                      <a:pt x="25938" y="8580"/>
                    </a:lnTo>
                    <a:lnTo>
                      <a:pt x="24237" y="8218"/>
                    </a:lnTo>
                    <a:lnTo>
                      <a:pt x="22554" y="7965"/>
                    </a:lnTo>
                    <a:lnTo>
                      <a:pt x="20870" y="7856"/>
                    </a:lnTo>
                    <a:lnTo>
                      <a:pt x="19657" y="7856"/>
                    </a:lnTo>
                    <a:lnTo>
                      <a:pt x="19401" y="7869"/>
                    </a:lnTo>
                    <a:lnTo>
                      <a:pt x="19401" y="7869"/>
                    </a:lnTo>
                    <a:lnTo>
                      <a:pt x="19350" y="7150"/>
                    </a:lnTo>
                    <a:lnTo>
                      <a:pt x="19241" y="6390"/>
                    </a:lnTo>
                    <a:lnTo>
                      <a:pt x="19133" y="5774"/>
                    </a:lnTo>
                    <a:lnTo>
                      <a:pt x="18843" y="4507"/>
                    </a:lnTo>
                    <a:lnTo>
                      <a:pt x="18445" y="3277"/>
                    </a:lnTo>
                    <a:lnTo>
                      <a:pt x="17884" y="2118"/>
                    </a:lnTo>
                    <a:lnTo>
                      <a:pt x="17522" y="1611"/>
                    </a:lnTo>
                    <a:lnTo>
                      <a:pt x="17268" y="1286"/>
                    </a:lnTo>
                    <a:lnTo>
                      <a:pt x="16743" y="797"/>
                    </a:lnTo>
                    <a:lnTo>
                      <a:pt x="16182" y="417"/>
                    </a:lnTo>
                    <a:lnTo>
                      <a:pt x="15603" y="163"/>
                    </a:lnTo>
                    <a:lnTo>
                      <a:pt x="15006" y="37"/>
                    </a:lnTo>
                    <a:lnTo>
                      <a:pt x="143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2"/>
              <p:cNvSpPr/>
              <p:nvPr/>
            </p:nvSpPr>
            <p:spPr>
              <a:xfrm>
                <a:off x="7345488" y="2478835"/>
                <a:ext cx="903912" cy="681985"/>
              </a:xfrm>
              <a:custGeom>
                <a:avLst/>
                <a:gdLst/>
                <a:ahLst/>
                <a:cxnLst/>
                <a:rect l="l" t="t" r="r" b="b"/>
                <a:pathLst>
                  <a:path w="28454" h="21468" extrusionOk="0">
                    <a:moveTo>
                      <a:pt x="28074" y="1"/>
                    </a:moveTo>
                    <a:lnTo>
                      <a:pt x="27802" y="1195"/>
                    </a:lnTo>
                    <a:lnTo>
                      <a:pt x="27132" y="3585"/>
                    </a:lnTo>
                    <a:lnTo>
                      <a:pt x="26300" y="5938"/>
                    </a:lnTo>
                    <a:lnTo>
                      <a:pt x="25322" y="8255"/>
                    </a:lnTo>
                    <a:lnTo>
                      <a:pt x="24182" y="10499"/>
                    </a:lnTo>
                    <a:lnTo>
                      <a:pt x="22897" y="12653"/>
                    </a:lnTo>
                    <a:lnTo>
                      <a:pt x="21467" y="14698"/>
                    </a:lnTo>
                    <a:lnTo>
                      <a:pt x="19892" y="16617"/>
                    </a:lnTo>
                    <a:lnTo>
                      <a:pt x="19024" y="17504"/>
                    </a:lnTo>
                    <a:lnTo>
                      <a:pt x="18571" y="17974"/>
                    </a:lnTo>
                    <a:lnTo>
                      <a:pt x="17648" y="18771"/>
                    </a:lnTo>
                    <a:lnTo>
                      <a:pt x="16670" y="19441"/>
                    </a:lnTo>
                    <a:lnTo>
                      <a:pt x="15566" y="19947"/>
                    </a:lnTo>
                    <a:lnTo>
                      <a:pt x="14933" y="20147"/>
                    </a:lnTo>
                    <a:lnTo>
                      <a:pt x="13811" y="20454"/>
                    </a:lnTo>
                    <a:lnTo>
                      <a:pt x="11548" y="20871"/>
                    </a:lnTo>
                    <a:lnTo>
                      <a:pt x="10408" y="20997"/>
                    </a:lnTo>
                    <a:lnTo>
                      <a:pt x="9123" y="21070"/>
                    </a:lnTo>
                    <a:lnTo>
                      <a:pt x="6552" y="21052"/>
                    </a:lnTo>
                    <a:lnTo>
                      <a:pt x="4018" y="20780"/>
                    </a:lnTo>
                    <a:lnTo>
                      <a:pt x="1502" y="20309"/>
                    </a:lnTo>
                    <a:lnTo>
                      <a:pt x="253" y="19984"/>
                    </a:lnTo>
                    <a:lnTo>
                      <a:pt x="181" y="19984"/>
                    </a:lnTo>
                    <a:lnTo>
                      <a:pt x="54" y="20056"/>
                    </a:lnTo>
                    <a:lnTo>
                      <a:pt x="0" y="20183"/>
                    </a:lnTo>
                    <a:lnTo>
                      <a:pt x="36" y="20291"/>
                    </a:lnTo>
                    <a:lnTo>
                      <a:pt x="109" y="20328"/>
                    </a:lnTo>
                    <a:lnTo>
                      <a:pt x="941" y="20545"/>
                    </a:lnTo>
                    <a:lnTo>
                      <a:pt x="2607" y="20925"/>
                    </a:lnTo>
                    <a:lnTo>
                      <a:pt x="4290" y="21196"/>
                    </a:lnTo>
                    <a:lnTo>
                      <a:pt x="6009" y="21377"/>
                    </a:lnTo>
                    <a:lnTo>
                      <a:pt x="7711" y="21468"/>
                    </a:lnTo>
                    <a:lnTo>
                      <a:pt x="9430" y="21450"/>
                    </a:lnTo>
                    <a:lnTo>
                      <a:pt x="11132" y="21305"/>
                    </a:lnTo>
                    <a:lnTo>
                      <a:pt x="12833" y="21033"/>
                    </a:lnTo>
                    <a:lnTo>
                      <a:pt x="13666" y="20852"/>
                    </a:lnTo>
                    <a:lnTo>
                      <a:pt x="14444" y="20671"/>
                    </a:lnTo>
                    <a:lnTo>
                      <a:pt x="15965" y="20201"/>
                    </a:lnTo>
                    <a:lnTo>
                      <a:pt x="16707" y="19929"/>
                    </a:lnTo>
                    <a:lnTo>
                      <a:pt x="16996" y="19785"/>
                    </a:lnTo>
                    <a:lnTo>
                      <a:pt x="17557" y="19423"/>
                    </a:lnTo>
                    <a:lnTo>
                      <a:pt x="18336" y="18717"/>
                    </a:lnTo>
                    <a:lnTo>
                      <a:pt x="18806" y="18246"/>
                    </a:lnTo>
                    <a:lnTo>
                      <a:pt x="19386" y="17685"/>
                    </a:lnTo>
                    <a:lnTo>
                      <a:pt x="20490" y="16472"/>
                    </a:lnTo>
                    <a:lnTo>
                      <a:pt x="21539" y="15187"/>
                    </a:lnTo>
                    <a:lnTo>
                      <a:pt x="22499" y="13866"/>
                    </a:lnTo>
                    <a:lnTo>
                      <a:pt x="22951" y="13178"/>
                    </a:lnTo>
                    <a:lnTo>
                      <a:pt x="23893" y="11657"/>
                    </a:lnTo>
                    <a:lnTo>
                      <a:pt x="25576" y="8508"/>
                    </a:lnTo>
                    <a:lnTo>
                      <a:pt x="26970" y="5196"/>
                    </a:lnTo>
                    <a:lnTo>
                      <a:pt x="27802" y="2643"/>
                    </a:lnTo>
                    <a:lnTo>
                      <a:pt x="28255" y="924"/>
                    </a:lnTo>
                    <a:lnTo>
                      <a:pt x="28454" y="37"/>
                    </a:lnTo>
                    <a:lnTo>
                      <a:pt x="280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2"/>
              <p:cNvSpPr/>
              <p:nvPr/>
            </p:nvSpPr>
            <p:spPr>
              <a:xfrm>
                <a:off x="6377183" y="2323015"/>
                <a:ext cx="677950" cy="780877"/>
              </a:xfrm>
              <a:custGeom>
                <a:avLst/>
                <a:gdLst/>
                <a:ahLst/>
                <a:cxnLst/>
                <a:rect l="l" t="t" r="r" b="b"/>
                <a:pathLst>
                  <a:path w="21341" h="24581" extrusionOk="0">
                    <a:moveTo>
                      <a:pt x="9756" y="1"/>
                    </a:moveTo>
                    <a:lnTo>
                      <a:pt x="8797" y="164"/>
                    </a:lnTo>
                    <a:lnTo>
                      <a:pt x="7838" y="507"/>
                    </a:lnTo>
                    <a:lnTo>
                      <a:pt x="7367" y="761"/>
                    </a:lnTo>
                    <a:lnTo>
                      <a:pt x="6987" y="996"/>
                    </a:lnTo>
                    <a:lnTo>
                      <a:pt x="6245" y="1539"/>
                    </a:lnTo>
                    <a:lnTo>
                      <a:pt x="5593" y="2173"/>
                    </a:lnTo>
                    <a:lnTo>
                      <a:pt x="4978" y="2861"/>
                    </a:lnTo>
                    <a:lnTo>
                      <a:pt x="4181" y="4001"/>
                    </a:lnTo>
                    <a:lnTo>
                      <a:pt x="3312" y="5684"/>
                    </a:lnTo>
                    <a:lnTo>
                      <a:pt x="2643" y="7512"/>
                    </a:lnTo>
                    <a:lnTo>
                      <a:pt x="2172" y="9395"/>
                    </a:lnTo>
                    <a:lnTo>
                      <a:pt x="1864" y="11277"/>
                    </a:lnTo>
                    <a:lnTo>
                      <a:pt x="1720" y="13105"/>
                    </a:lnTo>
                    <a:lnTo>
                      <a:pt x="1720" y="13974"/>
                    </a:lnTo>
                    <a:lnTo>
                      <a:pt x="1738" y="14897"/>
                    </a:lnTo>
                    <a:lnTo>
                      <a:pt x="1919" y="16780"/>
                    </a:lnTo>
                    <a:lnTo>
                      <a:pt x="2245" y="18662"/>
                    </a:lnTo>
                    <a:lnTo>
                      <a:pt x="2643" y="20526"/>
                    </a:lnTo>
                    <a:lnTo>
                      <a:pt x="2878" y="21413"/>
                    </a:lnTo>
                    <a:lnTo>
                      <a:pt x="2462" y="21558"/>
                    </a:lnTo>
                    <a:lnTo>
                      <a:pt x="1539" y="22047"/>
                    </a:lnTo>
                    <a:lnTo>
                      <a:pt x="1140" y="22264"/>
                    </a:lnTo>
                    <a:lnTo>
                      <a:pt x="869" y="22391"/>
                    </a:lnTo>
                    <a:lnTo>
                      <a:pt x="326" y="22680"/>
                    </a:lnTo>
                    <a:lnTo>
                      <a:pt x="73" y="22916"/>
                    </a:lnTo>
                    <a:lnTo>
                      <a:pt x="0" y="23060"/>
                    </a:lnTo>
                    <a:lnTo>
                      <a:pt x="181" y="23115"/>
                    </a:lnTo>
                    <a:lnTo>
                      <a:pt x="579" y="23079"/>
                    </a:lnTo>
                    <a:lnTo>
                      <a:pt x="1213" y="22843"/>
                    </a:lnTo>
                    <a:lnTo>
                      <a:pt x="1575" y="22735"/>
                    </a:lnTo>
                    <a:lnTo>
                      <a:pt x="1340" y="22970"/>
                    </a:lnTo>
                    <a:lnTo>
                      <a:pt x="760" y="23603"/>
                    </a:lnTo>
                    <a:lnTo>
                      <a:pt x="616" y="23893"/>
                    </a:lnTo>
                    <a:lnTo>
                      <a:pt x="597" y="24056"/>
                    </a:lnTo>
                    <a:lnTo>
                      <a:pt x="634" y="24128"/>
                    </a:lnTo>
                    <a:lnTo>
                      <a:pt x="724" y="24201"/>
                    </a:lnTo>
                    <a:lnTo>
                      <a:pt x="1122" y="24110"/>
                    </a:lnTo>
                    <a:lnTo>
                      <a:pt x="1810" y="23712"/>
                    </a:lnTo>
                    <a:lnTo>
                      <a:pt x="2082" y="23531"/>
                    </a:lnTo>
                    <a:lnTo>
                      <a:pt x="1955" y="23712"/>
                    </a:lnTo>
                    <a:lnTo>
                      <a:pt x="1665" y="24165"/>
                    </a:lnTo>
                    <a:lnTo>
                      <a:pt x="1593" y="24436"/>
                    </a:lnTo>
                    <a:lnTo>
                      <a:pt x="1629" y="24527"/>
                    </a:lnTo>
                    <a:lnTo>
                      <a:pt x="1702" y="24581"/>
                    </a:lnTo>
                    <a:lnTo>
                      <a:pt x="1973" y="24545"/>
                    </a:lnTo>
                    <a:lnTo>
                      <a:pt x="2426" y="24309"/>
                    </a:lnTo>
                    <a:lnTo>
                      <a:pt x="2607" y="24201"/>
                    </a:lnTo>
                    <a:lnTo>
                      <a:pt x="3421" y="23658"/>
                    </a:lnTo>
                    <a:lnTo>
                      <a:pt x="5575" y="22065"/>
                    </a:lnTo>
                    <a:lnTo>
                      <a:pt x="6317" y="21431"/>
                    </a:lnTo>
                    <a:lnTo>
                      <a:pt x="6209" y="20979"/>
                    </a:lnTo>
                    <a:lnTo>
                      <a:pt x="6118" y="19784"/>
                    </a:lnTo>
                    <a:lnTo>
                      <a:pt x="6154" y="17811"/>
                    </a:lnTo>
                    <a:lnTo>
                      <a:pt x="6281" y="16798"/>
                    </a:lnTo>
                    <a:lnTo>
                      <a:pt x="6335" y="16309"/>
                    </a:lnTo>
                    <a:lnTo>
                      <a:pt x="6589" y="15422"/>
                    </a:lnTo>
                    <a:lnTo>
                      <a:pt x="6987" y="14662"/>
                    </a:lnTo>
                    <a:lnTo>
                      <a:pt x="7512" y="14010"/>
                    </a:lnTo>
                    <a:lnTo>
                      <a:pt x="8163" y="13522"/>
                    </a:lnTo>
                    <a:lnTo>
                      <a:pt x="8905" y="13196"/>
                    </a:lnTo>
                    <a:lnTo>
                      <a:pt x="9756" y="13015"/>
                    </a:lnTo>
                    <a:lnTo>
                      <a:pt x="10661" y="13051"/>
                    </a:lnTo>
                    <a:lnTo>
                      <a:pt x="11168" y="13142"/>
                    </a:lnTo>
                    <a:lnTo>
                      <a:pt x="11711" y="13286"/>
                    </a:lnTo>
                    <a:lnTo>
                      <a:pt x="12797" y="13685"/>
                    </a:lnTo>
                    <a:lnTo>
                      <a:pt x="13829" y="14228"/>
                    </a:lnTo>
                    <a:lnTo>
                      <a:pt x="14806" y="14879"/>
                    </a:lnTo>
                    <a:lnTo>
                      <a:pt x="16218" y="15965"/>
                    </a:lnTo>
                    <a:lnTo>
                      <a:pt x="17974" y="17558"/>
                    </a:lnTo>
                    <a:lnTo>
                      <a:pt x="18824" y="18336"/>
                    </a:lnTo>
                    <a:lnTo>
                      <a:pt x="21340" y="6625"/>
                    </a:lnTo>
                    <a:lnTo>
                      <a:pt x="20001" y="5395"/>
                    </a:lnTo>
                    <a:lnTo>
                      <a:pt x="17612" y="3349"/>
                    </a:lnTo>
                    <a:lnTo>
                      <a:pt x="15874" y="2046"/>
                    </a:lnTo>
                    <a:lnTo>
                      <a:pt x="14046" y="978"/>
                    </a:lnTo>
                    <a:lnTo>
                      <a:pt x="12634" y="399"/>
                    </a:lnTo>
                    <a:lnTo>
                      <a:pt x="11675" y="127"/>
                    </a:lnTo>
                    <a:lnTo>
                      <a:pt x="10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2"/>
              <p:cNvSpPr/>
              <p:nvPr/>
            </p:nvSpPr>
            <p:spPr>
              <a:xfrm>
                <a:off x="6371433" y="2317837"/>
                <a:ext cx="688878" cy="791233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4907" extrusionOk="0">
                    <a:moveTo>
                      <a:pt x="10100" y="1"/>
                    </a:moveTo>
                    <a:lnTo>
                      <a:pt x="9014" y="127"/>
                    </a:lnTo>
                    <a:lnTo>
                      <a:pt x="7964" y="489"/>
                    </a:lnTo>
                    <a:lnTo>
                      <a:pt x="6914" y="1069"/>
                    </a:lnTo>
                    <a:lnTo>
                      <a:pt x="5901" y="1919"/>
                    </a:lnTo>
                    <a:lnTo>
                      <a:pt x="5412" y="2444"/>
                    </a:lnTo>
                    <a:lnTo>
                      <a:pt x="4960" y="2987"/>
                    </a:lnTo>
                    <a:lnTo>
                      <a:pt x="4163" y="4146"/>
                    </a:lnTo>
                    <a:lnTo>
                      <a:pt x="3493" y="5377"/>
                    </a:lnTo>
                    <a:lnTo>
                      <a:pt x="2950" y="6662"/>
                    </a:lnTo>
                    <a:lnTo>
                      <a:pt x="2516" y="8019"/>
                    </a:lnTo>
                    <a:lnTo>
                      <a:pt x="2172" y="9395"/>
                    </a:lnTo>
                    <a:lnTo>
                      <a:pt x="1846" y="11476"/>
                    </a:lnTo>
                    <a:lnTo>
                      <a:pt x="1738" y="12870"/>
                    </a:lnTo>
                    <a:lnTo>
                      <a:pt x="1720" y="13703"/>
                    </a:lnTo>
                    <a:lnTo>
                      <a:pt x="1774" y="15404"/>
                    </a:lnTo>
                    <a:lnTo>
                      <a:pt x="1937" y="17087"/>
                    </a:lnTo>
                    <a:lnTo>
                      <a:pt x="2208" y="18753"/>
                    </a:lnTo>
                    <a:lnTo>
                      <a:pt x="2389" y="19585"/>
                    </a:lnTo>
                    <a:lnTo>
                      <a:pt x="2480" y="19929"/>
                    </a:lnTo>
                    <a:lnTo>
                      <a:pt x="2733" y="20907"/>
                    </a:lnTo>
                    <a:lnTo>
                      <a:pt x="2769" y="21413"/>
                    </a:lnTo>
                    <a:lnTo>
                      <a:pt x="2715" y="21504"/>
                    </a:lnTo>
                    <a:lnTo>
                      <a:pt x="2118" y="21794"/>
                    </a:lnTo>
                    <a:lnTo>
                      <a:pt x="1521" y="22119"/>
                    </a:lnTo>
                    <a:lnTo>
                      <a:pt x="1104" y="22318"/>
                    </a:lnTo>
                    <a:lnTo>
                      <a:pt x="507" y="22626"/>
                    </a:lnTo>
                    <a:lnTo>
                      <a:pt x="181" y="22916"/>
                    </a:lnTo>
                    <a:lnTo>
                      <a:pt x="36" y="23097"/>
                    </a:lnTo>
                    <a:lnTo>
                      <a:pt x="0" y="23205"/>
                    </a:lnTo>
                    <a:lnTo>
                      <a:pt x="73" y="23368"/>
                    </a:lnTo>
                    <a:lnTo>
                      <a:pt x="163" y="23404"/>
                    </a:lnTo>
                    <a:lnTo>
                      <a:pt x="380" y="23441"/>
                    </a:lnTo>
                    <a:lnTo>
                      <a:pt x="797" y="23404"/>
                    </a:lnTo>
                    <a:lnTo>
                      <a:pt x="1066" y="23317"/>
                    </a:lnTo>
                    <a:lnTo>
                      <a:pt x="1066" y="23317"/>
                    </a:lnTo>
                    <a:lnTo>
                      <a:pt x="706" y="23730"/>
                    </a:lnTo>
                    <a:lnTo>
                      <a:pt x="579" y="24074"/>
                    </a:lnTo>
                    <a:lnTo>
                      <a:pt x="597" y="24291"/>
                    </a:lnTo>
                    <a:lnTo>
                      <a:pt x="670" y="24400"/>
                    </a:lnTo>
                    <a:lnTo>
                      <a:pt x="742" y="24472"/>
                    </a:lnTo>
                    <a:lnTo>
                      <a:pt x="923" y="24545"/>
                    </a:lnTo>
                    <a:lnTo>
                      <a:pt x="1285" y="24509"/>
                    </a:lnTo>
                    <a:lnTo>
                      <a:pt x="1783" y="24224"/>
                    </a:lnTo>
                    <a:lnTo>
                      <a:pt x="1783" y="24224"/>
                    </a:lnTo>
                    <a:lnTo>
                      <a:pt x="1702" y="24418"/>
                    </a:lnTo>
                    <a:lnTo>
                      <a:pt x="1702" y="24744"/>
                    </a:lnTo>
                    <a:lnTo>
                      <a:pt x="1810" y="24871"/>
                    </a:lnTo>
                    <a:lnTo>
                      <a:pt x="2027" y="24907"/>
                    </a:lnTo>
                    <a:lnTo>
                      <a:pt x="2353" y="24816"/>
                    </a:lnTo>
                    <a:lnTo>
                      <a:pt x="2570" y="24708"/>
                    </a:lnTo>
                    <a:lnTo>
                      <a:pt x="3113" y="24418"/>
                    </a:lnTo>
                    <a:lnTo>
                      <a:pt x="4163" y="23730"/>
                    </a:lnTo>
                    <a:lnTo>
                      <a:pt x="5684" y="22554"/>
                    </a:lnTo>
                    <a:lnTo>
                      <a:pt x="6607" y="21739"/>
                    </a:lnTo>
                    <a:lnTo>
                      <a:pt x="6661" y="21667"/>
                    </a:lnTo>
                    <a:lnTo>
                      <a:pt x="6679" y="21576"/>
                    </a:lnTo>
                    <a:lnTo>
                      <a:pt x="6571" y="21106"/>
                    </a:lnTo>
                    <a:lnTo>
                      <a:pt x="6426" y="20038"/>
                    </a:lnTo>
                    <a:lnTo>
                      <a:pt x="6390" y="18843"/>
                    </a:lnTo>
                    <a:lnTo>
                      <a:pt x="6462" y="17630"/>
                    </a:lnTo>
                    <a:lnTo>
                      <a:pt x="6679" y="16436"/>
                    </a:lnTo>
                    <a:lnTo>
                      <a:pt x="7095" y="15350"/>
                    </a:lnTo>
                    <a:lnTo>
                      <a:pt x="7693" y="14427"/>
                    </a:lnTo>
                    <a:lnTo>
                      <a:pt x="8290" y="13920"/>
                    </a:lnTo>
                    <a:lnTo>
                      <a:pt x="8761" y="13667"/>
                    </a:lnTo>
                    <a:lnTo>
                      <a:pt x="9032" y="13576"/>
                    </a:lnTo>
                    <a:lnTo>
                      <a:pt x="9376" y="13467"/>
                    </a:lnTo>
                    <a:lnTo>
                      <a:pt x="10082" y="13359"/>
                    </a:lnTo>
                    <a:lnTo>
                      <a:pt x="10788" y="13359"/>
                    </a:lnTo>
                    <a:lnTo>
                      <a:pt x="11476" y="13467"/>
                    </a:lnTo>
                    <a:lnTo>
                      <a:pt x="12489" y="13757"/>
                    </a:lnTo>
                    <a:lnTo>
                      <a:pt x="13811" y="14391"/>
                    </a:lnTo>
                    <a:lnTo>
                      <a:pt x="15078" y="15241"/>
                    </a:lnTo>
                    <a:lnTo>
                      <a:pt x="16272" y="16219"/>
                    </a:lnTo>
                    <a:lnTo>
                      <a:pt x="17938" y="17739"/>
                    </a:lnTo>
                    <a:lnTo>
                      <a:pt x="18879" y="18644"/>
                    </a:lnTo>
                    <a:lnTo>
                      <a:pt x="18951" y="18698"/>
                    </a:lnTo>
                    <a:lnTo>
                      <a:pt x="19078" y="18680"/>
                    </a:lnTo>
                    <a:lnTo>
                      <a:pt x="19168" y="18572"/>
                    </a:lnTo>
                    <a:lnTo>
                      <a:pt x="19168" y="18427"/>
                    </a:lnTo>
                    <a:lnTo>
                      <a:pt x="19114" y="18373"/>
                    </a:lnTo>
                    <a:lnTo>
                      <a:pt x="18318" y="17594"/>
                    </a:lnTo>
                    <a:lnTo>
                      <a:pt x="16634" y="16056"/>
                    </a:lnTo>
                    <a:lnTo>
                      <a:pt x="15277" y="14970"/>
                    </a:lnTo>
                    <a:lnTo>
                      <a:pt x="14336" y="14336"/>
                    </a:lnTo>
                    <a:lnTo>
                      <a:pt x="13340" y="13793"/>
                    </a:lnTo>
                    <a:lnTo>
                      <a:pt x="12290" y="13377"/>
                    </a:lnTo>
                    <a:lnTo>
                      <a:pt x="11747" y="13214"/>
                    </a:lnTo>
                    <a:lnTo>
                      <a:pt x="11059" y="13069"/>
                    </a:lnTo>
                    <a:lnTo>
                      <a:pt x="10028" y="13033"/>
                    </a:lnTo>
                    <a:lnTo>
                      <a:pt x="9358" y="13123"/>
                    </a:lnTo>
                    <a:lnTo>
                      <a:pt x="8724" y="13323"/>
                    </a:lnTo>
                    <a:lnTo>
                      <a:pt x="8127" y="13612"/>
                    </a:lnTo>
                    <a:lnTo>
                      <a:pt x="7584" y="14029"/>
                    </a:lnTo>
                    <a:lnTo>
                      <a:pt x="7132" y="14553"/>
                    </a:lnTo>
                    <a:lnTo>
                      <a:pt x="6933" y="14879"/>
                    </a:lnTo>
                    <a:lnTo>
                      <a:pt x="6752" y="15241"/>
                    </a:lnTo>
                    <a:lnTo>
                      <a:pt x="6462" y="16001"/>
                    </a:lnTo>
                    <a:lnTo>
                      <a:pt x="6227" y="17178"/>
                    </a:lnTo>
                    <a:lnTo>
                      <a:pt x="6172" y="17992"/>
                    </a:lnTo>
                    <a:lnTo>
                      <a:pt x="6100" y="18825"/>
                    </a:lnTo>
                    <a:lnTo>
                      <a:pt x="6082" y="20128"/>
                    </a:lnTo>
                    <a:lnTo>
                      <a:pt x="6172" y="20979"/>
                    </a:lnTo>
                    <a:lnTo>
                      <a:pt x="6245" y="21395"/>
                    </a:lnTo>
                    <a:lnTo>
                      <a:pt x="6263" y="21504"/>
                    </a:lnTo>
                    <a:lnTo>
                      <a:pt x="6100" y="21757"/>
                    </a:lnTo>
                    <a:lnTo>
                      <a:pt x="5611" y="22210"/>
                    </a:lnTo>
                    <a:lnTo>
                      <a:pt x="4236" y="23187"/>
                    </a:lnTo>
                    <a:lnTo>
                      <a:pt x="3711" y="23513"/>
                    </a:lnTo>
                    <a:lnTo>
                      <a:pt x="3150" y="23911"/>
                    </a:lnTo>
                    <a:lnTo>
                      <a:pt x="2570" y="24291"/>
                    </a:lnTo>
                    <a:lnTo>
                      <a:pt x="2299" y="24436"/>
                    </a:lnTo>
                    <a:lnTo>
                      <a:pt x="2082" y="24454"/>
                    </a:lnTo>
                    <a:lnTo>
                      <a:pt x="2190" y="24129"/>
                    </a:lnTo>
                    <a:lnTo>
                      <a:pt x="2407" y="23803"/>
                    </a:lnTo>
                    <a:lnTo>
                      <a:pt x="2426" y="23748"/>
                    </a:lnTo>
                    <a:lnTo>
                      <a:pt x="2426" y="23622"/>
                    </a:lnTo>
                    <a:lnTo>
                      <a:pt x="2335" y="23531"/>
                    </a:lnTo>
                    <a:lnTo>
                      <a:pt x="2208" y="23513"/>
                    </a:lnTo>
                    <a:lnTo>
                      <a:pt x="2154" y="23549"/>
                    </a:lnTo>
                    <a:lnTo>
                      <a:pt x="1683" y="23875"/>
                    </a:lnTo>
                    <a:lnTo>
                      <a:pt x="1159" y="24110"/>
                    </a:lnTo>
                    <a:lnTo>
                      <a:pt x="1104" y="24110"/>
                    </a:lnTo>
                    <a:lnTo>
                      <a:pt x="1159" y="23929"/>
                    </a:lnTo>
                    <a:lnTo>
                      <a:pt x="1448" y="23495"/>
                    </a:lnTo>
                    <a:lnTo>
                      <a:pt x="1521" y="23386"/>
                    </a:lnTo>
                    <a:lnTo>
                      <a:pt x="1683" y="23205"/>
                    </a:lnTo>
                    <a:lnTo>
                      <a:pt x="1864" y="23042"/>
                    </a:lnTo>
                    <a:lnTo>
                      <a:pt x="1955" y="22916"/>
                    </a:lnTo>
                    <a:lnTo>
                      <a:pt x="1883" y="22753"/>
                    </a:lnTo>
                    <a:lnTo>
                      <a:pt x="1756" y="22717"/>
                    </a:lnTo>
                    <a:lnTo>
                      <a:pt x="1683" y="22717"/>
                    </a:lnTo>
                    <a:lnTo>
                      <a:pt x="1340" y="22843"/>
                    </a:lnTo>
                    <a:lnTo>
                      <a:pt x="778" y="23042"/>
                    </a:lnTo>
                    <a:lnTo>
                      <a:pt x="544" y="23065"/>
                    </a:lnTo>
                    <a:lnTo>
                      <a:pt x="544" y="23065"/>
                    </a:lnTo>
                    <a:lnTo>
                      <a:pt x="1195" y="22590"/>
                    </a:lnTo>
                    <a:lnTo>
                      <a:pt x="2444" y="21993"/>
                    </a:lnTo>
                    <a:lnTo>
                      <a:pt x="3131" y="21739"/>
                    </a:lnTo>
                    <a:lnTo>
                      <a:pt x="3222" y="21667"/>
                    </a:lnTo>
                    <a:lnTo>
                      <a:pt x="3240" y="21558"/>
                    </a:lnTo>
                    <a:lnTo>
                      <a:pt x="2896" y="20201"/>
                    </a:lnTo>
                    <a:lnTo>
                      <a:pt x="2371" y="17486"/>
                    </a:lnTo>
                    <a:lnTo>
                      <a:pt x="2118" y="14753"/>
                    </a:lnTo>
                    <a:lnTo>
                      <a:pt x="2136" y="12671"/>
                    </a:lnTo>
                    <a:lnTo>
                      <a:pt x="2245" y="11295"/>
                    </a:lnTo>
                    <a:lnTo>
                      <a:pt x="2353" y="10608"/>
                    </a:lnTo>
                    <a:lnTo>
                      <a:pt x="2570" y="9413"/>
                    </a:lnTo>
                    <a:lnTo>
                      <a:pt x="3041" y="7585"/>
                    </a:lnTo>
                    <a:lnTo>
                      <a:pt x="3457" y="6390"/>
                    </a:lnTo>
                    <a:lnTo>
                      <a:pt x="3946" y="5232"/>
                    </a:lnTo>
                    <a:lnTo>
                      <a:pt x="4561" y="4128"/>
                    </a:lnTo>
                    <a:lnTo>
                      <a:pt x="5285" y="3114"/>
                    </a:lnTo>
                    <a:lnTo>
                      <a:pt x="6118" y="2209"/>
                    </a:lnTo>
                    <a:lnTo>
                      <a:pt x="6607" y="1811"/>
                    </a:lnTo>
                    <a:lnTo>
                      <a:pt x="7095" y="1431"/>
                    </a:lnTo>
                    <a:lnTo>
                      <a:pt x="8091" y="888"/>
                    </a:lnTo>
                    <a:lnTo>
                      <a:pt x="9086" y="526"/>
                    </a:lnTo>
                    <a:lnTo>
                      <a:pt x="10100" y="363"/>
                    </a:lnTo>
                    <a:lnTo>
                      <a:pt x="11096" y="381"/>
                    </a:lnTo>
                    <a:lnTo>
                      <a:pt x="12091" y="544"/>
                    </a:lnTo>
                    <a:lnTo>
                      <a:pt x="13087" y="851"/>
                    </a:lnTo>
                    <a:lnTo>
                      <a:pt x="14064" y="1268"/>
                    </a:lnTo>
                    <a:lnTo>
                      <a:pt x="15512" y="2064"/>
                    </a:lnTo>
                    <a:lnTo>
                      <a:pt x="17358" y="3386"/>
                    </a:lnTo>
                    <a:lnTo>
                      <a:pt x="19910" y="5576"/>
                    </a:lnTo>
                    <a:lnTo>
                      <a:pt x="21395" y="6933"/>
                    </a:lnTo>
                    <a:lnTo>
                      <a:pt x="21467" y="6969"/>
                    </a:lnTo>
                    <a:lnTo>
                      <a:pt x="21594" y="6951"/>
                    </a:lnTo>
                    <a:lnTo>
                      <a:pt x="21684" y="6843"/>
                    </a:lnTo>
                    <a:lnTo>
                      <a:pt x="21684" y="6698"/>
                    </a:lnTo>
                    <a:lnTo>
                      <a:pt x="21630" y="6644"/>
                    </a:lnTo>
                    <a:lnTo>
                      <a:pt x="19965" y="5141"/>
                    </a:lnTo>
                    <a:lnTo>
                      <a:pt x="17069" y="2788"/>
                    </a:lnTo>
                    <a:lnTo>
                      <a:pt x="15512" y="1738"/>
                    </a:lnTo>
                    <a:lnTo>
                      <a:pt x="14444" y="1141"/>
                    </a:lnTo>
                    <a:lnTo>
                      <a:pt x="13358" y="652"/>
                    </a:lnTo>
                    <a:lnTo>
                      <a:pt x="12272" y="272"/>
                    </a:lnTo>
                    <a:lnTo>
                      <a:pt x="11186" y="55"/>
                    </a:lnTo>
                    <a:lnTo>
                      <a:pt x="10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2"/>
              <p:cNvSpPr/>
              <p:nvPr/>
            </p:nvSpPr>
            <p:spPr>
              <a:xfrm>
                <a:off x="7782482" y="2741615"/>
                <a:ext cx="635414" cy="851623"/>
              </a:xfrm>
              <a:custGeom>
                <a:avLst/>
                <a:gdLst/>
                <a:ahLst/>
                <a:cxnLst/>
                <a:rect l="l" t="t" r="r" b="b"/>
                <a:pathLst>
                  <a:path w="20002" h="26808" extrusionOk="0">
                    <a:moveTo>
                      <a:pt x="11042" y="1"/>
                    </a:moveTo>
                    <a:lnTo>
                      <a:pt x="8888" y="200"/>
                    </a:lnTo>
                    <a:lnTo>
                      <a:pt x="5774" y="707"/>
                    </a:lnTo>
                    <a:lnTo>
                      <a:pt x="4001" y="1051"/>
                    </a:lnTo>
                    <a:lnTo>
                      <a:pt x="0" y="12345"/>
                    </a:lnTo>
                    <a:lnTo>
                      <a:pt x="1141" y="12128"/>
                    </a:lnTo>
                    <a:lnTo>
                      <a:pt x="3476" y="11675"/>
                    </a:lnTo>
                    <a:lnTo>
                      <a:pt x="5249" y="11494"/>
                    </a:lnTo>
                    <a:lnTo>
                      <a:pt x="6426" y="11458"/>
                    </a:lnTo>
                    <a:lnTo>
                      <a:pt x="7584" y="11531"/>
                    </a:lnTo>
                    <a:lnTo>
                      <a:pt x="8707" y="11748"/>
                    </a:lnTo>
                    <a:lnTo>
                      <a:pt x="9268" y="11929"/>
                    </a:lnTo>
                    <a:lnTo>
                      <a:pt x="9720" y="12092"/>
                    </a:lnTo>
                    <a:lnTo>
                      <a:pt x="10517" y="12562"/>
                    </a:lnTo>
                    <a:lnTo>
                      <a:pt x="11150" y="13142"/>
                    </a:lnTo>
                    <a:lnTo>
                      <a:pt x="11621" y="13829"/>
                    </a:lnTo>
                    <a:lnTo>
                      <a:pt x="11910" y="14571"/>
                    </a:lnTo>
                    <a:lnTo>
                      <a:pt x="12019" y="15404"/>
                    </a:lnTo>
                    <a:lnTo>
                      <a:pt x="11947" y="16255"/>
                    </a:lnTo>
                    <a:lnTo>
                      <a:pt x="11711" y="17160"/>
                    </a:lnTo>
                    <a:lnTo>
                      <a:pt x="11494" y="17594"/>
                    </a:lnTo>
                    <a:lnTo>
                      <a:pt x="11078" y="18535"/>
                    </a:lnTo>
                    <a:lnTo>
                      <a:pt x="10082" y="20219"/>
                    </a:lnTo>
                    <a:lnTo>
                      <a:pt x="9376" y="21196"/>
                    </a:lnTo>
                    <a:lnTo>
                      <a:pt x="9051" y="21540"/>
                    </a:lnTo>
                    <a:lnTo>
                      <a:pt x="9340" y="22445"/>
                    </a:lnTo>
                    <a:lnTo>
                      <a:pt x="10354" y="24943"/>
                    </a:lnTo>
                    <a:lnTo>
                      <a:pt x="10770" y="25830"/>
                    </a:lnTo>
                    <a:lnTo>
                      <a:pt x="10861" y="26011"/>
                    </a:lnTo>
                    <a:lnTo>
                      <a:pt x="11132" y="26463"/>
                    </a:lnTo>
                    <a:lnTo>
                      <a:pt x="11331" y="26626"/>
                    </a:lnTo>
                    <a:lnTo>
                      <a:pt x="11422" y="26626"/>
                    </a:lnTo>
                    <a:lnTo>
                      <a:pt x="11494" y="26554"/>
                    </a:lnTo>
                    <a:lnTo>
                      <a:pt x="11585" y="26282"/>
                    </a:lnTo>
                    <a:lnTo>
                      <a:pt x="11585" y="25757"/>
                    </a:lnTo>
                    <a:lnTo>
                      <a:pt x="11566" y="25540"/>
                    </a:lnTo>
                    <a:lnTo>
                      <a:pt x="11693" y="25830"/>
                    </a:lnTo>
                    <a:lnTo>
                      <a:pt x="12073" y="26518"/>
                    </a:lnTo>
                    <a:lnTo>
                      <a:pt x="12363" y="26807"/>
                    </a:lnTo>
                    <a:lnTo>
                      <a:pt x="12490" y="26789"/>
                    </a:lnTo>
                    <a:lnTo>
                      <a:pt x="12544" y="26753"/>
                    </a:lnTo>
                    <a:lnTo>
                      <a:pt x="12616" y="26626"/>
                    </a:lnTo>
                    <a:lnTo>
                      <a:pt x="12634" y="26282"/>
                    </a:lnTo>
                    <a:lnTo>
                      <a:pt x="12490" y="25432"/>
                    </a:lnTo>
                    <a:lnTo>
                      <a:pt x="12399" y="25106"/>
                    </a:lnTo>
                    <a:lnTo>
                      <a:pt x="12652" y="25395"/>
                    </a:lnTo>
                    <a:lnTo>
                      <a:pt x="13069" y="25938"/>
                    </a:lnTo>
                    <a:lnTo>
                      <a:pt x="13395" y="26174"/>
                    </a:lnTo>
                    <a:lnTo>
                      <a:pt x="13576" y="26210"/>
                    </a:lnTo>
                    <a:lnTo>
                      <a:pt x="13594" y="26065"/>
                    </a:lnTo>
                    <a:lnTo>
                      <a:pt x="13503" y="25721"/>
                    </a:lnTo>
                    <a:lnTo>
                      <a:pt x="13195" y="25196"/>
                    </a:lnTo>
                    <a:lnTo>
                      <a:pt x="13014" y="24943"/>
                    </a:lnTo>
                    <a:lnTo>
                      <a:pt x="12779" y="24545"/>
                    </a:lnTo>
                    <a:lnTo>
                      <a:pt x="12272" y="23658"/>
                    </a:lnTo>
                    <a:lnTo>
                      <a:pt x="11983" y="23314"/>
                    </a:lnTo>
                    <a:lnTo>
                      <a:pt x="12652" y="22680"/>
                    </a:lnTo>
                    <a:lnTo>
                      <a:pt x="13974" y="21305"/>
                    </a:lnTo>
                    <a:lnTo>
                      <a:pt x="15223" y="19857"/>
                    </a:lnTo>
                    <a:lnTo>
                      <a:pt x="16363" y="18354"/>
                    </a:lnTo>
                    <a:lnTo>
                      <a:pt x="16870" y="17576"/>
                    </a:lnTo>
                    <a:lnTo>
                      <a:pt x="17322" y="16834"/>
                    </a:lnTo>
                    <a:lnTo>
                      <a:pt x="18155" y="15205"/>
                    </a:lnTo>
                    <a:lnTo>
                      <a:pt x="18879" y="13431"/>
                    </a:lnTo>
                    <a:lnTo>
                      <a:pt x="19458" y="11585"/>
                    </a:lnTo>
                    <a:lnTo>
                      <a:pt x="19856" y="9684"/>
                    </a:lnTo>
                    <a:lnTo>
                      <a:pt x="20001" y="7784"/>
                    </a:lnTo>
                    <a:lnTo>
                      <a:pt x="19911" y="6390"/>
                    </a:lnTo>
                    <a:lnTo>
                      <a:pt x="19748" y="5485"/>
                    </a:lnTo>
                    <a:lnTo>
                      <a:pt x="19513" y="4616"/>
                    </a:lnTo>
                    <a:lnTo>
                      <a:pt x="19169" y="3766"/>
                    </a:lnTo>
                    <a:lnTo>
                      <a:pt x="18969" y="3349"/>
                    </a:lnTo>
                    <a:lnTo>
                      <a:pt x="18698" y="2897"/>
                    </a:lnTo>
                    <a:lnTo>
                      <a:pt x="18064" y="2100"/>
                    </a:lnTo>
                    <a:lnTo>
                      <a:pt x="17322" y="1467"/>
                    </a:lnTo>
                    <a:lnTo>
                      <a:pt x="16508" y="960"/>
                    </a:lnTo>
                    <a:lnTo>
                      <a:pt x="15621" y="562"/>
                    </a:lnTo>
                    <a:lnTo>
                      <a:pt x="14662" y="290"/>
                    </a:lnTo>
                    <a:lnTo>
                      <a:pt x="13159" y="37"/>
                    </a:lnTo>
                    <a:lnTo>
                      <a:pt x="110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2"/>
              <p:cNvSpPr/>
              <p:nvPr/>
            </p:nvSpPr>
            <p:spPr>
              <a:xfrm>
                <a:off x="7777304" y="2735865"/>
                <a:ext cx="646342" cy="863123"/>
              </a:xfrm>
              <a:custGeom>
                <a:avLst/>
                <a:gdLst/>
                <a:ahLst/>
                <a:cxnLst/>
                <a:rect l="l" t="t" r="r" b="b"/>
                <a:pathLst>
                  <a:path w="20346" h="27170" extrusionOk="0">
                    <a:moveTo>
                      <a:pt x="11476" y="1"/>
                    </a:moveTo>
                    <a:lnTo>
                      <a:pt x="10137" y="73"/>
                    </a:lnTo>
                    <a:lnTo>
                      <a:pt x="8109" y="308"/>
                    </a:lnTo>
                    <a:lnTo>
                      <a:pt x="5449" y="797"/>
                    </a:lnTo>
                    <a:lnTo>
                      <a:pt x="4145" y="1051"/>
                    </a:lnTo>
                    <a:lnTo>
                      <a:pt x="4055" y="1069"/>
                    </a:lnTo>
                    <a:lnTo>
                      <a:pt x="3983" y="1195"/>
                    </a:lnTo>
                    <a:lnTo>
                      <a:pt x="4001" y="1322"/>
                    </a:lnTo>
                    <a:lnTo>
                      <a:pt x="4109" y="1413"/>
                    </a:lnTo>
                    <a:lnTo>
                      <a:pt x="4182" y="1413"/>
                    </a:lnTo>
                    <a:lnTo>
                      <a:pt x="6281" y="1014"/>
                    </a:lnTo>
                    <a:lnTo>
                      <a:pt x="9847" y="508"/>
                    </a:lnTo>
                    <a:lnTo>
                      <a:pt x="12254" y="399"/>
                    </a:lnTo>
                    <a:lnTo>
                      <a:pt x="13992" y="544"/>
                    </a:lnTo>
                    <a:lnTo>
                      <a:pt x="15096" y="761"/>
                    </a:lnTo>
                    <a:lnTo>
                      <a:pt x="16110" y="1105"/>
                    </a:lnTo>
                    <a:lnTo>
                      <a:pt x="17051" y="1575"/>
                    </a:lnTo>
                    <a:lnTo>
                      <a:pt x="17884" y="2209"/>
                    </a:lnTo>
                    <a:lnTo>
                      <a:pt x="18608" y="3005"/>
                    </a:lnTo>
                    <a:lnTo>
                      <a:pt x="19187" y="4001"/>
                    </a:lnTo>
                    <a:lnTo>
                      <a:pt x="19621" y="5177"/>
                    </a:lnTo>
                    <a:lnTo>
                      <a:pt x="19766" y="5847"/>
                    </a:lnTo>
                    <a:lnTo>
                      <a:pt x="19875" y="6481"/>
                    </a:lnTo>
                    <a:lnTo>
                      <a:pt x="19965" y="7730"/>
                    </a:lnTo>
                    <a:lnTo>
                      <a:pt x="19965" y="8960"/>
                    </a:lnTo>
                    <a:lnTo>
                      <a:pt x="19838" y="10191"/>
                    </a:lnTo>
                    <a:lnTo>
                      <a:pt x="19603" y="11404"/>
                    </a:lnTo>
                    <a:lnTo>
                      <a:pt x="19277" y="12580"/>
                    </a:lnTo>
                    <a:lnTo>
                      <a:pt x="18626" y="14336"/>
                    </a:lnTo>
                    <a:lnTo>
                      <a:pt x="17485" y="16581"/>
                    </a:lnTo>
                    <a:lnTo>
                      <a:pt x="16110" y="18698"/>
                    </a:lnTo>
                    <a:lnTo>
                      <a:pt x="14571" y="20671"/>
                    </a:lnTo>
                    <a:lnTo>
                      <a:pt x="12906" y="22499"/>
                    </a:lnTo>
                    <a:lnTo>
                      <a:pt x="12037" y="23350"/>
                    </a:lnTo>
                    <a:lnTo>
                      <a:pt x="12001" y="23404"/>
                    </a:lnTo>
                    <a:lnTo>
                      <a:pt x="11965" y="23531"/>
                    </a:lnTo>
                    <a:lnTo>
                      <a:pt x="12001" y="23604"/>
                    </a:lnTo>
                    <a:lnTo>
                      <a:pt x="12435" y="24147"/>
                    </a:lnTo>
                    <a:lnTo>
                      <a:pt x="13196" y="25341"/>
                    </a:lnTo>
                    <a:lnTo>
                      <a:pt x="13503" y="26059"/>
                    </a:lnTo>
                    <a:lnTo>
                      <a:pt x="13503" y="26059"/>
                    </a:lnTo>
                    <a:lnTo>
                      <a:pt x="13322" y="25920"/>
                    </a:lnTo>
                    <a:lnTo>
                      <a:pt x="12942" y="25486"/>
                    </a:lnTo>
                    <a:lnTo>
                      <a:pt x="12707" y="25178"/>
                    </a:lnTo>
                    <a:lnTo>
                      <a:pt x="12616" y="25106"/>
                    </a:lnTo>
                    <a:lnTo>
                      <a:pt x="12435" y="25160"/>
                    </a:lnTo>
                    <a:lnTo>
                      <a:pt x="12381" y="25251"/>
                    </a:lnTo>
                    <a:lnTo>
                      <a:pt x="12381" y="25323"/>
                    </a:lnTo>
                    <a:lnTo>
                      <a:pt x="12453" y="25576"/>
                    </a:lnTo>
                    <a:lnTo>
                      <a:pt x="12508" y="25848"/>
                    </a:lnTo>
                    <a:lnTo>
                      <a:pt x="12526" y="25975"/>
                    </a:lnTo>
                    <a:lnTo>
                      <a:pt x="12508" y="26481"/>
                    </a:lnTo>
                    <a:lnTo>
                      <a:pt x="12472" y="26681"/>
                    </a:lnTo>
                    <a:lnTo>
                      <a:pt x="12435" y="26644"/>
                    </a:lnTo>
                    <a:lnTo>
                      <a:pt x="12146" y="26156"/>
                    </a:lnTo>
                    <a:lnTo>
                      <a:pt x="11892" y="25649"/>
                    </a:lnTo>
                    <a:lnTo>
                      <a:pt x="11856" y="25576"/>
                    </a:lnTo>
                    <a:lnTo>
                      <a:pt x="11748" y="25522"/>
                    </a:lnTo>
                    <a:lnTo>
                      <a:pt x="11621" y="25558"/>
                    </a:lnTo>
                    <a:lnTo>
                      <a:pt x="11548" y="25667"/>
                    </a:lnTo>
                    <a:lnTo>
                      <a:pt x="11548" y="25739"/>
                    </a:lnTo>
                    <a:lnTo>
                      <a:pt x="11530" y="25848"/>
                    </a:lnTo>
                    <a:lnTo>
                      <a:pt x="11476" y="26300"/>
                    </a:lnTo>
                    <a:lnTo>
                      <a:pt x="11386" y="26445"/>
                    </a:lnTo>
                    <a:lnTo>
                      <a:pt x="11331" y="26391"/>
                    </a:lnTo>
                    <a:lnTo>
                      <a:pt x="11168" y="26083"/>
                    </a:lnTo>
                    <a:lnTo>
                      <a:pt x="11005" y="25757"/>
                    </a:lnTo>
                    <a:lnTo>
                      <a:pt x="10662" y="24997"/>
                    </a:lnTo>
                    <a:lnTo>
                      <a:pt x="10336" y="24237"/>
                    </a:lnTo>
                    <a:lnTo>
                      <a:pt x="9992" y="23386"/>
                    </a:lnTo>
                    <a:lnTo>
                      <a:pt x="9684" y="22536"/>
                    </a:lnTo>
                    <a:lnTo>
                      <a:pt x="9521" y="22119"/>
                    </a:lnTo>
                    <a:lnTo>
                      <a:pt x="9612" y="21613"/>
                    </a:lnTo>
                    <a:lnTo>
                      <a:pt x="9865" y="21250"/>
                    </a:lnTo>
                    <a:lnTo>
                      <a:pt x="10300" y="20671"/>
                    </a:lnTo>
                    <a:lnTo>
                      <a:pt x="11205" y="19296"/>
                    </a:lnTo>
                    <a:lnTo>
                      <a:pt x="11947" y="17811"/>
                    </a:lnTo>
                    <a:lnTo>
                      <a:pt x="12291" y="16653"/>
                    </a:lnTo>
                    <a:lnTo>
                      <a:pt x="12363" y="15875"/>
                    </a:lnTo>
                    <a:lnTo>
                      <a:pt x="12345" y="15513"/>
                    </a:lnTo>
                    <a:lnTo>
                      <a:pt x="12291" y="14988"/>
                    </a:lnTo>
                    <a:lnTo>
                      <a:pt x="12037" y="14083"/>
                    </a:lnTo>
                    <a:lnTo>
                      <a:pt x="11621" y="13341"/>
                    </a:lnTo>
                    <a:lnTo>
                      <a:pt x="11078" y="12743"/>
                    </a:lnTo>
                    <a:lnTo>
                      <a:pt x="10408" y="12273"/>
                    </a:lnTo>
                    <a:lnTo>
                      <a:pt x="9648" y="11929"/>
                    </a:lnTo>
                    <a:lnTo>
                      <a:pt x="8797" y="11694"/>
                    </a:lnTo>
                    <a:lnTo>
                      <a:pt x="7892" y="11549"/>
                    </a:lnTo>
                    <a:lnTo>
                      <a:pt x="6444" y="11476"/>
                    </a:lnTo>
                    <a:lnTo>
                      <a:pt x="4453" y="11603"/>
                    </a:lnTo>
                    <a:lnTo>
                      <a:pt x="1611" y="12037"/>
                    </a:lnTo>
                    <a:lnTo>
                      <a:pt x="145" y="12345"/>
                    </a:lnTo>
                    <a:lnTo>
                      <a:pt x="73" y="12381"/>
                    </a:lnTo>
                    <a:lnTo>
                      <a:pt x="0" y="12490"/>
                    </a:lnTo>
                    <a:lnTo>
                      <a:pt x="19" y="12635"/>
                    </a:lnTo>
                    <a:lnTo>
                      <a:pt x="109" y="12725"/>
                    </a:lnTo>
                    <a:lnTo>
                      <a:pt x="200" y="12707"/>
                    </a:lnTo>
                    <a:lnTo>
                      <a:pt x="1539" y="12436"/>
                    </a:lnTo>
                    <a:lnTo>
                      <a:pt x="3566" y="12056"/>
                    </a:lnTo>
                    <a:lnTo>
                      <a:pt x="4942" y="11875"/>
                    </a:lnTo>
                    <a:lnTo>
                      <a:pt x="5630" y="11838"/>
                    </a:lnTo>
                    <a:lnTo>
                      <a:pt x="6336" y="11820"/>
                    </a:lnTo>
                    <a:lnTo>
                      <a:pt x="7874" y="11893"/>
                    </a:lnTo>
                    <a:lnTo>
                      <a:pt x="9014" y="12128"/>
                    </a:lnTo>
                    <a:lnTo>
                      <a:pt x="9720" y="12381"/>
                    </a:lnTo>
                    <a:lnTo>
                      <a:pt x="10372" y="12725"/>
                    </a:lnTo>
                    <a:lnTo>
                      <a:pt x="10951" y="13196"/>
                    </a:lnTo>
                    <a:lnTo>
                      <a:pt x="11186" y="13467"/>
                    </a:lnTo>
                    <a:lnTo>
                      <a:pt x="11386" y="13739"/>
                    </a:lnTo>
                    <a:lnTo>
                      <a:pt x="11675" y="14264"/>
                    </a:lnTo>
                    <a:lnTo>
                      <a:pt x="11856" y="14807"/>
                    </a:lnTo>
                    <a:lnTo>
                      <a:pt x="11947" y="15368"/>
                    </a:lnTo>
                    <a:lnTo>
                      <a:pt x="11929" y="16219"/>
                    </a:lnTo>
                    <a:lnTo>
                      <a:pt x="11639" y="17359"/>
                    </a:lnTo>
                    <a:lnTo>
                      <a:pt x="11404" y="17920"/>
                    </a:lnTo>
                    <a:lnTo>
                      <a:pt x="10933" y="18897"/>
                    </a:lnTo>
                    <a:lnTo>
                      <a:pt x="10100" y="20327"/>
                    </a:lnTo>
                    <a:lnTo>
                      <a:pt x="9449" y="21214"/>
                    </a:lnTo>
                    <a:lnTo>
                      <a:pt x="9069" y="21594"/>
                    </a:lnTo>
                    <a:lnTo>
                      <a:pt x="9033" y="21685"/>
                    </a:lnTo>
                    <a:lnTo>
                      <a:pt x="9051" y="21775"/>
                    </a:lnTo>
                    <a:lnTo>
                      <a:pt x="9413" y="22970"/>
                    </a:lnTo>
                    <a:lnTo>
                      <a:pt x="10082" y="24744"/>
                    </a:lnTo>
                    <a:lnTo>
                      <a:pt x="10625" y="25884"/>
                    </a:lnTo>
                    <a:lnTo>
                      <a:pt x="10933" y="26409"/>
                    </a:lnTo>
                    <a:lnTo>
                      <a:pt x="11060" y="26626"/>
                    </a:lnTo>
                    <a:lnTo>
                      <a:pt x="11295" y="26880"/>
                    </a:lnTo>
                    <a:lnTo>
                      <a:pt x="11476" y="26952"/>
                    </a:lnTo>
                    <a:lnTo>
                      <a:pt x="11639" y="26898"/>
                    </a:lnTo>
                    <a:lnTo>
                      <a:pt x="11802" y="26608"/>
                    </a:lnTo>
                    <a:lnTo>
                      <a:pt x="11842" y="26385"/>
                    </a:lnTo>
                    <a:lnTo>
                      <a:pt x="11842" y="26385"/>
                    </a:lnTo>
                    <a:lnTo>
                      <a:pt x="12146" y="26916"/>
                    </a:lnTo>
                    <a:lnTo>
                      <a:pt x="12417" y="27133"/>
                    </a:lnTo>
                    <a:lnTo>
                      <a:pt x="12616" y="27169"/>
                    </a:lnTo>
                    <a:lnTo>
                      <a:pt x="12725" y="27151"/>
                    </a:lnTo>
                    <a:lnTo>
                      <a:pt x="12815" y="27097"/>
                    </a:lnTo>
                    <a:lnTo>
                      <a:pt x="12960" y="26916"/>
                    </a:lnTo>
                    <a:lnTo>
                      <a:pt x="13015" y="26554"/>
                    </a:lnTo>
                    <a:lnTo>
                      <a:pt x="12925" y="26008"/>
                    </a:lnTo>
                    <a:lnTo>
                      <a:pt x="13105" y="26228"/>
                    </a:lnTo>
                    <a:lnTo>
                      <a:pt x="13449" y="26481"/>
                    </a:lnTo>
                    <a:lnTo>
                      <a:pt x="13666" y="26554"/>
                    </a:lnTo>
                    <a:lnTo>
                      <a:pt x="13775" y="26572"/>
                    </a:lnTo>
                    <a:lnTo>
                      <a:pt x="13901" y="26463"/>
                    </a:lnTo>
                    <a:lnTo>
                      <a:pt x="13920" y="26373"/>
                    </a:lnTo>
                    <a:lnTo>
                      <a:pt x="13901" y="26083"/>
                    </a:lnTo>
                    <a:lnTo>
                      <a:pt x="13684" y="25504"/>
                    </a:lnTo>
                    <a:lnTo>
                      <a:pt x="13177" y="24708"/>
                    </a:lnTo>
                    <a:lnTo>
                      <a:pt x="12870" y="24201"/>
                    </a:lnTo>
                    <a:lnTo>
                      <a:pt x="12725" y="24020"/>
                    </a:lnTo>
                    <a:lnTo>
                      <a:pt x="12508" y="23658"/>
                    </a:lnTo>
                    <a:lnTo>
                      <a:pt x="12508" y="23423"/>
                    </a:lnTo>
                    <a:lnTo>
                      <a:pt x="12598" y="23314"/>
                    </a:lnTo>
                    <a:lnTo>
                      <a:pt x="13177" y="22735"/>
                    </a:lnTo>
                    <a:lnTo>
                      <a:pt x="13757" y="22137"/>
                    </a:lnTo>
                    <a:lnTo>
                      <a:pt x="14843" y="20961"/>
                    </a:lnTo>
                    <a:lnTo>
                      <a:pt x="16345" y="19097"/>
                    </a:lnTo>
                    <a:lnTo>
                      <a:pt x="17250" y="17775"/>
                    </a:lnTo>
                    <a:lnTo>
                      <a:pt x="17648" y="17087"/>
                    </a:lnTo>
                    <a:lnTo>
                      <a:pt x="18264" y="15947"/>
                    </a:lnTo>
                    <a:lnTo>
                      <a:pt x="19313" y="13504"/>
                    </a:lnTo>
                    <a:lnTo>
                      <a:pt x="19893" y="11585"/>
                    </a:lnTo>
                    <a:lnTo>
                      <a:pt x="20164" y="10282"/>
                    </a:lnTo>
                    <a:lnTo>
                      <a:pt x="20309" y="8978"/>
                    </a:lnTo>
                    <a:lnTo>
                      <a:pt x="20345" y="7675"/>
                    </a:lnTo>
                    <a:lnTo>
                      <a:pt x="20291" y="7024"/>
                    </a:lnTo>
                    <a:lnTo>
                      <a:pt x="20219" y="6408"/>
                    </a:lnTo>
                    <a:lnTo>
                      <a:pt x="19965" y="5232"/>
                    </a:lnTo>
                    <a:lnTo>
                      <a:pt x="19567" y="4128"/>
                    </a:lnTo>
                    <a:lnTo>
                      <a:pt x="19042" y="3132"/>
                    </a:lnTo>
                    <a:lnTo>
                      <a:pt x="18354" y="2245"/>
                    </a:lnTo>
                    <a:lnTo>
                      <a:pt x="17522" y="1485"/>
                    </a:lnTo>
                    <a:lnTo>
                      <a:pt x="16562" y="888"/>
                    </a:lnTo>
                    <a:lnTo>
                      <a:pt x="15440" y="435"/>
                    </a:lnTo>
                    <a:lnTo>
                      <a:pt x="14825" y="290"/>
                    </a:lnTo>
                    <a:lnTo>
                      <a:pt x="14155" y="164"/>
                    </a:lnTo>
                    <a:lnTo>
                      <a:pt x="12815" y="19"/>
                    </a:lnTo>
                    <a:lnTo>
                      <a:pt x="11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  <a:defRPr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67" r:id="rId6"/>
    <p:sldLayoutId id="2147483686" r:id="rId7"/>
    <p:sldLayoutId id="2147483687" r:id="rId8"/>
    <p:sldLayoutId id="2147483688" r:id="rId9"/>
    <p:sldLayoutId id="2147483692" r:id="rId10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56163" cy="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2569580" y="194430"/>
            <a:ext cx="4713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273">
              <a:defRPr/>
            </a:pP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TRƯỜNG TIỂU HỌC PHÚC LỢI</a:t>
            </a:r>
            <a:endParaRPr lang="vi-VN" sz="2400" b="1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666472" y="1263157"/>
            <a:ext cx="19651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5273">
              <a:defRPr/>
            </a:pPr>
            <a:r>
              <a:rPr lang="en-US" sz="2700" spc="-64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vi-VN" sz="2700" spc="-64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3</a:t>
            </a:r>
            <a:r>
              <a:rPr lang="en-US" sz="2700" spc="-64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4</a:t>
            </a:r>
            <a:r>
              <a:rPr lang="vi-VN" sz="2700" spc="-64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2700" spc="-64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626" y="1912841"/>
            <a:ext cx="5832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3852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aa-ET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vi-VN" altLang="aa-ET" sz="2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3852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aa-ET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Ôn</a:t>
            </a:r>
            <a:r>
              <a:rPr lang="en-US" altLang="aa-E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tập</a:t>
            </a:r>
            <a:r>
              <a:rPr lang="en-US" altLang="aa-E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aa-E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aa-E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, </a:t>
            </a:r>
            <a:r>
              <a:rPr lang="en-US" altLang="aa-ET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aa-E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trừ</a:t>
            </a:r>
            <a:r>
              <a:rPr lang="en-US" altLang="aa-E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aa-E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aa-E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100 000. </a:t>
            </a:r>
            <a:r>
              <a:rPr lang="en-US" altLang="aa-ET" sz="2400" b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T1</a:t>
            </a:r>
            <a:endParaRPr lang="vi-VN" altLang="aa-ET" sz="2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3852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aa-ET" sz="2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9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255" y="315310"/>
            <a:ext cx="8187655" cy="452470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7537" y="510111"/>
            <a:ext cx="7457090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rgbClr val="FF0000"/>
                </a:solidFill>
              </a:rPr>
              <a:t>Bài 4: </a:t>
            </a:r>
            <a:r>
              <a:rPr lang="nl-NL" sz="2200" dirty="0"/>
              <a:t>Mai mua gấu bông hết 28 000 đồng, mua keo dán hết 3 000 đồng. Mai đưa cho cô bán hàng 50 000 đồng. Hỏi cô bán hàng trả lại cho Mai bao nhiêu tiền? 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334150" y="2239222"/>
            <a:ext cx="32319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u="sng" dirty="0">
                <a:solidFill>
                  <a:srgbClr val="FF0000"/>
                </a:solidFill>
              </a:rPr>
              <a:t>Tóm tắt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000" dirty="0"/>
              <a:t>Mua gấu: 28 000 đồng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Mua keo dánh: 3 000 đồng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Đưa: 50 000 đồng.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Trả lại: ...? đồng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79" y="2157470"/>
            <a:ext cx="3186377" cy="269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CED375-9E29-405A-B793-74F960FF13A1}"/>
              </a:ext>
            </a:extLst>
          </p:cNvPr>
          <p:cNvCxnSpPr>
            <a:cxnSpLocks/>
          </p:cNvCxnSpPr>
          <p:nvPr/>
        </p:nvCxnSpPr>
        <p:spPr>
          <a:xfrm>
            <a:off x="2437965" y="958316"/>
            <a:ext cx="3741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E390AD-AF76-4648-BB52-3AE25A576C74}"/>
              </a:ext>
            </a:extLst>
          </p:cNvPr>
          <p:cNvCxnSpPr>
            <a:cxnSpLocks/>
          </p:cNvCxnSpPr>
          <p:nvPr/>
        </p:nvCxnSpPr>
        <p:spPr>
          <a:xfrm>
            <a:off x="6760583" y="958316"/>
            <a:ext cx="13951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FD7708-D1BE-4662-A897-399B05A63836}"/>
              </a:ext>
            </a:extLst>
          </p:cNvPr>
          <p:cNvCxnSpPr/>
          <p:nvPr/>
        </p:nvCxnSpPr>
        <p:spPr>
          <a:xfrm>
            <a:off x="1578982" y="1457080"/>
            <a:ext cx="9920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D27994-4614-4B99-9522-1B638912DA3E}"/>
              </a:ext>
            </a:extLst>
          </p:cNvPr>
          <p:cNvCxnSpPr/>
          <p:nvPr/>
        </p:nvCxnSpPr>
        <p:spPr>
          <a:xfrm>
            <a:off x="3084510" y="1457080"/>
            <a:ext cx="9920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3E5C6D-551C-464B-AC20-29DEADFE74A8}"/>
              </a:ext>
            </a:extLst>
          </p:cNvPr>
          <p:cNvCxnSpPr>
            <a:cxnSpLocks/>
          </p:cNvCxnSpPr>
          <p:nvPr/>
        </p:nvCxnSpPr>
        <p:spPr>
          <a:xfrm>
            <a:off x="4931783" y="1457080"/>
            <a:ext cx="29745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B68BA1-CBA7-4D17-AAEF-6CD942512815}"/>
              </a:ext>
            </a:extLst>
          </p:cNvPr>
          <p:cNvCxnSpPr>
            <a:cxnSpLocks/>
          </p:cNvCxnSpPr>
          <p:nvPr/>
        </p:nvCxnSpPr>
        <p:spPr>
          <a:xfrm>
            <a:off x="1708292" y="1983553"/>
            <a:ext cx="477563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21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1411" y="771787"/>
            <a:ext cx="5838738" cy="359048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44" y="771787"/>
            <a:ext cx="2642558" cy="37006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242" y="866668"/>
            <a:ext cx="54490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rgbClr val="FF0000"/>
                </a:solidFill>
              </a:rPr>
              <a:t>Bài giải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2400" dirty="0"/>
              <a:t>Mai đã mua hết số tiền là: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nl-NL" sz="2400" dirty="0"/>
              <a:t>28 000 + 3 000 = 31 000 đồng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nl-NL" sz="2400" dirty="0"/>
              <a:t>Số tiền cô bán hàng trả lại cho Mai là: </a:t>
            </a:r>
            <a:endParaRPr lang="vi-VN" sz="2400" dirty="0"/>
          </a:p>
          <a:p>
            <a:pPr algn="ctr">
              <a:lnSpc>
                <a:spcPct val="150000"/>
              </a:lnSpc>
            </a:pPr>
            <a:r>
              <a:rPr lang="nl-NL" sz="2400" dirty="0"/>
              <a:t>50 000 – 31 000 = 19 000 (đồng)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nl-NL" sz="2400" i="1" dirty="0">
                <a:solidFill>
                  <a:srgbClr val="FF0000"/>
                </a:solidFill>
              </a:rPr>
              <a:t>Đáp số: 19 000 đồng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65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255" y="315310"/>
            <a:ext cx="8187655" cy="452470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7028" y="446961"/>
            <a:ext cx="4216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Bài 5: </a:t>
            </a:r>
            <a:r>
              <a:rPr lang="nl-NL" sz="2400" dirty="0"/>
              <a:t>Tìm chữ số thích hợp.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71" y="1126352"/>
            <a:ext cx="6222621" cy="14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454772" y="3129105"/>
            <a:ext cx="2297422" cy="15217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5380754" y="3129105"/>
            <a:ext cx="2296638" cy="15217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83AA4-3F1F-479B-B062-5AE930C92F57}"/>
              </a:ext>
            </a:extLst>
          </p:cNvPr>
          <p:cNvCxnSpPr>
            <a:cxnSpLocks/>
          </p:cNvCxnSpPr>
          <p:nvPr/>
        </p:nvCxnSpPr>
        <p:spPr>
          <a:xfrm>
            <a:off x="2107464" y="869415"/>
            <a:ext cx="248613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26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99331" y="1269962"/>
            <a:ext cx="6655885" cy="23135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CON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</a:p>
        </p:txBody>
      </p:sp>
      <p:grpSp>
        <p:nvGrpSpPr>
          <p:cNvPr id="2426" name="Google Shape;2426;p56"/>
          <p:cNvGrpSpPr/>
          <p:nvPr/>
        </p:nvGrpSpPr>
        <p:grpSpPr>
          <a:xfrm>
            <a:off x="5938288" y="342190"/>
            <a:ext cx="1231828" cy="1308747"/>
            <a:chOff x="7238582" y="2573661"/>
            <a:chExt cx="1231828" cy="1308747"/>
          </a:xfrm>
        </p:grpSpPr>
        <p:grpSp>
          <p:nvGrpSpPr>
            <p:cNvPr id="2427" name="Google Shape;2427;p56"/>
            <p:cNvGrpSpPr/>
            <p:nvPr/>
          </p:nvGrpSpPr>
          <p:grpSpPr>
            <a:xfrm>
              <a:off x="7670164" y="2573661"/>
              <a:ext cx="224850" cy="211032"/>
              <a:chOff x="4373289" y="3282711"/>
              <a:chExt cx="224850" cy="211032"/>
            </a:xfrm>
          </p:grpSpPr>
          <p:sp>
            <p:nvSpPr>
              <p:cNvPr id="2428" name="Google Shape;2428;p5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1" name="Google Shape;2431;p56"/>
            <p:cNvGrpSpPr/>
            <p:nvPr/>
          </p:nvGrpSpPr>
          <p:grpSpPr>
            <a:xfrm rot="1487037">
              <a:off x="7276001" y="3029144"/>
              <a:ext cx="244961" cy="232349"/>
              <a:chOff x="4319252" y="2889398"/>
              <a:chExt cx="244959" cy="232347"/>
            </a:xfrm>
          </p:grpSpPr>
          <p:sp>
            <p:nvSpPr>
              <p:cNvPr id="2432" name="Google Shape;2432;p56"/>
              <p:cNvSpPr/>
              <p:nvPr/>
            </p:nvSpPr>
            <p:spPr>
              <a:xfrm>
                <a:off x="4325574" y="2895720"/>
                <a:ext cx="232316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6915" extrusionOk="0">
                    <a:moveTo>
                      <a:pt x="0" y="2245"/>
                    </a:moveTo>
                    <a:lnTo>
                      <a:pt x="344" y="2915"/>
                    </a:lnTo>
                    <a:lnTo>
                      <a:pt x="1050" y="4055"/>
                    </a:lnTo>
                    <a:lnTo>
                      <a:pt x="1756" y="5105"/>
                    </a:lnTo>
                    <a:lnTo>
                      <a:pt x="2444" y="6245"/>
                    </a:lnTo>
                    <a:lnTo>
                      <a:pt x="2806" y="6915"/>
                    </a:lnTo>
                    <a:lnTo>
                      <a:pt x="7313" y="4670"/>
                    </a:lnTo>
                    <a:lnTo>
                      <a:pt x="6951" y="4001"/>
                    </a:lnTo>
                    <a:lnTo>
                      <a:pt x="6245" y="2860"/>
                    </a:lnTo>
                    <a:lnTo>
                      <a:pt x="5557" y="1811"/>
                    </a:lnTo>
                    <a:lnTo>
                      <a:pt x="4851" y="670"/>
                    </a:lnTo>
                    <a:lnTo>
                      <a:pt x="4507" y="1"/>
                    </a:lnTo>
                    <a:lnTo>
                      <a:pt x="0" y="22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3276" y="743"/>
                    </a:lnTo>
                    <a:lnTo>
                      <a:pt x="3421" y="1014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1955" y="1738"/>
                    </a:lnTo>
                    <a:lnTo>
                      <a:pt x="1810" y="1467"/>
                    </a:ln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5213" y="6173"/>
                    </a:lnTo>
                    <a:lnTo>
                      <a:pt x="5086" y="5901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6172" y="5358"/>
                    </a:lnTo>
                    <a:lnTo>
                      <a:pt x="6317" y="5630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5" name="Google Shape;2435;p56"/>
            <p:cNvGrpSpPr/>
            <p:nvPr/>
          </p:nvGrpSpPr>
          <p:grpSpPr>
            <a:xfrm>
              <a:off x="7895014" y="3180919"/>
              <a:ext cx="243816" cy="224279"/>
              <a:chOff x="3891439" y="3145857"/>
              <a:chExt cx="243816" cy="224279"/>
            </a:xfrm>
          </p:grpSpPr>
          <p:sp>
            <p:nvSpPr>
              <p:cNvPr id="2436" name="Google Shape;2436;p56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9" name="Google Shape;2439;p56"/>
            <p:cNvGrpSpPr/>
            <p:nvPr/>
          </p:nvGrpSpPr>
          <p:grpSpPr>
            <a:xfrm rot="-2441596">
              <a:off x="8203949" y="3623591"/>
              <a:ext cx="224847" cy="211028"/>
              <a:chOff x="4373289" y="3282711"/>
              <a:chExt cx="224850" cy="211032"/>
            </a:xfrm>
          </p:grpSpPr>
          <p:sp>
            <p:nvSpPr>
              <p:cNvPr id="2440" name="Google Shape;2440;p5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3" name="Google Shape;2443;p56"/>
          <p:cNvGrpSpPr/>
          <p:nvPr/>
        </p:nvGrpSpPr>
        <p:grpSpPr>
          <a:xfrm>
            <a:off x="417108" y="2033821"/>
            <a:ext cx="1002281" cy="1453501"/>
            <a:chOff x="417108" y="2033821"/>
            <a:chExt cx="1002281" cy="1453501"/>
          </a:xfrm>
        </p:grpSpPr>
        <p:grpSp>
          <p:nvGrpSpPr>
            <p:cNvPr id="2444" name="Google Shape;2444;p56"/>
            <p:cNvGrpSpPr/>
            <p:nvPr/>
          </p:nvGrpSpPr>
          <p:grpSpPr>
            <a:xfrm>
              <a:off x="989377" y="2425735"/>
              <a:ext cx="244959" cy="232347"/>
              <a:chOff x="4319252" y="2889398"/>
              <a:chExt cx="244959" cy="232347"/>
            </a:xfrm>
          </p:grpSpPr>
          <p:sp>
            <p:nvSpPr>
              <p:cNvPr id="2445" name="Google Shape;2445;p56"/>
              <p:cNvSpPr/>
              <p:nvPr/>
            </p:nvSpPr>
            <p:spPr>
              <a:xfrm>
                <a:off x="4325574" y="2895720"/>
                <a:ext cx="232316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6915" extrusionOk="0">
                    <a:moveTo>
                      <a:pt x="0" y="2245"/>
                    </a:moveTo>
                    <a:lnTo>
                      <a:pt x="344" y="2915"/>
                    </a:lnTo>
                    <a:lnTo>
                      <a:pt x="1050" y="4055"/>
                    </a:lnTo>
                    <a:lnTo>
                      <a:pt x="1756" y="5105"/>
                    </a:lnTo>
                    <a:lnTo>
                      <a:pt x="2444" y="6245"/>
                    </a:lnTo>
                    <a:lnTo>
                      <a:pt x="2806" y="6915"/>
                    </a:lnTo>
                    <a:lnTo>
                      <a:pt x="7313" y="4670"/>
                    </a:lnTo>
                    <a:lnTo>
                      <a:pt x="6951" y="4001"/>
                    </a:lnTo>
                    <a:lnTo>
                      <a:pt x="6245" y="2860"/>
                    </a:lnTo>
                    <a:lnTo>
                      <a:pt x="5557" y="1811"/>
                    </a:lnTo>
                    <a:lnTo>
                      <a:pt x="4851" y="670"/>
                    </a:lnTo>
                    <a:lnTo>
                      <a:pt x="4507" y="1"/>
                    </a:lnTo>
                    <a:lnTo>
                      <a:pt x="0" y="22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3276" y="743"/>
                    </a:lnTo>
                    <a:lnTo>
                      <a:pt x="3421" y="1014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1955" y="1738"/>
                    </a:lnTo>
                    <a:lnTo>
                      <a:pt x="1810" y="1467"/>
                    </a:ln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5213" y="6173"/>
                    </a:lnTo>
                    <a:lnTo>
                      <a:pt x="5086" y="5901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6172" y="5358"/>
                    </a:lnTo>
                    <a:lnTo>
                      <a:pt x="6317" y="5630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8" name="Google Shape;2448;p56"/>
            <p:cNvGrpSpPr/>
            <p:nvPr/>
          </p:nvGrpSpPr>
          <p:grpSpPr>
            <a:xfrm rot="1089028">
              <a:off x="449643" y="2063976"/>
              <a:ext cx="232909" cy="246092"/>
              <a:chOff x="3996082" y="3436815"/>
              <a:chExt cx="232919" cy="246103"/>
            </a:xfrm>
          </p:grpSpPr>
          <p:sp>
            <p:nvSpPr>
              <p:cNvPr id="2449" name="Google Shape;2449;p56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2" name="Google Shape;2452;p56"/>
            <p:cNvGrpSpPr/>
            <p:nvPr/>
          </p:nvGrpSpPr>
          <p:grpSpPr>
            <a:xfrm>
              <a:off x="602664" y="2903224"/>
              <a:ext cx="224850" cy="211032"/>
              <a:chOff x="4373289" y="3282711"/>
              <a:chExt cx="224850" cy="211032"/>
            </a:xfrm>
          </p:grpSpPr>
          <p:sp>
            <p:nvSpPr>
              <p:cNvPr id="2453" name="Google Shape;2453;p5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6" name="Google Shape;2456;p56"/>
            <p:cNvGrpSpPr/>
            <p:nvPr/>
          </p:nvGrpSpPr>
          <p:grpSpPr>
            <a:xfrm rot="1089028">
              <a:off x="1153943" y="3211076"/>
              <a:ext cx="232909" cy="246092"/>
              <a:chOff x="3996082" y="3436815"/>
              <a:chExt cx="232919" cy="246103"/>
            </a:xfrm>
          </p:grpSpPr>
          <p:sp>
            <p:nvSpPr>
              <p:cNvPr id="2457" name="Google Shape;2457;p56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450" y="184558"/>
            <a:ext cx="8288323" cy="474082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8" name="Google Shape;1848;p49"/>
          <p:cNvGrpSpPr/>
          <p:nvPr/>
        </p:nvGrpSpPr>
        <p:grpSpPr>
          <a:xfrm>
            <a:off x="7328964" y="1146323"/>
            <a:ext cx="589936" cy="351086"/>
            <a:chOff x="6567039" y="1057357"/>
            <a:chExt cx="589936" cy="351086"/>
          </a:xfrm>
        </p:grpSpPr>
        <p:grpSp>
          <p:nvGrpSpPr>
            <p:cNvPr id="1849" name="Google Shape;1849;p49"/>
            <p:cNvGrpSpPr/>
            <p:nvPr/>
          </p:nvGrpSpPr>
          <p:grpSpPr>
            <a:xfrm>
              <a:off x="6924057" y="1162340"/>
              <a:ext cx="232919" cy="246103"/>
              <a:chOff x="3996082" y="3436815"/>
              <a:chExt cx="232919" cy="246103"/>
            </a:xfrm>
          </p:grpSpPr>
          <p:sp>
            <p:nvSpPr>
              <p:cNvPr id="1850" name="Google Shape;1850;p49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9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9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3" name="Google Shape;1853;p49"/>
            <p:cNvGrpSpPr/>
            <p:nvPr/>
          </p:nvGrpSpPr>
          <p:grpSpPr>
            <a:xfrm>
              <a:off x="6567039" y="1057357"/>
              <a:ext cx="243816" cy="224279"/>
              <a:chOff x="3891439" y="3145857"/>
              <a:chExt cx="243816" cy="224279"/>
            </a:xfrm>
          </p:grpSpPr>
          <p:sp>
            <p:nvSpPr>
              <p:cNvPr id="1854" name="Google Shape;1854;p49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49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9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2402168" y="947473"/>
            <a:ext cx="420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 chơi 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Truyền điện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99036" y="2926549"/>
            <a:ext cx="3081058" cy="199883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60008" y="1418848"/>
            <a:ext cx="7803575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 chơi: </a:t>
            </a:r>
            <a:r>
              <a:rPr lang="vi-VN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Học sinh trong lớp thay phiên đưa ra câu hỏi và chỉ định bạn đưa ra câu trả lời các số, các phép toán trong phạm vi 100 000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Bạn nào  nói sai thì bị phạt.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0252" y="296356"/>
            <a:ext cx="40434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3">
                    <a:lumMod val="75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71826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21468" y="867707"/>
            <a:ext cx="6404026" cy="293200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4" name="Google Shape;1874;p50"/>
          <p:cNvGrpSpPr/>
          <p:nvPr/>
        </p:nvGrpSpPr>
        <p:grpSpPr>
          <a:xfrm>
            <a:off x="144981" y="1701825"/>
            <a:ext cx="1882719" cy="2148081"/>
            <a:chOff x="271109" y="1701825"/>
            <a:chExt cx="1882719" cy="2148081"/>
          </a:xfrm>
        </p:grpSpPr>
        <p:grpSp>
          <p:nvGrpSpPr>
            <p:cNvPr id="1875" name="Google Shape;1875;p50"/>
            <p:cNvGrpSpPr/>
            <p:nvPr/>
          </p:nvGrpSpPr>
          <p:grpSpPr>
            <a:xfrm rot="644319">
              <a:off x="443996" y="1749468"/>
              <a:ext cx="691913" cy="1920746"/>
              <a:chOff x="5621053" y="396189"/>
              <a:chExt cx="872876" cy="2423098"/>
            </a:xfrm>
          </p:grpSpPr>
          <p:sp>
            <p:nvSpPr>
              <p:cNvPr id="1876" name="Google Shape;1876;p50"/>
              <p:cNvSpPr/>
              <p:nvPr/>
            </p:nvSpPr>
            <p:spPr>
              <a:xfrm>
                <a:off x="5942476" y="1646812"/>
                <a:ext cx="22196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36908" extrusionOk="0">
                    <a:moveTo>
                      <a:pt x="3729" y="1"/>
                    </a:moveTo>
                    <a:lnTo>
                      <a:pt x="3421" y="55"/>
                    </a:lnTo>
                    <a:lnTo>
                      <a:pt x="3494" y="598"/>
                    </a:lnTo>
                    <a:lnTo>
                      <a:pt x="3584" y="1684"/>
                    </a:lnTo>
                    <a:lnTo>
                      <a:pt x="3584" y="2770"/>
                    </a:lnTo>
                    <a:lnTo>
                      <a:pt x="3512" y="3874"/>
                    </a:lnTo>
                    <a:lnTo>
                      <a:pt x="3222" y="5594"/>
                    </a:lnTo>
                    <a:lnTo>
                      <a:pt x="2498" y="8055"/>
                    </a:lnTo>
                    <a:lnTo>
                      <a:pt x="1973" y="9395"/>
                    </a:lnTo>
                    <a:lnTo>
                      <a:pt x="1503" y="10607"/>
                    </a:lnTo>
                    <a:lnTo>
                      <a:pt x="652" y="13105"/>
                    </a:lnTo>
                    <a:lnTo>
                      <a:pt x="199" y="15042"/>
                    </a:lnTo>
                    <a:lnTo>
                      <a:pt x="36" y="16345"/>
                    </a:lnTo>
                    <a:lnTo>
                      <a:pt x="0" y="17685"/>
                    </a:lnTo>
                    <a:lnTo>
                      <a:pt x="109" y="19024"/>
                    </a:lnTo>
                    <a:lnTo>
                      <a:pt x="236" y="19712"/>
                    </a:lnTo>
                    <a:lnTo>
                      <a:pt x="471" y="20671"/>
                    </a:lnTo>
                    <a:lnTo>
                      <a:pt x="1104" y="22517"/>
                    </a:lnTo>
                    <a:lnTo>
                      <a:pt x="2371" y="25142"/>
                    </a:lnTo>
                    <a:lnTo>
                      <a:pt x="3313" y="26807"/>
                    </a:lnTo>
                    <a:lnTo>
                      <a:pt x="3747" y="27604"/>
                    </a:lnTo>
                    <a:lnTo>
                      <a:pt x="4200" y="28418"/>
                    </a:lnTo>
                    <a:lnTo>
                      <a:pt x="4797" y="29540"/>
                    </a:lnTo>
                    <a:lnTo>
                      <a:pt x="5720" y="31731"/>
                    </a:lnTo>
                    <a:lnTo>
                      <a:pt x="6335" y="33830"/>
                    </a:lnTo>
                    <a:lnTo>
                      <a:pt x="6643" y="35876"/>
                    </a:lnTo>
                    <a:lnTo>
                      <a:pt x="6697" y="36907"/>
                    </a:lnTo>
                    <a:lnTo>
                      <a:pt x="6987" y="36907"/>
                    </a:lnTo>
                    <a:lnTo>
                      <a:pt x="6951" y="35857"/>
                    </a:lnTo>
                    <a:lnTo>
                      <a:pt x="6625" y="33776"/>
                    </a:lnTo>
                    <a:lnTo>
                      <a:pt x="5991" y="31640"/>
                    </a:lnTo>
                    <a:lnTo>
                      <a:pt x="5068" y="29414"/>
                    </a:lnTo>
                    <a:lnTo>
                      <a:pt x="4471" y="28273"/>
                    </a:lnTo>
                    <a:lnTo>
                      <a:pt x="4019" y="27459"/>
                    </a:lnTo>
                    <a:lnTo>
                      <a:pt x="3566" y="26662"/>
                    </a:lnTo>
                    <a:lnTo>
                      <a:pt x="2607" y="24961"/>
                    </a:lnTo>
                    <a:lnTo>
                      <a:pt x="1376" y="22391"/>
                    </a:lnTo>
                    <a:lnTo>
                      <a:pt x="760" y="20599"/>
                    </a:lnTo>
                    <a:lnTo>
                      <a:pt x="525" y="19640"/>
                    </a:lnTo>
                    <a:lnTo>
                      <a:pt x="398" y="18988"/>
                    </a:lnTo>
                    <a:lnTo>
                      <a:pt x="290" y="17667"/>
                    </a:lnTo>
                    <a:lnTo>
                      <a:pt x="344" y="16363"/>
                    </a:lnTo>
                    <a:lnTo>
                      <a:pt x="507" y="15078"/>
                    </a:lnTo>
                    <a:lnTo>
                      <a:pt x="941" y="13160"/>
                    </a:lnTo>
                    <a:lnTo>
                      <a:pt x="1774" y="10698"/>
                    </a:lnTo>
                    <a:lnTo>
                      <a:pt x="2263" y="9503"/>
                    </a:lnTo>
                    <a:lnTo>
                      <a:pt x="2788" y="8146"/>
                    </a:lnTo>
                    <a:lnTo>
                      <a:pt x="3512" y="5648"/>
                    </a:lnTo>
                    <a:lnTo>
                      <a:pt x="3801" y="3892"/>
                    </a:lnTo>
                    <a:lnTo>
                      <a:pt x="3892" y="2770"/>
                    </a:lnTo>
                    <a:lnTo>
                      <a:pt x="3892" y="1666"/>
                    </a:lnTo>
                    <a:lnTo>
                      <a:pt x="3801" y="562"/>
                    </a:lnTo>
                    <a:lnTo>
                      <a:pt x="37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0"/>
              <p:cNvSpPr/>
              <p:nvPr/>
            </p:nvSpPr>
            <p:spPr>
              <a:xfrm>
                <a:off x="5948226" y="1451315"/>
                <a:ext cx="235778" cy="2421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7621" extrusionOk="0">
                    <a:moveTo>
                      <a:pt x="4942" y="1"/>
                    </a:moveTo>
                    <a:lnTo>
                      <a:pt x="2009" y="91"/>
                    </a:lnTo>
                    <a:lnTo>
                      <a:pt x="1376" y="2299"/>
                    </a:lnTo>
                    <a:lnTo>
                      <a:pt x="797" y="4616"/>
                    </a:lnTo>
                    <a:lnTo>
                      <a:pt x="326" y="6191"/>
                    </a:lnTo>
                    <a:lnTo>
                      <a:pt x="0" y="7114"/>
                    </a:lnTo>
                    <a:lnTo>
                      <a:pt x="941" y="7349"/>
                    </a:lnTo>
                    <a:lnTo>
                      <a:pt x="2752" y="7621"/>
                    </a:lnTo>
                    <a:lnTo>
                      <a:pt x="4562" y="7603"/>
                    </a:lnTo>
                    <a:lnTo>
                      <a:pt x="6426" y="7277"/>
                    </a:lnTo>
                    <a:lnTo>
                      <a:pt x="7421" y="6987"/>
                    </a:lnTo>
                    <a:lnTo>
                      <a:pt x="6752" y="5286"/>
                    </a:lnTo>
                    <a:lnTo>
                      <a:pt x="5792" y="2933"/>
                    </a:lnTo>
                    <a:lnTo>
                      <a:pt x="5213" y="1105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0"/>
              <p:cNvSpPr/>
              <p:nvPr/>
            </p:nvSpPr>
            <p:spPr>
              <a:xfrm>
                <a:off x="5943048" y="1450171"/>
                <a:ext cx="245563" cy="248422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820" extrusionOk="0">
                    <a:moveTo>
                      <a:pt x="5249" y="0"/>
                    </a:moveTo>
                    <a:lnTo>
                      <a:pt x="4942" y="73"/>
                    </a:lnTo>
                    <a:lnTo>
                      <a:pt x="5340" y="1575"/>
                    </a:lnTo>
                    <a:lnTo>
                      <a:pt x="6173" y="3964"/>
                    </a:lnTo>
                    <a:lnTo>
                      <a:pt x="6625" y="5050"/>
                    </a:lnTo>
                    <a:lnTo>
                      <a:pt x="7005" y="5955"/>
                    </a:lnTo>
                    <a:lnTo>
                      <a:pt x="7385" y="6915"/>
                    </a:lnTo>
                    <a:lnTo>
                      <a:pt x="6516" y="7186"/>
                    </a:lnTo>
                    <a:lnTo>
                      <a:pt x="4815" y="7476"/>
                    </a:lnTo>
                    <a:lnTo>
                      <a:pt x="3096" y="7512"/>
                    </a:lnTo>
                    <a:lnTo>
                      <a:pt x="1304" y="7277"/>
                    </a:lnTo>
                    <a:lnTo>
                      <a:pt x="362" y="7041"/>
                    </a:lnTo>
                    <a:lnTo>
                      <a:pt x="706" y="6046"/>
                    </a:lnTo>
                    <a:lnTo>
                      <a:pt x="1195" y="4326"/>
                    </a:lnTo>
                    <a:lnTo>
                      <a:pt x="1412" y="3494"/>
                    </a:lnTo>
                    <a:lnTo>
                      <a:pt x="1756" y="2082"/>
                    </a:lnTo>
                    <a:lnTo>
                      <a:pt x="2317" y="181"/>
                    </a:lnTo>
                    <a:lnTo>
                      <a:pt x="2028" y="91"/>
                    </a:lnTo>
                    <a:lnTo>
                      <a:pt x="1466" y="2009"/>
                    </a:lnTo>
                    <a:lnTo>
                      <a:pt x="1123" y="3403"/>
                    </a:lnTo>
                    <a:lnTo>
                      <a:pt x="887" y="4308"/>
                    </a:lnTo>
                    <a:lnTo>
                      <a:pt x="399" y="6046"/>
                    </a:lnTo>
                    <a:lnTo>
                      <a:pt x="18" y="7096"/>
                    </a:lnTo>
                    <a:lnTo>
                      <a:pt x="0" y="7150"/>
                    </a:lnTo>
                    <a:lnTo>
                      <a:pt x="37" y="7222"/>
                    </a:lnTo>
                    <a:lnTo>
                      <a:pt x="73" y="7277"/>
                    </a:lnTo>
                    <a:lnTo>
                      <a:pt x="127" y="7295"/>
                    </a:lnTo>
                    <a:lnTo>
                      <a:pt x="1086" y="7530"/>
                    </a:lnTo>
                    <a:lnTo>
                      <a:pt x="2896" y="7802"/>
                    </a:lnTo>
                    <a:lnTo>
                      <a:pt x="3765" y="7820"/>
                    </a:lnTo>
                    <a:lnTo>
                      <a:pt x="4725" y="7802"/>
                    </a:lnTo>
                    <a:lnTo>
                      <a:pt x="6643" y="7458"/>
                    </a:lnTo>
                    <a:lnTo>
                      <a:pt x="7621" y="7150"/>
                    </a:lnTo>
                    <a:lnTo>
                      <a:pt x="7675" y="7132"/>
                    </a:lnTo>
                    <a:lnTo>
                      <a:pt x="7711" y="7078"/>
                    </a:lnTo>
                    <a:lnTo>
                      <a:pt x="7729" y="7023"/>
                    </a:lnTo>
                    <a:lnTo>
                      <a:pt x="7729" y="6969"/>
                    </a:lnTo>
                    <a:lnTo>
                      <a:pt x="7313" y="5901"/>
                    </a:lnTo>
                    <a:lnTo>
                      <a:pt x="6915" y="4942"/>
                    </a:lnTo>
                    <a:lnTo>
                      <a:pt x="6462" y="3856"/>
                    </a:lnTo>
                    <a:lnTo>
                      <a:pt x="5630" y="1503"/>
                    </a:lnTo>
                    <a:lnTo>
                      <a:pt x="5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0"/>
              <p:cNvSpPr/>
              <p:nvPr/>
            </p:nvSpPr>
            <p:spPr>
              <a:xfrm>
                <a:off x="5625627" y="400795"/>
                <a:ext cx="863695" cy="1049979"/>
              </a:xfrm>
              <a:custGeom>
                <a:avLst/>
                <a:gdLst/>
                <a:ahLst/>
                <a:cxnLst/>
                <a:rect l="l" t="t" r="r" b="b"/>
                <a:pathLst>
                  <a:path w="27188" h="33052" extrusionOk="0">
                    <a:moveTo>
                      <a:pt x="12092" y="0"/>
                    </a:moveTo>
                    <a:lnTo>
                      <a:pt x="10445" y="127"/>
                    </a:lnTo>
                    <a:lnTo>
                      <a:pt x="8943" y="417"/>
                    </a:lnTo>
                    <a:lnTo>
                      <a:pt x="7549" y="869"/>
                    </a:lnTo>
                    <a:lnTo>
                      <a:pt x="6300" y="1466"/>
                    </a:lnTo>
                    <a:lnTo>
                      <a:pt x="5160" y="2190"/>
                    </a:lnTo>
                    <a:lnTo>
                      <a:pt x="4128" y="3059"/>
                    </a:lnTo>
                    <a:lnTo>
                      <a:pt x="3241" y="4037"/>
                    </a:lnTo>
                    <a:lnTo>
                      <a:pt x="2445" y="5123"/>
                    </a:lnTo>
                    <a:lnTo>
                      <a:pt x="1775" y="6299"/>
                    </a:lnTo>
                    <a:lnTo>
                      <a:pt x="1214" y="7548"/>
                    </a:lnTo>
                    <a:lnTo>
                      <a:pt x="761" y="8887"/>
                    </a:lnTo>
                    <a:lnTo>
                      <a:pt x="417" y="10263"/>
                    </a:lnTo>
                    <a:lnTo>
                      <a:pt x="182" y="11693"/>
                    </a:lnTo>
                    <a:lnTo>
                      <a:pt x="37" y="13159"/>
                    </a:lnTo>
                    <a:lnTo>
                      <a:pt x="1" y="14662"/>
                    </a:lnTo>
                    <a:lnTo>
                      <a:pt x="55" y="16164"/>
                    </a:lnTo>
                    <a:lnTo>
                      <a:pt x="200" y="17684"/>
                    </a:lnTo>
                    <a:lnTo>
                      <a:pt x="435" y="19187"/>
                    </a:lnTo>
                    <a:lnTo>
                      <a:pt x="779" y="20671"/>
                    </a:lnTo>
                    <a:lnTo>
                      <a:pt x="1196" y="22119"/>
                    </a:lnTo>
                    <a:lnTo>
                      <a:pt x="1702" y="23531"/>
                    </a:lnTo>
                    <a:lnTo>
                      <a:pt x="2282" y="24870"/>
                    </a:lnTo>
                    <a:lnTo>
                      <a:pt x="2951" y="26173"/>
                    </a:lnTo>
                    <a:lnTo>
                      <a:pt x="3693" y="27386"/>
                    </a:lnTo>
                    <a:lnTo>
                      <a:pt x="4526" y="28508"/>
                    </a:lnTo>
                    <a:lnTo>
                      <a:pt x="5413" y="29522"/>
                    </a:lnTo>
                    <a:lnTo>
                      <a:pt x="6390" y="30445"/>
                    </a:lnTo>
                    <a:lnTo>
                      <a:pt x="7422" y="31241"/>
                    </a:lnTo>
                    <a:lnTo>
                      <a:pt x="8526" y="31893"/>
                    </a:lnTo>
                    <a:lnTo>
                      <a:pt x="9685" y="32418"/>
                    </a:lnTo>
                    <a:lnTo>
                      <a:pt x="10915" y="32780"/>
                    </a:lnTo>
                    <a:lnTo>
                      <a:pt x="11567" y="32889"/>
                    </a:lnTo>
                    <a:lnTo>
                      <a:pt x="12526" y="33015"/>
                    </a:lnTo>
                    <a:lnTo>
                      <a:pt x="14336" y="33051"/>
                    </a:lnTo>
                    <a:lnTo>
                      <a:pt x="16002" y="32852"/>
                    </a:lnTo>
                    <a:lnTo>
                      <a:pt x="17522" y="32418"/>
                    </a:lnTo>
                    <a:lnTo>
                      <a:pt x="18916" y="31803"/>
                    </a:lnTo>
                    <a:lnTo>
                      <a:pt x="20183" y="31006"/>
                    </a:lnTo>
                    <a:lnTo>
                      <a:pt x="21341" y="30047"/>
                    </a:lnTo>
                    <a:lnTo>
                      <a:pt x="22355" y="28961"/>
                    </a:lnTo>
                    <a:lnTo>
                      <a:pt x="23278" y="27748"/>
                    </a:lnTo>
                    <a:lnTo>
                      <a:pt x="24074" y="26445"/>
                    </a:lnTo>
                    <a:lnTo>
                      <a:pt x="24780" y="25087"/>
                    </a:lnTo>
                    <a:lnTo>
                      <a:pt x="25378" y="23657"/>
                    </a:lnTo>
                    <a:lnTo>
                      <a:pt x="26102" y="21485"/>
                    </a:lnTo>
                    <a:lnTo>
                      <a:pt x="26771" y="18589"/>
                    </a:lnTo>
                    <a:lnTo>
                      <a:pt x="26970" y="17214"/>
                    </a:lnTo>
                    <a:lnTo>
                      <a:pt x="27097" y="16236"/>
                    </a:lnTo>
                    <a:lnTo>
                      <a:pt x="27188" y="14354"/>
                    </a:lnTo>
                    <a:lnTo>
                      <a:pt x="27133" y="12562"/>
                    </a:lnTo>
                    <a:lnTo>
                      <a:pt x="26916" y="10879"/>
                    </a:lnTo>
                    <a:lnTo>
                      <a:pt x="26554" y="9286"/>
                    </a:lnTo>
                    <a:lnTo>
                      <a:pt x="26047" y="7820"/>
                    </a:lnTo>
                    <a:lnTo>
                      <a:pt x="25396" y="6462"/>
                    </a:lnTo>
                    <a:lnTo>
                      <a:pt x="24617" y="5213"/>
                    </a:lnTo>
                    <a:lnTo>
                      <a:pt x="23694" y="4091"/>
                    </a:lnTo>
                    <a:lnTo>
                      <a:pt x="22644" y="3095"/>
                    </a:lnTo>
                    <a:lnTo>
                      <a:pt x="21468" y="2245"/>
                    </a:lnTo>
                    <a:lnTo>
                      <a:pt x="20183" y="1503"/>
                    </a:lnTo>
                    <a:lnTo>
                      <a:pt x="18771" y="923"/>
                    </a:lnTo>
                    <a:lnTo>
                      <a:pt x="17251" y="471"/>
                    </a:lnTo>
                    <a:lnTo>
                      <a:pt x="15622" y="181"/>
                    </a:lnTo>
                    <a:lnTo>
                      <a:pt x="13884" y="36"/>
                    </a:lnTo>
                    <a:lnTo>
                      <a:pt x="12979" y="18"/>
                    </a:lnTo>
                    <a:lnTo>
                      <a:pt x="120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0"/>
              <p:cNvSpPr/>
              <p:nvPr/>
            </p:nvSpPr>
            <p:spPr>
              <a:xfrm>
                <a:off x="5621053" y="396189"/>
                <a:ext cx="865982" cy="1059764"/>
              </a:xfrm>
              <a:custGeom>
                <a:avLst/>
                <a:gdLst/>
                <a:ahLst/>
                <a:cxnLst/>
                <a:rect l="l" t="t" r="r" b="b"/>
                <a:pathLst>
                  <a:path w="27260" h="33360" extrusionOk="0">
                    <a:moveTo>
                      <a:pt x="12526" y="0"/>
                    </a:moveTo>
                    <a:lnTo>
                      <a:pt x="11874" y="19"/>
                    </a:lnTo>
                    <a:lnTo>
                      <a:pt x="10607" y="127"/>
                    </a:lnTo>
                    <a:lnTo>
                      <a:pt x="9394" y="326"/>
                    </a:lnTo>
                    <a:lnTo>
                      <a:pt x="8254" y="652"/>
                    </a:lnTo>
                    <a:lnTo>
                      <a:pt x="7168" y="1068"/>
                    </a:lnTo>
                    <a:lnTo>
                      <a:pt x="6154" y="1593"/>
                    </a:lnTo>
                    <a:lnTo>
                      <a:pt x="5213" y="2209"/>
                    </a:lnTo>
                    <a:lnTo>
                      <a:pt x="4344" y="2933"/>
                    </a:lnTo>
                    <a:lnTo>
                      <a:pt x="3548" y="3747"/>
                    </a:lnTo>
                    <a:lnTo>
                      <a:pt x="2824" y="4634"/>
                    </a:lnTo>
                    <a:lnTo>
                      <a:pt x="2172" y="5630"/>
                    </a:lnTo>
                    <a:lnTo>
                      <a:pt x="1611" y="6716"/>
                    </a:lnTo>
                    <a:lnTo>
                      <a:pt x="1122" y="7874"/>
                    </a:lnTo>
                    <a:lnTo>
                      <a:pt x="706" y="9123"/>
                    </a:lnTo>
                    <a:lnTo>
                      <a:pt x="398" y="10462"/>
                    </a:lnTo>
                    <a:lnTo>
                      <a:pt x="163" y="11856"/>
                    </a:lnTo>
                    <a:lnTo>
                      <a:pt x="91" y="12598"/>
                    </a:lnTo>
                    <a:lnTo>
                      <a:pt x="18" y="13431"/>
                    </a:lnTo>
                    <a:lnTo>
                      <a:pt x="0" y="15114"/>
                    </a:lnTo>
                    <a:lnTo>
                      <a:pt x="91" y="16816"/>
                    </a:lnTo>
                    <a:lnTo>
                      <a:pt x="290" y="18499"/>
                    </a:lnTo>
                    <a:lnTo>
                      <a:pt x="616" y="20200"/>
                    </a:lnTo>
                    <a:lnTo>
                      <a:pt x="1050" y="21848"/>
                    </a:lnTo>
                    <a:lnTo>
                      <a:pt x="1611" y="23458"/>
                    </a:lnTo>
                    <a:lnTo>
                      <a:pt x="2263" y="24997"/>
                    </a:lnTo>
                    <a:lnTo>
                      <a:pt x="3023" y="26463"/>
                    </a:lnTo>
                    <a:lnTo>
                      <a:pt x="3874" y="27821"/>
                    </a:lnTo>
                    <a:lnTo>
                      <a:pt x="4833" y="29070"/>
                    </a:lnTo>
                    <a:lnTo>
                      <a:pt x="5883" y="30192"/>
                    </a:lnTo>
                    <a:lnTo>
                      <a:pt x="7023" y="31169"/>
                    </a:lnTo>
                    <a:lnTo>
                      <a:pt x="8236" y="31984"/>
                    </a:lnTo>
                    <a:lnTo>
                      <a:pt x="9557" y="32617"/>
                    </a:lnTo>
                    <a:lnTo>
                      <a:pt x="10951" y="33052"/>
                    </a:lnTo>
                    <a:lnTo>
                      <a:pt x="11675" y="33178"/>
                    </a:lnTo>
                    <a:lnTo>
                      <a:pt x="12779" y="33323"/>
                    </a:lnTo>
                    <a:lnTo>
                      <a:pt x="13829" y="33359"/>
                    </a:lnTo>
                    <a:lnTo>
                      <a:pt x="14770" y="33323"/>
                    </a:lnTo>
                    <a:lnTo>
                      <a:pt x="16562" y="33052"/>
                    </a:lnTo>
                    <a:lnTo>
                      <a:pt x="18245" y="32509"/>
                    </a:lnTo>
                    <a:lnTo>
                      <a:pt x="19802" y="31694"/>
                    </a:lnTo>
                    <a:lnTo>
                      <a:pt x="20544" y="31169"/>
                    </a:lnTo>
                    <a:lnTo>
                      <a:pt x="20997" y="30807"/>
                    </a:lnTo>
                    <a:lnTo>
                      <a:pt x="21847" y="30047"/>
                    </a:lnTo>
                    <a:lnTo>
                      <a:pt x="22607" y="29214"/>
                    </a:lnTo>
                    <a:lnTo>
                      <a:pt x="23295" y="28327"/>
                    </a:lnTo>
                    <a:lnTo>
                      <a:pt x="24218" y="26916"/>
                    </a:lnTo>
                    <a:lnTo>
                      <a:pt x="25214" y="24961"/>
                    </a:lnTo>
                    <a:lnTo>
                      <a:pt x="25974" y="23006"/>
                    </a:lnTo>
                    <a:lnTo>
                      <a:pt x="26535" y="21124"/>
                    </a:lnTo>
                    <a:lnTo>
                      <a:pt x="27096" y="18608"/>
                    </a:lnTo>
                    <a:lnTo>
                      <a:pt x="27259" y="17377"/>
                    </a:lnTo>
                    <a:lnTo>
                      <a:pt x="26970" y="17341"/>
                    </a:lnTo>
                    <a:lnTo>
                      <a:pt x="26789" y="18553"/>
                    </a:lnTo>
                    <a:lnTo>
                      <a:pt x="26246" y="21033"/>
                    </a:lnTo>
                    <a:lnTo>
                      <a:pt x="25703" y="22879"/>
                    </a:lnTo>
                    <a:lnTo>
                      <a:pt x="24942" y="24816"/>
                    </a:lnTo>
                    <a:lnTo>
                      <a:pt x="23965" y="26753"/>
                    </a:lnTo>
                    <a:lnTo>
                      <a:pt x="22752" y="28581"/>
                    </a:lnTo>
                    <a:lnTo>
                      <a:pt x="21630" y="29830"/>
                    </a:lnTo>
                    <a:lnTo>
                      <a:pt x="20816" y="30572"/>
                    </a:lnTo>
                    <a:lnTo>
                      <a:pt x="20363" y="30934"/>
                    </a:lnTo>
                    <a:lnTo>
                      <a:pt x="19911" y="31260"/>
                    </a:lnTo>
                    <a:lnTo>
                      <a:pt x="18951" y="31821"/>
                    </a:lnTo>
                    <a:lnTo>
                      <a:pt x="17974" y="32291"/>
                    </a:lnTo>
                    <a:lnTo>
                      <a:pt x="16924" y="32635"/>
                    </a:lnTo>
                    <a:lnTo>
                      <a:pt x="15838" y="32889"/>
                    </a:lnTo>
                    <a:lnTo>
                      <a:pt x="14716" y="33034"/>
                    </a:lnTo>
                    <a:lnTo>
                      <a:pt x="13557" y="33052"/>
                    </a:lnTo>
                    <a:lnTo>
                      <a:pt x="12345" y="32979"/>
                    </a:lnTo>
                    <a:lnTo>
                      <a:pt x="11729" y="32889"/>
                    </a:lnTo>
                    <a:lnTo>
                      <a:pt x="11005" y="32762"/>
                    </a:lnTo>
                    <a:lnTo>
                      <a:pt x="9648" y="32328"/>
                    </a:lnTo>
                    <a:lnTo>
                      <a:pt x="8363" y="31712"/>
                    </a:lnTo>
                    <a:lnTo>
                      <a:pt x="7168" y="30916"/>
                    </a:lnTo>
                    <a:lnTo>
                      <a:pt x="6046" y="29956"/>
                    </a:lnTo>
                    <a:lnTo>
                      <a:pt x="5014" y="28852"/>
                    </a:lnTo>
                    <a:lnTo>
                      <a:pt x="4091" y="27622"/>
                    </a:lnTo>
                    <a:lnTo>
                      <a:pt x="3240" y="26282"/>
                    </a:lnTo>
                    <a:lnTo>
                      <a:pt x="2498" y="24834"/>
                    </a:lnTo>
                    <a:lnTo>
                      <a:pt x="1865" y="23314"/>
                    </a:lnTo>
                    <a:lnTo>
                      <a:pt x="1340" y="21739"/>
                    </a:lnTo>
                    <a:lnTo>
                      <a:pt x="905" y="20110"/>
                    </a:lnTo>
                    <a:lnTo>
                      <a:pt x="579" y="18445"/>
                    </a:lnTo>
                    <a:lnTo>
                      <a:pt x="380" y="16761"/>
                    </a:lnTo>
                    <a:lnTo>
                      <a:pt x="290" y="15096"/>
                    </a:lnTo>
                    <a:lnTo>
                      <a:pt x="326" y="13449"/>
                    </a:lnTo>
                    <a:lnTo>
                      <a:pt x="380" y="12634"/>
                    </a:lnTo>
                    <a:lnTo>
                      <a:pt x="471" y="11892"/>
                    </a:lnTo>
                    <a:lnTo>
                      <a:pt x="706" y="10481"/>
                    </a:lnTo>
                    <a:lnTo>
                      <a:pt x="1032" y="9141"/>
                    </a:lnTo>
                    <a:lnTo>
                      <a:pt x="1430" y="7892"/>
                    </a:lnTo>
                    <a:lnTo>
                      <a:pt x="1937" y="6734"/>
                    </a:lnTo>
                    <a:lnTo>
                      <a:pt x="2516" y="5666"/>
                    </a:lnTo>
                    <a:lnTo>
                      <a:pt x="3186" y="4670"/>
                    </a:lnTo>
                    <a:lnTo>
                      <a:pt x="3928" y="3783"/>
                    </a:lnTo>
                    <a:lnTo>
                      <a:pt x="4742" y="2987"/>
                    </a:lnTo>
                    <a:lnTo>
                      <a:pt x="5629" y="2299"/>
                    </a:lnTo>
                    <a:lnTo>
                      <a:pt x="6607" y="1702"/>
                    </a:lnTo>
                    <a:lnTo>
                      <a:pt x="7639" y="1213"/>
                    </a:lnTo>
                    <a:lnTo>
                      <a:pt x="8743" y="815"/>
                    </a:lnTo>
                    <a:lnTo>
                      <a:pt x="9919" y="543"/>
                    </a:lnTo>
                    <a:lnTo>
                      <a:pt x="11150" y="362"/>
                    </a:lnTo>
                    <a:lnTo>
                      <a:pt x="12435" y="308"/>
                    </a:lnTo>
                    <a:lnTo>
                      <a:pt x="13105" y="308"/>
                    </a:lnTo>
                    <a:lnTo>
                      <a:pt x="13123" y="19"/>
                    </a:lnTo>
                    <a:lnTo>
                      <a:pt x="128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0"/>
              <p:cNvSpPr/>
              <p:nvPr/>
            </p:nvSpPr>
            <p:spPr>
              <a:xfrm>
                <a:off x="5991906" y="396761"/>
                <a:ext cx="502022" cy="1059192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33342" extrusionOk="0">
                    <a:moveTo>
                      <a:pt x="1431" y="1"/>
                    </a:moveTo>
                    <a:lnTo>
                      <a:pt x="1449" y="290"/>
                    </a:lnTo>
                    <a:lnTo>
                      <a:pt x="1558" y="290"/>
                    </a:lnTo>
                    <a:lnTo>
                      <a:pt x="2390" y="308"/>
                    </a:lnTo>
                    <a:lnTo>
                      <a:pt x="4019" y="453"/>
                    </a:lnTo>
                    <a:lnTo>
                      <a:pt x="5558" y="725"/>
                    </a:lnTo>
                    <a:lnTo>
                      <a:pt x="7006" y="1123"/>
                    </a:lnTo>
                    <a:lnTo>
                      <a:pt x="8345" y="1666"/>
                    </a:lnTo>
                    <a:lnTo>
                      <a:pt x="9594" y="2317"/>
                    </a:lnTo>
                    <a:lnTo>
                      <a:pt x="10734" y="3114"/>
                    </a:lnTo>
                    <a:lnTo>
                      <a:pt x="11784" y="4037"/>
                    </a:lnTo>
                    <a:lnTo>
                      <a:pt x="12255" y="4544"/>
                    </a:lnTo>
                    <a:lnTo>
                      <a:pt x="12744" y="5141"/>
                    </a:lnTo>
                    <a:lnTo>
                      <a:pt x="13594" y="6408"/>
                    </a:lnTo>
                    <a:lnTo>
                      <a:pt x="14300" y="7784"/>
                    </a:lnTo>
                    <a:lnTo>
                      <a:pt x="14825" y="9286"/>
                    </a:lnTo>
                    <a:lnTo>
                      <a:pt x="15223" y="10915"/>
                    </a:lnTo>
                    <a:lnTo>
                      <a:pt x="15440" y="12616"/>
                    </a:lnTo>
                    <a:lnTo>
                      <a:pt x="15513" y="14426"/>
                    </a:lnTo>
                    <a:lnTo>
                      <a:pt x="15404" y="16345"/>
                    </a:lnTo>
                    <a:lnTo>
                      <a:pt x="15296" y="17323"/>
                    </a:lnTo>
                    <a:lnTo>
                      <a:pt x="15115" y="18535"/>
                    </a:lnTo>
                    <a:lnTo>
                      <a:pt x="14572" y="21015"/>
                    </a:lnTo>
                    <a:lnTo>
                      <a:pt x="14029" y="22861"/>
                    </a:lnTo>
                    <a:lnTo>
                      <a:pt x="13268" y="24798"/>
                    </a:lnTo>
                    <a:lnTo>
                      <a:pt x="12291" y="26735"/>
                    </a:lnTo>
                    <a:lnTo>
                      <a:pt x="11078" y="28563"/>
                    </a:lnTo>
                    <a:lnTo>
                      <a:pt x="9956" y="29812"/>
                    </a:lnTo>
                    <a:lnTo>
                      <a:pt x="9142" y="30554"/>
                    </a:lnTo>
                    <a:lnTo>
                      <a:pt x="8689" y="30916"/>
                    </a:lnTo>
                    <a:lnTo>
                      <a:pt x="8237" y="31242"/>
                    </a:lnTo>
                    <a:lnTo>
                      <a:pt x="7277" y="31803"/>
                    </a:lnTo>
                    <a:lnTo>
                      <a:pt x="6300" y="32273"/>
                    </a:lnTo>
                    <a:lnTo>
                      <a:pt x="5250" y="32617"/>
                    </a:lnTo>
                    <a:lnTo>
                      <a:pt x="4164" y="32871"/>
                    </a:lnTo>
                    <a:lnTo>
                      <a:pt x="3042" y="33016"/>
                    </a:lnTo>
                    <a:lnTo>
                      <a:pt x="1883" y="33034"/>
                    </a:lnTo>
                    <a:lnTo>
                      <a:pt x="671" y="32961"/>
                    </a:lnTo>
                    <a:lnTo>
                      <a:pt x="55" y="32871"/>
                    </a:lnTo>
                    <a:lnTo>
                      <a:pt x="1" y="33160"/>
                    </a:lnTo>
                    <a:lnTo>
                      <a:pt x="1105" y="33305"/>
                    </a:lnTo>
                    <a:lnTo>
                      <a:pt x="2155" y="33341"/>
                    </a:lnTo>
                    <a:lnTo>
                      <a:pt x="3096" y="33305"/>
                    </a:lnTo>
                    <a:lnTo>
                      <a:pt x="4888" y="33034"/>
                    </a:lnTo>
                    <a:lnTo>
                      <a:pt x="6571" y="32491"/>
                    </a:lnTo>
                    <a:lnTo>
                      <a:pt x="8128" y="31676"/>
                    </a:lnTo>
                    <a:lnTo>
                      <a:pt x="8870" y="31151"/>
                    </a:lnTo>
                    <a:lnTo>
                      <a:pt x="9323" y="30789"/>
                    </a:lnTo>
                    <a:lnTo>
                      <a:pt x="10173" y="30029"/>
                    </a:lnTo>
                    <a:lnTo>
                      <a:pt x="10933" y="29196"/>
                    </a:lnTo>
                    <a:lnTo>
                      <a:pt x="11621" y="28309"/>
                    </a:lnTo>
                    <a:lnTo>
                      <a:pt x="12544" y="26898"/>
                    </a:lnTo>
                    <a:lnTo>
                      <a:pt x="13540" y="24943"/>
                    </a:lnTo>
                    <a:lnTo>
                      <a:pt x="14300" y="22988"/>
                    </a:lnTo>
                    <a:lnTo>
                      <a:pt x="14861" y="21106"/>
                    </a:lnTo>
                    <a:lnTo>
                      <a:pt x="15422" y="18590"/>
                    </a:lnTo>
                    <a:lnTo>
                      <a:pt x="15585" y="17359"/>
                    </a:lnTo>
                    <a:lnTo>
                      <a:pt x="15712" y="16363"/>
                    </a:lnTo>
                    <a:lnTo>
                      <a:pt x="15802" y="14426"/>
                    </a:lnTo>
                    <a:lnTo>
                      <a:pt x="15748" y="12580"/>
                    </a:lnTo>
                    <a:lnTo>
                      <a:pt x="15513" y="10825"/>
                    </a:lnTo>
                    <a:lnTo>
                      <a:pt x="15115" y="9196"/>
                    </a:lnTo>
                    <a:lnTo>
                      <a:pt x="14572" y="7657"/>
                    </a:lnTo>
                    <a:lnTo>
                      <a:pt x="13848" y="6245"/>
                    </a:lnTo>
                    <a:lnTo>
                      <a:pt x="12979" y="4942"/>
                    </a:lnTo>
                    <a:lnTo>
                      <a:pt x="12472" y="4345"/>
                    </a:lnTo>
                    <a:lnTo>
                      <a:pt x="11983" y="3820"/>
                    </a:lnTo>
                    <a:lnTo>
                      <a:pt x="10933" y="2878"/>
                    </a:lnTo>
                    <a:lnTo>
                      <a:pt x="9757" y="2064"/>
                    </a:lnTo>
                    <a:lnTo>
                      <a:pt x="8490" y="1394"/>
                    </a:lnTo>
                    <a:lnTo>
                      <a:pt x="7114" y="833"/>
                    </a:lnTo>
                    <a:lnTo>
                      <a:pt x="5630" y="435"/>
                    </a:lnTo>
                    <a:lnTo>
                      <a:pt x="4073" y="145"/>
                    </a:lnTo>
                    <a:lnTo>
                      <a:pt x="2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0"/>
              <p:cNvSpPr/>
              <p:nvPr/>
            </p:nvSpPr>
            <p:spPr>
              <a:xfrm>
                <a:off x="5900480" y="1453602"/>
                <a:ext cx="194385" cy="138062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4346" extrusionOk="0">
                    <a:moveTo>
                      <a:pt x="3585" y="1"/>
                    </a:moveTo>
                    <a:lnTo>
                      <a:pt x="2752" y="182"/>
                    </a:lnTo>
                    <a:lnTo>
                      <a:pt x="2046" y="399"/>
                    </a:lnTo>
                    <a:lnTo>
                      <a:pt x="1539" y="580"/>
                    </a:lnTo>
                    <a:lnTo>
                      <a:pt x="960" y="888"/>
                    </a:lnTo>
                    <a:lnTo>
                      <a:pt x="743" y="1051"/>
                    </a:lnTo>
                    <a:lnTo>
                      <a:pt x="381" y="1358"/>
                    </a:lnTo>
                    <a:lnTo>
                      <a:pt x="146" y="1684"/>
                    </a:lnTo>
                    <a:lnTo>
                      <a:pt x="19" y="2028"/>
                    </a:lnTo>
                    <a:lnTo>
                      <a:pt x="1" y="2209"/>
                    </a:lnTo>
                    <a:lnTo>
                      <a:pt x="19" y="2408"/>
                    </a:lnTo>
                    <a:lnTo>
                      <a:pt x="146" y="2752"/>
                    </a:lnTo>
                    <a:lnTo>
                      <a:pt x="417" y="3006"/>
                    </a:lnTo>
                    <a:lnTo>
                      <a:pt x="779" y="3169"/>
                    </a:lnTo>
                    <a:lnTo>
                      <a:pt x="1015" y="3187"/>
                    </a:lnTo>
                    <a:lnTo>
                      <a:pt x="1214" y="3205"/>
                    </a:lnTo>
                    <a:lnTo>
                      <a:pt x="1648" y="3096"/>
                    </a:lnTo>
                    <a:lnTo>
                      <a:pt x="2245" y="2807"/>
                    </a:lnTo>
                    <a:lnTo>
                      <a:pt x="2553" y="2553"/>
                    </a:lnTo>
                    <a:lnTo>
                      <a:pt x="3006" y="2137"/>
                    </a:lnTo>
                    <a:lnTo>
                      <a:pt x="3476" y="1449"/>
                    </a:lnTo>
                    <a:lnTo>
                      <a:pt x="3657" y="960"/>
                    </a:lnTo>
                    <a:lnTo>
                      <a:pt x="3639" y="1069"/>
                    </a:lnTo>
                    <a:lnTo>
                      <a:pt x="3639" y="1196"/>
                    </a:lnTo>
                    <a:lnTo>
                      <a:pt x="3621" y="1648"/>
                    </a:lnTo>
                    <a:lnTo>
                      <a:pt x="3675" y="2553"/>
                    </a:lnTo>
                    <a:lnTo>
                      <a:pt x="3838" y="3078"/>
                    </a:lnTo>
                    <a:lnTo>
                      <a:pt x="4019" y="3531"/>
                    </a:lnTo>
                    <a:lnTo>
                      <a:pt x="4381" y="4001"/>
                    </a:lnTo>
                    <a:lnTo>
                      <a:pt x="4689" y="4200"/>
                    </a:lnTo>
                    <a:lnTo>
                      <a:pt x="4852" y="4273"/>
                    </a:lnTo>
                    <a:lnTo>
                      <a:pt x="5051" y="4345"/>
                    </a:lnTo>
                    <a:lnTo>
                      <a:pt x="5377" y="4345"/>
                    </a:lnTo>
                    <a:lnTo>
                      <a:pt x="5648" y="4255"/>
                    </a:lnTo>
                    <a:lnTo>
                      <a:pt x="5974" y="4001"/>
                    </a:lnTo>
                    <a:lnTo>
                      <a:pt x="6119" y="3766"/>
                    </a:lnTo>
                    <a:lnTo>
                      <a:pt x="5847" y="3621"/>
                    </a:lnTo>
                    <a:lnTo>
                      <a:pt x="5721" y="3838"/>
                    </a:lnTo>
                    <a:lnTo>
                      <a:pt x="5395" y="4037"/>
                    </a:lnTo>
                    <a:lnTo>
                      <a:pt x="5123" y="4037"/>
                    </a:lnTo>
                    <a:lnTo>
                      <a:pt x="4960" y="4001"/>
                    </a:lnTo>
                    <a:lnTo>
                      <a:pt x="4689" y="3874"/>
                    </a:lnTo>
                    <a:lnTo>
                      <a:pt x="4273" y="3368"/>
                    </a:lnTo>
                    <a:lnTo>
                      <a:pt x="4128" y="2988"/>
                    </a:lnTo>
                    <a:lnTo>
                      <a:pt x="3983" y="2499"/>
                    </a:lnTo>
                    <a:lnTo>
                      <a:pt x="3929" y="1648"/>
                    </a:lnTo>
                    <a:lnTo>
                      <a:pt x="3947" y="1214"/>
                    </a:lnTo>
                    <a:lnTo>
                      <a:pt x="3947" y="996"/>
                    </a:lnTo>
                    <a:lnTo>
                      <a:pt x="3947" y="779"/>
                    </a:lnTo>
                    <a:lnTo>
                      <a:pt x="4001" y="743"/>
                    </a:lnTo>
                    <a:lnTo>
                      <a:pt x="4019" y="689"/>
                    </a:lnTo>
                    <a:lnTo>
                      <a:pt x="4001" y="580"/>
                    </a:lnTo>
                    <a:lnTo>
                      <a:pt x="3874" y="508"/>
                    </a:lnTo>
                    <a:lnTo>
                      <a:pt x="3748" y="508"/>
                    </a:lnTo>
                    <a:lnTo>
                      <a:pt x="3712" y="490"/>
                    </a:lnTo>
                    <a:lnTo>
                      <a:pt x="3585" y="490"/>
                    </a:lnTo>
                    <a:lnTo>
                      <a:pt x="3422" y="526"/>
                    </a:lnTo>
                    <a:lnTo>
                      <a:pt x="3386" y="616"/>
                    </a:lnTo>
                    <a:lnTo>
                      <a:pt x="3386" y="671"/>
                    </a:lnTo>
                    <a:lnTo>
                      <a:pt x="3404" y="707"/>
                    </a:lnTo>
                    <a:lnTo>
                      <a:pt x="3223" y="1232"/>
                    </a:lnTo>
                    <a:lnTo>
                      <a:pt x="2788" y="1920"/>
                    </a:lnTo>
                    <a:lnTo>
                      <a:pt x="2336" y="2336"/>
                    </a:lnTo>
                    <a:lnTo>
                      <a:pt x="2064" y="2553"/>
                    </a:lnTo>
                    <a:lnTo>
                      <a:pt x="1558" y="2807"/>
                    </a:lnTo>
                    <a:lnTo>
                      <a:pt x="1196" y="2897"/>
                    </a:lnTo>
                    <a:lnTo>
                      <a:pt x="1033" y="2897"/>
                    </a:lnTo>
                    <a:lnTo>
                      <a:pt x="870" y="2879"/>
                    </a:lnTo>
                    <a:lnTo>
                      <a:pt x="598" y="2770"/>
                    </a:lnTo>
                    <a:lnTo>
                      <a:pt x="417" y="2589"/>
                    </a:lnTo>
                    <a:lnTo>
                      <a:pt x="309" y="2354"/>
                    </a:lnTo>
                    <a:lnTo>
                      <a:pt x="309" y="2227"/>
                    </a:lnTo>
                    <a:lnTo>
                      <a:pt x="327" y="2082"/>
                    </a:lnTo>
                    <a:lnTo>
                      <a:pt x="417" y="1811"/>
                    </a:lnTo>
                    <a:lnTo>
                      <a:pt x="761" y="1395"/>
                    </a:lnTo>
                    <a:lnTo>
                      <a:pt x="1123" y="1141"/>
                    </a:lnTo>
                    <a:lnTo>
                      <a:pt x="1648" y="852"/>
                    </a:lnTo>
                    <a:lnTo>
                      <a:pt x="2155" y="671"/>
                    </a:lnTo>
                    <a:lnTo>
                      <a:pt x="2825" y="472"/>
                    </a:lnTo>
                    <a:lnTo>
                      <a:pt x="3639" y="309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0"/>
              <p:cNvSpPr/>
              <p:nvPr/>
            </p:nvSpPr>
            <p:spPr>
              <a:xfrm>
                <a:off x="6014334" y="1452458"/>
                <a:ext cx="85137" cy="13920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4382" extrusionOk="0">
                    <a:moveTo>
                      <a:pt x="182" y="1"/>
                    </a:moveTo>
                    <a:lnTo>
                      <a:pt x="55" y="37"/>
                    </a:lnTo>
                    <a:lnTo>
                      <a:pt x="1" y="37"/>
                    </a:lnTo>
                    <a:lnTo>
                      <a:pt x="55" y="345"/>
                    </a:lnTo>
                    <a:lnTo>
                      <a:pt x="109" y="327"/>
                    </a:lnTo>
                    <a:lnTo>
                      <a:pt x="218" y="308"/>
                    </a:lnTo>
                    <a:lnTo>
                      <a:pt x="345" y="327"/>
                    </a:lnTo>
                    <a:lnTo>
                      <a:pt x="417" y="363"/>
                    </a:lnTo>
                    <a:lnTo>
                      <a:pt x="1051" y="833"/>
                    </a:lnTo>
                    <a:lnTo>
                      <a:pt x="1702" y="1521"/>
                    </a:lnTo>
                    <a:lnTo>
                      <a:pt x="2028" y="1992"/>
                    </a:lnTo>
                    <a:lnTo>
                      <a:pt x="2137" y="2245"/>
                    </a:lnTo>
                    <a:lnTo>
                      <a:pt x="2318" y="2661"/>
                    </a:lnTo>
                    <a:lnTo>
                      <a:pt x="2372" y="3205"/>
                    </a:lnTo>
                    <a:lnTo>
                      <a:pt x="2318" y="3512"/>
                    </a:lnTo>
                    <a:lnTo>
                      <a:pt x="2263" y="3657"/>
                    </a:lnTo>
                    <a:lnTo>
                      <a:pt x="2137" y="3874"/>
                    </a:lnTo>
                    <a:lnTo>
                      <a:pt x="1811" y="4073"/>
                    </a:lnTo>
                    <a:lnTo>
                      <a:pt x="1539" y="4073"/>
                    </a:lnTo>
                    <a:lnTo>
                      <a:pt x="1376" y="4037"/>
                    </a:lnTo>
                    <a:lnTo>
                      <a:pt x="1268" y="4309"/>
                    </a:lnTo>
                    <a:lnTo>
                      <a:pt x="1467" y="4381"/>
                    </a:lnTo>
                    <a:lnTo>
                      <a:pt x="1793" y="4381"/>
                    </a:lnTo>
                    <a:lnTo>
                      <a:pt x="2064" y="4291"/>
                    </a:lnTo>
                    <a:lnTo>
                      <a:pt x="2390" y="4037"/>
                    </a:lnTo>
                    <a:lnTo>
                      <a:pt x="2535" y="3802"/>
                    </a:lnTo>
                    <a:lnTo>
                      <a:pt x="2607" y="3621"/>
                    </a:lnTo>
                    <a:lnTo>
                      <a:pt x="2680" y="3241"/>
                    </a:lnTo>
                    <a:lnTo>
                      <a:pt x="2607" y="2607"/>
                    </a:lnTo>
                    <a:lnTo>
                      <a:pt x="2426" y="2118"/>
                    </a:lnTo>
                    <a:lnTo>
                      <a:pt x="2300" y="1847"/>
                    </a:lnTo>
                    <a:lnTo>
                      <a:pt x="1956" y="1340"/>
                    </a:lnTo>
                    <a:lnTo>
                      <a:pt x="1250" y="616"/>
                    </a:lnTo>
                    <a:lnTo>
                      <a:pt x="598" y="109"/>
                    </a:lnTo>
                    <a:lnTo>
                      <a:pt x="453" y="37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0"/>
              <p:cNvSpPr/>
              <p:nvPr/>
            </p:nvSpPr>
            <p:spPr>
              <a:xfrm>
                <a:off x="6132795" y="520400"/>
                <a:ext cx="253028" cy="254172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8001" extrusionOk="0">
                    <a:moveTo>
                      <a:pt x="2064" y="0"/>
                    </a:moveTo>
                    <a:lnTo>
                      <a:pt x="1231" y="181"/>
                    </a:lnTo>
                    <a:lnTo>
                      <a:pt x="815" y="398"/>
                    </a:lnTo>
                    <a:lnTo>
                      <a:pt x="598" y="634"/>
                    </a:lnTo>
                    <a:lnTo>
                      <a:pt x="254" y="1050"/>
                    </a:lnTo>
                    <a:lnTo>
                      <a:pt x="73" y="1448"/>
                    </a:lnTo>
                    <a:lnTo>
                      <a:pt x="0" y="1792"/>
                    </a:lnTo>
                    <a:lnTo>
                      <a:pt x="37" y="2118"/>
                    </a:lnTo>
                    <a:lnTo>
                      <a:pt x="163" y="2407"/>
                    </a:lnTo>
                    <a:lnTo>
                      <a:pt x="471" y="2824"/>
                    </a:lnTo>
                    <a:lnTo>
                      <a:pt x="1448" y="3493"/>
                    </a:lnTo>
                    <a:lnTo>
                      <a:pt x="2553" y="4073"/>
                    </a:lnTo>
                    <a:lnTo>
                      <a:pt x="3132" y="4453"/>
                    </a:lnTo>
                    <a:lnTo>
                      <a:pt x="3331" y="4652"/>
                    </a:lnTo>
                    <a:lnTo>
                      <a:pt x="3639" y="5086"/>
                    </a:lnTo>
                    <a:lnTo>
                      <a:pt x="4091" y="6136"/>
                    </a:lnTo>
                    <a:lnTo>
                      <a:pt x="4435" y="6933"/>
                    </a:lnTo>
                    <a:lnTo>
                      <a:pt x="4725" y="7385"/>
                    </a:lnTo>
                    <a:lnTo>
                      <a:pt x="5123" y="7747"/>
                    </a:lnTo>
                    <a:lnTo>
                      <a:pt x="5612" y="7964"/>
                    </a:lnTo>
                    <a:lnTo>
                      <a:pt x="5937" y="8000"/>
                    </a:lnTo>
                    <a:lnTo>
                      <a:pt x="6408" y="8000"/>
                    </a:lnTo>
                    <a:lnTo>
                      <a:pt x="7114" y="7838"/>
                    </a:lnTo>
                    <a:lnTo>
                      <a:pt x="7603" y="7457"/>
                    </a:lnTo>
                    <a:lnTo>
                      <a:pt x="7874" y="6933"/>
                    </a:lnTo>
                    <a:lnTo>
                      <a:pt x="7965" y="6263"/>
                    </a:lnTo>
                    <a:lnTo>
                      <a:pt x="7856" y="5485"/>
                    </a:lnTo>
                    <a:lnTo>
                      <a:pt x="7603" y="4652"/>
                    </a:lnTo>
                    <a:lnTo>
                      <a:pt x="7204" y="3801"/>
                    </a:lnTo>
                    <a:lnTo>
                      <a:pt x="6679" y="2950"/>
                    </a:lnTo>
                    <a:lnTo>
                      <a:pt x="6064" y="2136"/>
                    </a:lnTo>
                    <a:lnTo>
                      <a:pt x="5340" y="1412"/>
                    </a:lnTo>
                    <a:lnTo>
                      <a:pt x="4580" y="797"/>
                    </a:lnTo>
                    <a:lnTo>
                      <a:pt x="3765" y="344"/>
                    </a:lnTo>
                    <a:lnTo>
                      <a:pt x="2915" y="54"/>
                    </a:lnTo>
                    <a:lnTo>
                      <a:pt x="20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0"/>
              <p:cNvSpPr/>
              <p:nvPr/>
            </p:nvSpPr>
            <p:spPr>
              <a:xfrm>
                <a:off x="6289759" y="826861"/>
                <a:ext cx="112171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3531" extrusionOk="0">
                    <a:moveTo>
                      <a:pt x="1449" y="1"/>
                    </a:moveTo>
                    <a:lnTo>
                      <a:pt x="942" y="145"/>
                    </a:lnTo>
                    <a:lnTo>
                      <a:pt x="435" y="580"/>
                    </a:lnTo>
                    <a:lnTo>
                      <a:pt x="109" y="1159"/>
                    </a:lnTo>
                    <a:lnTo>
                      <a:pt x="1" y="1829"/>
                    </a:lnTo>
                    <a:lnTo>
                      <a:pt x="128" y="2480"/>
                    </a:lnTo>
                    <a:lnTo>
                      <a:pt x="471" y="3041"/>
                    </a:lnTo>
                    <a:lnTo>
                      <a:pt x="906" y="3331"/>
                    </a:lnTo>
                    <a:lnTo>
                      <a:pt x="1268" y="3458"/>
                    </a:lnTo>
                    <a:lnTo>
                      <a:pt x="1467" y="3494"/>
                    </a:lnTo>
                    <a:lnTo>
                      <a:pt x="1702" y="3530"/>
                    </a:lnTo>
                    <a:lnTo>
                      <a:pt x="2101" y="3530"/>
                    </a:lnTo>
                    <a:lnTo>
                      <a:pt x="2607" y="3403"/>
                    </a:lnTo>
                    <a:lnTo>
                      <a:pt x="3132" y="2969"/>
                    </a:lnTo>
                    <a:lnTo>
                      <a:pt x="3440" y="2372"/>
                    </a:lnTo>
                    <a:lnTo>
                      <a:pt x="3530" y="1684"/>
                    </a:lnTo>
                    <a:lnTo>
                      <a:pt x="3422" y="1014"/>
                    </a:lnTo>
                    <a:lnTo>
                      <a:pt x="3060" y="453"/>
                    </a:lnTo>
                    <a:lnTo>
                      <a:pt x="2625" y="163"/>
                    </a:lnTo>
                    <a:lnTo>
                      <a:pt x="2263" y="55"/>
                    </a:lnTo>
                    <a:lnTo>
                      <a:pt x="2046" y="37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6" name="Google Shape;1886;p50"/>
            <p:cNvGrpSpPr/>
            <p:nvPr/>
          </p:nvGrpSpPr>
          <p:grpSpPr>
            <a:xfrm rot="2447085">
              <a:off x="918579" y="1936365"/>
              <a:ext cx="691919" cy="1920765"/>
              <a:chOff x="5621053" y="396189"/>
              <a:chExt cx="872876" cy="2423098"/>
            </a:xfrm>
          </p:grpSpPr>
          <p:sp>
            <p:nvSpPr>
              <p:cNvPr id="1887" name="Google Shape;1887;p50"/>
              <p:cNvSpPr/>
              <p:nvPr/>
            </p:nvSpPr>
            <p:spPr>
              <a:xfrm>
                <a:off x="5942476" y="1646812"/>
                <a:ext cx="22196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36908" extrusionOk="0">
                    <a:moveTo>
                      <a:pt x="3729" y="1"/>
                    </a:moveTo>
                    <a:lnTo>
                      <a:pt x="3421" y="55"/>
                    </a:lnTo>
                    <a:lnTo>
                      <a:pt x="3494" y="598"/>
                    </a:lnTo>
                    <a:lnTo>
                      <a:pt x="3584" y="1684"/>
                    </a:lnTo>
                    <a:lnTo>
                      <a:pt x="3584" y="2770"/>
                    </a:lnTo>
                    <a:lnTo>
                      <a:pt x="3512" y="3874"/>
                    </a:lnTo>
                    <a:lnTo>
                      <a:pt x="3222" y="5594"/>
                    </a:lnTo>
                    <a:lnTo>
                      <a:pt x="2498" y="8055"/>
                    </a:lnTo>
                    <a:lnTo>
                      <a:pt x="1973" y="9395"/>
                    </a:lnTo>
                    <a:lnTo>
                      <a:pt x="1503" y="10607"/>
                    </a:lnTo>
                    <a:lnTo>
                      <a:pt x="652" y="13105"/>
                    </a:lnTo>
                    <a:lnTo>
                      <a:pt x="199" y="15042"/>
                    </a:lnTo>
                    <a:lnTo>
                      <a:pt x="36" y="16345"/>
                    </a:lnTo>
                    <a:lnTo>
                      <a:pt x="0" y="17685"/>
                    </a:lnTo>
                    <a:lnTo>
                      <a:pt x="109" y="19024"/>
                    </a:lnTo>
                    <a:lnTo>
                      <a:pt x="236" y="19712"/>
                    </a:lnTo>
                    <a:lnTo>
                      <a:pt x="471" y="20671"/>
                    </a:lnTo>
                    <a:lnTo>
                      <a:pt x="1104" y="22517"/>
                    </a:lnTo>
                    <a:lnTo>
                      <a:pt x="2371" y="25142"/>
                    </a:lnTo>
                    <a:lnTo>
                      <a:pt x="3313" y="26807"/>
                    </a:lnTo>
                    <a:lnTo>
                      <a:pt x="3747" y="27604"/>
                    </a:lnTo>
                    <a:lnTo>
                      <a:pt x="4200" y="28418"/>
                    </a:lnTo>
                    <a:lnTo>
                      <a:pt x="4797" y="29540"/>
                    </a:lnTo>
                    <a:lnTo>
                      <a:pt x="5720" y="31731"/>
                    </a:lnTo>
                    <a:lnTo>
                      <a:pt x="6335" y="33830"/>
                    </a:lnTo>
                    <a:lnTo>
                      <a:pt x="6643" y="35876"/>
                    </a:lnTo>
                    <a:lnTo>
                      <a:pt x="6697" y="36907"/>
                    </a:lnTo>
                    <a:lnTo>
                      <a:pt x="6987" y="36907"/>
                    </a:lnTo>
                    <a:lnTo>
                      <a:pt x="6951" y="35857"/>
                    </a:lnTo>
                    <a:lnTo>
                      <a:pt x="6625" y="33776"/>
                    </a:lnTo>
                    <a:lnTo>
                      <a:pt x="5991" y="31640"/>
                    </a:lnTo>
                    <a:lnTo>
                      <a:pt x="5068" y="29414"/>
                    </a:lnTo>
                    <a:lnTo>
                      <a:pt x="4471" y="28273"/>
                    </a:lnTo>
                    <a:lnTo>
                      <a:pt x="4019" y="27459"/>
                    </a:lnTo>
                    <a:lnTo>
                      <a:pt x="3566" y="26662"/>
                    </a:lnTo>
                    <a:lnTo>
                      <a:pt x="2607" y="24961"/>
                    </a:lnTo>
                    <a:lnTo>
                      <a:pt x="1376" y="22391"/>
                    </a:lnTo>
                    <a:lnTo>
                      <a:pt x="760" y="20599"/>
                    </a:lnTo>
                    <a:lnTo>
                      <a:pt x="525" y="19640"/>
                    </a:lnTo>
                    <a:lnTo>
                      <a:pt x="398" y="18988"/>
                    </a:lnTo>
                    <a:lnTo>
                      <a:pt x="290" y="17667"/>
                    </a:lnTo>
                    <a:lnTo>
                      <a:pt x="344" y="16363"/>
                    </a:lnTo>
                    <a:lnTo>
                      <a:pt x="507" y="15078"/>
                    </a:lnTo>
                    <a:lnTo>
                      <a:pt x="941" y="13160"/>
                    </a:lnTo>
                    <a:lnTo>
                      <a:pt x="1774" y="10698"/>
                    </a:lnTo>
                    <a:lnTo>
                      <a:pt x="2263" y="9503"/>
                    </a:lnTo>
                    <a:lnTo>
                      <a:pt x="2788" y="8146"/>
                    </a:lnTo>
                    <a:lnTo>
                      <a:pt x="3512" y="5648"/>
                    </a:lnTo>
                    <a:lnTo>
                      <a:pt x="3801" y="3892"/>
                    </a:lnTo>
                    <a:lnTo>
                      <a:pt x="3892" y="2770"/>
                    </a:lnTo>
                    <a:lnTo>
                      <a:pt x="3892" y="1666"/>
                    </a:lnTo>
                    <a:lnTo>
                      <a:pt x="3801" y="562"/>
                    </a:lnTo>
                    <a:lnTo>
                      <a:pt x="37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50"/>
              <p:cNvSpPr/>
              <p:nvPr/>
            </p:nvSpPr>
            <p:spPr>
              <a:xfrm>
                <a:off x="5948226" y="1451315"/>
                <a:ext cx="235778" cy="2421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7621" extrusionOk="0">
                    <a:moveTo>
                      <a:pt x="4942" y="1"/>
                    </a:moveTo>
                    <a:lnTo>
                      <a:pt x="2009" y="91"/>
                    </a:lnTo>
                    <a:lnTo>
                      <a:pt x="1376" y="2299"/>
                    </a:lnTo>
                    <a:lnTo>
                      <a:pt x="797" y="4616"/>
                    </a:lnTo>
                    <a:lnTo>
                      <a:pt x="326" y="6191"/>
                    </a:lnTo>
                    <a:lnTo>
                      <a:pt x="0" y="7114"/>
                    </a:lnTo>
                    <a:lnTo>
                      <a:pt x="941" y="7349"/>
                    </a:lnTo>
                    <a:lnTo>
                      <a:pt x="2752" y="7621"/>
                    </a:lnTo>
                    <a:lnTo>
                      <a:pt x="4562" y="7603"/>
                    </a:lnTo>
                    <a:lnTo>
                      <a:pt x="6426" y="7277"/>
                    </a:lnTo>
                    <a:lnTo>
                      <a:pt x="7421" y="6987"/>
                    </a:lnTo>
                    <a:lnTo>
                      <a:pt x="6752" y="5286"/>
                    </a:lnTo>
                    <a:lnTo>
                      <a:pt x="5792" y="2933"/>
                    </a:lnTo>
                    <a:lnTo>
                      <a:pt x="5213" y="1105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0"/>
              <p:cNvSpPr/>
              <p:nvPr/>
            </p:nvSpPr>
            <p:spPr>
              <a:xfrm>
                <a:off x="5943048" y="1450171"/>
                <a:ext cx="245563" cy="248422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820" extrusionOk="0">
                    <a:moveTo>
                      <a:pt x="5249" y="0"/>
                    </a:moveTo>
                    <a:lnTo>
                      <a:pt x="4942" y="73"/>
                    </a:lnTo>
                    <a:lnTo>
                      <a:pt x="5340" y="1575"/>
                    </a:lnTo>
                    <a:lnTo>
                      <a:pt x="6173" y="3964"/>
                    </a:lnTo>
                    <a:lnTo>
                      <a:pt x="6625" y="5050"/>
                    </a:lnTo>
                    <a:lnTo>
                      <a:pt x="7005" y="5955"/>
                    </a:lnTo>
                    <a:lnTo>
                      <a:pt x="7385" y="6915"/>
                    </a:lnTo>
                    <a:lnTo>
                      <a:pt x="6516" y="7186"/>
                    </a:lnTo>
                    <a:lnTo>
                      <a:pt x="4815" y="7476"/>
                    </a:lnTo>
                    <a:lnTo>
                      <a:pt x="3096" y="7512"/>
                    </a:lnTo>
                    <a:lnTo>
                      <a:pt x="1304" y="7277"/>
                    </a:lnTo>
                    <a:lnTo>
                      <a:pt x="362" y="7041"/>
                    </a:lnTo>
                    <a:lnTo>
                      <a:pt x="706" y="6046"/>
                    </a:lnTo>
                    <a:lnTo>
                      <a:pt x="1195" y="4326"/>
                    </a:lnTo>
                    <a:lnTo>
                      <a:pt x="1412" y="3494"/>
                    </a:lnTo>
                    <a:lnTo>
                      <a:pt x="1756" y="2082"/>
                    </a:lnTo>
                    <a:lnTo>
                      <a:pt x="2317" y="181"/>
                    </a:lnTo>
                    <a:lnTo>
                      <a:pt x="2028" y="91"/>
                    </a:lnTo>
                    <a:lnTo>
                      <a:pt x="1466" y="2009"/>
                    </a:lnTo>
                    <a:lnTo>
                      <a:pt x="1123" y="3403"/>
                    </a:lnTo>
                    <a:lnTo>
                      <a:pt x="887" y="4308"/>
                    </a:lnTo>
                    <a:lnTo>
                      <a:pt x="399" y="6046"/>
                    </a:lnTo>
                    <a:lnTo>
                      <a:pt x="18" y="7096"/>
                    </a:lnTo>
                    <a:lnTo>
                      <a:pt x="0" y="7150"/>
                    </a:lnTo>
                    <a:lnTo>
                      <a:pt x="37" y="7222"/>
                    </a:lnTo>
                    <a:lnTo>
                      <a:pt x="73" y="7277"/>
                    </a:lnTo>
                    <a:lnTo>
                      <a:pt x="127" y="7295"/>
                    </a:lnTo>
                    <a:lnTo>
                      <a:pt x="1086" y="7530"/>
                    </a:lnTo>
                    <a:lnTo>
                      <a:pt x="2896" y="7802"/>
                    </a:lnTo>
                    <a:lnTo>
                      <a:pt x="3765" y="7820"/>
                    </a:lnTo>
                    <a:lnTo>
                      <a:pt x="4725" y="7802"/>
                    </a:lnTo>
                    <a:lnTo>
                      <a:pt x="6643" y="7458"/>
                    </a:lnTo>
                    <a:lnTo>
                      <a:pt x="7621" y="7150"/>
                    </a:lnTo>
                    <a:lnTo>
                      <a:pt x="7675" y="7132"/>
                    </a:lnTo>
                    <a:lnTo>
                      <a:pt x="7711" y="7078"/>
                    </a:lnTo>
                    <a:lnTo>
                      <a:pt x="7729" y="7023"/>
                    </a:lnTo>
                    <a:lnTo>
                      <a:pt x="7729" y="6969"/>
                    </a:lnTo>
                    <a:lnTo>
                      <a:pt x="7313" y="5901"/>
                    </a:lnTo>
                    <a:lnTo>
                      <a:pt x="6915" y="4942"/>
                    </a:lnTo>
                    <a:lnTo>
                      <a:pt x="6462" y="3856"/>
                    </a:lnTo>
                    <a:lnTo>
                      <a:pt x="5630" y="1503"/>
                    </a:lnTo>
                    <a:lnTo>
                      <a:pt x="5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0"/>
              <p:cNvSpPr/>
              <p:nvPr/>
            </p:nvSpPr>
            <p:spPr>
              <a:xfrm>
                <a:off x="5625627" y="400795"/>
                <a:ext cx="863695" cy="1049979"/>
              </a:xfrm>
              <a:custGeom>
                <a:avLst/>
                <a:gdLst/>
                <a:ahLst/>
                <a:cxnLst/>
                <a:rect l="l" t="t" r="r" b="b"/>
                <a:pathLst>
                  <a:path w="27188" h="33052" extrusionOk="0">
                    <a:moveTo>
                      <a:pt x="12092" y="0"/>
                    </a:moveTo>
                    <a:lnTo>
                      <a:pt x="10445" y="127"/>
                    </a:lnTo>
                    <a:lnTo>
                      <a:pt x="8943" y="417"/>
                    </a:lnTo>
                    <a:lnTo>
                      <a:pt x="7549" y="869"/>
                    </a:lnTo>
                    <a:lnTo>
                      <a:pt x="6300" y="1466"/>
                    </a:lnTo>
                    <a:lnTo>
                      <a:pt x="5160" y="2190"/>
                    </a:lnTo>
                    <a:lnTo>
                      <a:pt x="4128" y="3059"/>
                    </a:lnTo>
                    <a:lnTo>
                      <a:pt x="3241" y="4037"/>
                    </a:lnTo>
                    <a:lnTo>
                      <a:pt x="2445" y="5123"/>
                    </a:lnTo>
                    <a:lnTo>
                      <a:pt x="1775" y="6299"/>
                    </a:lnTo>
                    <a:lnTo>
                      <a:pt x="1214" y="7548"/>
                    </a:lnTo>
                    <a:lnTo>
                      <a:pt x="761" y="8887"/>
                    </a:lnTo>
                    <a:lnTo>
                      <a:pt x="417" y="10263"/>
                    </a:lnTo>
                    <a:lnTo>
                      <a:pt x="182" y="11693"/>
                    </a:lnTo>
                    <a:lnTo>
                      <a:pt x="37" y="13159"/>
                    </a:lnTo>
                    <a:lnTo>
                      <a:pt x="1" y="14662"/>
                    </a:lnTo>
                    <a:lnTo>
                      <a:pt x="55" y="16164"/>
                    </a:lnTo>
                    <a:lnTo>
                      <a:pt x="200" y="17684"/>
                    </a:lnTo>
                    <a:lnTo>
                      <a:pt x="435" y="19187"/>
                    </a:lnTo>
                    <a:lnTo>
                      <a:pt x="779" y="20671"/>
                    </a:lnTo>
                    <a:lnTo>
                      <a:pt x="1196" y="22119"/>
                    </a:lnTo>
                    <a:lnTo>
                      <a:pt x="1702" y="23531"/>
                    </a:lnTo>
                    <a:lnTo>
                      <a:pt x="2282" y="24870"/>
                    </a:lnTo>
                    <a:lnTo>
                      <a:pt x="2951" y="26173"/>
                    </a:lnTo>
                    <a:lnTo>
                      <a:pt x="3693" y="27386"/>
                    </a:lnTo>
                    <a:lnTo>
                      <a:pt x="4526" y="28508"/>
                    </a:lnTo>
                    <a:lnTo>
                      <a:pt x="5413" y="29522"/>
                    </a:lnTo>
                    <a:lnTo>
                      <a:pt x="6390" y="30445"/>
                    </a:lnTo>
                    <a:lnTo>
                      <a:pt x="7422" y="31241"/>
                    </a:lnTo>
                    <a:lnTo>
                      <a:pt x="8526" y="31893"/>
                    </a:lnTo>
                    <a:lnTo>
                      <a:pt x="9685" y="32418"/>
                    </a:lnTo>
                    <a:lnTo>
                      <a:pt x="10915" y="32780"/>
                    </a:lnTo>
                    <a:lnTo>
                      <a:pt x="11567" y="32889"/>
                    </a:lnTo>
                    <a:lnTo>
                      <a:pt x="12526" y="33015"/>
                    </a:lnTo>
                    <a:lnTo>
                      <a:pt x="14336" y="33051"/>
                    </a:lnTo>
                    <a:lnTo>
                      <a:pt x="16002" y="32852"/>
                    </a:lnTo>
                    <a:lnTo>
                      <a:pt x="17522" y="32418"/>
                    </a:lnTo>
                    <a:lnTo>
                      <a:pt x="18916" y="31803"/>
                    </a:lnTo>
                    <a:lnTo>
                      <a:pt x="20183" y="31006"/>
                    </a:lnTo>
                    <a:lnTo>
                      <a:pt x="21341" y="30047"/>
                    </a:lnTo>
                    <a:lnTo>
                      <a:pt x="22355" y="28961"/>
                    </a:lnTo>
                    <a:lnTo>
                      <a:pt x="23278" y="27748"/>
                    </a:lnTo>
                    <a:lnTo>
                      <a:pt x="24074" y="26445"/>
                    </a:lnTo>
                    <a:lnTo>
                      <a:pt x="24780" y="25087"/>
                    </a:lnTo>
                    <a:lnTo>
                      <a:pt x="25378" y="23657"/>
                    </a:lnTo>
                    <a:lnTo>
                      <a:pt x="26102" y="21485"/>
                    </a:lnTo>
                    <a:lnTo>
                      <a:pt x="26771" y="18589"/>
                    </a:lnTo>
                    <a:lnTo>
                      <a:pt x="26970" y="17214"/>
                    </a:lnTo>
                    <a:lnTo>
                      <a:pt x="27097" y="16236"/>
                    </a:lnTo>
                    <a:lnTo>
                      <a:pt x="27188" y="14354"/>
                    </a:lnTo>
                    <a:lnTo>
                      <a:pt x="27133" y="12562"/>
                    </a:lnTo>
                    <a:lnTo>
                      <a:pt x="26916" y="10879"/>
                    </a:lnTo>
                    <a:lnTo>
                      <a:pt x="26554" y="9286"/>
                    </a:lnTo>
                    <a:lnTo>
                      <a:pt x="26047" y="7820"/>
                    </a:lnTo>
                    <a:lnTo>
                      <a:pt x="25396" y="6462"/>
                    </a:lnTo>
                    <a:lnTo>
                      <a:pt x="24617" y="5213"/>
                    </a:lnTo>
                    <a:lnTo>
                      <a:pt x="23694" y="4091"/>
                    </a:lnTo>
                    <a:lnTo>
                      <a:pt x="22644" y="3095"/>
                    </a:lnTo>
                    <a:lnTo>
                      <a:pt x="21468" y="2245"/>
                    </a:lnTo>
                    <a:lnTo>
                      <a:pt x="20183" y="1503"/>
                    </a:lnTo>
                    <a:lnTo>
                      <a:pt x="18771" y="923"/>
                    </a:lnTo>
                    <a:lnTo>
                      <a:pt x="17251" y="471"/>
                    </a:lnTo>
                    <a:lnTo>
                      <a:pt x="15622" y="181"/>
                    </a:lnTo>
                    <a:lnTo>
                      <a:pt x="13884" y="36"/>
                    </a:lnTo>
                    <a:lnTo>
                      <a:pt x="12979" y="18"/>
                    </a:lnTo>
                    <a:lnTo>
                      <a:pt x="1209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0"/>
              <p:cNvSpPr/>
              <p:nvPr/>
            </p:nvSpPr>
            <p:spPr>
              <a:xfrm>
                <a:off x="5621053" y="396189"/>
                <a:ext cx="865982" cy="1059764"/>
              </a:xfrm>
              <a:custGeom>
                <a:avLst/>
                <a:gdLst/>
                <a:ahLst/>
                <a:cxnLst/>
                <a:rect l="l" t="t" r="r" b="b"/>
                <a:pathLst>
                  <a:path w="27260" h="33360" extrusionOk="0">
                    <a:moveTo>
                      <a:pt x="12526" y="0"/>
                    </a:moveTo>
                    <a:lnTo>
                      <a:pt x="11874" y="19"/>
                    </a:lnTo>
                    <a:lnTo>
                      <a:pt x="10607" y="127"/>
                    </a:lnTo>
                    <a:lnTo>
                      <a:pt x="9394" y="326"/>
                    </a:lnTo>
                    <a:lnTo>
                      <a:pt x="8254" y="652"/>
                    </a:lnTo>
                    <a:lnTo>
                      <a:pt x="7168" y="1068"/>
                    </a:lnTo>
                    <a:lnTo>
                      <a:pt x="6154" y="1593"/>
                    </a:lnTo>
                    <a:lnTo>
                      <a:pt x="5213" y="2209"/>
                    </a:lnTo>
                    <a:lnTo>
                      <a:pt x="4344" y="2933"/>
                    </a:lnTo>
                    <a:lnTo>
                      <a:pt x="3548" y="3747"/>
                    </a:lnTo>
                    <a:lnTo>
                      <a:pt x="2824" y="4634"/>
                    </a:lnTo>
                    <a:lnTo>
                      <a:pt x="2172" y="5630"/>
                    </a:lnTo>
                    <a:lnTo>
                      <a:pt x="1611" y="6716"/>
                    </a:lnTo>
                    <a:lnTo>
                      <a:pt x="1122" y="7874"/>
                    </a:lnTo>
                    <a:lnTo>
                      <a:pt x="706" y="9123"/>
                    </a:lnTo>
                    <a:lnTo>
                      <a:pt x="398" y="10462"/>
                    </a:lnTo>
                    <a:lnTo>
                      <a:pt x="163" y="11856"/>
                    </a:lnTo>
                    <a:lnTo>
                      <a:pt x="91" y="12598"/>
                    </a:lnTo>
                    <a:lnTo>
                      <a:pt x="18" y="13431"/>
                    </a:lnTo>
                    <a:lnTo>
                      <a:pt x="0" y="15114"/>
                    </a:lnTo>
                    <a:lnTo>
                      <a:pt x="91" y="16816"/>
                    </a:lnTo>
                    <a:lnTo>
                      <a:pt x="290" y="18499"/>
                    </a:lnTo>
                    <a:lnTo>
                      <a:pt x="616" y="20200"/>
                    </a:lnTo>
                    <a:lnTo>
                      <a:pt x="1050" y="21848"/>
                    </a:lnTo>
                    <a:lnTo>
                      <a:pt x="1611" y="23458"/>
                    </a:lnTo>
                    <a:lnTo>
                      <a:pt x="2263" y="24997"/>
                    </a:lnTo>
                    <a:lnTo>
                      <a:pt x="3023" y="26463"/>
                    </a:lnTo>
                    <a:lnTo>
                      <a:pt x="3874" y="27821"/>
                    </a:lnTo>
                    <a:lnTo>
                      <a:pt x="4833" y="29070"/>
                    </a:lnTo>
                    <a:lnTo>
                      <a:pt x="5883" y="30192"/>
                    </a:lnTo>
                    <a:lnTo>
                      <a:pt x="7023" y="31169"/>
                    </a:lnTo>
                    <a:lnTo>
                      <a:pt x="8236" y="31984"/>
                    </a:lnTo>
                    <a:lnTo>
                      <a:pt x="9557" y="32617"/>
                    </a:lnTo>
                    <a:lnTo>
                      <a:pt x="10951" y="33052"/>
                    </a:lnTo>
                    <a:lnTo>
                      <a:pt x="11675" y="33178"/>
                    </a:lnTo>
                    <a:lnTo>
                      <a:pt x="12779" y="33323"/>
                    </a:lnTo>
                    <a:lnTo>
                      <a:pt x="13829" y="33359"/>
                    </a:lnTo>
                    <a:lnTo>
                      <a:pt x="14770" y="33323"/>
                    </a:lnTo>
                    <a:lnTo>
                      <a:pt x="16562" y="33052"/>
                    </a:lnTo>
                    <a:lnTo>
                      <a:pt x="18245" y="32509"/>
                    </a:lnTo>
                    <a:lnTo>
                      <a:pt x="19802" y="31694"/>
                    </a:lnTo>
                    <a:lnTo>
                      <a:pt x="20544" y="31169"/>
                    </a:lnTo>
                    <a:lnTo>
                      <a:pt x="20997" y="30807"/>
                    </a:lnTo>
                    <a:lnTo>
                      <a:pt x="21847" y="30047"/>
                    </a:lnTo>
                    <a:lnTo>
                      <a:pt x="22607" y="29214"/>
                    </a:lnTo>
                    <a:lnTo>
                      <a:pt x="23295" y="28327"/>
                    </a:lnTo>
                    <a:lnTo>
                      <a:pt x="24218" y="26916"/>
                    </a:lnTo>
                    <a:lnTo>
                      <a:pt x="25214" y="24961"/>
                    </a:lnTo>
                    <a:lnTo>
                      <a:pt x="25974" y="23006"/>
                    </a:lnTo>
                    <a:lnTo>
                      <a:pt x="26535" y="21124"/>
                    </a:lnTo>
                    <a:lnTo>
                      <a:pt x="27096" y="18608"/>
                    </a:lnTo>
                    <a:lnTo>
                      <a:pt x="27259" y="17377"/>
                    </a:lnTo>
                    <a:lnTo>
                      <a:pt x="26970" y="17341"/>
                    </a:lnTo>
                    <a:lnTo>
                      <a:pt x="26789" y="18553"/>
                    </a:lnTo>
                    <a:lnTo>
                      <a:pt x="26246" y="21033"/>
                    </a:lnTo>
                    <a:lnTo>
                      <a:pt x="25703" y="22879"/>
                    </a:lnTo>
                    <a:lnTo>
                      <a:pt x="24942" y="24816"/>
                    </a:lnTo>
                    <a:lnTo>
                      <a:pt x="23965" y="26753"/>
                    </a:lnTo>
                    <a:lnTo>
                      <a:pt x="22752" y="28581"/>
                    </a:lnTo>
                    <a:lnTo>
                      <a:pt x="21630" y="29830"/>
                    </a:lnTo>
                    <a:lnTo>
                      <a:pt x="20816" y="30572"/>
                    </a:lnTo>
                    <a:lnTo>
                      <a:pt x="20363" y="30934"/>
                    </a:lnTo>
                    <a:lnTo>
                      <a:pt x="19911" y="31260"/>
                    </a:lnTo>
                    <a:lnTo>
                      <a:pt x="18951" y="31821"/>
                    </a:lnTo>
                    <a:lnTo>
                      <a:pt x="17974" y="32291"/>
                    </a:lnTo>
                    <a:lnTo>
                      <a:pt x="16924" y="32635"/>
                    </a:lnTo>
                    <a:lnTo>
                      <a:pt x="15838" y="32889"/>
                    </a:lnTo>
                    <a:lnTo>
                      <a:pt x="14716" y="33034"/>
                    </a:lnTo>
                    <a:lnTo>
                      <a:pt x="13557" y="33052"/>
                    </a:lnTo>
                    <a:lnTo>
                      <a:pt x="12345" y="32979"/>
                    </a:lnTo>
                    <a:lnTo>
                      <a:pt x="11729" y="32889"/>
                    </a:lnTo>
                    <a:lnTo>
                      <a:pt x="11005" y="32762"/>
                    </a:lnTo>
                    <a:lnTo>
                      <a:pt x="9648" y="32328"/>
                    </a:lnTo>
                    <a:lnTo>
                      <a:pt x="8363" y="31712"/>
                    </a:lnTo>
                    <a:lnTo>
                      <a:pt x="7168" y="30916"/>
                    </a:lnTo>
                    <a:lnTo>
                      <a:pt x="6046" y="29956"/>
                    </a:lnTo>
                    <a:lnTo>
                      <a:pt x="5014" y="28852"/>
                    </a:lnTo>
                    <a:lnTo>
                      <a:pt x="4091" y="27622"/>
                    </a:lnTo>
                    <a:lnTo>
                      <a:pt x="3240" y="26282"/>
                    </a:lnTo>
                    <a:lnTo>
                      <a:pt x="2498" y="24834"/>
                    </a:lnTo>
                    <a:lnTo>
                      <a:pt x="1865" y="23314"/>
                    </a:lnTo>
                    <a:lnTo>
                      <a:pt x="1340" y="21739"/>
                    </a:lnTo>
                    <a:lnTo>
                      <a:pt x="905" y="20110"/>
                    </a:lnTo>
                    <a:lnTo>
                      <a:pt x="579" y="18445"/>
                    </a:lnTo>
                    <a:lnTo>
                      <a:pt x="380" y="16761"/>
                    </a:lnTo>
                    <a:lnTo>
                      <a:pt x="290" y="15096"/>
                    </a:lnTo>
                    <a:lnTo>
                      <a:pt x="326" y="13449"/>
                    </a:lnTo>
                    <a:lnTo>
                      <a:pt x="380" y="12634"/>
                    </a:lnTo>
                    <a:lnTo>
                      <a:pt x="471" y="11892"/>
                    </a:lnTo>
                    <a:lnTo>
                      <a:pt x="706" y="10481"/>
                    </a:lnTo>
                    <a:lnTo>
                      <a:pt x="1032" y="9141"/>
                    </a:lnTo>
                    <a:lnTo>
                      <a:pt x="1430" y="7892"/>
                    </a:lnTo>
                    <a:lnTo>
                      <a:pt x="1937" y="6734"/>
                    </a:lnTo>
                    <a:lnTo>
                      <a:pt x="2516" y="5666"/>
                    </a:lnTo>
                    <a:lnTo>
                      <a:pt x="3186" y="4670"/>
                    </a:lnTo>
                    <a:lnTo>
                      <a:pt x="3928" y="3783"/>
                    </a:lnTo>
                    <a:lnTo>
                      <a:pt x="4742" y="2987"/>
                    </a:lnTo>
                    <a:lnTo>
                      <a:pt x="5629" y="2299"/>
                    </a:lnTo>
                    <a:lnTo>
                      <a:pt x="6607" y="1702"/>
                    </a:lnTo>
                    <a:lnTo>
                      <a:pt x="7639" y="1213"/>
                    </a:lnTo>
                    <a:lnTo>
                      <a:pt x="8743" y="815"/>
                    </a:lnTo>
                    <a:lnTo>
                      <a:pt x="9919" y="543"/>
                    </a:lnTo>
                    <a:lnTo>
                      <a:pt x="11150" y="362"/>
                    </a:lnTo>
                    <a:lnTo>
                      <a:pt x="12435" y="308"/>
                    </a:lnTo>
                    <a:lnTo>
                      <a:pt x="13105" y="308"/>
                    </a:lnTo>
                    <a:lnTo>
                      <a:pt x="13123" y="19"/>
                    </a:lnTo>
                    <a:lnTo>
                      <a:pt x="128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50"/>
              <p:cNvSpPr/>
              <p:nvPr/>
            </p:nvSpPr>
            <p:spPr>
              <a:xfrm>
                <a:off x="5991906" y="396761"/>
                <a:ext cx="502022" cy="1059192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33342" extrusionOk="0">
                    <a:moveTo>
                      <a:pt x="1431" y="1"/>
                    </a:moveTo>
                    <a:lnTo>
                      <a:pt x="1449" y="290"/>
                    </a:lnTo>
                    <a:lnTo>
                      <a:pt x="1558" y="290"/>
                    </a:lnTo>
                    <a:lnTo>
                      <a:pt x="2390" y="308"/>
                    </a:lnTo>
                    <a:lnTo>
                      <a:pt x="4019" y="453"/>
                    </a:lnTo>
                    <a:lnTo>
                      <a:pt x="5558" y="725"/>
                    </a:lnTo>
                    <a:lnTo>
                      <a:pt x="7006" y="1123"/>
                    </a:lnTo>
                    <a:lnTo>
                      <a:pt x="8345" y="1666"/>
                    </a:lnTo>
                    <a:lnTo>
                      <a:pt x="9594" y="2317"/>
                    </a:lnTo>
                    <a:lnTo>
                      <a:pt x="10734" y="3114"/>
                    </a:lnTo>
                    <a:lnTo>
                      <a:pt x="11784" y="4037"/>
                    </a:lnTo>
                    <a:lnTo>
                      <a:pt x="12255" y="4544"/>
                    </a:lnTo>
                    <a:lnTo>
                      <a:pt x="12744" y="5141"/>
                    </a:lnTo>
                    <a:lnTo>
                      <a:pt x="13594" y="6408"/>
                    </a:lnTo>
                    <a:lnTo>
                      <a:pt x="14300" y="7784"/>
                    </a:lnTo>
                    <a:lnTo>
                      <a:pt x="14825" y="9286"/>
                    </a:lnTo>
                    <a:lnTo>
                      <a:pt x="15223" y="10915"/>
                    </a:lnTo>
                    <a:lnTo>
                      <a:pt x="15440" y="12616"/>
                    </a:lnTo>
                    <a:lnTo>
                      <a:pt x="15513" y="14426"/>
                    </a:lnTo>
                    <a:lnTo>
                      <a:pt x="15404" y="16345"/>
                    </a:lnTo>
                    <a:lnTo>
                      <a:pt x="15296" y="17323"/>
                    </a:lnTo>
                    <a:lnTo>
                      <a:pt x="15115" y="18535"/>
                    </a:lnTo>
                    <a:lnTo>
                      <a:pt x="14572" y="21015"/>
                    </a:lnTo>
                    <a:lnTo>
                      <a:pt x="14029" y="22861"/>
                    </a:lnTo>
                    <a:lnTo>
                      <a:pt x="13268" y="24798"/>
                    </a:lnTo>
                    <a:lnTo>
                      <a:pt x="12291" y="26735"/>
                    </a:lnTo>
                    <a:lnTo>
                      <a:pt x="11078" y="28563"/>
                    </a:lnTo>
                    <a:lnTo>
                      <a:pt x="9956" y="29812"/>
                    </a:lnTo>
                    <a:lnTo>
                      <a:pt x="9142" y="30554"/>
                    </a:lnTo>
                    <a:lnTo>
                      <a:pt x="8689" y="30916"/>
                    </a:lnTo>
                    <a:lnTo>
                      <a:pt x="8237" y="31242"/>
                    </a:lnTo>
                    <a:lnTo>
                      <a:pt x="7277" y="31803"/>
                    </a:lnTo>
                    <a:lnTo>
                      <a:pt x="6300" y="32273"/>
                    </a:lnTo>
                    <a:lnTo>
                      <a:pt x="5250" y="32617"/>
                    </a:lnTo>
                    <a:lnTo>
                      <a:pt x="4164" y="32871"/>
                    </a:lnTo>
                    <a:lnTo>
                      <a:pt x="3042" y="33016"/>
                    </a:lnTo>
                    <a:lnTo>
                      <a:pt x="1883" y="33034"/>
                    </a:lnTo>
                    <a:lnTo>
                      <a:pt x="671" y="32961"/>
                    </a:lnTo>
                    <a:lnTo>
                      <a:pt x="55" y="32871"/>
                    </a:lnTo>
                    <a:lnTo>
                      <a:pt x="1" y="33160"/>
                    </a:lnTo>
                    <a:lnTo>
                      <a:pt x="1105" y="33305"/>
                    </a:lnTo>
                    <a:lnTo>
                      <a:pt x="2155" y="33341"/>
                    </a:lnTo>
                    <a:lnTo>
                      <a:pt x="3096" y="33305"/>
                    </a:lnTo>
                    <a:lnTo>
                      <a:pt x="4888" y="33034"/>
                    </a:lnTo>
                    <a:lnTo>
                      <a:pt x="6571" y="32491"/>
                    </a:lnTo>
                    <a:lnTo>
                      <a:pt x="8128" y="31676"/>
                    </a:lnTo>
                    <a:lnTo>
                      <a:pt x="8870" y="31151"/>
                    </a:lnTo>
                    <a:lnTo>
                      <a:pt x="9323" y="30789"/>
                    </a:lnTo>
                    <a:lnTo>
                      <a:pt x="10173" y="30029"/>
                    </a:lnTo>
                    <a:lnTo>
                      <a:pt x="10933" y="29196"/>
                    </a:lnTo>
                    <a:lnTo>
                      <a:pt x="11621" y="28309"/>
                    </a:lnTo>
                    <a:lnTo>
                      <a:pt x="12544" y="26898"/>
                    </a:lnTo>
                    <a:lnTo>
                      <a:pt x="13540" y="24943"/>
                    </a:lnTo>
                    <a:lnTo>
                      <a:pt x="14300" y="22988"/>
                    </a:lnTo>
                    <a:lnTo>
                      <a:pt x="14861" y="21106"/>
                    </a:lnTo>
                    <a:lnTo>
                      <a:pt x="15422" y="18590"/>
                    </a:lnTo>
                    <a:lnTo>
                      <a:pt x="15585" y="17359"/>
                    </a:lnTo>
                    <a:lnTo>
                      <a:pt x="15712" y="16363"/>
                    </a:lnTo>
                    <a:lnTo>
                      <a:pt x="15802" y="14426"/>
                    </a:lnTo>
                    <a:lnTo>
                      <a:pt x="15748" y="12580"/>
                    </a:lnTo>
                    <a:lnTo>
                      <a:pt x="15513" y="10825"/>
                    </a:lnTo>
                    <a:lnTo>
                      <a:pt x="15115" y="9196"/>
                    </a:lnTo>
                    <a:lnTo>
                      <a:pt x="14572" y="7657"/>
                    </a:lnTo>
                    <a:lnTo>
                      <a:pt x="13848" y="6245"/>
                    </a:lnTo>
                    <a:lnTo>
                      <a:pt x="12979" y="4942"/>
                    </a:lnTo>
                    <a:lnTo>
                      <a:pt x="12472" y="4345"/>
                    </a:lnTo>
                    <a:lnTo>
                      <a:pt x="11983" y="3820"/>
                    </a:lnTo>
                    <a:lnTo>
                      <a:pt x="10933" y="2878"/>
                    </a:lnTo>
                    <a:lnTo>
                      <a:pt x="9757" y="2064"/>
                    </a:lnTo>
                    <a:lnTo>
                      <a:pt x="8490" y="1394"/>
                    </a:lnTo>
                    <a:lnTo>
                      <a:pt x="7114" y="833"/>
                    </a:lnTo>
                    <a:lnTo>
                      <a:pt x="5630" y="435"/>
                    </a:lnTo>
                    <a:lnTo>
                      <a:pt x="4073" y="145"/>
                    </a:lnTo>
                    <a:lnTo>
                      <a:pt x="2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50"/>
              <p:cNvSpPr/>
              <p:nvPr/>
            </p:nvSpPr>
            <p:spPr>
              <a:xfrm>
                <a:off x="5900480" y="1453602"/>
                <a:ext cx="194385" cy="138062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4346" extrusionOk="0">
                    <a:moveTo>
                      <a:pt x="3585" y="1"/>
                    </a:moveTo>
                    <a:lnTo>
                      <a:pt x="2752" y="182"/>
                    </a:lnTo>
                    <a:lnTo>
                      <a:pt x="2046" y="399"/>
                    </a:lnTo>
                    <a:lnTo>
                      <a:pt x="1539" y="580"/>
                    </a:lnTo>
                    <a:lnTo>
                      <a:pt x="960" y="888"/>
                    </a:lnTo>
                    <a:lnTo>
                      <a:pt x="743" y="1051"/>
                    </a:lnTo>
                    <a:lnTo>
                      <a:pt x="381" y="1358"/>
                    </a:lnTo>
                    <a:lnTo>
                      <a:pt x="146" y="1684"/>
                    </a:lnTo>
                    <a:lnTo>
                      <a:pt x="19" y="2028"/>
                    </a:lnTo>
                    <a:lnTo>
                      <a:pt x="1" y="2209"/>
                    </a:lnTo>
                    <a:lnTo>
                      <a:pt x="19" y="2408"/>
                    </a:lnTo>
                    <a:lnTo>
                      <a:pt x="146" y="2752"/>
                    </a:lnTo>
                    <a:lnTo>
                      <a:pt x="417" y="3006"/>
                    </a:lnTo>
                    <a:lnTo>
                      <a:pt x="779" y="3169"/>
                    </a:lnTo>
                    <a:lnTo>
                      <a:pt x="1015" y="3187"/>
                    </a:lnTo>
                    <a:lnTo>
                      <a:pt x="1214" y="3205"/>
                    </a:lnTo>
                    <a:lnTo>
                      <a:pt x="1648" y="3096"/>
                    </a:lnTo>
                    <a:lnTo>
                      <a:pt x="2245" y="2807"/>
                    </a:lnTo>
                    <a:lnTo>
                      <a:pt x="2553" y="2553"/>
                    </a:lnTo>
                    <a:lnTo>
                      <a:pt x="3006" y="2137"/>
                    </a:lnTo>
                    <a:lnTo>
                      <a:pt x="3476" y="1449"/>
                    </a:lnTo>
                    <a:lnTo>
                      <a:pt x="3657" y="960"/>
                    </a:lnTo>
                    <a:lnTo>
                      <a:pt x="3639" y="1069"/>
                    </a:lnTo>
                    <a:lnTo>
                      <a:pt x="3639" y="1196"/>
                    </a:lnTo>
                    <a:lnTo>
                      <a:pt x="3621" y="1648"/>
                    </a:lnTo>
                    <a:lnTo>
                      <a:pt x="3675" y="2553"/>
                    </a:lnTo>
                    <a:lnTo>
                      <a:pt x="3838" y="3078"/>
                    </a:lnTo>
                    <a:lnTo>
                      <a:pt x="4019" y="3531"/>
                    </a:lnTo>
                    <a:lnTo>
                      <a:pt x="4381" y="4001"/>
                    </a:lnTo>
                    <a:lnTo>
                      <a:pt x="4689" y="4200"/>
                    </a:lnTo>
                    <a:lnTo>
                      <a:pt x="4852" y="4273"/>
                    </a:lnTo>
                    <a:lnTo>
                      <a:pt x="5051" y="4345"/>
                    </a:lnTo>
                    <a:lnTo>
                      <a:pt x="5377" y="4345"/>
                    </a:lnTo>
                    <a:lnTo>
                      <a:pt x="5648" y="4255"/>
                    </a:lnTo>
                    <a:lnTo>
                      <a:pt x="5974" y="4001"/>
                    </a:lnTo>
                    <a:lnTo>
                      <a:pt x="6119" y="3766"/>
                    </a:lnTo>
                    <a:lnTo>
                      <a:pt x="5847" y="3621"/>
                    </a:lnTo>
                    <a:lnTo>
                      <a:pt x="5721" y="3838"/>
                    </a:lnTo>
                    <a:lnTo>
                      <a:pt x="5395" y="4037"/>
                    </a:lnTo>
                    <a:lnTo>
                      <a:pt x="5123" y="4037"/>
                    </a:lnTo>
                    <a:lnTo>
                      <a:pt x="4960" y="4001"/>
                    </a:lnTo>
                    <a:lnTo>
                      <a:pt x="4689" y="3874"/>
                    </a:lnTo>
                    <a:lnTo>
                      <a:pt x="4273" y="3368"/>
                    </a:lnTo>
                    <a:lnTo>
                      <a:pt x="4128" y="2988"/>
                    </a:lnTo>
                    <a:lnTo>
                      <a:pt x="3983" y="2499"/>
                    </a:lnTo>
                    <a:lnTo>
                      <a:pt x="3929" y="1648"/>
                    </a:lnTo>
                    <a:lnTo>
                      <a:pt x="3947" y="1214"/>
                    </a:lnTo>
                    <a:lnTo>
                      <a:pt x="3947" y="996"/>
                    </a:lnTo>
                    <a:lnTo>
                      <a:pt x="3947" y="779"/>
                    </a:lnTo>
                    <a:lnTo>
                      <a:pt x="4001" y="743"/>
                    </a:lnTo>
                    <a:lnTo>
                      <a:pt x="4019" y="689"/>
                    </a:lnTo>
                    <a:lnTo>
                      <a:pt x="4001" y="580"/>
                    </a:lnTo>
                    <a:lnTo>
                      <a:pt x="3874" y="508"/>
                    </a:lnTo>
                    <a:lnTo>
                      <a:pt x="3748" y="508"/>
                    </a:lnTo>
                    <a:lnTo>
                      <a:pt x="3712" y="490"/>
                    </a:lnTo>
                    <a:lnTo>
                      <a:pt x="3585" y="490"/>
                    </a:lnTo>
                    <a:lnTo>
                      <a:pt x="3422" y="526"/>
                    </a:lnTo>
                    <a:lnTo>
                      <a:pt x="3386" y="616"/>
                    </a:lnTo>
                    <a:lnTo>
                      <a:pt x="3386" y="671"/>
                    </a:lnTo>
                    <a:lnTo>
                      <a:pt x="3404" y="707"/>
                    </a:lnTo>
                    <a:lnTo>
                      <a:pt x="3223" y="1232"/>
                    </a:lnTo>
                    <a:lnTo>
                      <a:pt x="2788" y="1920"/>
                    </a:lnTo>
                    <a:lnTo>
                      <a:pt x="2336" y="2336"/>
                    </a:lnTo>
                    <a:lnTo>
                      <a:pt x="2064" y="2553"/>
                    </a:lnTo>
                    <a:lnTo>
                      <a:pt x="1558" y="2807"/>
                    </a:lnTo>
                    <a:lnTo>
                      <a:pt x="1196" y="2897"/>
                    </a:lnTo>
                    <a:lnTo>
                      <a:pt x="1033" y="2897"/>
                    </a:lnTo>
                    <a:lnTo>
                      <a:pt x="870" y="2879"/>
                    </a:lnTo>
                    <a:lnTo>
                      <a:pt x="598" y="2770"/>
                    </a:lnTo>
                    <a:lnTo>
                      <a:pt x="417" y="2589"/>
                    </a:lnTo>
                    <a:lnTo>
                      <a:pt x="309" y="2354"/>
                    </a:lnTo>
                    <a:lnTo>
                      <a:pt x="309" y="2227"/>
                    </a:lnTo>
                    <a:lnTo>
                      <a:pt x="327" y="2082"/>
                    </a:lnTo>
                    <a:lnTo>
                      <a:pt x="417" y="1811"/>
                    </a:lnTo>
                    <a:lnTo>
                      <a:pt x="761" y="1395"/>
                    </a:lnTo>
                    <a:lnTo>
                      <a:pt x="1123" y="1141"/>
                    </a:lnTo>
                    <a:lnTo>
                      <a:pt x="1648" y="852"/>
                    </a:lnTo>
                    <a:lnTo>
                      <a:pt x="2155" y="671"/>
                    </a:lnTo>
                    <a:lnTo>
                      <a:pt x="2825" y="472"/>
                    </a:lnTo>
                    <a:lnTo>
                      <a:pt x="3639" y="309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50"/>
              <p:cNvSpPr/>
              <p:nvPr/>
            </p:nvSpPr>
            <p:spPr>
              <a:xfrm>
                <a:off x="6014334" y="1452458"/>
                <a:ext cx="85137" cy="13920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4382" extrusionOk="0">
                    <a:moveTo>
                      <a:pt x="182" y="1"/>
                    </a:moveTo>
                    <a:lnTo>
                      <a:pt x="55" y="37"/>
                    </a:lnTo>
                    <a:lnTo>
                      <a:pt x="1" y="37"/>
                    </a:lnTo>
                    <a:lnTo>
                      <a:pt x="55" y="345"/>
                    </a:lnTo>
                    <a:lnTo>
                      <a:pt x="109" y="327"/>
                    </a:lnTo>
                    <a:lnTo>
                      <a:pt x="218" y="308"/>
                    </a:lnTo>
                    <a:lnTo>
                      <a:pt x="345" y="327"/>
                    </a:lnTo>
                    <a:lnTo>
                      <a:pt x="417" y="363"/>
                    </a:lnTo>
                    <a:lnTo>
                      <a:pt x="1051" y="833"/>
                    </a:lnTo>
                    <a:lnTo>
                      <a:pt x="1702" y="1521"/>
                    </a:lnTo>
                    <a:lnTo>
                      <a:pt x="2028" y="1992"/>
                    </a:lnTo>
                    <a:lnTo>
                      <a:pt x="2137" y="2245"/>
                    </a:lnTo>
                    <a:lnTo>
                      <a:pt x="2318" y="2661"/>
                    </a:lnTo>
                    <a:lnTo>
                      <a:pt x="2372" y="3205"/>
                    </a:lnTo>
                    <a:lnTo>
                      <a:pt x="2318" y="3512"/>
                    </a:lnTo>
                    <a:lnTo>
                      <a:pt x="2263" y="3657"/>
                    </a:lnTo>
                    <a:lnTo>
                      <a:pt x="2137" y="3874"/>
                    </a:lnTo>
                    <a:lnTo>
                      <a:pt x="1811" y="4073"/>
                    </a:lnTo>
                    <a:lnTo>
                      <a:pt x="1539" y="4073"/>
                    </a:lnTo>
                    <a:lnTo>
                      <a:pt x="1376" y="4037"/>
                    </a:lnTo>
                    <a:lnTo>
                      <a:pt x="1268" y="4309"/>
                    </a:lnTo>
                    <a:lnTo>
                      <a:pt x="1467" y="4381"/>
                    </a:lnTo>
                    <a:lnTo>
                      <a:pt x="1793" y="4381"/>
                    </a:lnTo>
                    <a:lnTo>
                      <a:pt x="2064" y="4291"/>
                    </a:lnTo>
                    <a:lnTo>
                      <a:pt x="2390" y="4037"/>
                    </a:lnTo>
                    <a:lnTo>
                      <a:pt x="2535" y="3802"/>
                    </a:lnTo>
                    <a:lnTo>
                      <a:pt x="2607" y="3621"/>
                    </a:lnTo>
                    <a:lnTo>
                      <a:pt x="2680" y="3241"/>
                    </a:lnTo>
                    <a:lnTo>
                      <a:pt x="2607" y="2607"/>
                    </a:lnTo>
                    <a:lnTo>
                      <a:pt x="2426" y="2118"/>
                    </a:lnTo>
                    <a:lnTo>
                      <a:pt x="2300" y="1847"/>
                    </a:lnTo>
                    <a:lnTo>
                      <a:pt x="1956" y="1340"/>
                    </a:lnTo>
                    <a:lnTo>
                      <a:pt x="1250" y="616"/>
                    </a:lnTo>
                    <a:lnTo>
                      <a:pt x="598" y="109"/>
                    </a:lnTo>
                    <a:lnTo>
                      <a:pt x="453" y="37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50"/>
              <p:cNvSpPr/>
              <p:nvPr/>
            </p:nvSpPr>
            <p:spPr>
              <a:xfrm>
                <a:off x="6132795" y="520400"/>
                <a:ext cx="253028" cy="254172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8001" extrusionOk="0">
                    <a:moveTo>
                      <a:pt x="2064" y="0"/>
                    </a:moveTo>
                    <a:lnTo>
                      <a:pt x="1231" y="181"/>
                    </a:lnTo>
                    <a:lnTo>
                      <a:pt x="815" y="398"/>
                    </a:lnTo>
                    <a:lnTo>
                      <a:pt x="598" y="634"/>
                    </a:lnTo>
                    <a:lnTo>
                      <a:pt x="254" y="1050"/>
                    </a:lnTo>
                    <a:lnTo>
                      <a:pt x="73" y="1448"/>
                    </a:lnTo>
                    <a:lnTo>
                      <a:pt x="0" y="1792"/>
                    </a:lnTo>
                    <a:lnTo>
                      <a:pt x="37" y="2118"/>
                    </a:lnTo>
                    <a:lnTo>
                      <a:pt x="163" y="2407"/>
                    </a:lnTo>
                    <a:lnTo>
                      <a:pt x="471" y="2824"/>
                    </a:lnTo>
                    <a:lnTo>
                      <a:pt x="1448" y="3493"/>
                    </a:lnTo>
                    <a:lnTo>
                      <a:pt x="2553" y="4073"/>
                    </a:lnTo>
                    <a:lnTo>
                      <a:pt x="3132" y="4453"/>
                    </a:lnTo>
                    <a:lnTo>
                      <a:pt x="3331" y="4652"/>
                    </a:lnTo>
                    <a:lnTo>
                      <a:pt x="3639" y="5086"/>
                    </a:lnTo>
                    <a:lnTo>
                      <a:pt x="4091" y="6136"/>
                    </a:lnTo>
                    <a:lnTo>
                      <a:pt x="4435" y="6933"/>
                    </a:lnTo>
                    <a:lnTo>
                      <a:pt x="4725" y="7385"/>
                    </a:lnTo>
                    <a:lnTo>
                      <a:pt x="5123" y="7747"/>
                    </a:lnTo>
                    <a:lnTo>
                      <a:pt x="5612" y="7964"/>
                    </a:lnTo>
                    <a:lnTo>
                      <a:pt x="5937" y="8000"/>
                    </a:lnTo>
                    <a:lnTo>
                      <a:pt x="6408" y="8000"/>
                    </a:lnTo>
                    <a:lnTo>
                      <a:pt x="7114" y="7838"/>
                    </a:lnTo>
                    <a:lnTo>
                      <a:pt x="7603" y="7457"/>
                    </a:lnTo>
                    <a:lnTo>
                      <a:pt x="7874" y="6933"/>
                    </a:lnTo>
                    <a:lnTo>
                      <a:pt x="7965" y="6263"/>
                    </a:lnTo>
                    <a:lnTo>
                      <a:pt x="7856" y="5485"/>
                    </a:lnTo>
                    <a:lnTo>
                      <a:pt x="7603" y="4652"/>
                    </a:lnTo>
                    <a:lnTo>
                      <a:pt x="7204" y="3801"/>
                    </a:lnTo>
                    <a:lnTo>
                      <a:pt x="6679" y="2950"/>
                    </a:lnTo>
                    <a:lnTo>
                      <a:pt x="6064" y="2136"/>
                    </a:lnTo>
                    <a:lnTo>
                      <a:pt x="5340" y="1412"/>
                    </a:lnTo>
                    <a:lnTo>
                      <a:pt x="4580" y="797"/>
                    </a:lnTo>
                    <a:lnTo>
                      <a:pt x="3765" y="344"/>
                    </a:lnTo>
                    <a:lnTo>
                      <a:pt x="2915" y="54"/>
                    </a:lnTo>
                    <a:lnTo>
                      <a:pt x="20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50"/>
              <p:cNvSpPr/>
              <p:nvPr/>
            </p:nvSpPr>
            <p:spPr>
              <a:xfrm>
                <a:off x="6289759" y="826861"/>
                <a:ext cx="112171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3531" extrusionOk="0">
                    <a:moveTo>
                      <a:pt x="1449" y="1"/>
                    </a:moveTo>
                    <a:lnTo>
                      <a:pt x="942" y="145"/>
                    </a:lnTo>
                    <a:lnTo>
                      <a:pt x="435" y="580"/>
                    </a:lnTo>
                    <a:lnTo>
                      <a:pt x="109" y="1159"/>
                    </a:lnTo>
                    <a:lnTo>
                      <a:pt x="1" y="1829"/>
                    </a:lnTo>
                    <a:lnTo>
                      <a:pt x="128" y="2480"/>
                    </a:lnTo>
                    <a:lnTo>
                      <a:pt x="471" y="3041"/>
                    </a:lnTo>
                    <a:lnTo>
                      <a:pt x="906" y="3331"/>
                    </a:lnTo>
                    <a:lnTo>
                      <a:pt x="1268" y="3458"/>
                    </a:lnTo>
                    <a:lnTo>
                      <a:pt x="1467" y="3494"/>
                    </a:lnTo>
                    <a:lnTo>
                      <a:pt x="1702" y="3530"/>
                    </a:lnTo>
                    <a:lnTo>
                      <a:pt x="2101" y="3530"/>
                    </a:lnTo>
                    <a:lnTo>
                      <a:pt x="2607" y="3403"/>
                    </a:lnTo>
                    <a:lnTo>
                      <a:pt x="3132" y="2969"/>
                    </a:lnTo>
                    <a:lnTo>
                      <a:pt x="3440" y="2372"/>
                    </a:lnTo>
                    <a:lnTo>
                      <a:pt x="3530" y="1684"/>
                    </a:lnTo>
                    <a:lnTo>
                      <a:pt x="3422" y="1014"/>
                    </a:lnTo>
                    <a:lnTo>
                      <a:pt x="3060" y="453"/>
                    </a:lnTo>
                    <a:lnTo>
                      <a:pt x="2625" y="163"/>
                    </a:lnTo>
                    <a:lnTo>
                      <a:pt x="2263" y="55"/>
                    </a:lnTo>
                    <a:lnTo>
                      <a:pt x="2046" y="37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7" name="Google Shape;1897;p50"/>
          <p:cNvGrpSpPr/>
          <p:nvPr/>
        </p:nvGrpSpPr>
        <p:grpSpPr>
          <a:xfrm rot="-1353989">
            <a:off x="7815544" y="2380367"/>
            <a:ext cx="691922" cy="1920772"/>
            <a:chOff x="5621053" y="396189"/>
            <a:chExt cx="872876" cy="2423098"/>
          </a:xfrm>
        </p:grpSpPr>
        <p:sp>
          <p:nvSpPr>
            <p:cNvPr id="1898" name="Google Shape;1898;p50"/>
            <p:cNvSpPr/>
            <p:nvPr/>
          </p:nvSpPr>
          <p:spPr>
            <a:xfrm>
              <a:off x="5942476" y="1646812"/>
              <a:ext cx="221960" cy="1172475"/>
            </a:xfrm>
            <a:custGeom>
              <a:avLst/>
              <a:gdLst/>
              <a:ahLst/>
              <a:cxnLst/>
              <a:rect l="l" t="t" r="r" b="b"/>
              <a:pathLst>
                <a:path w="6987" h="36908" extrusionOk="0">
                  <a:moveTo>
                    <a:pt x="3729" y="1"/>
                  </a:moveTo>
                  <a:lnTo>
                    <a:pt x="3421" y="55"/>
                  </a:lnTo>
                  <a:lnTo>
                    <a:pt x="3494" y="598"/>
                  </a:lnTo>
                  <a:lnTo>
                    <a:pt x="3584" y="1684"/>
                  </a:lnTo>
                  <a:lnTo>
                    <a:pt x="3584" y="2770"/>
                  </a:lnTo>
                  <a:lnTo>
                    <a:pt x="3512" y="3874"/>
                  </a:lnTo>
                  <a:lnTo>
                    <a:pt x="3222" y="5594"/>
                  </a:lnTo>
                  <a:lnTo>
                    <a:pt x="2498" y="8055"/>
                  </a:lnTo>
                  <a:lnTo>
                    <a:pt x="1973" y="9395"/>
                  </a:lnTo>
                  <a:lnTo>
                    <a:pt x="1503" y="10607"/>
                  </a:lnTo>
                  <a:lnTo>
                    <a:pt x="652" y="13105"/>
                  </a:lnTo>
                  <a:lnTo>
                    <a:pt x="199" y="15042"/>
                  </a:lnTo>
                  <a:lnTo>
                    <a:pt x="36" y="16345"/>
                  </a:lnTo>
                  <a:lnTo>
                    <a:pt x="0" y="17685"/>
                  </a:lnTo>
                  <a:lnTo>
                    <a:pt x="109" y="19024"/>
                  </a:lnTo>
                  <a:lnTo>
                    <a:pt x="236" y="19712"/>
                  </a:lnTo>
                  <a:lnTo>
                    <a:pt x="471" y="20671"/>
                  </a:lnTo>
                  <a:lnTo>
                    <a:pt x="1104" y="22517"/>
                  </a:lnTo>
                  <a:lnTo>
                    <a:pt x="2371" y="25142"/>
                  </a:lnTo>
                  <a:lnTo>
                    <a:pt x="3313" y="26807"/>
                  </a:lnTo>
                  <a:lnTo>
                    <a:pt x="3747" y="27604"/>
                  </a:lnTo>
                  <a:lnTo>
                    <a:pt x="4200" y="28418"/>
                  </a:lnTo>
                  <a:lnTo>
                    <a:pt x="4797" y="29540"/>
                  </a:lnTo>
                  <a:lnTo>
                    <a:pt x="5720" y="31731"/>
                  </a:lnTo>
                  <a:lnTo>
                    <a:pt x="6335" y="33830"/>
                  </a:lnTo>
                  <a:lnTo>
                    <a:pt x="6643" y="35876"/>
                  </a:lnTo>
                  <a:lnTo>
                    <a:pt x="6697" y="36907"/>
                  </a:lnTo>
                  <a:lnTo>
                    <a:pt x="6987" y="36907"/>
                  </a:lnTo>
                  <a:lnTo>
                    <a:pt x="6951" y="35857"/>
                  </a:lnTo>
                  <a:lnTo>
                    <a:pt x="6625" y="33776"/>
                  </a:lnTo>
                  <a:lnTo>
                    <a:pt x="5991" y="31640"/>
                  </a:lnTo>
                  <a:lnTo>
                    <a:pt x="5068" y="29414"/>
                  </a:lnTo>
                  <a:lnTo>
                    <a:pt x="4471" y="28273"/>
                  </a:lnTo>
                  <a:lnTo>
                    <a:pt x="4019" y="27459"/>
                  </a:lnTo>
                  <a:lnTo>
                    <a:pt x="3566" y="26662"/>
                  </a:lnTo>
                  <a:lnTo>
                    <a:pt x="2607" y="24961"/>
                  </a:lnTo>
                  <a:lnTo>
                    <a:pt x="1376" y="22391"/>
                  </a:lnTo>
                  <a:lnTo>
                    <a:pt x="760" y="20599"/>
                  </a:lnTo>
                  <a:lnTo>
                    <a:pt x="525" y="19640"/>
                  </a:lnTo>
                  <a:lnTo>
                    <a:pt x="398" y="18988"/>
                  </a:lnTo>
                  <a:lnTo>
                    <a:pt x="290" y="17667"/>
                  </a:lnTo>
                  <a:lnTo>
                    <a:pt x="344" y="16363"/>
                  </a:lnTo>
                  <a:lnTo>
                    <a:pt x="507" y="15078"/>
                  </a:lnTo>
                  <a:lnTo>
                    <a:pt x="941" y="13160"/>
                  </a:lnTo>
                  <a:lnTo>
                    <a:pt x="1774" y="10698"/>
                  </a:lnTo>
                  <a:lnTo>
                    <a:pt x="2263" y="9503"/>
                  </a:lnTo>
                  <a:lnTo>
                    <a:pt x="2788" y="8146"/>
                  </a:lnTo>
                  <a:lnTo>
                    <a:pt x="3512" y="5648"/>
                  </a:lnTo>
                  <a:lnTo>
                    <a:pt x="3801" y="3892"/>
                  </a:lnTo>
                  <a:lnTo>
                    <a:pt x="3892" y="2770"/>
                  </a:lnTo>
                  <a:lnTo>
                    <a:pt x="3892" y="1666"/>
                  </a:lnTo>
                  <a:lnTo>
                    <a:pt x="3801" y="562"/>
                  </a:lnTo>
                  <a:lnTo>
                    <a:pt x="37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0"/>
            <p:cNvSpPr/>
            <p:nvPr/>
          </p:nvSpPr>
          <p:spPr>
            <a:xfrm>
              <a:off x="5948226" y="1451315"/>
              <a:ext cx="235778" cy="242100"/>
            </a:xfrm>
            <a:custGeom>
              <a:avLst/>
              <a:gdLst/>
              <a:ahLst/>
              <a:cxnLst/>
              <a:rect l="l" t="t" r="r" b="b"/>
              <a:pathLst>
                <a:path w="7422" h="7621" extrusionOk="0">
                  <a:moveTo>
                    <a:pt x="4942" y="1"/>
                  </a:moveTo>
                  <a:lnTo>
                    <a:pt x="2009" y="91"/>
                  </a:lnTo>
                  <a:lnTo>
                    <a:pt x="1376" y="2299"/>
                  </a:lnTo>
                  <a:lnTo>
                    <a:pt x="797" y="4616"/>
                  </a:lnTo>
                  <a:lnTo>
                    <a:pt x="326" y="6191"/>
                  </a:lnTo>
                  <a:lnTo>
                    <a:pt x="0" y="7114"/>
                  </a:lnTo>
                  <a:lnTo>
                    <a:pt x="941" y="7349"/>
                  </a:lnTo>
                  <a:lnTo>
                    <a:pt x="2752" y="7621"/>
                  </a:lnTo>
                  <a:lnTo>
                    <a:pt x="4562" y="7603"/>
                  </a:lnTo>
                  <a:lnTo>
                    <a:pt x="6426" y="7277"/>
                  </a:lnTo>
                  <a:lnTo>
                    <a:pt x="7421" y="6987"/>
                  </a:lnTo>
                  <a:lnTo>
                    <a:pt x="6752" y="5286"/>
                  </a:lnTo>
                  <a:lnTo>
                    <a:pt x="5792" y="2933"/>
                  </a:lnTo>
                  <a:lnTo>
                    <a:pt x="5213" y="1105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0"/>
            <p:cNvSpPr/>
            <p:nvPr/>
          </p:nvSpPr>
          <p:spPr>
            <a:xfrm>
              <a:off x="5943048" y="1450171"/>
              <a:ext cx="245563" cy="248422"/>
            </a:xfrm>
            <a:custGeom>
              <a:avLst/>
              <a:gdLst/>
              <a:ahLst/>
              <a:cxnLst/>
              <a:rect l="l" t="t" r="r" b="b"/>
              <a:pathLst>
                <a:path w="7730" h="7820" extrusionOk="0">
                  <a:moveTo>
                    <a:pt x="5249" y="0"/>
                  </a:moveTo>
                  <a:lnTo>
                    <a:pt x="4942" y="73"/>
                  </a:lnTo>
                  <a:lnTo>
                    <a:pt x="5340" y="1575"/>
                  </a:lnTo>
                  <a:lnTo>
                    <a:pt x="6173" y="3964"/>
                  </a:lnTo>
                  <a:lnTo>
                    <a:pt x="6625" y="5050"/>
                  </a:lnTo>
                  <a:lnTo>
                    <a:pt x="7005" y="5955"/>
                  </a:lnTo>
                  <a:lnTo>
                    <a:pt x="7385" y="6915"/>
                  </a:lnTo>
                  <a:lnTo>
                    <a:pt x="6516" y="7186"/>
                  </a:lnTo>
                  <a:lnTo>
                    <a:pt x="4815" y="7476"/>
                  </a:lnTo>
                  <a:lnTo>
                    <a:pt x="3096" y="7512"/>
                  </a:lnTo>
                  <a:lnTo>
                    <a:pt x="1304" y="7277"/>
                  </a:lnTo>
                  <a:lnTo>
                    <a:pt x="362" y="7041"/>
                  </a:lnTo>
                  <a:lnTo>
                    <a:pt x="706" y="6046"/>
                  </a:lnTo>
                  <a:lnTo>
                    <a:pt x="1195" y="4326"/>
                  </a:lnTo>
                  <a:lnTo>
                    <a:pt x="1412" y="3494"/>
                  </a:lnTo>
                  <a:lnTo>
                    <a:pt x="1756" y="2082"/>
                  </a:lnTo>
                  <a:lnTo>
                    <a:pt x="2317" y="181"/>
                  </a:lnTo>
                  <a:lnTo>
                    <a:pt x="2028" y="91"/>
                  </a:lnTo>
                  <a:lnTo>
                    <a:pt x="1466" y="2009"/>
                  </a:lnTo>
                  <a:lnTo>
                    <a:pt x="1123" y="3403"/>
                  </a:lnTo>
                  <a:lnTo>
                    <a:pt x="887" y="4308"/>
                  </a:lnTo>
                  <a:lnTo>
                    <a:pt x="399" y="6046"/>
                  </a:lnTo>
                  <a:lnTo>
                    <a:pt x="18" y="7096"/>
                  </a:lnTo>
                  <a:lnTo>
                    <a:pt x="0" y="7150"/>
                  </a:lnTo>
                  <a:lnTo>
                    <a:pt x="37" y="7222"/>
                  </a:lnTo>
                  <a:lnTo>
                    <a:pt x="73" y="7277"/>
                  </a:lnTo>
                  <a:lnTo>
                    <a:pt x="127" y="7295"/>
                  </a:lnTo>
                  <a:lnTo>
                    <a:pt x="1086" y="7530"/>
                  </a:lnTo>
                  <a:lnTo>
                    <a:pt x="2896" y="7802"/>
                  </a:lnTo>
                  <a:lnTo>
                    <a:pt x="3765" y="7820"/>
                  </a:lnTo>
                  <a:lnTo>
                    <a:pt x="4725" y="7802"/>
                  </a:lnTo>
                  <a:lnTo>
                    <a:pt x="6643" y="7458"/>
                  </a:lnTo>
                  <a:lnTo>
                    <a:pt x="7621" y="7150"/>
                  </a:lnTo>
                  <a:lnTo>
                    <a:pt x="7675" y="7132"/>
                  </a:lnTo>
                  <a:lnTo>
                    <a:pt x="7711" y="7078"/>
                  </a:lnTo>
                  <a:lnTo>
                    <a:pt x="7729" y="7023"/>
                  </a:lnTo>
                  <a:lnTo>
                    <a:pt x="7729" y="6969"/>
                  </a:lnTo>
                  <a:lnTo>
                    <a:pt x="7313" y="5901"/>
                  </a:lnTo>
                  <a:lnTo>
                    <a:pt x="6915" y="4942"/>
                  </a:lnTo>
                  <a:lnTo>
                    <a:pt x="6462" y="3856"/>
                  </a:lnTo>
                  <a:lnTo>
                    <a:pt x="5630" y="1503"/>
                  </a:lnTo>
                  <a:lnTo>
                    <a:pt x="5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0"/>
            <p:cNvSpPr/>
            <p:nvPr/>
          </p:nvSpPr>
          <p:spPr>
            <a:xfrm>
              <a:off x="5625627" y="400795"/>
              <a:ext cx="863695" cy="1049979"/>
            </a:xfrm>
            <a:custGeom>
              <a:avLst/>
              <a:gdLst/>
              <a:ahLst/>
              <a:cxnLst/>
              <a:rect l="l" t="t" r="r" b="b"/>
              <a:pathLst>
                <a:path w="27188" h="33052" extrusionOk="0">
                  <a:moveTo>
                    <a:pt x="12092" y="0"/>
                  </a:moveTo>
                  <a:lnTo>
                    <a:pt x="10445" y="127"/>
                  </a:lnTo>
                  <a:lnTo>
                    <a:pt x="8943" y="417"/>
                  </a:lnTo>
                  <a:lnTo>
                    <a:pt x="7549" y="869"/>
                  </a:lnTo>
                  <a:lnTo>
                    <a:pt x="6300" y="1466"/>
                  </a:lnTo>
                  <a:lnTo>
                    <a:pt x="5160" y="2190"/>
                  </a:lnTo>
                  <a:lnTo>
                    <a:pt x="4128" y="3059"/>
                  </a:lnTo>
                  <a:lnTo>
                    <a:pt x="3241" y="4037"/>
                  </a:lnTo>
                  <a:lnTo>
                    <a:pt x="2445" y="5123"/>
                  </a:lnTo>
                  <a:lnTo>
                    <a:pt x="1775" y="6299"/>
                  </a:lnTo>
                  <a:lnTo>
                    <a:pt x="1214" y="7548"/>
                  </a:lnTo>
                  <a:lnTo>
                    <a:pt x="761" y="8887"/>
                  </a:lnTo>
                  <a:lnTo>
                    <a:pt x="417" y="10263"/>
                  </a:lnTo>
                  <a:lnTo>
                    <a:pt x="182" y="11693"/>
                  </a:lnTo>
                  <a:lnTo>
                    <a:pt x="37" y="13159"/>
                  </a:lnTo>
                  <a:lnTo>
                    <a:pt x="1" y="14662"/>
                  </a:lnTo>
                  <a:lnTo>
                    <a:pt x="55" y="16164"/>
                  </a:lnTo>
                  <a:lnTo>
                    <a:pt x="200" y="17684"/>
                  </a:lnTo>
                  <a:lnTo>
                    <a:pt x="435" y="19187"/>
                  </a:lnTo>
                  <a:lnTo>
                    <a:pt x="779" y="20671"/>
                  </a:lnTo>
                  <a:lnTo>
                    <a:pt x="1196" y="22119"/>
                  </a:lnTo>
                  <a:lnTo>
                    <a:pt x="1702" y="23531"/>
                  </a:lnTo>
                  <a:lnTo>
                    <a:pt x="2282" y="24870"/>
                  </a:lnTo>
                  <a:lnTo>
                    <a:pt x="2951" y="26173"/>
                  </a:lnTo>
                  <a:lnTo>
                    <a:pt x="3693" y="27386"/>
                  </a:lnTo>
                  <a:lnTo>
                    <a:pt x="4526" y="28508"/>
                  </a:lnTo>
                  <a:lnTo>
                    <a:pt x="5413" y="29522"/>
                  </a:lnTo>
                  <a:lnTo>
                    <a:pt x="6390" y="30445"/>
                  </a:lnTo>
                  <a:lnTo>
                    <a:pt x="7422" y="31241"/>
                  </a:lnTo>
                  <a:lnTo>
                    <a:pt x="8526" y="31893"/>
                  </a:lnTo>
                  <a:lnTo>
                    <a:pt x="9685" y="32418"/>
                  </a:lnTo>
                  <a:lnTo>
                    <a:pt x="10915" y="32780"/>
                  </a:lnTo>
                  <a:lnTo>
                    <a:pt x="11567" y="32889"/>
                  </a:lnTo>
                  <a:lnTo>
                    <a:pt x="12526" y="33015"/>
                  </a:lnTo>
                  <a:lnTo>
                    <a:pt x="14336" y="33051"/>
                  </a:lnTo>
                  <a:lnTo>
                    <a:pt x="16002" y="32852"/>
                  </a:lnTo>
                  <a:lnTo>
                    <a:pt x="17522" y="32418"/>
                  </a:lnTo>
                  <a:lnTo>
                    <a:pt x="18916" y="31803"/>
                  </a:lnTo>
                  <a:lnTo>
                    <a:pt x="20183" y="31006"/>
                  </a:lnTo>
                  <a:lnTo>
                    <a:pt x="21341" y="30047"/>
                  </a:lnTo>
                  <a:lnTo>
                    <a:pt x="22355" y="28961"/>
                  </a:lnTo>
                  <a:lnTo>
                    <a:pt x="23278" y="27748"/>
                  </a:lnTo>
                  <a:lnTo>
                    <a:pt x="24074" y="26445"/>
                  </a:lnTo>
                  <a:lnTo>
                    <a:pt x="24780" y="25087"/>
                  </a:lnTo>
                  <a:lnTo>
                    <a:pt x="25378" y="23657"/>
                  </a:lnTo>
                  <a:lnTo>
                    <a:pt x="26102" y="21485"/>
                  </a:lnTo>
                  <a:lnTo>
                    <a:pt x="26771" y="18589"/>
                  </a:lnTo>
                  <a:lnTo>
                    <a:pt x="26970" y="17214"/>
                  </a:lnTo>
                  <a:lnTo>
                    <a:pt x="27097" y="16236"/>
                  </a:lnTo>
                  <a:lnTo>
                    <a:pt x="27188" y="14354"/>
                  </a:lnTo>
                  <a:lnTo>
                    <a:pt x="27133" y="12562"/>
                  </a:lnTo>
                  <a:lnTo>
                    <a:pt x="26916" y="10879"/>
                  </a:lnTo>
                  <a:lnTo>
                    <a:pt x="26554" y="9286"/>
                  </a:lnTo>
                  <a:lnTo>
                    <a:pt x="26047" y="7820"/>
                  </a:lnTo>
                  <a:lnTo>
                    <a:pt x="25396" y="6462"/>
                  </a:lnTo>
                  <a:lnTo>
                    <a:pt x="24617" y="5213"/>
                  </a:lnTo>
                  <a:lnTo>
                    <a:pt x="23694" y="4091"/>
                  </a:lnTo>
                  <a:lnTo>
                    <a:pt x="22644" y="3095"/>
                  </a:lnTo>
                  <a:lnTo>
                    <a:pt x="21468" y="2245"/>
                  </a:lnTo>
                  <a:lnTo>
                    <a:pt x="20183" y="1503"/>
                  </a:lnTo>
                  <a:lnTo>
                    <a:pt x="18771" y="923"/>
                  </a:lnTo>
                  <a:lnTo>
                    <a:pt x="17251" y="471"/>
                  </a:lnTo>
                  <a:lnTo>
                    <a:pt x="15622" y="181"/>
                  </a:lnTo>
                  <a:lnTo>
                    <a:pt x="13884" y="36"/>
                  </a:lnTo>
                  <a:lnTo>
                    <a:pt x="12979" y="18"/>
                  </a:lnTo>
                  <a:lnTo>
                    <a:pt x="120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0"/>
            <p:cNvSpPr/>
            <p:nvPr/>
          </p:nvSpPr>
          <p:spPr>
            <a:xfrm>
              <a:off x="5621053" y="396189"/>
              <a:ext cx="865982" cy="1059764"/>
            </a:xfrm>
            <a:custGeom>
              <a:avLst/>
              <a:gdLst/>
              <a:ahLst/>
              <a:cxnLst/>
              <a:rect l="l" t="t" r="r" b="b"/>
              <a:pathLst>
                <a:path w="27260" h="33360" extrusionOk="0">
                  <a:moveTo>
                    <a:pt x="12526" y="0"/>
                  </a:moveTo>
                  <a:lnTo>
                    <a:pt x="11874" y="19"/>
                  </a:lnTo>
                  <a:lnTo>
                    <a:pt x="10607" y="127"/>
                  </a:lnTo>
                  <a:lnTo>
                    <a:pt x="9394" y="326"/>
                  </a:lnTo>
                  <a:lnTo>
                    <a:pt x="8254" y="652"/>
                  </a:lnTo>
                  <a:lnTo>
                    <a:pt x="7168" y="1068"/>
                  </a:lnTo>
                  <a:lnTo>
                    <a:pt x="6154" y="1593"/>
                  </a:lnTo>
                  <a:lnTo>
                    <a:pt x="5213" y="2209"/>
                  </a:lnTo>
                  <a:lnTo>
                    <a:pt x="4344" y="2933"/>
                  </a:lnTo>
                  <a:lnTo>
                    <a:pt x="3548" y="3747"/>
                  </a:lnTo>
                  <a:lnTo>
                    <a:pt x="2824" y="4634"/>
                  </a:lnTo>
                  <a:lnTo>
                    <a:pt x="2172" y="5630"/>
                  </a:lnTo>
                  <a:lnTo>
                    <a:pt x="1611" y="6716"/>
                  </a:lnTo>
                  <a:lnTo>
                    <a:pt x="1122" y="7874"/>
                  </a:lnTo>
                  <a:lnTo>
                    <a:pt x="706" y="9123"/>
                  </a:lnTo>
                  <a:lnTo>
                    <a:pt x="398" y="10462"/>
                  </a:lnTo>
                  <a:lnTo>
                    <a:pt x="163" y="11856"/>
                  </a:lnTo>
                  <a:lnTo>
                    <a:pt x="91" y="12598"/>
                  </a:lnTo>
                  <a:lnTo>
                    <a:pt x="18" y="13431"/>
                  </a:lnTo>
                  <a:lnTo>
                    <a:pt x="0" y="15114"/>
                  </a:lnTo>
                  <a:lnTo>
                    <a:pt x="91" y="16816"/>
                  </a:lnTo>
                  <a:lnTo>
                    <a:pt x="290" y="18499"/>
                  </a:lnTo>
                  <a:lnTo>
                    <a:pt x="616" y="20200"/>
                  </a:lnTo>
                  <a:lnTo>
                    <a:pt x="1050" y="21848"/>
                  </a:lnTo>
                  <a:lnTo>
                    <a:pt x="1611" y="23458"/>
                  </a:lnTo>
                  <a:lnTo>
                    <a:pt x="2263" y="24997"/>
                  </a:lnTo>
                  <a:lnTo>
                    <a:pt x="3023" y="26463"/>
                  </a:lnTo>
                  <a:lnTo>
                    <a:pt x="3874" y="27821"/>
                  </a:lnTo>
                  <a:lnTo>
                    <a:pt x="4833" y="29070"/>
                  </a:lnTo>
                  <a:lnTo>
                    <a:pt x="5883" y="30192"/>
                  </a:lnTo>
                  <a:lnTo>
                    <a:pt x="7023" y="31169"/>
                  </a:lnTo>
                  <a:lnTo>
                    <a:pt x="8236" y="31984"/>
                  </a:lnTo>
                  <a:lnTo>
                    <a:pt x="9557" y="32617"/>
                  </a:lnTo>
                  <a:lnTo>
                    <a:pt x="10951" y="33052"/>
                  </a:lnTo>
                  <a:lnTo>
                    <a:pt x="11675" y="33178"/>
                  </a:lnTo>
                  <a:lnTo>
                    <a:pt x="12779" y="33323"/>
                  </a:lnTo>
                  <a:lnTo>
                    <a:pt x="13829" y="33359"/>
                  </a:lnTo>
                  <a:lnTo>
                    <a:pt x="14770" y="33323"/>
                  </a:lnTo>
                  <a:lnTo>
                    <a:pt x="16562" y="33052"/>
                  </a:lnTo>
                  <a:lnTo>
                    <a:pt x="18245" y="32509"/>
                  </a:lnTo>
                  <a:lnTo>
                    <a:pt x="19802" y="31694"/>
                  </a:lnTo>
                  <a:lnTo>
                    <a:pt x="20544" y="31169"/>
                  </a:lnTo>
                  <a:lnTo>
                    <a:pt x="20997" y="30807"/>
                  </a:lnTo>
                  <a:lnTo>
                    <a:pt x="21847" y="30047"/>
                  </a:lnTo>
                  <a:lnTo>
                    <a:pt x="22607" y="29214"/>
                  </a:lnTo>
                  <a:lnTo>
                    <a:pt x="23295" y="28327"/>
                  </a:lnTo>
                  <a:lnTo>
                    <a:pt x="24218" y="26916"/>
                  </a:lnTo>
                  <a:lnTo>
                    <a:pt x="25214" y="24961"/>
                  </a:lnTo>
                  <a:lnTo>
                    <a:pt x="25974" y="23006"/>
                  </a:lnTo>
                  <a:lnTo>
                    <a:pt x="26535" y="21124"/>
                  </a:lnTo>
                  <a:lnTo>
                    <a:pt x="27096" y="18608"/>
                  </a:lnTo>
                  <a:lnTo>
                    <a:pt x="27259" y="17377"/>
                  </a:lnTo>
                  <a:lnTo>
                    <a:pt x="26970" y="17341"/>
                  </a:lnTo>
                  <a:lnTo>
                    <a:pt x="26789" y="18553"/>
                  </a:lnTo>
                  <a:lnTo>
                    <a:pt x="26246" y="21033"/>
                  </a:lnTo>
                  <a:lnTo>
                    <a:pt x="25703" y="22879"/>
                  </a:lnTo>
                  <a:lnTo>
                    <a:pt x="24942" y="24816"/>
                  </a:lnTo>
                  <a:lnTo>
                    <a:pt x="23965" y="26753"/>
                  </a:lnTo>
                  <a:lnTo>
                    <a:pt x="22752" y="28581"/>
                  </a:lnTo>
                  <a:lnTo>
                    <a:pt x="21630" y="29830"/>
                  </a:lnTo>
                  <a:lnTo>
                    <a:pt x="20816" y="30572"/>
                  </a:lnTo>
                  <a:lnTo>
                    <a:pt x="20363" y="30934"/>
                  </a:lnTo>
                  <a:lnTo>
                    <a:pt x="19911" y="31260"/>
                  </a:lnTo>
                  <a:lnTo>
                    <a:pt x="18951" y="31821"/>
                  </a:lnTo>
                  <a:lnTo>
                    <a:pt x="17974" y="32291"/>
                  </a:lnTo>
                  <a:lnTo>
                    <a:pt x="16924" y="32635"/>
                  </a:lnTo>
                  <a:lnTo>
                    <a:pt x="15838" y="32889"/>
                  </a:lnTo>
                  <a:lnTo>
                    <a:pt x="14716" y="33034"/>
                  </a:lnTo>
                  <a:lnTo>
                    <a:pt x="13557" y="33052"/>
                  </a:lnTo>
                  <a:lnTo>
                    <a:pt x="12345" y="32979"/>
                  </a:lnTo>
                  <a:lnTo>
                    <a:pt x="11729" y="32889"/>
                  </a:lnTo>
                  <a:lnTo>
                    <a:pt x="11005" y="32762"/>
                  </a:lnTo>
                  <a:lnTo>
                    <a:pt x="9648" y="32328"/>
                  </a:lnTo>
                  <a:lnTo>
                    <a:pt x="8363" y="31712"/>
                  </a:lnTo>
                  <a:lnTo>
                    <a:pt x="7168" y="30916"/>
                  </a:lnTo>
                  <a:lnTo>
                    <a:pt x="6046" y="29956"/>
                  </a:lnTo>
                  <a:lnTo>
                    <a:pt x="5014" y="28852"/>
                  </a:lnTo>
                  <a:lnTo>
                    <a:pt x="4091" y="27622"/>
                  </a:lnTo>
                  <a:lnTo>
                    <a:pt x="3240" y="26282"/>
                  </a:lnTo>
                  <a:lnTo>
                    <a:pt x="2498" y="24834"/>
                  </a:lnTo>
                  <a:lnTo>
                    <a:pt x="1865" y="23314"/>
                  </a:lnTo>
                  <a:lnTo>
                    <a:pt x="1340" y="21739"/>
                  </a:lnTo>
                  <a:lnTo>
                    <a:pt x="905" y="20110"/>
                  </a:lnTo>
                  <a:lnTo>
                    <a:pt x="579" y="18445"/>
                  </a:lnTo>
                  <a:lnTo>
                    <a:pt x="380" y="16761"/>
                  </a:lnTo>
                  <a:lnTo>
                    <a:pt x="290" y="15096"/>
                  </a:lnTo>
                  <a:lnTo>
                    <a:pt x="326" y="13449"/>
                  </a:lnTo>
                  <a:lnTo>
                    <a:pt x="380" y="12634"/>
                  </a:lnTo>
                  <a:lnTo>
                    <a:pt x="471" y="11892"/>
                  </a:lnTo>
                  <a:lnTo>
                    <a:pt x="706" y="10481"/>
                  </a:lnTo>
                  <a:lnTo>
                    <a:pt x="1032" y="9141"/>
                  </a:lnTo>
                  <a:lnTo>
                    <a:pt x="1430" y="7892"/>
                  </a:lnTo>
                  <a:lnTo>
                    <a:pt x="1937" y="6734"/>
                  </a:lnTo>
                  <a:lnTo>
                    <a:pt x="2516" y="5666"/>
                  </a:lnTo>
                  <a:lnTo>
                    <a:pt x="3186" y="4670"/>
                  </a:lnTo>
                  <a:lnTo>
                    <a:pt x="3928" y="3783"/>
                  </a:lnTo>
                  <a:lnTo>
                    <a:pt x="4742" y="2987"/>
                  </a:lnTo>
                  <a:lnTo>
                    <a:pt x="5629" y="2299"/>
                  </a:lnTo>
                  <a:lnTo>
                    <a:pt x="6607" y="1702"/>
                  </a:lnTo>
                  <a:lnTo>
                    <a:pt x="7639" y="1213"/>
                  </a:lnTo>
                  <a:lnTo>
                    <a:pt x="8743" y="815"/>
                  </a:lnTo>
                  <a:lnTo>
                    <a:pt x="9919" y="543"/>
                  </a:lnTo>
                  <a:lnTo>
                    <a:pt x="11150" y="362"/>
                  </a:lnTo>
                  <a:lnTo>
                    <a:pt x="12435" y="308"/>
                  </a:lnTo>
                  <a:lnTo>
                    <a:pt x="13105" y="308"/>
                  </a:lnTo>
                  <a:lnTo>
                    <a:pt x="13123" y="19"/>
                  </a:lnTo>
                  <a:lnTo>
                    <a:pt x="12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0"/>
            <p:cNvSpPr/>
            <p:nvPr/>
          </p:nvSpPr>
          <p:spPr>
            <a:xfrm>
              <a:off x="5991906" y="396761"/>
              <a:ext cx="502022" cy="1059192"/>
            </a:xfrm>
            <a:custGeom>
              <a:avLst/>
              <a:gdLst/>
              <a:ahLst/>
              <a:cxnLst/>
              <a:rect l="l" t="t" r="r" b="b"/>
              <a:pathLst>
                <a:path w="15803" h="33342" extrusionOk="0">
                  <a:moveTo>
                    <a:pt x="1431" y="1"/>
                  </a:moveTo>
                  <a:lnTo>
                    <a:pt x="1449" y="290"/>
                  </a:lnTo>
                  <a:lnTo>
                    <a:pt x="1558" y="290"/>
                  </a:lnTo>
                  <a:lnTo>
                    <a:pt x="2390" y="308"/>
                  </a:lnTo>
                  <a:lnTo>
                    <a:pt x="4019" y="453"/>
                  </a:lnTo>
                  <a:lnTo>
                    <a:pt x="5558" y="725"/>
                  </a:lnTo>
                  <a:lnTo>
                    <a:pt x="7006" y="1123"/>
                  </a:lnTo>
                  <a:lnTo>
                    <a:pt x="8345" y="1666"/>
                  </a:lnTo>
                  <a:lnTo>
                    <a:pt x="9594" y="2317"/>
                  </a:lnTo>
                  <a:lnTo>
                    <a:pt x="10734" y="3114"/>
                  </a:lnTo>
                  <a:lnTo>
                    <a:pt x="11784" y="4037"/>
                  </a:lnTo>
                  <a:lnTo>
                    <a:pt x="12255" y="4544"/>
                  </a:lnTo>
                  <a:lnTo>
                    <a:pt x="12744" y="5141"/>
                  </a:lnTo>
                  <a:lnTo>
                    <a:pt x="13594" y="6408"/>
                  </a:lnTo>
                  <a:lnTo>
                    <a:pt x="14300" y="7784"/>
                  </a:lnTo>
                  <a:lnTo>
                    <a:pt x="14825" y="9286"/>
                  </a:lnTo>
                  <a:lnTo>
                    <a:pt x="15223" y="10915"/>
                  </a:lnTo>
                  <a:lnTo>
                    <a:pt x="15440" y="12616"/>
                  </a:lnTo>
                  <a:lnTo>
                    <a:pt x="15513" y="14426"/>
                  </a:lnTo>
                  <a:lnTo>
                    <a:pt x="15404" y="16345"/>
                  </a:lnTo>
                  <a:lnTo>
                    <a:pt x="15296" y="17323"/>
                  </a:lnTo>
                  <a:lnTo>
                    <a:pt x="15115" y="18535"/>
                  </a:lnTo>
                  <a:lnTo>
                    <a:pt x="14572" y="21015"/>
                  </a:lnTo>
                  <a:lnTo>
                    <a:pt x="14029" y="22861"/>
                  </a:lnTo>
                  <a:lnTo>
                    <a:pt x="13268" y="24798"/>
                  </a:lnTo>
                  <a:lnTo>
                    <a:pt x="12291" y="26735"/>
                  </a:lnTo>
                  <a:lnTo>
                    <a:pt x="11078" y="28563"/>
                  </a:lnTo>
                  <a:lnTo>
                    <a:pt x="9956" y="29812"/>
                  </a:lnTo>
                  <a:lnTo>
                    <a:pt x="9142" y="30554"/>
                  </a:lnTo>
                  <a:lnTo>
                    <a:pt x="8689" y="30916"/>
                  </a:lnTo>
                  <a:lnTo>
                    <a:pt x="8237" y="31242"/>
                  </a:lnTo>
                  <a:lnTo>
                    <a:pt x="7277" y="31803"/>
                  </a:lnTo>
                  <a:lnTo>
                    <a:pt x="6300" y="32273"/>
                  </a:lnTo>
                  <a:lnTo>
                    <a:pt x="5250" y="32617"/>
                  </a:lnTo>
                  <a:lnTo>
                    <a:pt x="4164" y="32871"/>
                  </a:lnTo>
                  <a:lnTo>
                    <a:pt x="3042" y="33016"/>
                  </a:lnTo>
                  <a:lnTo>
                    <a:pt x="1883" y="33034"/>
                  </a:lnTo>
                  <a:lnTo>
                    <a:pt x="671" y="32961"/>
                  </a:lnTo>
                  <a:lnTo>
                    <a:pt x="55" y="32871"/>
                  </a:lnTo>
                  <a:lnTo>
                    <a:pt x="1" y="33160"/>
                  </a:lnTo>
                  <a:lnTo>
                    <a:pt x="1105" y="33305"/>
                  </a:lnTo>
                  <a:lnTo>
                    <a:pt x="2155" y="33341"/>
                  </a:lnTo>
                  <a:lnTo>
                    <a:pt x="3096" y="33305"/>
                  </a:lnTo>
                  <a:lnTo>
                    <a:pt x="4888" y="33034"/>
                  </a:lnTo>
                  <a:lnTo>
                    <a:pt x="6571" y="32491"/>
                  </a:lnTo>
                  <a:lnTo>
                    <a:pt x="8128" y="31676"/>
                  </a:lnTo>
                  <a:lnTo>
                    <a:pt x="8870" y="31151"/>
                  </a:lnTo>
                  <a:lnTo>
                    <a:pt x="9323" y="30789"/>
                  </a:lnTo>
                  <a:lnTo>
                    <a:pt x="10173" y="30029"/>
                  </a:lnTo>
                  <a:lnTo>
                    <a:pt x="10933" y="29196"/>
                  </a:lnTo>
                  <a:lnTo>
                    <a:pt x="11621" y="28309"/>
                  </a:lnTo>
                  <a:lnTo>
                    <a:pt x="12544" y="26898"/>
                  </a:lnTo>
                  <a:lnTo>
                    <a:pt x="13540" y="24943"/>
                  </a:lnTo>
                  <a:lnTo>
                    <a:pt x="14300" y="22988"/>
                  </a:lnTo>
                  <a:lnTo>
                    <a:pt x="14861" y="21106"/>
                  </a:lnTo>
                  <a:lnTo>
                    <a:pt x="15422" y="18590"/>
                  </a:lnTo>
                  <a:lnTo>
                    <a:pt x="15585" y="17359"/>
                  </a:lnTo>
                  <a:lnTo>
                    <a:pt x="15712" y="16363"/>
                  </a:lnTo>
                  <a:lnTo>
                    <a:pt x="15802" y="14426"/>
                  </a:lnTo>
                  <a:lnTo>
                    <a:pt x="15748" y="12580"/>
                  </a:lnTo>
                  <a:lnTo>
                    <a:pt x="15513" y="10825"/>
                  </a:lnTo>
                  <a:lnTo>
                    <a:pt x="15115" y="9196"/>
                  </a:lnTo>
                  <a:lnTo>
                    <a:pt x="14572" y="7657"/>
                  </a:lnTo>
                  <a:lnTo>
                    <a:pt x="13848" y="6245"/>
                  </a:lnTo>
                  <a:lnTo>
                    <a:pt x="12979" y="4942"/>
                  </a:lnTo>
                  <a:lnTo>
                    <a:pt x="12472" y="4345"/>
                  </a:lnTo>
                  <a:lnTo>
                    <a:pt x="11983" y="3820"/>
                  </a:lnTo>
                  <a:lnTo>
                    <a:pt x="10933" y="2878"/>
                  </a:lnTo>
                  <a:lnTo>
                    <a:pt x="9757" y="2064"/>
                  </a:lnTo>
                  <a:lnTo>
                    <a:pt x="8490" y="1394"/>
                  </a:lnTo>
                  <a:lnTo>
                    <a:pt x="7114" y="833"/>
                  </a:lnTo>
                  <a:lnTo>
                    <a:pt x="5630" y="435"/>
                  </a:lnTo>
                  <a:lnTo>
                    <a:pt x="4073" y="145"/>
                  </a:lnTo>
                  <a:lnTo>
                    <a:pt x="2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0"/>
            <p:cNvSpPr/>
            <p:nvPr/>
          </p:nvSpPr>
          <p:spPr>
            <a:xfrm>
              <a:off x="5900480" y="1453602"/>
              <a:ext cx="194385" cy="138062"/>
            </a:xfrm>
            <a:custGeom>
              <a:avLst/>
              <a:gdLst/>
              <a:ahLst/>
              <a:cxnLst/>
              <a:rect l="l" t="t" r="r" b="b"/>
              <a:pathLst>
                <a:path w="6119" h="4346" extrusionOk="0">
                  <a:moveTo>
                    <a:pt x="3585" y="1"/>
                  </a:moveTo>
                  <a:lnTo>
                    <a:pt x="2752" y="182"/>
                  </a:lnTo>
                  <a:lnTo>
                    <a:pt x="2046" y="399"/>
                  </a:lnTo>
                  <a:lnTo>
                    <a:pt x="1539" y="580"/>
                  </a:lnTo>
                  <a:lnTo>
                    <a:pt x="960" y="888"/>
                  </a:lnTo>
                  <a:lnTo>
                    <a:pt x="743" y="1051"/>
                  </a:lnTo>
                  <a:lnTo>
                    <a:pt x="381" y="1358"/>
                  </a:lnTo>
                  <a:lnTo>
                    <a:pt x="146" y="1684"/>
                  </a:lnTo>
                  <a:lnTo>
                    <a:pt x="19" y="2028"/>
                  </a:lnTo>
                  <a:lnTo>
                    <a:pt x="1" y="2209"/>
                  </a:lnTo>
                  <a:lnTo>
                    <a:pt x="19" y="2408"/>
                  </a:lnTo>
                  <a:lnTo>
                    <a:pt x="146" y="2752"/>
                  </a:lnTo>
                  <a:lnTo>
                    <a:pt x="417" y="3006"/>
                  </a:lnTo>
                  <a:lnTo>
                    <a:pt x="779" y="3169"/>
                  </a:lnTo>
                  <a:lnTo>
                    <a:pt x="1015" y="3187"/>
                  </a:lnTo>
                  <a:lnTo>
                    <a:pt x="1214" y="3205"/>
                  </a:lnTo>
                  <a:lnTo>
                    <a:pt x="1648" y="3096"/>
                  </a:lnTo>
                  <a:lnTo>
                    <a:pt x="2245" y="2807"/>
                  </a:lnTo>
                  <a:lnTo>
                    <a:pt x="2553" y="2553"/>
                  </a:lnTo>
                  <a:lnTo>
                    <a:pt x="3006" y="2137"/>
                  </a:lnTo>
                  <a:lnTo>
                    <a:pt x="3476" y="1449"/>
                  </a:lnTo>
                  <a:lnTo>
                    <a:pt x="3657" y="960"/>
                  </a:lnTo>
                  <a:lnTo>
                    <a:pt x="3639" y="1069"/>
                  </a:lnTo>
                  <a:lnTo>
                    <a:pt x="3639" y="1196"/>
                  </a:lnTo>
                  <a:lnTo>
                    <a:pt x="3621" y="1648"/>
                  </a:lnTo>
                  <a:lnTo>
                    <a:pt x="3675" y="2553"/>
                  </a:lnTo>
                  <a:lnTo>
                    <a:pt x="3838" y="3078"/>
                  </a:lnTo>
                  <a:lnTo>
                    <a:pt x="4019" y="3531"/>
                  </a:lnTo>
                  <a:lnTo>
                    <a:pt x="4381" y="4001"/>
                  </a:lnTo>
                  <a:lnTo>
                    <a:pt x="4689" y="4200"/>
                  </a:lnTo>
                  <a:lnTo>
                    <a:pt x="4852" y="4273"/>
                  </a:lnTo>
                  <a:lnTo>
                    <a:pt x="5051" y="4345"/>
                  </a:lnTo>
                  <a:lnTo>
                    <a:pt x="5377" y="4345"/>
                  </a:lnTo>
                  <a:lnTo>
                    <a:pt x="5648" y="4255"/>
                  </a:lnTo>
                  <a:lnTo>
                    <a:pt x="5974" y="4001"/>
                  </a:lnTo>
                  <a:lnTo>
                    <a:pt x="6119" y="3766"/>
                  </a:lnTo>
                  <a:lnTo>
                    <a:pt x="5847" y="3621"/>
                  </a:lnTo>
                  <a:lnTo>
                    <a:pt x="5721" y="3838"/>
                  </a:lnTo>
                  <a:lnTo>
                    <a:pt x="5395" y="4037"/>
                  </a:lnTo>
                  <a:lnTo>
                    <a:pt x="5123" y="4037"/>
                  </a:lnTo>
                  <a:lnTo>
                    <a:pt x="4960" y="4001"/>
                  </a:lnTo>
                  <a:lnTo>
                    <a:pt x="4689" y="3874"/>
                  </a:lnTo>
                  <a:lnTo>
                    <a:pt x="4273" y="3368"/>
                  </a:lnTo>
                  <a:lnTo>
                    <a:pt x="4128" y="2988"/>
                  </a:lnTo>
                  <a:lnTo>
                    <a:pt x="3983" y="2499"/>
                  </a:lnTo>
                  <a:lnTo>
                    <a:pt x="3929" y="1648"/>
                  </a:lnTo>
                  <a:lnTo>
                    <a:pt x="3947" y="1214"/>
                  </a:lnTo>
                  <a:lnTo>
                    <a:pt x="3947" y="996"/>
                  </a:lnTo>
                  <a:lnTo>
                    <a:pt x="3947" y="779"/>
                  </a:lnTo>
                  <a:lnTo>
                    <a:pt x="4001" y="743"/>
                  </a:lnTo>
                  <a:lnTo>
                    <a:pt x="4019" y="689"/>
                  </a:lnTo>
                  <a:lnTo>
                    <a:pt x="4001" y="580"/>
                  </a:lnTo>
                  <a:lnTo>
                    <a:pt x="3874" y="508"/>
                  </a:lnTo>
                  <a:lnTo>
                    <a:pt x="3748" y="508"/>
                  </a:lnTo>
                  <a:lnTo>
                    <a:pt x="3712" y="490"/>
                  </a:lnTo>
                  <a:lnTo>
                    <a:pt x="3585" y="490"/>
                  </a:lnTo>
                  <a:lnTo>
                    <a:pt x="3422" y="526"/>
                  </a:lnTo>
                  <a:lnTo>
                    <a:pt x="3386" y="616"/>
                  </a:lnTo>
                  <a:lnTo>
                    <a:pt x="3386" y="671"/>
                  </a:lnTo>
                  <a:lnTo>
                    <a:pt x="3404" y="707"/>
                  </a:lnTo>
                  <a:lnTo>
                    <a:pt x="3223" y="1232"/>
                  </a:lnTo>
                  <a:lnTo>
                    <a:pt x="2788" y="1920"/>
                  </a:lnTo>
                  <a:lnTo>
                    <a:pt x="2336" y="2336"/>
                  </a:lnTo>
                  <a:lnTo>
                    <a:pt x="2064" y="2553"/>
                  </a:lnTo>
                  <a:lnTo>
                    <a:pt x="1558" y="2807"/>
                  </a:lnTo>
                  <a:lnTo>
                    <a:pt x="1196" y="2897"/>
                  </a:lnTo>
                  <a:lnTo>
                    <a:pt x="1033" y="2897"/>
                  </a:lnTo>
                  <a:lnTo>
                    <a:pt x="870" y="2879"/>
                  </a:lnTo>
                  <a:lnTo>
                    <a:pt x="598" y="2770"/>
                  </a:lnTo>
                  <a:lnTo>
                    <a:pt x="417" y="2589"/>
                  </a:lnTo>
                  <a:lnTo>
                    <a:pt x="309" y="2354"/>
                  </a:lnTo>
                  <a:lnTo>
                    <a:pt x="309" y="2227"/>
                  </a:lnTo>
                  <a:lnTo>
                    <a:pt x="327" y="2082"/>
                  </a:lnTo>
                  <a:lnTo>
                    <a:pt x="417" y="1811"/>
                  </a:lnTo>
                  <a:lnTo>
                    <a:pt x="761" y="1395"/>
                  </a:lnTo>
                  <a:lnTo>
                    <a:pt x="1123" y="1141"/>
                  </a:lnTo>
                  <a:lnTo>
                    <a:pt x="1648" y="852"/>
                  </a:lnTo>
                  <a:lnTo>
                    <a:pt x="2155" y="671"/>
                  </a:lnTo>
                  <a:lnTo>
                    <a:pt x="2825" y="472"/>
                  </a:lnTo>
                  <a:lnTo>
                    <a:pt x="3639" y="309"/>
                  </a:lnTo>
                  <a:lnTo>
                    <a:pt x="35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0"/>
            <p:cNvSpPr/>
            <p:nvPr/>
          </p:nvSpPr>
          <p:spPr>
            <a:xfrm>
              <a:off x="6014334" y="1452458"/>
              <a:ext cx="85137" cy="139205"/>
            </a:xfrm>
            <a:custGeom>
              <a:avLst/>
              <a:gdLst/>
              <a:ahLst/>
              <a:cxnLst/>
              <a:rect l="l" t="t" r="r" b="b"/>
              <a:pathLst>
                <a:path w="2680" h="4382" extrusionOk="0">
                  <a:moveTo>
                    <a:pt x="182" y="1"/>
                  </a:moveTo>
                  <a:lnTo>
                    <a:pt x="55" y="37"/>
                  </a:lnTo>
                  <a:lnTo>
                    <a:pt x="1" y="37"/>
                  </a:lnTo>
                  <a:lnTo>
                    <a:pt x="55" y="345"/>
                  </a:lnTo>
                  <a:lnTo>
                    <a:pt x="109" y="327"/>
                  </a:lnTo>
                  <a:lnTo>
                    <a:pt x="218" y="308"/>
                  </a:lnTo>
                  <a:lnTo>
                    <a:pt x="345" y="327"/>
                  </a:lnTo>
                  <a:lnTo>
                    <a:pt x="417" y="363"/>
                  </a:lnTo>
                  <a:lnTo>
                    <a:pt x="1051" y="833"/>
                  </a:lnTo>
                  <a:lnTo>
                    <a:pt x="1702" y="1521"/>
                  </a:lnTo>
                  <a:lnTo>
                    <a:pt x="2028" y="1992"/>
                  </a:lnTo>
                  <a:lnTo>
                    <a:pt x="2137" y="2245"/>
                  </a:lnTo>
                  <a:lnTo>
                    <a:pt x="2318" y="2661"/>
                  </a:lnTo>
                  <a:lnTo>
                    <a:pt x="2372" y="3205"/>
                  </a:lnTo>
                  <a:lnTo>
                    <a:pt x="2318" y="3512"/>
                  </a:lnTo>
                  <a:lnTo>
                    <a:pt x="2263" y="3657"/>
                  </a:lnTo>
                  <a:lnTo>
                    <a:pt x="2137" y="3874"/>
                  </a:lnTo>
                  <a:lnTo>
                    <a:pt x="1811" y="4073"/>
                  </a:lnTo>
                  <a:lnTo>
                    <a:pt x="1539" y="4073"/>
                  </a:lnTo>
                  <a:lnTo>
                    <a:pt x="1376" y="4037"/>
                  </a:lnTo>
                  <a:lnTo>
                    <a:pt x="1268" y="4309"/>
                  </a:lnTo>
                  <a:lnTo>
                    <a:pt x="1467" y="4381"/>
                  </a:lnTo>
                  <a:lnTo>
                    <a:pt x="1793" y="4381"/>
                  </a:lnTo>
                  <a:lnTo>
                    <a:pt x="2064" y="4291"/>
                  </a:lnTo>
                  <a:lnTo>
                    <a:pt x="2390" y="4037"/>
                  </a:lnTo>
                  <a:lnTo>
                    <a:pt x="2535" y="3802"/>
                  </a:lnTo>
                  <a:lnTo>
                    <a:pt x="2607" y="3621"/>
                  </a:lnTo>
                  <a:lnTo>
                    <a:pt x="2680" y="3241"/>
                  </a:lnTo>
                  <a:lnTo>
                    <a:pt x="2607" y="2607"/>
                  </a:lnTo>
                  <a:lnTo>
                    <a:pt x="2426" y="2118"/>
                  </a:lnTo>
                  <a:lnTo>
                    <a:pt x="2300" y="1847"/>
                  </a:lnTo>
                  <a:lnTo>
                    <a:pt x="1956" y="1340"/>
                  </a:lnTo>
                  <a:lnTo>
                    <a:pt x="1250" y="616"/>
                  </a:lnTo>
                  <a:lnTo>
                    <a:pt x="598" y="109"/>
                  </a:lnTo>
                  <a:lnTo>
                    <a:pt x="453" y="3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0"/>
            <p:cNvSpPr/>
            <p:nvPr/>
          </p:nvSpPr>
          <p:spPr>
            <a:xfrm>
              <a:off x="6132795" y="520400"/>
              <a:ext cx="253028" cy="254172"/>
            </a:xfrm>
            <a:custGeom>
              <a:avLst/>
              <a:gdLst/>
              <a:ahLst/>
              <a:cxnLst/>
              <a:rect l="l" t="t" r="r" b="b"/>
              <a:pathLst>
                <a:path w="7965" h="8001" extrusionOk="0">
                  <a:moveTo>
                    <a:pt x="2064" y="0"/>
                  </a:moveTo>
                  <a:lnTo>
                    <a:pt x="1231" y="181"/>
                  </a:lnTo>
                  <a:lnTo>
                    <a:pt x="815" y="398"/>
                  </a:lnTo>
                  <a:lnTo>
                    <a:pt x="598" y="634"/>
                  </a:lnTo>
                  <a:lnTo>
                    <a:pt x="254" y="1050"/>
                  </a:lnTo>
                  <a:lnTo>
                    <a:pt x="73" y="1448"/>
                  </a:lnTo>
                  <a:lnTo>
                    <a:pt x="0" y="1792"/>
                  </a:lnTo>
                  <a:lnTo>
                    <a:pt x="37" y="2118"/>
                  </a:lnTo>
                  <a:lnTo>
                    <a:pt x="163" y="2407"/>
                  </a:lnTo>
                  <a:lnTo>
                    <a:pt x="471" y="2824"/>
                  </a:lnTo>
                  <a:lnTo>
                    <a:pt x="1448" y="3493"/>
                  </a:lnTo>
                  <a:lnTo>
                    <a:pt x="2553" y="4073"/>
                  </a:lnTo>
                  <a:lnTo>
                    <a:pt x="3132" y="4453"/>
                  </a:lnTo>
                  <a:lnTo>
                    <a:pt x="3331" y="4652"/>
                  </a:lnTo>
                  <a:lnTo>
                    <a:pt x="3639" y="5086"/>
                  </a:lnTo>
                  <a:lnTo>
                    <a:pt x="4091" y="6136"/>
                  </a:lnTo>
                  <a:lnTo>
                    <a:pt x="4435" y="6933"/>
                  </a:lnTo>
                  <a:lnTo>
                    <a:pt x="4725" y="7385"/>
                  </a:lnTo>
                  <a:lnTo>
                    <a:pt x="5123" y="7747"/>
                  </a:lnTo>
                  <a:lnTo>
                    <a:pt x="5612" y="7964"/>
                  </a:lnTo>
                  <a:lnTo>
                    <a:pt x="5937" y="8000"/>
                  </a:lnTo>
                  <a:lnTo>
                    <a:pt x="6408" y="8000"/>
                  </a:lnTo>
                  <a:lnTo>
                    <a:pt x="7114" y="7838"/>
                  </a:lnTo>
                  <a:lnTo>
                    <a:pt x="7603" y="7457"/>
                  </a:lnTo>
                  <a:lnTo>
                    <a:pt x="7874" y="6933"/>
                  </a:lnTo>
                  <a:lnTo>
                    <a:pt x="7965" y="6263"/>
                  </a:lnTo>
                  <a:lnTo>
                    <a:pt x="7856" y="5485"/>
                  </a:lnTo>
                  <a:lnTo>
                    <a:pt x="7603" y="4652"/>
                  </a:lnTo>
                  <a:lnTo>
                    <a:pt x="7204" y="3801"/>
                  </a:lnTo>
                  <a:lnTo>
                    <a:pt x="6679" y="2950"/>
                  </a:lnTo>
                  <a:lnTo>
                    <a:pt x="6064" y="2136"/>
                  </a:lnTo>
                  <a:lnTo>
                    <a:pt x="5340" y="1412"/>
                  </a:lnTo>
                  <a:lnTo>
                    <a:pt x="4580" y="797"/>
                  </a:lnTo>
                  <a:lnTo>
                    <a:pt x="3765" y="344"/>
                  </a:lnTo>
                  <a:lnTo>
                    <a:pt x="2915" y="54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0"/>
            <p:cNvSpPr/>
            <p:nvPr/>
          </p:nvSpPr>
          <p:spPr>
            <a:xfrm>
              <a:off x="6289759" y="826861"/>
              <a:ext cx="112171" cy="112171"/>
            </a:xfrm>
            <a:custGeom>
              <a:avLst/>
              <a:gdLst/>
              <a:ahLst/>
              <a:cxnLst/>
              <a:rect l="l" t="t" r="r" b="b"/>
              <a:pathLst>
                <a:path w="3531" h="3531" extrusionOk="0">
                  <a:moveTo>
                    <a:pt x="1449" y="1"/>
                  </a:moveTo>
                  <a:lnTo>
                    <a:pt x="942" y="145"/>
                  </a:lnTo>
                  <a:lnTo>
                    <a:pt x="435" y="580"/>
                  </a:lnTo>
                  <a:lnTo>
                    <a:pt x="109" y="1159"/>
                  </a:lnTo>
                  <a:lnTo>
                    <a:pt x="1" y="1829"/>
                  </a:lnTo>
                  <a:lnTo>
                    <a:pt x="128" y="2480"/>
                  </a:lnTo>
                  <a:lnTo>
                    <a:pt x="471" y="3041"/>
                  </a:lnTo>
                  <a:lnTo>
                    <a:pt x="906" y="3331"/>
                  </a:lnTo>
                  <a:lnTo>
                    <a:pt x="1268" y="3458"/>
                  </a:lnTo>
                  <a:lnTo>
                    <a:pt x="1467" y="3494"/>
                  </a:lnTo>
                  <a:lnTo>
                    <a:pt x="1702" y="3530"/>
                  </a:lnTo>
                  <a:lnTo>
                    <a:pt x="2101" y="3530"/>
                  </a:lnTo>
                  <a:lnTo>
                    <a:pt x="2607" y="3403"/>
                  </a:lnTo>
                  <a:lnTo>
                    <a:pt x="3132" y="2969"/>
                  </a:lnTo>
                  <a:lnTo>
                    <a:pt x="3440" y="2372"/>
                  </a:lnTo>
                  <a:lnTo>
                    <a:pt x="3530" y="1684"/>
                  </a:lnTo>
                  <a:lnTo>
                    <a:pt x="3422" y="1014"/>
                  </a:lnTo>
                  <a:lnTo>
                    <a:pt x="3060" y="453"/>
                  </a:lnTo>
                  <a:lnTo>
                    <a:pt x="2625" y="163"/>
                  </a:lnTo>
                  <a:lnTo>
                    <a:pt x="2263" y="55"/>
                  </a:lnTo>
                  <a:lnTo>
                    <a:pt x="2046" y="37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8" name="Google Shape;1908;p50"/>
          <p:cNvGrpSpPr/>
          <p:nvPr/>
        </p:nvGrpSpPr>
        <p:grpSpPr>
          <a:xfrm>
            <a:off x="8029801" y="1546099"/>
            <a:ext cx="683733" cy="533734"/>
            <a:chOff x="6855644" y="1943611"/>
            <a:chExt cx="683733" cy="533734"/>
          </a:xfrm>
        </p:grpSpPr>
        <p:grpSp>
          <p:nvGrpSpPr>
            <p:cNvPr id="1909" name="Google Shape;1909;p50"/>
            <p:cNvGrpSpPr/>
            <p:nvPr/>
          </p:nvGrpSpPr>
          <p:grpSpPr>
            <a:xfrm>
              <a:off x="7314526" y="1943611"/>
              <a:ext cx="224850" cy="211032"/>
              <a:chOff x="4373289" y="3282711"/>
              <a:chExt cx="224850" cy="211032"/>
            </a:xfrm>
          </p:grpSpPr>
          <p:sp>
            <p:nvSpPr>
              <p:cNvPr id="1910" name="Google Shape;1910;p50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0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0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50"/>
            <p:cNvGrpSpPr/>
            <p:nvPr/>
          </p:nvGrpSpPr>
          <p:grpSpPr>
            <a:xfrm>
              <a:off x="6855644" y="2011515"/>
              <a:ext cx="232919" cy="246103"/>
              <a:chOff x="3996082" y="3436815"/>
              <a:chExt cx="232919" cy="246103"/>
            </a:xfrm>
          </p:grpSpPr>
          <p:sp>
            <p:nvSpPr>
              <p:cNvPr id="1914" name="Google Shape;1914;p50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0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0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7" name="Google Shape;1917;p50"/>
            <p:cNvGrpSpPr/>
            <p:nvPr/>
          </p:nvGrpSpPr>
          <p:grpSpPr>
            <a:xfrm>
              <a:off x="7137440" y="2244998"/>
              <a:ext cx="244959" cy="232347"/>
              <a:chOff x="4319252" y="2889398"/>
              <a:chExt cx="244959" cy="232347"/>
            </a:xfrm>
          </p:grpSpPr>
          <p:sp>
            <p:nvSpPr>
              <p:cNvPr id="1918" name="Google Shape;1918;p50"/>
              <p:cNvSpPr/>
              <p:nvPr/>
            </p:nvSpPr>
            <p:spPr>
              <a:xfrm>
                <a:off x="4325574" y="2895720"/>
                <a:ext cx="232316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6915" extrusionOk="0">
                    <a:moveTo>
                      <a:pt x="0" y="2245"/>
                    </a:moveTo>
                    <a:lnTo>
                      <a:pt x="344" y="2915"/>
                    </a:lnTo>
                    <a:lnTo>
                      <a:pt x="1050" y="4055"/>
                    </a:lnTo>
                    <a:lnTo>
                      <a:pt x="1756" y="5105"/>
                    </a:lnTo>
                    <a:lnTo>
                      <a:pt x="2444" y="6245"/>
                    </a:lnTo>
                    <a:lnTo>
                      <a:pt x="2806" y="6915"/>
                    </a:lnTo>
                    <a:lnTo>
                      <a:pt x="7313" y="4670"/>
                    </a:lnTo>
                    <a:lnTo>
                      <a:pt x="6951" y="4001"/>
                    </a:lnTo>
                    <a:lnTo>
                      <a:pt x="6245" y="2860"/>
                    </a:lnTo>
                    <a:lnTo>
                      <a:pt x="5557" y="1811"/>
                    </a:lnTo>
                    <a:lnTo>
                      <a:pt x="4851" y="670"/>
                    </a:lnTo>
                    <a:lnTo>
                      <a:pt x="4507" y="1"/>
                    </a:lnTo>
                    <a:lnTo>
                      <a:pt x="0" y="22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0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3276" y="743"/>
                    </a:lnTo>
                    <a:lnTo>
                      <a:pt x="3421" y="1014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1955" y="1738"/>
                    </a:lnTo>
                    <a:lnTo>
                      <a:pt x="1810" y="1467"/>
                    </a:ln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0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5213" y="6173"/>
                    </a:lnTo>
                    <a:lnTo>
                      <a:pt x="5086" y="5901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6172" y="5358"/>
                    </a:lnTo>
                    <a:lnTo>
                      <a:pt x="6317" y="5630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1" name="Google Shape;1921;p50"/>
          <p:cNvGrpSpPr/>
          <p:nvPr/>
        </p:nvGrpSpPr>
        <p:grpSpPr>
          <a:xfrm>
            <a:off x="1071680" y="3476837"/>
            <a:ext cx="658869" cy="623022"/>
            <a:chOff x="1071680" y="3476837"/>
            <a:chExt cx="658869" cy="623022"/>
          </a:xfrm>
        </p:grpSpPr>
        <p:grpSp>
          <p:nvGrpSpPr>
            <p:cNvPr id="1922" name="Google Shape;1922;p50"/>
            <p:cNvGrpSpPr/>
            <p:nvPr/>
          </p:nvGrpSpPr>
          <p:grpSpPr>
            <a:xfrm rot="-1873861">
              <a:off x="1467277" y="3519838"/>
              <a:ext cx="224855" cy="211036"/>
              <a:chOff x="4373289" y="3282711"/>
              <a:chExt cx="224850" cy="211032"/>
            </a:xfrm>
          </p:grpSpPr>
          <p:sp>
            <p:nvSpPr>
              <p:cNvPr id="1923" name="Google Shape;1923;p50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0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0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50"/>
            <p:cNvGrpSpPr/>
            <p:nvPr/>
          </p:nvGrpSpPr>
          <p:grpSpPr>
            <a:xfrm rot="-1873861">
              <a:off x="1118605" y="3811200"/>
              <a:ext cx="232924" cy="246108"/>
              <a:chOff x="3996082" y="3436815"/>
              <a:chExt cx="232919" cy="246103"/>
            </a:xfrm>
          </p:grpSpPr>
          <p:sp>
            <p:nvSpPr>
              <p:cNvPr id="1927" name="Google Shape;1927;p50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0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0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36757" y="1021990"/>
            <a:ext cx="6391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BÀI 77:ÔN TẬP </a:t>
            </a:r>
            <a:endParaRPr lang="vi-VN" sz="3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PHÉP CỘNG, PHÉP TRỪ </a:t>
            </a:r>
            <a:endParaRPr lang="vi-VN" sz="3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TRONG PHẠM VI 100 000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16989" y="38817"/>
            <a:ext cx="5167222" cy="66933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6" name="Google Shape;1706;p46"/>
          <p:cNvGrpSpPr/>
          <p:nvPr/>
        </p:nvGrpSpPr>
        <p:grpSpPr>
          <a:xfrm>
            <a:off x="5718080" y="2726760"/>
            <a:ext cx="625673" cy="691970"/>
            <a:chOff x="5304032" y="2554240"/>
            <a:chExt cx="625673" cy="691970"/>
          </a:xfrm>
        </p:grpSpPr>
        <p:grpSp>
          <p:nvGrpSpPr>
            <p:cNvPr id="1707" name="Google Shape;1707;p46"/>
            <p:cNvGrpSpPr/>
            <p:nvPr/>
          </p:nvGrpSpPr>
          <p:grpSpPr>
            <a:xfrm>
              <a:off x="5304032" y="2554240"/>
              <a:ext cx="232919" cy="246103"/>
              <a:chOff x="3996082" y="3436815"/>
              <a:chExt cx="232919" cy="246103"/>
            </a:xfrm>
          </p:grpSpPr>
          <p:sp>
            <p:nvSpPr>
              <p:cNvPr id="1708" name="Google Shape;1708;p46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rgbClr val="FE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1" name="Google Shape;1711;p46"/>
            <p:cNvGrpSpPr/>
            <p:nvPr/>
          </p:nvGrpSpPr>
          <p:grpSpPr>
            <a:xfrm>
              <a:off x="5685889" y="3021932"/>
              <a:ext cx="243816" cy="224279"/>
              <a:chOff x="3891439" y="3145857"/>
              <a:chExt cx="243816" cy="224279"/>
            </a:xfrm>
          </p:grpSpPr>
          <p:sp>
            <p:nvSpPr>
              <p:cNvPr id="1712" name="Google Shape;1712;p46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808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5" name="Google Shape;1715;p46"/>
          <p:cNvGrpSpPr/>
          <p:nvPr/>
        </p:nvGrpSpPr>
        <p:grpSpPr>
          <a:xfrm>
            <a:off x="6773744" y="366569"/>
            <a:ext cx="2302525" cy="2328223"/>
            <a:chOff x="6514964" y="366569"/>
            <a:chExt cx="2302525" cy="2328223"/>
          </a:xfrm>
        </p:grpSpPr>
        <p:grpSp>
          <p:nvGrpSpPr>
            <p:cNvPr id="1716" name="Google Shape;1716;p46"/>
            <p:cNvGrpSpPr/>
            <p:nvPr/>
          </p:nvGrpSpPr>
          <p:grpSpPr>
            <a:xfrm>
              <a:off x="6941514" y="1093186"/>
              <a:ext cx="224850" cy="211032"/>
              <a:chOff x="4373289" y="3282711"/>
              <a:chExt cx="224850" cy="211032"/>
            </a:xfrm>
          </p:grpSpPr>
          <p:sp>
            <p:nvSpPr>
              <p:cNvPr id="1717" name="Google Shape;1717;p4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46"/>
            <p:cNvGrpSpPr/>
            <p:nvPr/>
          </p:nvGrpSpPr>
          <p:grpSpPr>
            <a:xfrm>
              <a:off x="7837377" y="708148"/>
              <a:ext cx="244959" cy="232347"/>
              <a:chOff x="4319252" y="2889398"/>
              <a:chExt cx="244959" cy="232347"/>
            </a:xfrm>
          </p:grpSpPr>
          <p:sp>
            <p:nvSpPr>
              <p:cNvPr id="1721" name="Google Shape;1721;p46"/>
              <p:cNvSpPr/>
              <p:nvPr/>
            </p:nvSpPr>
            <p:spPr>
              <a:xfrm>
                <a:off x="4325574" y="2895720"/>
                <a:ext cx="232316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6915" extrusionOk="0">
                    <a:moveTo>
                      <a:pt x="0" y="2245"/>
                    </a:moveTo>
                    <a:lnTo>
                      <a:pt x="344" y="2915"/>
                    </a:lnTo>
                    <a:lnTo>
                      <a:pt x="1050" y="4055"/>
                    </a:lnTo>
                    <a:lnTo>
                      <a:pt x="1756" y="5105"/>
                    </a:lnTo>
                    <a:lnTo>
                      <a:pt x="2444" y="6245"/>
                    </a:lnTo>
                    <a:lnTo>
                      <a:pt x="2806" y="6915"/>
                    </a:lnTo>
                    <a:lnTo>
                      <a:pt x="7313" y="4670"/>
                    </a:lnTo>
                    <a:lnTo>
                      <a:pt x="6951" y="4001"/>
                    </a:lnTo>
                    <a:lnTo>
                      <a:pt x="6245" y="2860"/>
                    </a:lnTo>
                    <a:lnTo>
                      <a:pt x="5557" y="1811"/>
                    </a:lnTo>
                    <a:lnTo>
                      <a:pt x="4851" y="670"/>
                    </a:lnTo>
                    <a:lnTo>
                      <a:pt x="4507" y="1"/>
                    </a:lnTo>
                    <a:lnTo>
                      <a:pt x="0" y="2245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3276" y="743"/>
                    </a:lnTo>
                    <a:lnTo>
                      <a:pt x="3421" y="1014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1955" y="1738"/>
                    </a:lnTo>
                    <a:lnTo>
                      <a:pt x="1810" y="1467"/>
                    </a:ln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5213" y="6173"/>
                    </a:lnTo>
                    <a:lnTo>
                      <a:pt x="5086" y="5901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6172" y="5358"/>
                    </a:lnTo>
                    <a:lnTo>
                      <a:pt x="6317" y="5630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46"/>
            <p:cNvGrpSpPr/>
            <p:nvPr/>
          </p:nvGrpSpPr>
          <p:grpSpPr>
            <a:xfrm>
              <a:off x="8082314" y="1374632"/>
              <a:ext cx="243816" cy="224279"/>
              <a:chOff x="3891439" y="3145857"/>
              <a:chExt cx="243816" cy="224279"/>
            </a:xfrm>
          </p:grpSpPr>
          <p:sp>
            <p:nvSpPr>
              <p:cNvPr id="1725" name="Google Shape;1725;p46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808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8" name="Google Shape;1728;p46"/>
            <p:cNvGrpSpPr/>
            <p:nvPr/>
          </p:nvGrpSpPr>
          <p:grpSpPr>
            <a:xfrm>
              <a:off x="6514964" y="366569"/>
              <a:ext cx="243816" cy="224279"/>
              <a:chOff x="3891439" y="3145857"/>
              <a:chExt cx="243816" cy="224279"/>
            </a:xfrm>
          </p:grpSpPr>
          <p:sp>
            <p:nvSpPr>
              <p:cNvPr id="1729" name="Google Shape;1729;p46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808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2" name="Google Shape;1732;p46"/>
            <p:cNvGrpSpPr/>
            <p:nvPr/>
          </p:nvGrpSpPr>
          <p:grpSpPr>
            <a:xfrm>
              <a:off x="8592639" y="2483761"/>
              <a:ext cx="224850" cy="211032"/>
              <a:chOff x="4373289" y="3282711"/>
              <a:chExt cx="224850" cy="211032"/>
            </a:xfrm>
          </p:grpSpPr>
          <p:sp>
            <p:nvSpPr>
              <p:cNvPr id="1733" name="Google Shape;1733;p4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929234" y="-61052"/>
            <a:ext cx="549073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YÊU CẦU CẦN ĐẠT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B56EF57-50BC-4679-9F0D-0D5082260A85}"/>
              </a:ext>
            </a:extLst>
          </p:cNvPr>
          <p:cNvSpPr txBox="1"/>
          <p:nvPr/>
        </p:nvSpPr>
        <p:spPr>
          <a:xfrm>
            <a:off x="274197" y="786934"/>
            <a:ext cx="8595605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Thực hiện được phép cộng, trừ trong phạm vi 100 000.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Tính nhẩm được các phép tính cộng, trừ liên quan đến các số tròn nghìn, tròn chục nghìn trong phạm vi 100 000.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Tính được giá trị của biểu thức liên quan.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Giải được bài toán thực tế liên quan đến phép tính cộng, trừ trong phạm vi 100 000.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8840" y="360726"/>
            <a:ext cx="7743039" cy="434549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9104" y="670919"/>
            <a:ext cx="567558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Bài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vi-VN" sz="2400" b="1" dirty="0">
                <a:solidFill>
                  <a:srgbClr val="FF0000"/>
                </a:solidFill>
              </a:rPr>
              <a:t>: </a:t>
            </a:r>
            <a:r>
              <a:rPr lang="nl-NL" sz="2400" dirty="0"/>
              <a:t>Đặt tính rồi tính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nl-NL" sz="2400" dirty="0"/>
              <a:t>639 + 5 246               </a:t>
            </a:r>
            <a:r>
              <a:rPr lang="vi-VN" sz="2400" dirty="0"/>
              <a:t>   </a:t>
            </a:r>
            <a:r>
              <a:rPr lang="nl-NL" sz="2400" dirty="0"/>
              <a:t>13 627 – 8 454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nl-NL" sz="2400" dirty="0"/>
              <a:t>45 274 + 9 352         </a:t>
            </a:r>
            <a:r>
              <a:rPr lang="vi-VN" sz="2400" dirty="0"/>
              <a:t>     </a:t>
            </a:r>
            <a:r>
              <a:rPr lang="nl-NL" sz="2400" dirty="0"/>
              <a:t>86 769 – 78 495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1ED98-6606-4908-8F92-9172E48D4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85262" y="3138511"/>
            <a:ext cx="2235598" cy="15677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A34DEF-254C-46E2-841D-8AB0A8691F51}"/>
              </a:ext>
            </a:extLst>
          </p:cNvPr>
          <p:cNvCxnSpPr/>
          <p:nvPr/>
        </p:nvCxnSpPr>
        <p:spPr>
          <a:xfrm>
            <a:off x="2096219" y="1207698"/>
            <a:ext cx="99203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23881E-8B48-4642-91CB-07AEB6B03683}"/>
              </a:ext>
            </a:extLst>
          </p:cNvPr>
          <p:cNvCxnSpPr>
            <a:cxnSpLocks/>
          </p:cNvCxnSpPr>
          <p:nvPr/>
        </p:nvCxnSpPr>
        <p:spPr>
          <a:xfrm flipV="1">
            <a:off x="3667097" y="1199071"/>
            <a:ext cx="598812" cy="862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4341" y="276837"/>
            <a:ext cx="7692705" cy="463072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25538"/>
              </p:ext>
            </p:extLst>
          </p:nvPr>
        </p:nvGraphicFramePr>
        <p:xfrm>
          <a:off x="1401653" y="1402821"/>
          <a:ext cx="1153406" cy="146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558558" imgH="710891" progId="Equation.3">
                  <p:embed/>
                </p:oleObj>
              </mc:Choice>
              <mc:Fallback>
                <p:oleObj r:id="rId4" imgW="558558" imgH="7108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653" y="1402821"/>
                        <a:ext cx="1153406" cy="146619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97813"/>
              </p:ext>
            </p:extLst>
          </p:nvPr>
        </p:nvGraphicFramePr>
        <p:xfrm>
          <a:off x="3120099" y="1418587"/>
          <a:ext cx="1114307" cy="146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545863" imgH="710891" progId="Equation.3">
                  <p:embed/>
                </p:oleObj>
              </mc:Choice>
              <mc:Fallback>
                <p:oleObj r:id="rId6" imgW="545863" imgH="7108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099" y="1418587"/>
                        <a:ext cx="1114307" cy="146619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691543"/>
              </p:ext>
            </p:extLst>
          </p:nvPr>
        </p:nvGraphicFramePr>
        <p:xfrm>
          <a:off x="4791244" y="1402822"/>
          <a:ext cx="1114307" cy="146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8" imgW="545863" imgH="710891" progId="Equation.3">
                  <p:embed/>
                </p:oleObj>
              </mc:Choice>
              <mc:Fallback>
                <p:oleObj r:id="rId8" imgW="545863" imgH="7108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244" y="1402822"/>
                        <a:ext cx="1114307" cy="1466194"/>
                      </a:xfrm>
                      <a:prstGeom prst="rect">
                        <a:avLst/>
                      </a:prstGeom>
                      <a:solidFill>
                        <a:srgbClr val="B8E08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96771"/>
              </p:ext>
            </p:extLst>
          </p:nvPr>
        </p:nvGraphicFramePr>
        <p:xfrm>
          <a:off x="6401949" y="1387056"/>
          <a:ext cx="1094759" cy="146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10" imgW="533169" imgH="710891" progId="Equation.3">
                  <p:embed/>
                </p:oleObj>
              </mc:Choice>
              <mc:Fallback>
                <p:oleObj r:id="rId10" imgW="533169" imgH="7108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1949" y="1387056"/>
                        <a:ext cx="1094759" cy="146619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644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419450" y="184558"/>
            <a:ext cx="8288323" cy="474082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6956" y="297072"/>
            <a:ext cx="717330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Bài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2: </a:t>
            </a:r>
            <a:r>
              <a:rPr lang="nl-NL" sz="2400" dirty="0"/>
              <a:t>Trong các phép tính dưới đây, những phép tính nào có kết quả bé hơn 6 000, những phép tính nào có kết quả lớn hơn 20 000?</a:t>
            </a:r>
            <a:endParaRPr lang="en-US" sz="2400" dirty="0"/>
          </a:p>
        </p:txBody>
      </p:sp>
      <p:sp>
        <p:nvSpPr>
          <p:cNvPr id="3" name="Cloud 2"/>
          <p:cNvSpPr/>
          <p:nvPr/>
        </p:nvSpPr>
        <p:spPr>
          <a:xfrm>
            <a:off x="892220" y="2296375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405" y="2647408"/>
            <a:ext cx="1827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3 500 + 2 500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Cloud 42"/>
          <p:cNvSpPr/>
          <p:nvPr/>
        </p:nvSpPr>
        <p:spPr>
          <a:xfrm>
            <a:off x="3504041" y="2244819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62224" y="2595852"/>
            <a:ext cx="1827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4 956 + 1 000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Cloud 44"/>
          <p:cNvSpPr/>
          <p:nvPr/>
        </p:nvSpPr>
        <p:spPr>
          <a:xfrm>
            <a:off x="2239667" y="3597631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7245" y="3948664"/>
            <a:ext cx="2048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41 600 - 21 500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7" name="Cloud 46"/>
          <p:cNvSpPr/>
          <p:nvPr/>
        </p:nvSpPr>
        <p:spPr>
          <a:xfrm>
            <a:off x="6069216" y="2276351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56067" y="2627384"/>
            <a:ext cx="1970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15 000 + 6 000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Cloud 48"/>
          <p:cNvSpPr/>
          <p:nvPr/>
        </p:nvSpPr>
        <p:spPr>
          <a:xfrm>
            <a:off x="4817838" y="3597631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08083" y="3948664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9 850 - 4 000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42C27B-2C10-436B-9C1D-3A08A924B766}"/>
              </a:ext>
            </a:extLst>
          </p:cNvPr>
          <p:cNvCxnSpPr>
            <a:cxnSpLocks/>
          </p:cNvCxnSpPr>
          <p:nvPr/>
        </p:nvCxnSpPr>
        <p:spPr>
          <a:xfrm>
            <a:off x="6642339" y="802257"/>
            <a:ext cx="137160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BDD888-D643-4F73-8C21-BBB94E81D12A}"/>
              </a:ext>
            </a:extLst>
          </p:cNvPr>
          <p:cNvCxnSpPr>
            <a:cxnSpLocks/>
          </p:cNvCxnSpPr>
          <p:nvPr/>
        </p:nvCxnSpPr>
        <p:spPr>
          <a:xfrm>
            <a:off x="1050405" y="1354348"/>
            <a:ext cx="453468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B011ED-9999-40E1-99BA-3F69466D3E51}"/>
              </a:ext>
            </a:extLst>
          </p:cNvPr>
          <p:cNvCxnSpPr>
            <a:cxnSpLocks/>
          </p:cNvCxnSpPr>
          <p:nvPr/>
        </p:nvCxnSpPr>
        <p:spPr>
          <a:xfrm>
            <a:off x="2096219" y="1889185"/>
            <a:ext cx="307963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80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4341" y="176170"/>
            <a:ext cx="7734650" cy="479011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940" y="330569"/>
            <a:ext cx="6755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</a:rPr>
              <a:t>T</a:t>
            </a:r>
            <a:r>
              <a:rPr lang="nl-NL" sz="2000" b="1" dirty="0">
                <a:solidFill>
                  <a:srgbClr val="0070C0"/>
                </a:solidFill>
              </a:rPr>
              <a:t>ính nhẩm các giá trị của biểu thức:</a:t>
            </a:r>
            <a:endParaRPr lang="en-US" sz="20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000" dirty="0"/>
              <a:t>4 956 + 1 000 = 5 956 </a:t>
            </a:r>
            <a:r>
              <a:rPr lang="vi-VN" sz="2000" dirty="0"/>
              <a:t>		 </a:t>
            </a:r>
            <a:r>
              <a:rPr lang="nl-NL" sz="2000" dirty="0"/>
              <a:t>9 850 – 4 000 = 5 850 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3 500 + 2 500 = 6 000</a:t>
            </a:r>
            <a:r>
              <a:rPr lang="vi-VN" sz="2000" dirty="0"/>
              <a:t>		</a:t>
            </a:r>
            <a:r>
              <a:rPr lang="nl-NL" sz="2000" dirty="0"/>
              <a:t>15 000 + 6 000 = 21 000 </a:t>
            </a:r>
            <a:endParaRPr lang="vi-VN" sz="2000" dirty="0"/>
          </a:p>
          <a:p>
            <a:pPr algn="ctr">
              <a:lnSpc>
                <a:spcPct val="150000"/>
              </a:lnSpc>
            </a:pPr>
            <a:r>
              <a:rPr lang="nl-NL" sz="2000" dirty="0"/>
              <a:t>41 600 – 21 500 = 20 100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34100" y="2393649"/>
            <a:ext cx="5975132" cy="1881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phép tính 4 956 + 1 000; 9 850 – 4 000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     </a:t>
            </a:r>
            <a:r>
              <a:rPr lang="nl-NL" sz="2000" dirty="0"/>
              <a:t>có giá trị bé hơn 6 000.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phép tính 15 000 + 6 000;</a:t>
            </a:r>
            <a:r>
              <a:rPr lang="vi-VN" sz="2000" dirty="0"/>
              <a:t> </a:t>
            </a:r>
            <a:r>
              <a:rPr lang="nl-NL" sz="2000" dirty="0"/>
              <a:t>41 600 – 21 500 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     </a:t>
            </a:r>
            <a:r>
              <a:rPr lang="nl-NL" sz="2000" dirty="0"/>
              <a:t>có giá trị lớn hơn 20 000.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893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5670" y="176169"/>
            <a:ext cx="8276896" cy="478172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4606" y="294788"/>
            <a:ext cx="792759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Bài 3: </a:t>
            </a:r>
            <a:r>
              <a:rPr lang="nl-NL" sz="2400" dirty="0"/>
              <a:t>Tính giá trị của biểu thức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nl-NL" sz="2400" dirty="0"/>
              <a:t>a. 4 569 + 3 721 – 500 </a:t>
            </a:r>
            <a:r>
              <a:rPr lang="vi-VN" sz="2400" dirty="0"/>
              <a:t>	   </a:t>
            </a:r>
            <a:r>
              <a:rPr lang="nl-NL" sz="2400" dirty="0"/>
              <a:t>b. 9 170 + (15 729 – 7 729)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35565" y="1779388"/>
            <a:ext cx="3831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</a:rPr>
              <a:t>Biểu thức chỉ có phép tính cộng, trừ thì ta thực hiện các phép tính theo thứ tự nào? </a:t>
            </a:r>
            <a:endParaRPr lang="vi-VN" sz="2000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</a:rPr>
              <a:t>Biểu thức có chứa dấu ngoặc thì thực hiện các phép tính theo thứ tự nào?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4605" y="1560871"/>
            <a:ext cx="3405352" cy="2805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a. 4 569 + 3 721 – 500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= 8 290 – 500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= 7 790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b. 9 170 + ( 15 729 – 7 729)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= 9 170 + 8 000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= 17 170.</a:t>
            </a:r>
            <a:endParaRPr lang="en-U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641C95-5F0F-4790-A500-FAE7F8B3590D}"/>
              </a:ext>
            </a:extLst>
          </p:cNvPr>
          <p:cNvCxnSpPr>
            <a:cxnSpLocks/>
          </p:cNvCxnSpPr>
          <p:nvPr/>
        </p:nvCxnSpPr>
        <p:spPr>
          <a:xfrm>
            <a:off x="1742536" y="828136"/>
            <a:ext cx="282946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85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38" grpId="0" build="p" animBg="1"/>
    </p:bldLst>
  </p:timing>
</p:sld>
</file>

<file path=ppt/theme/theme1.xml><?xml version="1.0" encoding="utf-8"?>
<a:theme xmlns:a="http://schemas.openxmlformats.org/drawingml/2006/main" name="World Frog Day by Slidesgo">
  <a:themeElements>
    <a:clrScheme name="Simple Light">
      <a:dk1>
        <a:srgbClr val="191919"/>
      </a:dk1>
      <a:lt1>
        <a:srgbClr val="FFD2CD"/>
      </a:lt1>
      <a:dk2>
        <a:srgbClr val="89874F"/>
      </a:dk2>
      <a:lt2>
        <a:srgbClr val="FFFFFF"/>
      </a:lt2>
      <a:accent1>
        <a:srgbClr val="FF9387"/>
      </a:accent1>
      <a:accent2>
        <a:srgbClr val="FF7969"/>
      </a:accent2>
      <a:accent3>
        <a:srgbClr val="FEAC3F"/>
      </a:accent3>
      <a:accent4>
        <a:srgbClr val="A29F5E"/>
      </a:accent4>
      <a:accent5>
        <a:srgbClr val="757243"/>
      </a:accent5>
      <a:accent6>
        <a:srgbClr val="808BC5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593</Words>
  <Application>Microsoft Office PowerPoint</Application>
  <PresentationFormat>On-screen Show (16:9)</PresentationFormat>
  <Paragraphs>57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Rubik Medium</vt:lpstr>
      <vt:lpstr>Arial</vt:lpstr>
      <vt:lpstr>Fredoka One</vt:lpstr>
      <vt:lpstr>Rubik</vt:lpstr>
      <vt:lpstr>Roboto Condensed Light</vt:lpstr>
      <vt:lpstr>Times New Roman</vt:lpstr>
      <vt:lpstr>World Frog Day by Slidesgo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Frog Day</dc:title>
  <dc:creator>admin</dc:creator>
  <cp:lastModifiedBy>Lê Thị Khánh Ly (420000327)</cp:lastModifiedBy>
  <cp:revision>185</cp:revision>
  <dcterms:modified xsi:type="dcterms:W3CDTF">2023-05-05T06:15:36Z</dcterms:modified>
</cp:coreProperties>
</file>