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933" r:id="rId2"/>
    <p:sldId id="943" r:id="rId3"/>
    <p:sldId id="983" r:id="rId4"/>
    <p:sldId id="901" r:id="rId5"/>
    <p:sldId id="985" r:id="rId6"/>
    <p:sldId id="984" r:id="rId7"/>
    <p:sldId id="2703" r:id="rId8"/>
    <p:sldId id="946" r:id="rId9"/>
    <p:sldId id="947" r:id="rId10"/>
    <p:sldId id="949" r:id="rId11"/>
    <p:sldId id="948" r:id="rId12"/>
    <p:sldId id="986" r:id="rId13"/>
    <p:sldId id="987" r:id="rId14"/>
    <p:sldId id="988" r:id="rId15"/>
    <p:sldId id="989" r:id="rId16"/>
    <p:sldId id="27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7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297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ว่างเปล่า">
    <p:spTree>
      <p:nvGrpSpPr>
        <p:cNvPr id="1" name=""/>
        <p:cNvGrpSpPr/>
        <p:nvPr/>
      </p:nvGrpSpPr>
      <p:grpSpPr>
        <a:xfrm>
          <a:off x="0" y="0"/>
          <a:ext cx="0" cy="0"/>
          <a:chOff x="0" y="0"/>
          <a:chExt cx="0" cy="0"/>
        </a:xfrm>
      </p:grpSpPr>
      <p:grpSp>
        <p:nvGrpSpPr>
          <p:cNvPr id="92" name="กลุ่ม 91"/>
          <p:cNvGrpSpPr/>
          <p:nvPr userDrawn="1"/>
        </p:nvGrpSpPr>
        <p:grpSpPr>
          <a:xfrm>
            <a:off x="335361" y="356660"/>
            <a:ext cx="11425271" cy="6124221"/>
            <a:chOff x="251519" y="267494"/>
            <a:chExt cx="8568953" cy="4593166"/>
          </a:xfrm>
        </p:grpSpPr>
        <p:sp>
          <p:nvSpPr>
            <p:cNvPr id="93" name="สี่เหลี่ยมผืนผ้า 92"/>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nvGrpSpPr>
            <p:cNvPr id="94" name="กลุ่ม 93"/>
            <p:cNvGrpSpPr/>
            <p:nvPr userDrawn="1"/>
          </p:nvGrpSpPr>
          <p:grpSpPr>
            <a:xfrm>
              <a:off x="251519" y="267494"/>
              <a:ext cx="8568953" cy="4593166"/>
              <a:chOff x="-29030" y="17128"/>
              <a:chExt cx="9151241" cy="5109244"/>
            </a:xfrm>
          </p:grpSpPr>
          <p:grpSp>
            <p:nvGrpSpPr>
              <p:cNvPr id="95" name="กลุ่ม 94"/>
              <p:cNvGrpSpPr/>
              <p:nvPr/>
            </p:nvGrpSpPr>
            <p:grpSpPr>
              <a:xfrm>
                <a:off x="187436" y="17128"/>
                <a:ext cx="8652652" cy="5109244"/>
                <a:chOff x="187436" y="17128"/>
                <a:chExt cx="8652652" cy="5109244"/>
              </a:xfrm>
            </p:grpSpPr>
            <p:cxnSp>
              <p:nvCxnSpPr>
                <p:cNvPr id="109"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6" name="กลุ่ม 95"/>
              <p:cNvGrpSpPr/>
              <p:nvPr/>
            </p:nvGrpSpPr>
            <p:grpSpPr>
              <a:xfrm>
                <a:off x="-29030" y="263553"/>
                <a:ext cx="9151241" cy="4703748"/>
                <a:chOff x="-29030" y="263553"/>
                <a:chExt cx="9151241" cy="4703748"/>
              </a:xfrm>
            </p:grpSpPr>
            <p:cxnSp>
              <p:nvCxnSpPr>
                <p:cNvPr id="97"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2" name="ตัวแทนวันที่ 1"/>
          <p:cNvSpPr>
            <a:spLocks noGrp="1"/>
          </p:cNvSpPr>
          <p:nvPr>
            <p:ph type="dt" sz="half" idx="10"/>
          </p:nvPr>
        </p:nvSpPr>
        <p:spPr>
          <a:xfrm>
            <a:off x="609600" y="6356352"/>
            <a:ext cx="2844800" cy="365125"/>
          </a:xfrm>
          <a:prstGeom prst="rect">
            <a:avLst/>
          </a:prstGeom>
        </p:spPr>
        <p:txBody>
          <a:bodyPr/>
          <a:lstStyle/>
          <a:p>
            <a:pPr defTabSz="1219140"/>
            <a:fld id="{D32242DE-F0EE-4C77-B9C6-2A34B17B2D30}" type="datetimeFigureOut">
              <a:rPr lang="th-TH" smtClean="0">
                <a:solidFill>
                  <a:prstClr val="black">
                    <a:tint val="75000"/>
                  </a:prstClr>
                </a:solidFill>
              </a:rPr>
              <a:pPr defTabSz="1219140"/>
              <a:t>05/03/66</a:t>
            </a:fld>
            <a:endParaRPr lang="th-TH">
              <a:solidFill>
                <a:prstClr val="black">
                  <a:tint val="75000"/>
                </a:prstClr>
              </a:solidFill>
            </a:endParaRPr>
          </a:p>
        </p:txBody>
      </p:sp>
      <p:sp>
        <p:nvSpPr>
          <p:cNvPr id="3" name="ตัวแทนท้ายกระดาษ 2"/>
          <p:cNvSpPr>
            <a:spLocks noGrp="1"/>
          </p:cNvSpPr>
          <p:nvPr>
            <p:ph type="ftr" sz="quarter" idx="11"/>
          </p:nvPr>
        </p:nvSpPr>
        <p:spPr>
          <a:xfrm>
            <a:off x="4165600" y="6356352"/>
            <a:ext cx="3860800" cy="365125"/>
          </a:xfrm>
          <a:prstGeom prst="rect">
            <a:avLst/>
          </a:prstGeom>
        </p:spPr>
        <p:txBody>
          <a:bodyPr/>
          <a:lstStyle/>
          <a:p>
            <a:pPr defTabSz="1219140"/>
            <a:endParaRPr lang="th-TH">
              <a:solidFill>
                <a:prstClr val="black">
                  <a:tint val="75000"/>
                </a:prstClr>
              </a:solidFill>
            </a:endParaRPr>
          </a:p>
        </p:txBody>
      </p:sp>
      <p:sp>
        <p:nvSpPr>
          <p:cNvPr id="4" name="ตัวแทนหมายเลขภาพนิ่ง 3"/>
          <p:cNvSpPr>
            <a:spLocks noGrp="1"/>
          </p:cNvSpPr>
          <p:nvPr>
            <p:ph type="sldNum" sz="quarter" idx="12"/>
          </p:nvPr>
        </p:nvSpPr>
        <p:spPr>
          <a:xfrm>
            <a:off x="8737600" y="6356352"/>
            <a:ext cx="2844800" cy="365125"/>
          </a:xfrm>
          <a:prstGeom prst="rect">
            <a:avLst/>
          </a:prstGeom>
        </p:spPr>
        <p:txBody>
          <a:bodyPr/>
          <a:lstStyle/>
          <a:p>
            <a:pPr defTabSz="1219140"/>
            <a:fld id="{87FAD50B-2507-4EF4-85F2-259190485B3F}" type="slidenum">
              <a:rPr lang="th-TH" smtClean="0">
                <a:solidFill>
                  <a:prstClr val="black">
                    <a:tint val="75000"/>
                  </a:prstClr>
                </a:solidFill>
              </a:rPr>
              <a:pPr defTabSz="1219140"/>
              <a:t>‹#›</a:t>
            </a:fld>
            <a:endParaRPr lang="th-TH">
              <a:solidFill>
                <a:prstClr val="black">
                  <a:tint val="75000"/>
                </a:prstClr>
              </a:solidFill>
            </a:endParaRPr>
          </a:p>
        </p:txBody>
      </p:sp>
      <p:grpSp>
        <p:nvGrpSpPr>
          <p:cNvPr id="130" name="กลุ่ม 129"/>
          <p:cNvGrpSpPr/>
          <p:nvPr userDrawn="1"/>
        </p:nvGrpSpPr>
        <p:grpSpPr>
          <a:xfrm>
            <a:off x="1295468" y="860649"/>
            <a:ext cx="9957331" cy="4997409"/>
            <a:chOff x="971600" y="645485"/>
            <a:chExt cx="7467998" cy="3748057"/>
          </a:xfrm>
        </p:grpSpPr>
        <p:sp>
          <p:nvSpPr>
            <p:cNvPr id="80" name="บวก 79"/>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1" name="บวก 80"/>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2" name="บวก 81"/>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3" name="บวก 82"/>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4" name="วงรี 83"/>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5" name="วงรี 84"/>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6" name="วงรี 85"/>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7" name="สามเหลี่ยมหน้าจั่ว 86"/>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8" name="สามเหลี่ยมหน้าจั่ว 87"/>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89" name="สามเหลี่ยมหน้าจั่ว 88"/>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0" name="สามเหลี่ยมหน้าจั่ว 89"/>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91" name="วงรี 90"/>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144" name="กลุ่ม 143"/>
          <p:cNvGrpSpPr/>
          <p:nvPr userDrawn="1"/>
        </p:nvGrpSpPr>
        <p:grpSpPr>
          <a:xfrm>
            <a:off x="8618771" y="68627"/>
            <a:ext cx="3015709" cy="600000"/>
            <a:chOff x="3289945" y="3405879"/>
            <a:chExt cx="2261782" cy="450000"/>
          </a:xfrm>
        </p:grpSpPr>
        <p:sp>
          <p:nvSpPr>
            <p:cNvPr id="145" name="วงรี 144"/>
            <p:cNvSpPr/>
            <p:nvPr/>
          </p:nvSpPr>
          <p:spPr>
            <a:xfrm>
              <a:off x="3289945" y="3405879"/>
              <a:ext cx="472517" cy="450000"/>
            </a:xfrm>
            <a:prstGeom prst="ellipse">
              <a:avLst/>
            </a:prstGeom>
            <a:solidFill>
              <a:srgbClr val="A8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6" name="วงรี 145"/>
            <p:cNvSpPr/>
            <p:nvPr/>
          </p:nvSpPr>
          <p:spPr>
            <a:xfrm>
              <a:off x="3886367" y="3405879"/>
              <a:ext cx="472517" cy="450000"/>
            </a:xfrm>
            <a:prstGeom prst="ellipse">
              <a:avLst/>
            </a:prstGeom>
            <a:solidFill>
              <a:srgbClr val="B8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7" name="วงรี 146"/>
            <p:cNvSpPr/>
            <p:nvPr/>
          </p:nvSpPr>
          <p:spPr>
            <a:xfrm>
              <a:off x="4482789" y="3405879"/>
              <a:ext cx="472517" cy="450000"/>
            </a:xfrm>
            <a:prstGeom prst="ellipse">
              <a:avLst/>
            </a:prstGeom>
            <a:solidFill>
              <a:srgbClr val="CBB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148" name="วงรี 147"/>
            <p:cNvSpPr/>
            <p:nvPr/>
          </p:nvSpPr>
          <p:spPr>
            <a:xfrm>
              <a:off x="5079210" y="3405879"/>
              <a:ext cx="472517" cy="450000"/>
            </a:xfrm>
            <a:prstGeom prst="ellipse">
              <a:avLst/>
            </a:prstGeom>
            <a:solidFill>
              <a:srgbClr val="E8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grpSp>
      <p:grpSp>
        <p:nvGrpSpPr>
          <p:cNvPr id="149" name="กลุ่ม 148"/>
          <p:cNvGrpSpPr/>
          <p:nvPr userDrawn="1"/>
        </p:nvGrpSpPr>
        <p:grpSpPr>
          <a:xfrm>
            <a:off x="9608752" y="4039911"/>
            <a:ext cx="4005304" cy="4633580"/>
            <a:chOff x="7206564" y="3029932"/>
            <a:chExt cx="3003978" cy="3475185"/>
          </a:xfrm>
        </p:grpSpPr>
        <p:pic>
          <p:nvPicPr>
            <p:cNvPr id="150" name="รูปภาพ 1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751" y="3029932"/>
              <a:ext cx="1627664" cy="1846073"/>
            </a:xfrm>
            <a:prstGeom prst="rect">
              <a:avLst/>
            </a:prstGeom>
            <a:effectLst>
              <a:outerShdw blurRad="50800" dist="38100" dir="2700000" algn="tl" rotWithShape="0">
                <a:schemeClr val="accent4">
                  <a:alpha val="40000"/>
                </a:schemeClr>
              </a:outerShdw>
            </a:effectLst>
          </p:spPr>
        </p:pic>
        <p:sp>
          <p:nvSpPr>
            <p:cNvPr id="151" name="เมฆ 150"/>
            <p:cNvSpPr/>
            <p:nvPr/>
          </p:nvSpPr>
          <p:spPr>
            <a:xfrm rot="20279911">
              <a:off x="7206564" y="4329531"/>
              <a:ext cx="3003978" cy="2175586"/>
            </a:xfrm>
            <a:prstGeom prst="cloud">
              <a:avLst/>
            </a:prstGeom>
            <a:solidFill>
              <a:schemeClr val="accent4">
                <a:lumMod val="60000"/>
                <a:lumOff val="40000"/>
              </a:schemeClr>
            </a:solidFill>
            <a:ln>
              <a:noFill/>
            </a:ln>
            <a:effectLst>
              <a:outerShdw blurRad="50800" dist="38100" dir="8100000" algn="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52" name="รูปภาพ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0180">
              <a:off x="8646338" y="4391917"/>
              <a:ext cx="380089" cy="404611"/>
            </a:xfrm>
            <a:prstGeom prst="rect">
              <a:avLst/>
            </a:prstGeom>
          </p:spPr>
        </p:pic>
        <p:pic>
          <p:nvPicPr>
            <p:cNvPr id="153" name="รูปภาพ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0180">
              <a:off x="8087453" y="4786043"/>
              <a:ext cx="250890" cy="269338"/>
            </a:xfrm>
            <a:prstGeom prst="rect">
              <a:avLst/>
            </a:prstGeom>
          </p:spPr>
        </p:pic>
      </p:grpSp>
      <p:grpSp>
        <p:nvGrpSpPr>
          <p:cNvPr id="154" name="กลุ่ม 153"/>
          <p:cNvGrpSpPr/>
          <p:nvPr userDrawn="1"/>
        </p:nvGrpSpPr>
        <p:grpSpPr>
          <a:xfrm>
            <a:off x="-1834552" y="5072712"/>
            <a:ext cx="4005304" cy="3268891"/>
            <a:chOff x="-1375914" y="3804533"/>
            <a:chExt cx="3003978" cy="2451668"/>
          </a:xfrm>
        </p:grpSpPr>
        <p:grpSp>
          <p:nvGrpSpPr>
            <p:cNvPr id="155" name="กลุ่ม 154"/>
            <p:cNvGrpSpPr/>
            <p:nvPr/>
          </p:nvGrpSpPr>
          <p:grpSpPr>
            <a:xfrm rot="179820" flipH="1">
              <a:off x="-1375914" y="4080615"/>
              <a:ext cx="3003978" cy="2175586"/>
              <a:chOff x="7569120" y="4314392"/>
              <a:chExt cx="3003978" cy="2175586"/>
            </a:xfrm>
            <a:effectLst>
              <a:outerShdw blurRad="50800" dist="38100" dir="2700000" algn="tl" rotWithShape="0">
                <a:schemeClr val="accent4">
                  <a:alpha val="40000"/>
                </a:schemeClr>
              </a:outerShdw>
            </a:effectLst>
          </p:grpSpPr>
          <p:sp>
            <p:nvSpPr>
              <p:cNvPr id="157" name="เมฆ 156"/>
              <p:cNvSpPr/>
              <p:nvPr/>
            </p:nvSpPr>
            <p:spPr>
              <a:xfrm rot="20459731">
                <a:off x="7569120" y="4314392"/>
                <a:ext cx="3003978" cy="2175586"/>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58" name="รูปภาพ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0099" y="4448921"/>
                <a:ext cx="282531" cy="300759"/>
              </a:xfrm>
              <a:prstGeom prst="rect">
                <a:avLst/>
              </a:prstGeom>
            </p:spPr>
          </p:pic>
          <p:pic>
            <p:nvPicPr>
              <p:cNvPr id="159" name="รูปภาพ 15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39804" y="5053156"/>
                <a:ext cx="250890" cy="269338"/>
              </a:xfrm>
              <a:prstGeom prst="rect">
                <a:avLst/>
              </a:prstGeom>
            </p:spPr>
          </p:pic>
        </p:grpSp>
        <p:pic>
          <p:nvPicPr>
            <p:cNvPr id="156" name="รูปภาพ 1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5" y="3804533"/>
              <a:ext cx="1171456" cy="1177170"/>
            </a:xfrm>
            <a:prstGeom prst="rect">
              <a:avLst/>
            </a:prstGeom>
            <a:effectLst>
              <a:outerShdw blurRad="50800" dist="38100" dir="2700000" algn="tl" rotWithShape="0">
                <a:schemeClr val="accent4">
                  <a:alpha val="40000"/>
                </a:schemeClr>
              </a:outerShdw>
            </a:effectLst>
          </p:spPr>
        </p:pic>
      </p:grpSp>
      <p:grpSp>
        <p:nvGrpSpPr>
          <p:cNvPr id="160" name="กลุ่ม 159"/>
          <p:cNvGrpSpPr/>
          <p:nvPr userDrawn="1"/>
        </p:nvGrpSpPr>
        <p:grpSpPr>
          <a:xfrm>
            <a:off x="-1447992" y="-1450391"/>
            <a:ext cx="4533125" cy="2900781"/>
            <a:chOff x="-1085994" y="-1087793"/>
            <a:chExt cx="3399844" cy="2175586"/>
          </a:xfrm>
        </p:grpSpPr>
        <p:grpSp>
          <p:nvGrpSpPr>
            <p:cNvPr id="161" name="กลุ่ม 160"/>
            <p:cNvGrpSpPr/>
            <p:nvPr/>
          </p:nvGrpSpPr>
          <p:grpSpPr>
            <a:xfrm>
              <a:off x="-1085994" y="-1087793"/>
              <a:ext cx="3003978" cy="2175586"/>
              <a:chOff x="-1085994" y="-1087793"/>
              <a:chExt cx="3003978" cy="2175586"/>
            </a:xfrm>
          </p:grpSpPr>
          <p:sp>
            <p:nvSpPr>
              <p:cNvPr id="163" name="เมฆ 162"/>
              <p:cNvSpPr/>
              <p:nvPr/>
            </p:nvSpPr>
            <p:spPr>
              <a:xfrm rot="20459731">
                <a:off x="-1085994" y="-1087793"/>
                <a:ext cx="3003978" cy="2175586"/>
              </a:xfrm>
              <a:prstGeom prst="cloud">
                <a:avLst/>
              </a:prstGeom>
              <a:solidFill>
                <a:schemeClr val="accent4">
                  <a:lumMod val="60000"/>
                  <a:lumOff val="40000"/>
                </a:schemeClr>
              </a:solidFill>
              <a:ln>
                <a:noFill/>
              </a:ln>
              <a:effectLst>
                <a:outerShdw blurRad="50800" dist="38100" dir="2700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164" name="รูปภาพ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5" y="640864"/>
                <a:ext cx="250890" cy="269338"/>
              </a:xfrm>
              <a:prstGeom prst="rect">
                <a:avLst/>
              </a:prstGeom>
            </p:spPr>
          </p:pic>
          <p:pic>
            <p:nvPicPr>
              <p:cNvPr id="165" name="รูปภาพ 164"/>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2628" t="5708" r="6315" b="82002"/>
              <a:stretch/>
            </p:blipFill>
            <p:spPr>
              <a:xfrm>
                <a:off x="590898" y="139832"/>
                <a:ext cx="325391" cy="361638"/>
              </a:xfrm>
              <a:prstGeom prst="rect">
                <a:avLst/>
              </a:prstGeom>
            </p:spPr>
          </p:pic>
        </p:grpSp>
        <p:pic>
          <p:nvPicPr>
            <p:cNvPr id="162" name="รูปภาพ 1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5199" y="102860"/>
              <a:ext cx="1288651" cy="797220"/>
            </a:xfrm>
            <a:prstGeom prst="rect">
              <a:avLst/>
            </a:prstGeom>
            <a:effectLst>
              <a:outerShdw blurRad="50800" dist="25400" dir="10800000" algn="r" rotWithShape="0">
                <a:schemeClr val="accent4">
                  <a:alpha val="40000"/>
                </a:schemeClr>
              </a:outerShdw>
            </a:effectLst>
          </p:spPr>
        </p:pic>
      </p:grpSp>
      <p:sp>
        <p:nvSpPr>
          <p:cNvPr id="166" name="ชื่อเรื่อง 1"/>
          <p:cNvSpPr>
            <a:spLocks noGrp="1"/>
          </p:cNvSpPr>
          <p:nvPr>
            <p:ph type="ctrTitle"/>
          </p:nvPr>
        </p:nvSpPr>
        <p:spPr>
          <a:xfrm>
            <a:off x="2080436" y="3418772"/>
            <a:ext cx="7567961" cy="1470025"/>
          </a:xfrm>
          <a:prstGeom prst="rect">
            <a:avLst/>
          </a:prstGeom>
        </p:spPr>
        <p:txBody>
          <a:bodyPr/>
          <a:lstStyle>
            <a:lvl1pPr>
              <a:defRPr>
                <a:solidFill>
                  <a:srgbClr val="FFD757"/>
                </a:solidFill>
              </a:defRPr>
            </a:lvl1pPr>
          </a:lstStyle>
          <a:p>
            <a:r>
              <a:rPr lang="th-TH" dirty="0"/>
              <a:t>คลิกเพื่อแก้ไขลักษณะชื่อเรื่องต้นแบบ</a:t>
            </a:r>
          </a:p>
        </p:txBody>
      </p:sp>
      <p:sp>
        <p:nvSpPr>
          <p:cNvPr id="167" name="ชื่อเรื่องรอง 2"/>
          <p:cNvSpPr>
            <a:spLocks noGrp="1"/>
          </p:cNvSpPr>
          <p:nvPr>
            <p:ph type="subTitle" idx="1"/>
          </p:nvPr>
        </p:nvSpPr>
        <p:spPr>
          <a:xfrm>
            <a:off x="1780795" y="1462463"/>
            <a:ext cx="8534400" cy="1752600"/>
          </a:xfrm>
          <a:prstGeom prst="rect">
            <a:avLst/>
          </a:prstGeom>
        </p:spPr>
        <p:txBody>
          <a:bodyPr/>
          <a:lstStyle>
            <a:lvl1pPr marL="0" indent="0" algn="ctr">
              <a:buNone/>
              <a:defRPr>
                <a:solidFill>
                  <a:schemeClr val="accent4"/>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th-TH" dirty="0"/>
              <a:t>คลิกเพื่อแก้ไขลักษณะชื่อเรื่องรองต้นแบบ</a:t>
            </a:r>
          </a:p>
        </p:txBody>
      </p:sp>
    </p:spTree>
    <p:extLst>
      <p:ext uri="{BB962C8B-B14F-4D97-AF65-F5344CB8AC3E}">
        <p14:creationId xmlns:p14="http://schemas.microsoft.com/office/powerpoint/2010/main" val="253580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2023/3/5</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24" name="Picture 23" descr="Text&#10;&#10;Description automatically generated"/>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r="39219" b="52509"/>
          <a:stretch>
            <a:fillRect/>
          </a:stretch>
        </p:blipFill>
        <p:spPr>
          <a:xfrm>
            <a:off x="3450130" y="524402"/>
            <a:ext cx="5576385" cy="1040578"/>
          </a:xfrm>
          <a:prstGeom prst="rect">
            <a:avLst/>
          </a:prstGeom>
        </p:spPr>
      </p:pic>
      <p:pic>
        <p:nvPicPr>
          <p:cNvPr id="25" name="Picture 24" descr="Text&#10;&#10;Description automatically generated"/>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l="62221" b="52509"/>
          <a:stretch>
            <a:fillRect/>
          </a:stretch>
        </p:blipFill>
        <p:spPr>
          <a:xfrm>
            <a:off x="4505320" y="1606585"/>
            <a:ext cx="3466004" cy="10405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000"/>
                            </p:stCondLst>
                            <p:childTnLst>
                              <p:par>
                                <p:cTn id="25" presetID="30"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800" decel="100000"/>
                                        <p:tgtEl>
                                          <p:spTgt spid="64"/>
                                        </p:tgtEl>
                                      </p:cBhvr>
                                    </p:animEffect>
                                    <p:anim calcmode="lin" valueType="num">
                                      <p:cBhvr>
                                        <p:cTn id="28" dur="800" decel="100000" fill="hold"/>
                                        <p:tgtEl>
                                          <p:spTgt spid="64"/>
                                        </p:tgtEl>
                                        <p:attrNameLst>
                                          <p:attrName>style.rotation</p:attrName>
                                        </p:attrNameLst>
                                      </p:cBhvr>
                                      <p:tavLst>
                                        <p:tav tm="0">
                                          <p:val>
                                            <p:fltVal val="-90"/>
                                          </p:val>
                                        </p:tav>
                                        <p:tav tm="100000">
                                          <p:val>
                                            <p:fltVal val="0"/>
                                          </p:val>
                                        </p:tav>
                                      </p:tavLst>
                                    </p:anim>
                                    <p:anim calcmode="lin" valueType="num">
                                      <p:cBhvr>
                                        <p:cTn id="29" dur="800" decel="100000" fill="hold"/>
                                        <p:tgtEl>
                                          <p:spTgt spid="64"/>
                                        </p:tgtEl>
                                        <p:attrNameLst>
                                          <p:attrName>ppt_x</p:attrName>
                                        </p:attrNameLst>
                                      </p:cBhvr>
                                      <p:tavLst>
                                        <p:tav tm="0">
                                          <p:val>
                                            <p:strVal val="#ppt_x+0.4"/>
                                          </p:val>
                                        </p:tav>
                                        <p:tav tm="100000">
                                          <p:val>
                                            <p:strVal val="#ppt_x-0.05"/>
                                          </p:val>
                                        </p:tav>
                                      </p:tavLst>
                                    </p:anim>
                                    <p:anim calcmode="lin" valueType="num">
                                      <p:cBhvr>
                                        <p:cTn id="30" dur="800" decel="100000" fill="hold"/>
                                        <p:tgtEl>
                                          <p:spTgt spid="6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33" presetID="12" presetClass="entr" presetSubtype="2" fill="hold" nodeType="withEffect">
                                  <p:stCondLst>
                                    <p:cond delay="50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2250"/>
                                        <p:tgtEl>
                                          <p:spTgt spid="63"/>
                                        </p:tgtEl>
                                        <p:attrNameLst>
                                          <p:attrName>ppt_x</p:attrName>
                                        </p:attrNameLst>
                                      </p:cBhvr>
                                      <p:tavLst>
                                        <p:tav tm="0">
                                          <p:val>
                                            <p:strVal val="#ppt_x+#ppt_w*1.125000"/>
                                          </p:val>
                                        </p:tav>
                                        <p:tav tm="100000">
                                          <p:val>
                                            <p:strVal val="#ppt_x"/>
                                          </p:val>
                                        </p:tav>
                                      </p:tavLst>
                                    </p:anim>
                                    <p:animEffect transition="in" filter="wipe(left)">
                                      <p:cBhvr>
                                        <p:cTn id="36" dur="2250"/>
                                        <p:tgtEl>
                                          <p:spTgt spid="63"/>
                                        </p:tgtEl>
                                      </p:cBhvr>
                                    </p:animEffect>
                                  </p:childTnLst>
                                </p:cTn>
                              </p:par>
                            </p:childTnLst>
                          </p:cTn>
                        </p:par>
                        <p:par>
                          <p:cTn id="37" fill="hold">
                            <p:stCondLst>
                              <p:cond delay="2000"/>
                            </p:stCondLst>
                            <p:childTnLst>
                              <p:par>
                                <p:cTn id="38" presetID="14" presetClass="entr" presetSubtype="1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9C46C-696A-304C-EAD2-12F6FB6E1E1F}"/>
              </a:ext>
            </a:extLst>
          </p:cNvPr>
          <p:cNvPicPr>
            <a:picLocks noChangeAspect="1"/>
          </p:cNvPicPr>
          <p:nvPr/>
        </p:nvPicPr>
        <p:blipFill>
          <a:blip r:embed="rId3"/>
          <a:stretch>
            <a:fillRect/>
          </a:stretch>
        </p:blipFill>
        <p:spPr>
          <a:xfrm>
            <a:off x="1157287" y="566737"/>
            <a:ext cx="10148888" cy="5787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211444" y="2103934"/>
            <a:ext cx="7250853" cy="2868116"/>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208475" y="2608692"/>
            <a:ext cx="730398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uLnTx/>
                <a:uFillTx/>
                <a:latin typeface="Calibri" panose="020F0502020204030204" pitchFamily="34" charset="0"/>
                <a:cs typeface="Calibri" panose="020F0502020204030204" pitchFamily="34" charset="0"/>
              </a:rPr>
              <a:t>Thực</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hành</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chơi</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theo</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cặp</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trong</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tổ</a:t>
            </a:r>
            <a:endParaRPr kumimoji="0" lang="en-US" sz="6000" b="1" i="0" u="none" strike="noStrike" kern="1200" normalizeH="0" baseline="0" noProof="0" dirty="0">
              <a:ln w="0"/>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03" y="0"/>
            <a:ext cx="4575827" cy="27551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5.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Chọn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dấu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hợp</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thay</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cho</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 </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pic>
        <p:nvPicPr>
          <p:cNvPr id="17" name="Picture 16">
            <a:extLst>
              <a:ext uri="{FF2B5EF4-FFF2-40B4-BE49-F238E27FC236}">
                <a16:creationId xmlns:a16="http://schemas.microsoft.com/office/drawing/2014/main" id="{79681133-E3BE-40AE-51C5-56A836267549}"/>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a16="http://schemas.microsoft.com/office/drawing/2014/main" id="{418FAD5F-66A4-7E64-795B-274BCEEA5A7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a16="http://schemas.microsoft.com/office/drawing/2014/main" id="{48EC263A-98D5-522B-875B-A6ED371F57FF}"/>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a16="http://schemas.microsoft.com/office/drawing/2014/main" id="{063976B5-50F9-A9B9-4C7C-36A3120D6CD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a16="http://schemas.microsoft.com/office/drawing/2014/main" id="{9B330540-004C-BB34-064C-F4FFF3D33443}"/>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a16="http://schemas.microsoft.com/office/drawing/2014/main" id="{E133FA00-D8C9-76C5-422C-D9C4E6BD661C}"/>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extLst>
      <p:ext uri="{BB962C8B-B14F-4D97-AF65-F5344CB8AC3E}">
        <p14:creationId xmlns:p14="http://schemas.microsoft.com/office/powerpoint/2010/main" val="4078439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D83596CA-B30F-178B-7BC5-0FB363F7D1A7}"/>
              </a:ext>
            </a:extLst>
          </p:cNvPr>
          <p:cNvPicPr>
            <a:picLocks noChangeAspect="1"/>
          </p:cNvPicPr>
          <p:nvPr/>
        </p:nvPicPr>
        <p:blipFill>
          <a:blip r:embed="rId2"/>
          <a:stretch>
            <a:fillRect/>
          </a:stretch>
        </p:blipFill>
        <p:spPr>
          <a:xfrm>
            <a:off x="840437" y="3156822"/>
            <a:ext cx="2090112" cy="3342416"/>
          </a:xfrm>
          <a:prstGeom prst="rect">
            <a:avLst/>
          </a:prstGeom>
        </p:spPr>
      </p:pic>
      <p:sp>
        <p:nvSpPr>
          <p:cNvPr id="3" name="Hình chữ nhật: Góc Tròn 2">
            <a:extLst>
              <a:ext uri="{FF2B5EF4-FFF2-40B4-BE49-F238E27FC236}">
                <a16:creationId xmlns:a16="http://schemas.microsoft.com/office/drawing/2014/main" id="{7C2C954D-B1C0-5D03-0C4E-54C3AE6DB3E7}"/>
              </a:ext>
            </a:extLst>
          </p:cNvPr>
          <p:cNvSpPr/>
          <p:nvPr/>
        </p:nvSpPr>
        <p:spPr>
          <a:xfrm>
            <a:off x="876300" y="1571625"/>
            <a:ext cx="5076825" cy="1484657"/>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b="1" dirty="0">
                <a:latin typeface="Calibri" panose="020F0502020204030204" pitchFamily="34" charset="0"/>
                <a:cs typeface="Calibri" panose="020F0502020204030204" pitchFamily="34" charset="0"/>
              </a:rPr>
              <a:t>Khi đọc câu chuyện trên em thấy thế nào?</a:t>
            </a:r>
            <a:endParaRPr lang="en-US" sz="4000" b="1" dirty="0">
              <a:latin typeface="Calibri" panose="020F0502020204030204" pitchFamily="34" charset="0"/>
              <a:cs typeface="Calibri" panose="020F0502020204030204" pitchFamily="34" charset="0"/>
            </a:endParaRPr>
          </a:p>
        </p:txBody>
      </p:sp>
      <p:pic>
        <p:nvPicPr>
          <p:cNvPr id="4" name="Picture 15">
            <a:extLst>
              <a:ext uri="{FF2B5EF4-FFF2-40B4-BE49-F238E27FC236}">
                <a16:creationId xmlns:a16="http://schemas.microsoft.com/office/drawing/2014/main" id="{A3058F40-6317-3AC4-886F-9AC548FA1276}"/>
              </a:ext>
            </a:extLst>
          </p:cNvPr>
          <p:cNvPicPr>
            <a:picLocks noChangeAspect="1"/>
          </p:cNvPicPr>
          <p:nvPr/>
        </p:nvPicPr>
        <p:blipFill>
          <a:blip r:embed="rId3"/>
          <a:stretch>
            <a:fillRect/>
          </a:stretch>
        </p:blipFill>
        <p:spPr>
          <a:xfrm>
            <a:off x="9362646" y="3271122"/>
            <a:ext cx="2256357" cy="3262728"/>
          </a:xfrm>
          <a:prstGeom prst="rect">
            <a:avLst/>
          </a:prstGeom>
        </p:spPr>
      </p:pic>
      <p:sp>
        <p:nvSpPr>
          <p:cNvPr id="5" name="Hình chữ nhật: Góc Tròn 2">
            <a:extLst>
              <a:ext uri="{FF2B5EF4-FFF2-40B4-BE49-F238E27FC236}">
                <a16:creationId xmlns:a16="http://schemas.microsoft.com/office/drawing/2014/main" id="{19BB084B-A61F-2FB4-A8E9-CA270B141C7D}"/>
              </a:ext>
            </a:extLst>
          </p:cNvPr>
          <p:cNvSpPr/>
          <p:nvPr/>
        </p:nvSpPr>
        <p:spPr>
          <a:xfrm>
            <a:off x="6515100" y="1192236"/>
            <a:ext cx="4905375" cy="1968821"/>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libri" panose="020F0502020204030204" pitchFamily="34" charset="0"/>
                <a:cs typeface="Calibri" panose="020F0502020204030204" pitchFamily="34" charset="0"/>
              </a:rPr>
              <a:t>Khi đọc câu </a:t>
            </a:r>
            <a:r>
              <a:rPr lang="en-US" sz="2800" b="1" dirty="0" err="1">
                <a:latin typeface="Calibri" panose="020F0502020204030204" pitchFamily="34" charset="0"/>
                <a:cs typeface="Calibri" panose="020F0502020204030204" pitchFamily="34" charset="0"/>
              </a:rPr>
              <a:t>ch</a:t>
            </a:r>
            <a:r>
              <a:rPr lang="vi-VN" sz="2800" b="1" dirty="0">
                <a:latin typeface="Calibri" panose="020F0502020204030204" pitchFamily="34" charset="0"/>
                <a:cs typeface="Calibri" panose="020F0502020204030204" pitchFamily="34" charset="0"/>
              </a:rPr>
              <a:t>uyện em thấy buồn cười</a:t>
            </a:r>
            <a:r>
              <a:rPr lang="en-US" sz="2800" b="1" dirty="0">
                <a:latin typeface="Calibri" panose="020F0502020204030204" pitchFamily="34" charset="0"/>
                <a:cs typeface="Calibri" panose="020F0502020204030204" pitchFamily="34" charset="0"/>
              </a:rPr>
              <a:t> v</a:t>
            </a:r>
            <a:r>
              <a:rPr lang="vi-VN" sz="2800" b="1" dirty="0">
                <a:latin typeface="Calibri" panose="020F0502020204030204" pitchFamily="34" charset="0"/>
                <a:cs typeface="Calibri" panose="020F0502020204030204" pitchFamily="34" charset="0"/>
              </a:rPr>
              <a:t>ì người em nói với người anh là tưởng tượng là em đã uống thuốc.</a:t>
            </a:r>
          </a:p>
        </p:txBody>
      </p:sp>
    </p:spTree>
    <p:extLst>
      <p:ext uri="{BB962C8B-B14F-4D97-AF65-F5344CB8AC3E}">
        <p14:creationId xmlns:p14="http://schemas.microsoft.com/office/powerpoint/2010/main" val="378828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Calibri" panose="020F0502020204030204" pitchFamily="34" charset="0"/>
                <a:cs typeface="Calibri" panose="020F0502020204030204" pitchFamily="34" charset="0"/>
              </a:rPr>
              <a:t>6.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a16="http://schemas.microsoft.com/office/drawing/2014/main"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spTree>
    <p:extLst>
      <p:ext uri="{BB962C8B-B14F-4D97-AF65-F5344CB8AC3E}">
        <p14:creationId xmlns:p14="http://schemas.microsoft.com/office/powerpoint/2010/main" val="255619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784D18D-8990-137B-F13C-D381999E10D1}"/>
              </a:ext>
            </a:extLst>
          </p:cNvPr>
          <p:cNvGraphicFramePr>
            <a:graphicFrameLocks noGrp="1"/>
          </p:cNvGraphicFramePr>
          <p:nvPr>
            <p:extLst>
              <p:ext uri="{D42A27DB-BD31-4B8C-83A1-F6EECF244321}">
                <p14:modId xmlns:p14="http://schemas.microsoft.com/office/powerpoint/2010/main" val="3468818769"/>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val="458246229"/>
                    </a:ext>
                  </a:extLst>
                </a:gridCol>
                <a:gridCol w="8724900">
                  <a:extLst>
                    <a:ext uri="{9D8B030D-6E8A-4147-A177-3AD203B41FA5}">
                      <a16:colId xmlns:a16="http://schemas.microsoft.com/office/drawing/2014/main" val="2585174741"/>
                    </a:ext>
                  </a:extLst>
                </a:gridCol>
              </a:tblGrid>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kể</a:t>
                      </a:r>
                      <a:endParaRPr lang="en-US" sz="3600"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7018464"/>
                  </a:ext>
                </a:extLst>
              </a:tr>
              <a:tr h="1685768">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hỏi</a:t>
                      </a:r>
                      <a:endParaRPr lang="en-US" sz="3600"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0283135"/>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0715743"/>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khiến</a:t>
                      </a:r>
                      <a:endParaRPr lang="en-US" sz="3600"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50353093"/>
                  </a:ext>
                </a:extLst>
              </a:tr>
            </a:tbl>
          </a:graphicData>
        </a:graphic>
      </p:graphicFrame>
      <p:sp>
        <p:nvSpPr>
          <p:cNvPr id="5" name="TextBox 4">
            <a:extLst>
              <a:ext uri="{FF2B5EF4-FFF2-40B4-BE49-F238E27FC236}">
                <a16:creationId xmlns:a16="http://schemas.microsoft.com/office/drawing/2014/main" id="{DF6CFE92-67AF-9177-1DEE-7A912F1F4C52}"/>
              </a:ext>
            </a:extLst>
          </p:cNvPr>
          <p:cNvSpPr txBox="1"/>
          <p:nvPr/>
        </p:nvSpPr>
        <p:spPr>
          <a:xfrm>
            <a:off x="3134360" y="905888"/>
            <a:ext cx="737235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dàng</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4AC090EA-A43B-724A-56C8-2D4B8022802A}"/>
              </a:ext>
            </a:extLst>
          </p:cNvPr>
          <p:cNvSpPr txBox="1"/>
          <p:nvPr/>
        </p:nvSpPr>
        <p:spPr>
          <a:xfrm>
            <a:off x="3171825" y="2062163"/>
            <a:ext cx="73723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Sao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286ABB0D-82A2-300F-A2AD-100463927B50}"/>
              </a:ext>
            </a:extLst>
          </p:cNvPr>
          <p:cNvSpPr txBox="1"/>
          <p:nvPr/>
        </p:nvSpPr>
        <p:spPr>
          <a:xfrm>
            <a:off x="3134360" y="2496984"/>
            <a:ext cx="82105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Hay là anh cứ tưởng tượng em đã uống thuốc rồi, được không ạ?</a:t>
            </a:r>
          </a:p>
        </p:txBody>
      </p:sp>
      <p:sp>
        <p:nvSpPr>
          <p:cNvPr id="8" name="TextBox 7">
            <a:extLst>
              <a:ext uri="{FF2B5EF4-FFF2-40B4-BE49-F238E27FC236}">
                <a16:creationId xmlns:a16="http://schemas.microsoft.com/office/drawing/2014/main" id="{B077F4BB-29F9-119B-3292-112DD4426898}"/>
              </a:ext>
            </a:extLst>
          </p:cNvPr>
          <p:cNvSpPr txBox="1"/>
          <p:nvPr/>
        </p:nvSpPr>
        <p:spPr>
          <a:xfrm>
            <a:off x="3171825" y="3981816"/>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Thuốc đó đắng lắm!</a:t>
            </a:r>
          </a:p>
        </p:txBody>
      </p:sp>
      <p:sp>
        <p:nvSpPr>
          <p:cNvPr id="9" name="TextBox 8">
            <a:extLst>
              <a:ext uri="{FF2B5EF4-FFF2-40B4-BE49-F238E27FC236}">
                <a16:creationId xmlns:a16="http://schemas.microsoft.com/office/drawing/2014/main" id="{A85C0FE3-BB07-4B8E-A3A8-978218AEB2D4}"/>
              </a:ext>
            </a:extLst>
          </p:cNvPr>
          <p:cNvSpPr txBox="1"/>
          <p:nvPr/>
        </p:nvSpPr>
        <p:spPr>
          <a:xfrm>
            <a:off x="3171825" y="5064255"/>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Hãy tưởng tượng thuốc rất ngọt.</a:t>
            </a:r>
          </a:p>
        </p:txBody>
      </p:sp>
    </p:spTree>
    <p:extLst>
      <p:ext uri="{BB962C8B-B14F-4D97-AF65-F5344CB8AC3E}">
        <p14:creationId xmlns:p14="http://schemas.microsoft.com/office/powerpoint/2010/main" val="302112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542A-0CBB-4D37-A522-043BB4695C9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481505A-D94A-4EAD-B032-E2C698334D6B}"/>
              </a:ext>
            </a:extLst>
          </p:cNvPr>
          <p:cNvSpPr>
            <a:spLocks noGrp="1"/>
          </p:cNvSpPr>
          <p:nvPr>
            <p:ph type="subTitle" idx="1"/>
          </p:nvPr>
        </p:nvSpPr>
        <p:spPr/>
        <p:txBody>
          <a:bodyPr/>
          <a:lstStyle/>
          <a:p>
            <a:endParaRPr lang="en-US"/>
          </a:p>
        </p:txBody>
      </p:sp>
      <p:pic>
        <p:nvPicPr>
          <p:cNvPr id="4" name="图片 4">
            <a:extLst>
              <a:ext uri="{FF2B5EF4-FFF2-40B4-BE49-F238E27FC236}">
                <a16:creationId xmlns:a16="http://schemas.microsoft.com/office/drawing/2014/main" id="{133BD778-8071-4ACC-863A-4ED778BAC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99" y="1"/>
            <a:ext cx="11112500" cy="754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a:extLst>
              <a:ext uri="{FF2B5EF4-FFF2-40B4-BE49-F238E27FC236}">
                <a16:creationId xmlns:a16="http://schemas.microsoft.com/office/drawing/2014/main" id="{1CAABC10-845A-4F55-8A28-57E09E33D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58" t="25407" r="59512" b="54147"/>
          <a:stretch>
            <a:fillRect/>
          </a:stretch>
        </p:blipFill>
        <p:spPr bwMode="auto">
          <a:xfrm rot="19944981">
            <a:off x="560388" y="641351"/>
            <a:ext cx="185896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a:extLst>
              <a:ext uri="{FF2B5EF4-FFF2-40B4-BE49-F238E27FC236}">
                <a16:creationId xmlns:a16="http://schemas.microsoft.com/office/drawing/2014/main" id="{3E0D026F-4ADF-4140-B6E6-A26FC33FB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063" t="56728" r="26706" b="20663"/>
          <a:stretch>
            <a:fillRect/>
          </a:stretch>
        </p:blipFill>
        <p:spPr bwMode="auto">
          <a:xfrm>
            <a:off x="8815390" y="4859339"/>
            <a:ext cx="18684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9">
            <a:extLst>
              <a:ext uri="{FF2B5EF4-FFF2-40B4-BE49-F238E27FC236}">
                <a16:creationId xmlns:a16="http://schemas.microsoft.com/office/drawing/2014/main" id="{8441140D-04DC-4B8C-AD2C-5912B5C1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11" t="50974" r="50166" b="24507"/>
          <a:stretch>
            <a:fillRect/>
          </a:stretch>
        </p:blipFill>
        <p:spPr bwMode="auto">
          <a:xfrm rot="2598415">
            <a:off x="9979025" y="3078163"/>
            <a:ext cx="2286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wprint_59396">
            <a:extLst>
              <a:ext uri="{FF2B5EF4-FFF2-40B4-BE49-F238E27FC236}">
                <a16:creationId xmlns:a16="http://schemas.microsoft.com/office/drawing/2014/main" id="{5837B2D3-86C6-4EED-B205-E5ED57812387}"/>
              </a:ext>
            </a:extLst>
          </p:cNvPr>
          <p:cNvSpPr>
            <a:spLocks noChangeAspect="1"/>
          </p:cNvSpPr>
          <p:nvPr/>
        </p:nvSpPr>
        <p:spPr bwMode="auto">
          <a:xfrm>
            <a:off x="2744788" y="141289"/>
            <a:ext cx="609600" cy="504825"/>
          </a:xfrm>
          <a:custGeom>
            <a:avLst/>
            <a:gdLst>
              <a:gd name="T0" fmla="*/ 495393 w 596984"/>
              <a:gd name="T1" fmla="*/ 434971 h 494486"/>
              <a:gd name="T2" fmla="*/ 792492 w 596984"/>
              <a:gd name="T3" fmla="*/ 724731 h 494486"/>
              <a:gd name="T4" fmla="*/ 740381 w 596984"/>
              <a:gd name="T5" fmla="*/ 822090 h 494486"/>
              <a:gd name="T6" fmla="*/ 712382 w 596984"/>
              <a:gd name="T7" fmla="*/ 829814 h 494486"/>
              <a:gd name="T8" fmla="*/ 626833 w 596984"/>
              <a:gd name="T9" fmla="*/ 791182 h 494486"/>
              <a:gd name="T10" fmla="*/ 618276 w 596984"/>
              <a:gd name="T11" fmla="*/ 784999 h 494486"/>
              <a:gd name="T12" fmla="*/ 490726 w 596984"/>
              <a:gd name="T13" fmla="*/ 731683 h 494486"/>
              <a:gd name="T14" fmla="*/ 377953 w 596984"/>
              <a:gd name="T15" fmla="*/ 778816 h 494486"/>
              <a:gd name="T16" fmla="*/ 362397 w 596984"/>
              <a:gd name="T17" fmla="*/ 788864 h 494486"/>
              <a:gd name="T18" fmla="*/ 274511 w 596984"/>
              <a:gd name="T19" fmla="*/ 826724 h 494486"/>
              <a:gd name="T20" fmla="*/ 243402 w 596984"/>
              <a:gd name="T21" fmla="*/ 817450 h 494486"/>
              <a:gd name="T22" fmla="*/ 195959 w 596984"/>
              <a:gd name="T23" fmla="*/ 724731 h 494486"/>
              <a:gd name="T24" fmla="*/ 295513 w 596984"/>
              <a:gd name="T25" fmla="*/ 519969 h 494486"/>
              <a:gd name="T26" fmla="*/ 495393 w 596984"/>
              <a:gd name="T27" fmla="*/ 434971 h 494486"/>
              <a:gd name="T28" fmla="*/ 918512 w 596984"/>
              <a:gd name="T29" fmla="*/ 294325 h 494486"/>
              <a:gd name="T30" fmla="*/ 937953 w 596984"/>
              <a:gd name="T31" fmla="*/ 296647 h 494486"/>
              <a:gd name="T32" fmla="*/ 1000944 w 596984"/>
              <a:gd name="T33" fmla="*/ 455053 h 494486"/>
              <a:gd name="T34" fmla="*/ 888181 w 596984"/>
              <a:gd name="T35" fmla="*/ 565552 h 494486"/>
              <a:gd name="T36" fmla="*/ 869518 w 596984"/>
              <a:gd name="T37" fmla="*/ 563232 h 494486"/>
              <a:gd name="T38" fmla="*/ 806520 w 596984"/>
              <a:gd name="T39" fmla="*/ 405600 h 494486"/>
              <a:gd name="T40" fmla="*/ 918512 w 596984"/>
              <a:gd name="T41" fmla="*/ 294325 h 494486"/>
              <a:gd name="T42" fmla="*/ 87828 w 596984"/>
              <a:gd name="T43" fmla="*/ 294325 h 494486"/>
              <a:gd name="T44" fmla="*/ 200593 w 596984"/>
              <a:gd name="T45" fmla="*/ 405600 h 494486"/>
              <a:gd name="T46" fmla="*/ 137602 w 596984"/>
              <a:gd name="T47" fmla="*/ 563232 h 494486"/>
              <a:gd name="T48" fmla="*/ 118937 w 596984"/>
              <a:gd name="T49" fmla="*/ 565552 h 494486"/>
              <a:gd name="T50" fmla="*/ 6168 w 596984"/>
              <a:gd name="T51" fmla="*/ 455053 h 494486"/>
              <a:gd name="T52" fmla="*/ 69164 w 596984"/>
              <a:gd name="T53" fmla="*/ 296647 h 494486"/>
              <a:gd name="T54" fmla="*/ 87828 w 596984"/>
              <a:gd name="T55" fmla="*/ 294325 h 494486"/>
              <a:gd name="T56" fmla="*/ 684405 w 596984"/>
              <a:gd name="T57" fmla="*/ 0 h 494486"/>
              <a:gd name="T58" fmla="*/ 697631 w 596984"/>
              <a:gd name="T59" fmla="*/ 1547 h 494486"/>
              <a:gd name="T60" fmla="*/ 781651 w 596984"/>
              <a:gd name="T61" fmla="*/ 64907 h 494486"/>
              <a:gd name="T62" fmla="*/ 803433 w 596984"/>
              <a:gd name="T63" fmla="*/ 198584 h 494486"/>
              <a:gd name="T64" fmla="*/ 647841 w 596984"/>
              <a:gd name="T65" fmla="*/ 360072 h 494486"/>
              <a:gd name="T66" fmla="*/ 542045 w 596984"/>
              <a:gd name="T67" fmla="*/ 163040 h 494486"/>
              <a:gd name="T68" fmla="*/ 684405 w 596984"/>
              <a:gd name="T69" fmla="*/ 0 h 494486"/>
              <a:gd name="T70" fmla="*/ 322016 w 596984"/>
              <a:gd name="T71" fmla="*/ 0 h 494486"/>
              <a:gd name="T72" fmla="*/ 465107 w 596984"/>
              <a:gd name="T73" fmla="*/ 163001 h 494486"/>
              <a:gd name="T74" fmla="*/ 359343 w 596984"/>
              <a:gd name="T75" fmla="*/ 360001 h 494486"/>
              <a:gd name="T76" fmla="*/ 346120 w 596984"/>
              <a:gd name="T77" fmla="*/ 361546 h 494486"/>
              <a:gd name="T78" fmla="*/ 203803 w 596984"/>
              <a:gd name="T79" fmla="*/ 198537 h 494486"/>
              <a:gd name="T80" fmla="*/ 225583 w 596984"/>
              <a:gd name="T81" fmla="*/ 64896 h 494486"/>
              <a:gd name="T82" fmla="*/ 308791 w 596984"/>
              <a:gd name="T83" fmla="*/ 1547 h 494486"/>
              <a:gd name="T84" fmla="*/ 322016 w 596984"/>
              <a:gd name="T85" fmla="*/ 0 h 4944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6984" h="494486">
                <a:moveTo>
                  <a:pt x="293651" y="259200"/>
                </a:moveTo>
                <a:cubicBezTo>
                  <a:pt x="431957" y="259200"/>
                  <a:pt x="468378" y="397793"/>
                  <a:pt x="469761" y="431866"/>
                </a:cubicBezTo>
                <a:cubicBezTo>
                  <a:pt x="471144" y="464557"/>
                  <a:pt x="458696" y="478831"/>
                  <a:pt x="438872" y="489882"/>
                </a:cubicBezTo>
                <a:cubicBezTo>
                  <a:pt x="433340" y="493105"/>
                  <a:pt x="427808" y="494486"/>
                  <a:pt x="422276" y="494486"/>
                </a:cubicBezTo>
                <a:cubicBezTo>
                  <a:pt x="407062" y="494486"/>
                  <a:pt x="389543" y="483435"/>
                  <a:pt x="371564" y="471464"/>
                </a:cubicBezTo>
                <a:lnTo>
                  <a:pt x="366492" y="467780"/>
                </a:lnTo>
                <a:cubicBezTo>
                  <a:pt x="349896" y="456730"/>
                  <a:pt x="319468" y="436010"/>
                  <a:pt x="290885" y="436010"/>
                </a:cubicBezTo>
                <a:cubicBezTo>
                  <a:pt x="264607" y="436010"/>
                  <a:pt x="240173" y="453046"/>
                  <a:pt x="224037" y="464097"/>
                </a:cubicBezTo>
                <a:cubicBezTo>
                  <a:pt x="220349" y="466399"/>
                  <a:pt x="217583" y="468241"/>
                  <a:pt x="214817" y="470083"/>
                </a:cubicBezTo>
                <a:cubicBezTo>
                  <a:pt x="194993" y="482054"/>
                  <a:pt x="177935" y="492644"/>
                  <a:pt x="162722" y="492644"/>
                </a:cubicBezTo>
                <a:cubicBezTo>
                  <a:pt x="156268" y="492644"/>
                  <a:pt x="149813" y="490803"/>
                  <a:pt x="144281" y="487119"/>
                </a:cubicBezTo>
                <a:cubicBezTo>
                  <a:pt x="127223" y="476068"/>
                  <a:pt x="117542" y="456730"/>
                  <a:pt x="116159" y="431866"/>
                </a:cubicBezTo>
                <a:cubicBezTo>
                  <a:pt x="115698" y="420355"/>
                  <a:pt x="129528" y="357274"/>
                  <a:pt x="175169" y="309849"/>
                </a:cubicBezTo>
                <a:cubicBezTo>
                  <a:pt x="206980" y="276236"/>
                  <a:pt x="247088" y="259200"/>
                  <a:pt x="293651" y="259200"/>
                </a:cubicBezTo>
                <a:close/>
                <a:moveTo>
                  <a:pt x="544462" y="175391"/>
                </a:moveTo>
                <a:cubicBezTo>
                  <a:pt x="548611" y="175391"/>
                  <a:pt x="552299" y="175851"/>
                  <a:pt x="555986" y="176772"/>
                </a:cubicBezTo>
                <a:cubicBezTo>
                  <a:pt x="588256" y="185061"/>
                  <a:pt x="604852" y="226502"/>
                  <a:pt x="593327" y="271166"/>
                </a:cubicBezTo>
                <a:cubicBezTo>
                  <a:pt x="583185" y="309844"/>
                  <a:pt x="555986" y="337011"/>
                  <a:pt x="526483" y="337011"/>
                </a:cubicBezTo>
                <a:cubicBezTo>
                  <a:pt x="522795" y="337011"/>
                  <a:pt x="519107" y="336551"/>
                  <a:pt x="515419" y="335630"/>
                </a:cubicBezTo>
                <a:cubicBezTo>
                  <a:pt x="482688" y="327341"/>
                  <a:pt x="466553" y="285900"/>
                  <a:pt x="478078" y="241697"/>
                </a:cubicBezTo>
                <a:cubicBezTo>
                  <a:pt x="487759" y="202558"/>
                  <a:pt x="515419" y="175391"/>
                  <a:pt x="544462" y="175391"/>
                </a:cubicBezTo>
                <a:close/>
                <a:moveTo>
                  <a:pt x="52061" y="175391"/>
                </a:moveTo>
                <a:cubicBezTo>
                  <a:pt x="81565" y="175391"/>
                  <a:pt x="109225" y="202558"/>
                  <a:pt x="118906" y="241697"/>
                </a:cubicBezTo>
                <a:cubicBezTo>
                  <a:pt x="130431" y="285900"/>
                  <a:pt x="113835" y="327341"/>
                  <a:pt x="81565" y="335630"/>
                </a:cubicBezTo>
                <a:cubicBezTo>
                  <a:pt x="77877" y="336551"/>
                  <a:pt x="74189" y="337011"/>
                  <a:pt x="70501" y="337011"/>
                </a:cubicBezTo>
                <a:cubicBezTo>
                  <a:pt x="40998" y="337011"/>
                  <a:pt x="13799" y="309844"/>
                  <a:pt x="3657" y="271166"/>
                </a:cubicBezTo>
                <a:cubicBezTo>
                  <a:pt x="-7868" y="226502"/>
                  <a:pt x="8728" y="185061"/>
                  <a:pt x="40998" y="176772"/>
                </a:cubicBezTo>
                <a:cubicBezTo>
                  <a:pt x="44685" y="175851"/>
                  <a:pt x="48373" y="175391"/>
                  <a:pt x="52061" y="175391"/>
                </a:cubicBezTo>
                <a:close/>
                <a:moveTo>
                  <a:pt x="405693" y="0"/>
                </a:moveTo>
                <a:cubicBezTo>
                  <a:pt x="408460" y="0"/>
                  <a:pt x="411226" y="460"/>
                  <a:pt x="413532" y="921"/>
                </a:cubicBezTo>
                <a:cubicBezTo>
                  <a:pt x="433822" y="3684"/>
                  <a:pt x="451346" y="17036"/>
                  <a:pt x="463336" y="38677"/>
                </a:cubicBezTo>
                <a:cubicBezTo>
                  <a:pt x="475787" y="61239"/>
                  <a:pt x="480398" y="89326"/>
                  <a:pt x="476248" y="118334"/>
                </a:cubicBezTo>
                <a:cubicBezTo>
                  <a:pt x="468408" y="176350"/>
                  <a:pt x="426905" y="220553"/>
                  <a:pt x="384019" y="214567"/>
                </a:cubicBezTo>
                <a:cubicBezTo>
                  <a:pt x="341133" y="209042"/>
                  <a:pt x="313003" y="156091"/>
                  <a:pt x="321303" y="97154"/>
                </a:cubicBezTo>
                <a:cubicBezTo>
                  <a:pt x="329143" y="42821"/>
                  <a:pt x="366034" y="0"/>
                  <a:pt x="405693" y="0"/>
                </a:cubicBezTo>
                <a:close/>
                <a:moveTo>
                  <a:pt x="190879" y="0"/>
                </a:moveTo>
                <a:cubicBezTo>
                  <a:pt x="230984" y="0"/>
                  <a:pt x="267863" y="42813"/>
                  <a:pt x="275700" y="97134"/>
                </a:cubicBezTo>
                <a:cubicBezTo>
                  <a:pt x="283537" y="156060"/>
                  <a:pt x="255417" y="209000"/>
                  <a:pt x="213006" y="214524"/>
                </a:cubicBezTo>
                <a:cubicBezTo>
                  <a:pt x="210240" y="214985"/>
                  <a:pt x="207935" y="215445"/>
                  <a:pt x="205169" y="215445"/>
                </a:cubicBezTo>
                <a:cubicBezTo>
                  <a:pt x="165524" y="215445"/>
                  <a:pt x="128185" y="172632"/>
                  <a:pt x="120809" y="118311"/>
                </a:cubicBezTo>
                <a:cubicBezTo>
                  <a:pt x="116660" y="89308"/>
                  <a:pt x="121270" y="61227"/>
                  <a:pt x="133716" y="38670"/>
                </a:cubicBezTo>
                <a:cubicBezTo>
                  <a:pt x="145702" y="17033"/>
                  <a:pt x="163219" y="3683"/>
                  <a:pt x="183042" y="921"/>
                </a:cubicBezTo>
                <a:cubicBezTo>
                  <a:pt x="185808" y="460"/>
                  <a:pt x="188574" y="0"/>
                  <a:pt x="1908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VN" sz="1351">
              <a:solidFill>
                <a:prstClr val="black"/>
              </a:solidFill>
              <a:latin typeface="FC Onigiri Outline"/>
            </a:endParaRPr>
          </a:p>
        </p:txBody>
      </p:sp>
      <p:pic>
        <p:nvPicPr>
          <p:cNvPr id="10" name="Picture 9">
            <a:extLst>
              <a:ext uri="{FF2B5EF4-FFF2-40B4-BE49-F238E27FC236}">
                <a16:creationId xmlns:a16="http://schemas.microsoft.com/office/drawing/2014/main" id="{27605E9C-FA83-45F7-9EC8-00DB46236FBE}"/>
              </a:ext>
            </a:extLst>
          </p:cNvPr>
          <p:cNvPicPr>
            <a:picLocks noChangeAspect="1"/>
          </p:cNvPicPr>
          <p:nvPr/>
        </p:nvPicPr>
        <p:blipFill>
          <a:blip r:embed="rId4"/>
          <a:stretch>
            <a:fillRect/>
          </a:stretch>
        </p:blipFill>
        <p:spPr>
          <a:xfrm>
            <a:off x="1791851" y="1669893"/>
            <a:ext cx="8608298" cy="3359187"/>
          </a:xfrm>
          <a:prstGeom prst="rect">
            <a:avLst/>
          </a:prstGeom>
        </p:spPr>
      </p:pic>
    </p:spTree>
    <p:extLst>
      <p:ext uri="{BB962C8B-B14F-4D97-AF65-F5344CB8AC3E}">
        <p14:creationId xmlns:p14="http://schemas.microsoft.com/office/powerpoint/2010/main" val="3616855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1+#ppt_w/2"/>
                                          </p:val>
                                        </p:tav>
                                        <p:tav tm="100000">
                                          <p:val>
                                            <p:strVal val="#ppt_x"/>
                                          </p:val>
                                        </p:tav>
                                      </p:tavLst>
                                    </p:anim>
                                    <p:anim calcmode="lin" valueType="num">
                                      <p:cBhvr additive="base">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18" name="图片 17"/>
          <p:cNvPicPr>
            <a:picLocks noChangeAspect="1"/>
          </p:cNvPicPr>
          <p:nvPr/>
        </p:nvPicPr>
        <p:blipFill>
          <a:blip r:embed="rId4"/>
          <a:stretch>
            <a:fillRect/>
          </a:stretch>
        </p:blipFill>
        <p:spPr>
          <a:xfrm>
            <a:off x="119336" y="188640"/>
            <a:ext cx="1527724" cy="958690"/>
          </a:xfrm>
          <a:prstGeom prst="rect">
            <a:avLst/>
          </a:prstGeom>
        </p:spPr>
      </p:pic>
      <p:pic>
        <p:nvPicPr>
          <p:cNvPr id="19" name="图片 19"/>
          <p:cNvPicPr>
            <a:picLocks noChangeAspect="1"/>
          </p:cNvPicPr>
          <p:nvPr/>
        </p:nvPicPr>
        <p:blipFill>
          <a:blip r:embed="rId4"/>
          <a:stretch>
            <a:fillRect/>
          </a:stretch>
        </p:blipFill>
        <p:spPr>
          <a:xfrm>
            <a:off x="8995635" y="1578623"/>
            <a:ext cx="918124" cy="576149"/>
          </a:xfrm>
          <a:prstGeom prst="rect">
            <a:avLst/>
          </a:prstGeom>
        </p:spPr>
      </p:pic>
      <p:pic>
        <p:nvPicPr>
          <p:cNvPr id="22" name="图片 20"/>
          <p:cNvPicPr>
            <a:picLocks noChangeAspect="1"/>
          </p:cNvPicPr>
          <p:nvPr/>
        </p:nvPicPr>
        <p:blipFill>
          <a:blip r:embed="rId4"/>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1" name="文本框 7"/>
          <p:cNvSpPr txBox="1"/>
          <p:nvPr/>
        </p:nvSpPr>
        <p:spPr>
          <a:xfrm>
            <a:off x="2505710" y="1228090"/>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Thứ</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ngày</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tháng</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năm</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a:t>
            </a:r>
          </a:p>
        </p:txBody>
      </p:sp>
      <p:pic>
        <p:nvPicPr>
          <p:cNvPr id="28" name="图片 2"/>
          <p:cNvPicPr>
            <a:picLocks noChangeAspect="1"/>
          </p:cNvPicPr>
          <p:nvPr/>
        </p:nvPicPr>
        <p:blipFill>
          <a:blip r:embed="rId3"/>
          <a:stretch>
            <a:fillRect/>
          </a:stretch>
        </p:blipFill>
        <p:spPr>
          <a:xfrm>
            <a:off x="7054950" y="4035910"/>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07839E-DBB7-7885-7526-DA48EE42E242}"/>
              </a:ext>
            </a:extLst>
          </p:cNvPr>
          <p:cNvPicPr>
            <a:picLocks noChangeAspect="1"/>
          </p:cNvPicPr>
          <p:nvPr/>
        </p:nvPicPr>
        <p:blipFill>
          <a:blip r:embed="rId6"/>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2500"/>
                            </p:stCondLst>
                            <p:childTnLst>
                              <p:par>
                                <p:cTn id="37" presetID="14" presetClass="entr" presetSubtype="1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21" grpId="0"/>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5"/>
              <a:ext cx="6758034" cy="120032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Calibri" panose="020F0502020204030204" pitchFamily="34" charset="0"/>
                  <a:cs typeface="Calibri" panose="020F0502020204030204" pitchFamily="34" charset="0"/>
                </a:rPr>
                <a:t>1. </a:t>
              </a:r>
              <a:r>
                <a:rPr lang="vi-VN" sz="3600" b="1" i="0" dirty="0">
                  <a:solidFill>
                    <a:srgbClr val="0070C0"/>
                  </a:solidFill>
                  <a:effectLst/>
                  <a:latin typeface="Calibri" panose="020F0502020204030204" pitchFamily="34" charset="0"/>
                  <a:cs typeface="Calibri" panose="020F0502020204030204" pitchFamily="34"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74BD9D9F-ECCC-B3D1-58E8-936F4E504AC6}"/>
              </a:ext>
            </a:extLst>
          </p:cNvPr>
          <p:cNvPicPr>
            <a:picLocks noChangeAspect="1"/>
          </p:cNvPicPr>
          <p:nvPr/>
        </p:nvPicPr>
        <p:blipFill>
          <a:blip r:embed="rId5"/>
          <a:stretch>
            <a:fillRect/>
          </a:stretch>
        </p:blipFill>
        <p:spPr>
          <a:xfrm>
            <a:off x="3399666" y="1666875"/>
            <a:ext cx="6287259" cy="5191125"/>
          </a:xfrm>
          <a:prstGeom prst="rect">
            <a:avLst/>
          </a:prstGeom>
        </p:spPr>
      </p:pic>
      <p:grpSp>
        <p:nvGrpSpPr>
          <p:cNvPr id="17" name="Group 16">
            <a:extLst>
              <a:ext uri="{FF2B5EF4-FFF2-40B4-BE49-F238E27FC236}">
                <a16:creationId xmlns:a16="http://schemas.microsoft.com/office/drawing/2014/main"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a16="http://schemas.microsoft.com/office/drawing/2014/main"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a16="http://schemas.microsoft.com/office/drawing/2014/main" id="{0F87B3A9-C426-4C8B-7C44-E391B9C33D7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30" name="图片 1" descr="1">
                <a:extLst>
                  <a:ext uri="{FF2B5EF4-FFF2-40B4-BE49-F238E27FC236}">
                    <a16:creationId xmlns:a16="http://schemas.microsoft.com/office/drawing/2014/main" id="{3D7258FF-17BB-A4BB-2DB9-D78D5525EE78}"/>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54" name="图片 2" descr="3">
                <a:extLst>
                  <a:ext uri="{FF2B5EF4-FFF2-40B4-BE49-F238E27FC236}">
                    <a16:creationId xmlns:a16="http://schemas.microsoft.com/office/drawing/2014/main" id="{17AB0CD2-FB12-60D5-F225-31B887C1AE79}"/>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a16="http://schemas.microsoft.com/office/drawing/2014/main"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0699843" y="4073756"/>
            <a:ext cx="551250" cy="26212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396879"/>
            <a:ext cx="5789089" cy="3970318"/>
          </a:xfrm>
          <a:prstGeom prst="rect">
            <a:avLst/>
          </a:prstGeom>
          <a:noFill/>
        </p:spPr>
        <p:txBody>
          <a:bodyPr wrap="square" rtlCol="0">
            <a:spAutoFit/>
          </a:bodyPr>
          <a:lstStyle/>
          <a:p>
            <a:pPr lvl="0" defTabSz="1218565"/>
            <a:r>
              <a:rPr lang="vi-VN" sz="3600" b="1" dirty="0">
                <a:solidFill>
                  <a:srgbClr val="0070C0"/>
                </a:solidFill>
                <a:latin typeface="Calibri" panose="020F0502020204030204" pitchFamily="34" charset="0"/>
                <a:cs typeface="Calibri" panose="020F0502020204030204" pitchFamily="34" charset="0"/>
              </a:rPr>
              <a:t>Bức tran</a:t>
            </a:r>
            <a:r>
              <a:rPr lang="en-US" sz="3600" b="1" dirty="0">
                <a:solidFill>
                  <a:srgbClr val="0070C0"/>
                </a:solidFill>
                <a:latin typeface="Calibri" panose="020F0502020204030204" pitchFamily="34" charset="0"/>
                <a:cs typeface="Calibri" panose="020F0502020204030204" pitchFamily="34" charset="0"/>
              </a:rPr>
              <a:t>h</a:t>
            </a:r>
            <a:r>
              <a:rPr lang="vi-VN" sz="3600" b="1" dirty="0">
                <a:solidFill>
                  <a:srgbClr val="0070C0"/>
                </a:solidFill>
                <a:latin typeface="Calibri" panose="020F0502020204030204" pitchFamily="34" charset="0"/>
                <a:cs typeface="Calibri" panose="020F0502020204030204" pitchFamily="34" charset="0"/>
              </a:rPr>
              <a:t> 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9" name="图片 38"/>
          <p:cNvPicPr>
            <a:picLocks noChangeAspect="1"/>
          </p:cNvPicPr>
          <p:nvPr/>
        </p:nvPicPr>
        <p:blipFill>
          <a:blip r:embed="rId5"/>
          <a:stretch>
            <a:fillRect/>
          </a:stretch>
        </p:blipFill>
        <p:spPr>
          <a:xfrm rot="19747431">
            <a:off x="10551108" y="4274180"/>
            <a:ext cx="618750" cy="261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a16="http://schemas.microsoft.com/office/drawing/2014/main"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Calibri" panose="020F0502020204030204" pitchFamily="34" charset="0"/>
                  <a:cs typeface="Calibri" panose="020F0502020204030204" pitchFamily="34" charset="0"/>
                </a:rPr>
                <a:t>2. </a:t>
              </a:r>
              <a:r>
                <a:rPr lang="en-US" sz="4400" b="1" i="0" dirty="0" err="1">
                  <a:solidFill>
                    <a:srgbClr val="0070C0"/>
                  </a:solidFill>
                  <a:effectLst/>
                  <a:latin typeface="Calibri" panose="020F0502020204030204" pitchFamily="34" charset="0"/>
                  <a:cs typeface="Calibri" panose="020F0502020204030204" pitchFamily="34" charset="0"/>
                </a:rPr>
                <a:t>Nêu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tên</a:t>
              </a:r>
              <a:r>
                <a:rPr lang="en-US" sz="4400" b="1" i="0" dirty="0">
                  <a:solidFill>
                    <a:srgbClr val="0070C0"/>
                  </a:solidFill>
                  <a:effectLst/>
                  <a:latin typeface="Calibri" panose="020F0502020204030204" pitchFamily="34" charset="0"/>
                  <a:cs typeface="Calibri" panose="020F0502020204030204" pitchFamily="34" charset="0"/>
                </a:rPr>
                <a:t> 1 – 2 </a:t>
              </a:r>
              <a:r>
                <a:rPr lang="en-US" sz="4400" b="1" i="0" dirty="0" err="1">
                  <a:solidFill>
                    <a:srgbClr val="0070C0"/>
                  </a:solidFill>
                  <a:effectLst/>
                  <a:latin typeface="Calibri" panose="020F0502020204030204" pitchFamily="34" charset="0"/>
                  <a:cs typeface="Calibri" panose="020F0502020204030204" pitchFamily="34" charset="0"/>
                </a:rPr>
                <a:t>bài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đọc</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mà</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em</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yêu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thích</a:t>
              </a:r>
              <a:r>
                <a:rPr lang="en-US" sz="4400" b="1" i="0" dirty="0">
                  <a:solidFill>
                    <a:srgbClr val="0070C0"/>
                  </a:solidFill>
                  <a:effectLst/>
                  <a:latin typeface="Calibri" panose="020F0502020204030204" pitchFamily="34" charset="0"/>
                  <a:cs typeface="Calibri" panose="020F0502020204030204" pitchFamily="34" charset="0"/>
                </a:rPr>
                <a:t> ở </a:t>
              </a:r>
              <a:r>
                <a:rPr lang="en-US" sz="4400" b="1" i="0" dirty="0" err="1">
                  <a:solidFill>
                    <a:srgbClr val="0070C0"/>
                  </a:solidFill>
                  <a:effectLst/>
                  <a:latin typeface="Calibri" panose="020F0502020204030204" pitchFamily="34" charset="0"/>
                  <a:cs typeface="Calibri" panose="020F0502020204030204" pitchFamily="34" charset="0"/>
                </a:rPr>
                <a:t>mỗi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chủ</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điểm</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a16="http://schemas.microsoft.com/office/drawing/2014/main" id="{003CA21C-B2A5-FA63-36AE-308B0C4C5F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a16="http://schemas.microsoft.com/office/drawing/2014/main" id="{55C154B8-AF63-D994-4CFA-565AC5CFC9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3.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một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yêu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hỏi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a16="http://schemas.microsoft.com/office/drawing/2014/main"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a16="http://schemas.microsoft.com/office/drawing/2014/main"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a16="http://schemas.microsoft.com/office/drawing/2014/main" id="{538F907F-0E98-2919-F6B0-9E8F10A035F3}"/>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0" name="图片 1" descr="1">
                <a:extLst>
                  <a:ext uri="{FF2B5EF4-FFF2-40B4-BE49-F238E27FC236}">
                    <a16:creationId xmlns:a16="http://schemas.microsoft.com/office/drawing/2014/main" id="{BAC566F8-C1F4-5E6B-B90F-E876C6FCAAD7}"/>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11" name="图片 2" descr="3">
                <a:extLst>
                  <a:ext uri="{FF2B5EF4-FFF2-40B4-BE49-F238E27FC236}">
                    <a16:creationId xmlns:a16="http://schemas.microsoft.com/office/drawing/2014/main" id="{50B22156-7431-DE60-D1C2-B5ECE0BED13C}"/>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a16="http://schemas.microsoft.com/office/drawing/2014/main"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2" name="Rounded Rectangle 20">
            <a:extLst>
              <a:ext uri="{FF2B5EF4-FFF2-40B4-BE49-F238E27FC236}">
                <a16:creationId xmlns:a16="http://schemas.microsoft.com/office/drawing/2014/main"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Nêu</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tên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3" name="Rounded Rectangle 20">
            <a:extLst>
              <a:ext uri="{FF2B5EF4-FFF2-40B4-BE49-F238E27FC236}">
                <a16:creationId xmlns:a16="http://schemas.microsoft.com/office/drawing/2014/main" id="{C6EDFDEC-9D59-86EE-661E-DC21C571FF93}"/>
              </a:ext>
            </a:extLst>
          </p:cNvPr>
          <p:cNvSpPr/>
          <p:nvPr/>
        </p:nvSpPr>
        <p:spPr>
          <a:xfrm>
            <a:off x="4470401" y="357695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tập</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đó</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thuộc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chủ</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điểm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
        <p:nvSpPr>
          <p:cNvPr id="14" name="Rounded Rectangle 20">
            <a:extLst>
              <a:ext uri="{FF2B5EF4-FFF2-40B4-BE49-F238E27FC236}">
                <a16:creationId xmlns:a16="http://schemas.microsoft.com/office/drawing/2014/main"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Rounded Rectangle 20">
            <a:extLst>
              <a:ext uri="{FF2B5EF4-FFF2-40B4-BE49-F238E27FC236}">
                <a16:creationId xmlns:a16="http://schemas.microsoft.com/office/drawing/2014/main"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Chi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tiết</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trong</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khiến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em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thấy</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thú</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vị</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7405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18" name="图片 17"/>
          <p:cNvPicPr>
            <a:picLocks noChangeAspect="1"/>
          </p:cNvPicPr>
          <p:nvPr/>
        </p:nvPicPr>
        <p:blipFill>
          <a:blip r:embed="rId4"/>
          <a:stretch>
            <a:fillRect/>
          </a:stretch>
        </p:blipFill>
        <p:spPr>
          <a:xfrm>
            <a:off x="119336" y="188640"/>
            <a:ext cx="1527724" cy="958690"/>
          </a:xfrm>
          <a:prstGeom prst="rect">
            <a:avLst/>
          </a:prstGeom>
        </p:spPr>
      </p:pic>
      <p:pic>
        <p:nvPicPr>
          <p:cNvPr id="19" name="图片 19"/>
          <p:cNvPicPr>
            <a:picLocks noChangeAspect="1"/>
          </p:cNvPicPr>
          <p:nvPr/>
        </p:nvPicPr>
        <p:blipFill>
          <a:blip r:embed="rId4"/>
          <a:stretch>
            <a:fillRect/>
          </a:stretch>
        </p:blipFill>
        <p:spPr>
          <a:xfrm>
            <a:off x="8995635" y="1578623"/>
            <a:ext cx="918124" cy="576149"/>
          </a:xfrm>
          <a:prstGeom prst="rect">
            <a:avLst/>
          </a:prstGeom>
        </p:spPr>
      </p:pic>
      <p:pic>
        <p:nvPicPr>
          <p:cNvPr id="22" name="图片 20"/>
          <p:cNvPicPr>
            <a:picLocks noChangeAspect="1"/>
          </p:cNvPicPr>
          <p:nvPr/>
        </p:nvPicPr>
        <p:blipFill>
          <a:blip r:embed="rId4"/>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1" name="文本框 7"/>
          <p:cNvSpPr txBox="1"/>
          <p:nvPr/>
        </p:nvSpPr>
        <p:spPr>
          <a:xfrm>
            <a:off x="2505710" y="1228090"/>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Thứ</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ngày</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tháng</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năm</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a:t>
            </a:r>
          </a:p>
        </p:txBody>
      </p:sp>
      <p:pic>
        <p:nvPicPr>
          <p:cNvPr id="28" name="图片 2"/>
          <p:cNvPicPr>
            <a:picLocks noChangeAspect="1"/>
          </p:cNvPicPr>
          <p:nvPr/>
        </p:nvPicPr>
        <p:blipFill>
          <a:blip r:embed="rId3"/>
          <a:stretch>
            <a:fillRect/>
          </a:stretch>
        </p:blipFill>
        <p:spPr>
          <a:xfrm>
            <a:off x="7054950" y="4035910"/>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07839E-DBB7-7885-7526-DA48EE42E242}"/>
              </a:ext>
            </a:extLst>
          </p:cNvPr>
          <p:cNvPicPr>
            <a:picLocks noChangeAspect="1"/>
          </p:cNvPicPr>
          <p:nvPr/>
        </p:nvPicPr>
        <p:blipFill>
          <a:blip r:embed="rId6"/>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2)</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extLst>
      <p:ext uri="{BB962C8B-B14F-4D97-AF65-F5344CB8AC3E}">
        <p14:creationId xmlns:p14="http://schemas.microsoft.com/office/powerpoint/2010/main" val="83139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2500"/>
                            </p:stCondLst>
                            <p:childTnLst>
                              <p:par>
                                <p:cTn id="37" presetID="14" presetClass="entr" presetSubtype="1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21" grpId="0"/>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a16="http://schemas.microsoft.com/office/drawing/2014/main"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Calibri" panose="020F0502020204030204" pitchFamily="34" charset="0"/>
                <a:cs typeface="Calibri" panose="020F0502020204030204" pitchFamily="34" charset="0"/>
              </a:rPr>
              <a:t>4. </a:t>
            </a:r>
            <a:r>
              <a:rPr lang="en-US" sz="4800" b="1" dirty="0" err="1">
                <a:solidFill>
                  <a:srgbClr val="002060"/>
                </a:solidFill>
                <a:latin typeface="Calibri" panose="020F0502020204030204" pitchFamily="34" charset="0"/>
                <a:cs typeface="Calibri" panose="020F0502020204030204" pitchFamily="34" charset="0"/>
              </a:rPr>
              <a:t>Trò</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chơi</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ghép</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từ</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để</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tạo</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thành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câu</a:t>
            </a:r>
            <a:endParaRPr lang="en-US" sz="4800" b="1" dirty="0">
              <a:solidFill>
                <a:srgbClr val="00206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E60E1-F1FC-86CD-F0AA-D51B74F26EBB}"/>
              </a:ext>
            </a:extLst>
          </p:cNvPr>
          <p:cNvPicPr>
            <a:picLocks noChangeAspect="1"/>
          </p:cNvPicPr>
          <p:nvPr/>
        </p:nvPicPr>
        <p:blipFill>
          <a:blip r:embed="rId3"/>
          <a:stretch>
            <a:fillRect/>
          </a:stretch>
        </p:blipFill>
        <p:spPr>
          <a:xfrm>
            <a:off x="550049" y="2760891"/>
            <a:ext cx="3967200" cy="3420000"/>
          </a:xfrm>
          <a:prstGeom prst="rect">
            <a:avLst/>
          </a:prstGeom>
        </p:spPr>
      </p:pic>
      <p:grpSp>
        <p:nvGrpSpPr>
          <p:cNvPr id="8" name="Group 7">
            <a:extLst>
              <a:ext uri="{FF2B5EF4-FFF2-40B4-BE49-F238E27FC236}">
                <a16:creationId xmlns:a16="http://schemas.microsoft.com/office/drawing/2014/main" id="{E7E3A93E-24CF-D58A-928E-DB9586686914}"/>
              </a:ext>
            </a:extLst>
          </p:cNvPr>
          <p:cNvGrpSpPr/>
          <p:nvPr/>
        </p:nvGrpSpPr>
        <p:grpSpPr>
          <a:xfrm>
            <a:off x="3971925" y="152400"/>
            <a:ext cx="8096251" cy="3419475"/>
            <a:chOff x="2" y="0"/>
            <a:chExt cx="4446113" cy="1332000"/>
          </a:xfrm>
        </p:grpSpPr>
        <p:pic>
          <p:nvPicPr>
            <p:cNvPr id="9" name="Picture 8" descr="A picture containing text&#10;&#10;Description automatically generated">
              <a:extLst>
                <a:ext uri="{FF2B5EF4-FFF2-40B4-BE49-F238E27FC236}">
                  <a16:creationId xmlns:a16="http://schemas.microsoft.com/office/drawing/2014/main" id="{138095F5-B0E9-9EFE-34D7-064EEE851514}"/>
                </a:ext>
              </a:extLst>
            </p:cNvPr>
            <p:cNvPicPr>
              <a:picLocks noChangeAspect="1"/>
            </p:cNvPicPr>
            <p:nvPr/>
          </p:nvPicPr>
          <p:blipFill rotWithShape="1">
            <a:blip r:embed="rId4">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id="{491D69AA-84B0-79FD-3ABC-5D399250C5D3}"/>
                </a:ext>
              </a:extLst>
            </p:cNvPr>
            <p:cNvSpPr txBox="1"/>
            <p:nvPr/>
          </p:nvSpPr>
          <p:spPr>
            <a:xfrm>
              <a:off x="282461" y="428254"/>
              <a:ext cx="4032886" cy="748134"/>
            </a:xfrm>
            <a:prstGeom prst="rect">
              <a:avLst/>
            </a:prstGeom>
            <a:noFill/>
          </p:spPr>
          <p:txBody>
            <a:bodyPr wrap="square" rtlCol="0">
              <a:spAutoFit/>
            </a:bodyPr>
            <a:lstStyle/>
            <a:p>
              <a:pPr marL="0" marR="0" algn="just">
                <a:lnSpc>
                  <a:spcPct val="112000"/>
                </a:lnSpc>
                <a:spcBef>
                  <a:spcPts val="0"/>
                </a:spcBef>
                <a:spcAft>
                  <a:spcPts val="0"/>
                </a:spcAft>
              </a:pPr>
              <a:r>
                <a:rPr lang="nl-NL" sz="3600" b="1" u="sng" dirty="0">
                  <a:solidFill>
                    <a:srgbClr val="FF0000"/>
                  </a:solidFill>
                  <a:latin typeface="Calibri" panose="020F0502020204030204" pitchFamily="34" charset="0"/>
                  <a:ea typeface="Cambria" panose="02040503050406030204" pitchFamily="18" charset="0"/>
                  <a:cs typeface="Calibri" panose="020F0502020204030204" pitchFamily="34" charset="0"/>
                </a:rPr>
                <a:t>C</a:t>
              </a:r>
              <a:r>
                <a:rPr lang="nl-NL" sz="3600" b="1" u="sng"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ách chơi:</a:t>
              </a:r>
              <a:r>
                <a:rPr lang="nl-NL" sz="3600" b="1"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 </a:t>
              </a:r>
              <a:r>
                <a:rPr lang="nl-NL" sz="3600" b="1" dirty="0">
                  <a:effectLst/>
                  <a:latin typeface="Calibri" panose="020F0502020204030204" pitchFamily="34" charset="0"/>
                  <a:ea typeface="Cambria" panose="02040503050406030204" pitchFamily="18" charset="0"/>
                  <a:cs typeface="Calibri" panose="020F0502020204030204" pitchFamily="34" charset="0"/>
                </a:rPr>
                <a:t>Bạn thứ nhất nêu từ chỉ sự vật, bạn thứ hai nêu từ chỉ đặc điểm hoặc hoạt động phù hợp.</a:t>
              </a:r>
              <a:endParaRPr lang="en-US" sz="36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441</Words>
  <Application>Microsoft Office PowerPoint</Application>
  <PresentationFormat>Widescreen</PresentationFormat>
  <Paragraphs>49</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FC Onigiri Outline</vt:lpstr>
      <vt:lpstr>Times New Roman</vt:lpstr>
      <vt:lpstr>方正静蕾简体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Latitude 3520</cp:lastModifiedBy>
  <cp:revision>30</cp:revision>
  <dcterms:created xsi:type="dcterms:W3CDTF">2023-02-04T10:25:32Z</dcterms:created>
  <dcterms:modified xsi:type="dcterms:W3CDTF">2023-03-05T14:33:48Z</dcterms:modified>
</cp:coreProperties>
</file>