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sldIdLst>
    <p:sldId id="479" r:id="rId2"/>
    <p:sldId id="257" r:id="rId3"/>
    <p:sldId id="259" r:id="rId4"/>
    <p:sldId id="480" r:id="rId5"/>
    <p:sldId id="284" r:id="rId6"/>
    <p:sldId id="300" r:id="rId7"/>
    <p:sldId id="286" r:id="rId8"/>
    <p:sldId id="301" r:id="rId9"/>
    <p:sldId id="302" r:id="rId10"/>
    <p:sldId id="264" r:id="rId11"/>
    <p:sldId id="292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0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5203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576021" y="1630285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22732" y="2457463"/>
            <a:ext cx="12192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Làm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quen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với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La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mã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(T2)</a:t>
            </a:r>
            <a:endParaRPr lang="vi-VN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69322" cy="15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ơng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57" y="1170038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…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B835-4DBC-4EF8-9A2D-57ACC7D8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442" y="681037"/>
            <a:ext cx="6426798" cy="106564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S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036FC-C4B7-4068-9C7B-B0F1D27A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899" y="1556684"/>
            <a:ext cx="10145358" cy="2950770"/>
          </a:xfrm>
        </p:spPr>
        <p:txBody>
          <a:bodyPr/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năng lực lập luận, tư duy toán học và năng lực giao tiếp toán 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119669378"/>
      </p:ext>
    </p:extLst>
  </p:cSld>
  <p:clrMapOvr>
    <a:masterClrMapping/>
  </p:clrMapOvr>
  <p:transition spd="med" advTm="4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E71900F-FAF3-4CF4-8802-CDEA2B8B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310</Words>
  <Application>Microsoft Office PowerPoint</Application>
  <PresentationFormat>Widescreen</PresentationFormat>
  <Paragraphs>33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Times New Roman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Lê Thị Khánh Ly (420000327)</cp:lastModifiedBy>
  <cp:revision>22</cp:revision>
  <dcterms:created xsi:type="dcterms:W3CDTF">2022-06-22T10:46:23Z</dcterms:created>
  <dcterms:modified xsi:type="dcterms:W3CDTF">2023-01-18T06:16:07Z</dcterms:modified>
</cp:coreProperties>
</file>