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50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Montserrat" panose="00000500000000000000" pitchFamily="2" charset="-93"/>
      <p:regular r:id="rId34"/>
      <p:bold r:id="rId35"/>
      <p:italic r:id="rId36"/>
      <p:boldItalic r:id="rId37"/>
    </p:embeddedFont>
    <p:embeddedFont>
      <p:font typeface="Chewy" panose="020B0604020202020204" charset="0"/>
      <p:regular r:id="rId38"/>
    </p:embeddedFont>
    <p:embeddedFont>
      <p:font typeface="Nunito" panose="020B0604020202020204" charset="-93"/>
      <p:regular r:id="rId39"/>
      <p:bold r:id="rId40"/>
      <p:italic r:id="rId41"/>
      <p:boldItalic r:id="rId42"/>
    </p:embeddedFont>
    <p:embeddedFont>
      <p:font typeface="UVN Van Chuong Nang" panose="00000400000000000000" pitchFamily="2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aven Pro" panose="020B0604020202020204" charset="-93"/>
      <p:regular r:id="rId50"/>
      <p:bold r:id="rId51"/>
    </p:embeddedFont>
    <p:embeddedFont>
      <p:font typeface="Inconsolata" panose="020B0604020202020204" charset="-93"/>
      <p:regular r:id="rId52"/>
    </p:embeddedFont>
    <p:embeddedFont>
      <p:font typeface="Zilla Slab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94E6FC"/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2" d="100"/>
          <a:sy n="62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0428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31823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599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087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47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27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7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236A11C-9BBA-4DA5-A576-DA3FF68E259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24C0655-4D81-4ACB-AA7E-12F7DDECA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2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483"/>
            <a:ext cx="12308618" cy="6841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5"/>
            <a:ext cx="816123" cy="816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9739" y="302681"/>
            <a:ext cx="6445264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79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10029" y="935090"/>
            <a:ext cx="3488557" cy="71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4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4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20</a:t>
            </a:r>
            <a:endParaRPr lang="en-US" sz="404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124" y="1759510"/>
            <a:ext cx="11166206" cy="281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4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4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lang="en-US" sz="404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389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389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4389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Cóc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Trời</a:t>
            </a:r>
            <a:endParaRPr lang="en-US" sz="3990" b="1" dirty="0" smtClean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Cóc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399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Trời</a:t>
            </a:r>
            <a:endParaRPr lang="vi-VN" sz="4389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3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56246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3D7EDF-EFA5-49C8-8D48-6EFCE8D2681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AAC9CD6-EE72-4A57-BFE6-0DF4837C7950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xmlns="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xmlns="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B6DAF5B-01D2-4D2E-8434-D67542978A91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0A4B49-F9C6-4A8F-84B2-93F220BCAE2A}"/>
              </a:ext>
            </a:extLst>
          </p:cNvPr>
          <p:cNvSpPr/>
          <p:nvPr/>
        </p:nvSpPr>
        <p:spPr>
          <a:xfrm>
            <a:off x="53213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xmlns="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E5A15A-CBCE-4BF6-A862-61EE5D81C6D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xmlns="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A1B7AB-3AB7-42CC-9F6D-4B1C2BD09D51}"/>
              </a:ext>
            </a:extLst>
          </p:cNvPr>
          <p:cNvSpPr/>
          <p:nvPr/>
        </p:nvSpPr>
        <p:spPr>
          <a:xfrm>
            <a:off x="9867900" y="4589567"/>
            <a:ext cx="1297808" cy="609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098281F-D7AA-43DD-9FA8-ED3C5DC4088D}"/>
              </a:ext>
            </a:extLst>
          </p:cNvPr>
          <p:cNvSpPr/>
          <p:nvPr/>
        </p:nvSpPr>
        <p:spPr>
          <a:xfrm>
            <a:off x="7429519" y="6454034"/>
            <a:ext cx="4876762" cy="6096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xmlns="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C73EAB-D633-4CEF-9C25-68EF99160FE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xmlns="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AC49AFB-5F84-4012-9DB5-92FD3D4FDB1F}"/>
              </a:ext>
            </a:extLst>
          </p:cNvPr>
          <p:cNvSpPr/>
          <p:nvPr/>
        </p:nvSpPr>
        <p:spPr>
          <a:xfrm>
            <a:off x="5397500" y="6375399"/>
            <a:ext cx="5422900" cy="449847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1DA993-926D-4B20-A594-4F17EBF9D682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xmlns="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xmlns="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EDE3E9-1B51-4BA4-99E3-43195FA4FD85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EA31E3-2B0C-44F5-9D04-B55EDD8B503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F6F103-DAFD-4E72-A35A-D71AA5FD12FA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13B9ED-F67D-417E-B5DB-6300DEA38702}"/>
              </a:ext>
            </a:extLst>
          </p:cNvPr>
          <p:cNvSpPr/>
          <p:nvPr/>
        </p:nvSpPr>
        <p:spPr>
          <a:xfrm>
            <a:off x="53340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479</Words>
  <Application>Microsoft Office PowerPoint</Application>
  <PresentationFormat>Custom</PresentationFormat>
  <Paragraphs>64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Montserrat</vt:lpstr>
      <vt:lpstr>Chewy</vt:lpstr>
      <vt:lpstr>Nunito</vt:lpstr>
      <vt:lpstr>LNTH-Kids  Chinese Font 1</vt:lpstr>
      <vt:lpstr>UVN Van Chuong Nang</vt:lpstr>
      <vt:lpstr>Arial</vt:lpstr>
      <vt:lpstr>Tahoma</vt:lpstr>
      <vt:lpstr>Coiny</vt:lpstr>
      <vt:lpstr>Calibri</vt:lpstr>
      <vt:lpstr>Maven Pro</vt:lpstr>
      <vt:lpstr>Times New Roman</vt:lpstr>
      <vt:lpstr>Inconsolata</vt:lpstr>
      <vt:lpstr>Zilla Slab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Microsoft account</cp:lastModifiedBy>
  <cp:revision>59</cp:revision>
  <dcterms:modified xsi:type="dcterms:W3CDTF">2023-01-18T05:36:10Z</dcterms:modified>
</cp:coreProperties>
</file>