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78" r:id="rId4"/>
    <p:sldId id="268" r:id="rId5"/>
    <p:sldId id="257" r:id="rId7"/>
    <p:sldId id="271" r:id="rId8"/>
    <p:sldId id="273" r:id="rId9"/>
    <p:sldId id="274" r:id="rId10"/>
    <p:sldId id="260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0" y="-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165" indent="0" algn="ctr">
              <a:buNone/>
              <a:defRPr sz="2400"/>
            </a:lvl3pPr>
            <a:lvl4pPr marL="1790065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130" indent="0" algn="ctr">
              <a:buNone/>
              <a:defRPr sz="2100"/>
            </a:lvl7pPr>
            <a:lvl8pPr marL="4177030" indent="0" algn="ctr">
              <a:buNone/>
              <a:defRPr sz="2100"/>
            </a:lvl8pPr>
            <a:lvl9pPr marL="477393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800" indent="0" algn="ctr">
              <a:buNone/>
              <a:defRPr sz="2400"/>
            </a:lvl3pPr>
            <a:lvl4pPr marL="1790700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765" indent="0" algn="ctr">
              <a:buNone/>
              <a:defRPr sz="2100"/>
            </a:lvl7pPr>
            <a:lvl8pPr marL="4177665" indent="0" algn="ctr">
              <a:buNone/>
              <a:defRPr sz="2100"/>
            </a:lvl8pPr>
            <a:lvl9pPr marL="4774565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7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800" indent="0">
              <a:buNone/>
              <a:defRPr sz="3100"/>
            </a:lvl3pPr>
            <a:lvl4pPr marL="1790700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765" indent="0">
              <a:buNone/>
              <a:defRPr sz="2600"/>
            </a:lvl7pPr>
            <a:lvl8pPr marL="4177665" indent="0">
              <a:buNone/>
              <a:defRPr sz="2600"/>
            </a:lvl8pPr>
            <a:lvl9pPr marL="47745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1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0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1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165" indent="0">
              <a:buNone/>
              <a:defRPr sz="3100"/>
            </a:lvl3pPr>
            <a:lvl4pPr marL="1790065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130" indent="0">
              <a:buNone/>
              <a:defRPr sz="2600"/>
            </a:lvl7pPr>
            <a:lvl8pPr marL="4177030" indent="0">
              <a:buNone/>
              <a:defRPr sz="2600"/>
            </a:lvl8pPr>
            <a:lvl9pPr marL="477393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165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165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6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6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5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4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3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1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0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1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800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800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1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2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0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7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6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294" y="163503"/>
            <a:ext cx="15638169" cy="885240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" y="6268581"/>
            <a:ext cx="15636875" cy="27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10688590" y="4522495"/>
            <a:ext cx="5376717" cy="44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21" y="6080496"/>
            <a:ext cx="2235769" cy="2475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98" y="6305307"/>
            <a:ext cx="1602085" cy="230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62" y="7954197"/>
            <a:ext cx="1250136" cy="8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27" y="537526"/>
            <a:ext cx="3437308" cy="18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5995" y="4344392"/>
            <a:ext cx="14607447" cy="167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13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ĐỒ CHƠI.</a:t>
            </a:r>
            <a:endParaRPr lang="vi-VN" altLang="en-US" sz="513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513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PHẨY.</a:t>
            </a:r>
            <a:endParaRPr lang="vi-VN" altLang="en-US" sz="513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4670048" y="497593"/>
            <a:ext cx="6167755" cy="506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69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69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4674988" y="1047914"/>
            <a:ext cx="5985510" cy="565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308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08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699001" y="2721635"/>
            <a:ext cx="5938146" cy="6945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3465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>
            <a:fillRect/>
          </a:stretch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141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0"/>
              </a:spcBef>
            </a:pPr>
            <a:r>
              <a:rPr lang="en-US" sz="5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TIÊU:</a:t>
            </a:r>
            <a:endParaRPr lang="en-US" sz="57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  <a:endParaRPr lang="en-US" sz="2700" b="1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  <a:endParaRPr lang="en-US" sz="27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>
            <a:fillRect/>
          </a:stretch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>
            <a:fillRect/>
          </a:stretch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37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/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/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/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/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/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>
            <a:fillRect/>
          </a:stretch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1940242"/>
                <a:gridCol w="6341609"/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37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77674" y="1947194"/>
          <a:ext cx="10424584" cy="5760720"/>
        </p:xfrm>
        <a:graphic>
          <a:graphicData uri="http://schemas.openxmlformats.org/drawingml/2006/table">
            <a:tbl>
              <a:tblPr firstRow="1" bandRow="1"/>
              <a:tblGrid>
                <a:gridCol w="3623129"/>
                <a:gridCol w="68014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3700" b="1" dirty="0">
              <a:solidFill>
                <a:prstClr val="white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183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36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78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1320094" cy="651903"/>
            <a:chOff x="2332653" y="5756165"/>
            <a:chExt cx="11320094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3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Ngăn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3700" b="1" dirty="0">
              <a:solidFill>
                <a:prstClr val="white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183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8" y="2273064"/>
            <a:ext cx="1127933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9333" y="2601605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4523" y="365349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0644" y="4765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4062" y="479044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4869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275" y="4414451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0806" y="4414450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0364" y="1530996"/>
            <a:ext cx="6970626" cy="91821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 cố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0037" y="3803911"/>
            <a:ext cx="9789907" cy="205676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Presentation</Application>
  <PresentationFormat>Custom</PresentationFormat>
  <Paragraphs>108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Arial Rounded MT Bold</vt:lpstr>
      <vt:lpstr>Arial-Rounded</vt:lpstr>
      <vt:lpstr>Yellowtail</vt:lpstr>
      <vt:lpstr>iCiel Cadena</vt:lpstr>
      <vt:lpstr>思源黑体 CN Bold</vt:lpstr>
      <vt:lpstr>iCiel Crocante</vt:lpstr>
      <vt:lpstr>Cambria</vt:lpstr>
      <vt:lpstr>Times New Roman</vt:lpstr>
      <vt:lpstr>Calibri</vt:lpstr>
      <vt:lpstr>Microsoft YaHei</vt:lpstr>
      <vt:lpstr>Arial Unicode MS</vt:lpstr>
      <vt:lpstr>Calibri Light</vt:lpstr>
      <vt:lpstr>字魂36号-正文宋楷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363</cp:revision>
  <dcterms:created xsi:type="dcterms:W3CDTF">2021-06-15T15:52:00Z</dcterms:created>
  <dcterms:modified xsi:type="dcterms:W3CDTF">2022-11-27T04:53:35Z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4102329497DD4027BFE0B716AE19C75E</vt:lpwstr>
  </property>
  <property fmtid="{D5CDD505-2E9C-101B-9397-08002B2CF9AE}" pid="3" name="KSOProductBuildVer">
    <vt:lpwstr>1033-11.2.0.11380</vt:lpwstr>
  </property>
</Properties>
</file>