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6" r:id="rId4"/>
    <p:sldMasterId id="2147483728" r:id="rId5"/>
  </p:sldMasterIdLst>
  <p:notesMasterIdLst>
    <p:notesMasterId r:id="rId29"/>
  </p:notesMasterIdLst>
  <p:sldIdLst>
    <p:sldId id="52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6" r:id="rId14"/>
    <p:sldId id="268" r:id="rId15"/>
    <p:sldId id="269" r:id="rId16"/>
    <p:sldId id="510" r:id="rId17"/>
    <p:sldId id="272" r:id="rId18"/>
    <p:sldId id="519" r:id="rId19"/>
    <p:sldId id="512" r:id="rId20"/>
    <p:sldId id="520" r:id="rId21"/>
    <p:sldId id="513" r:id="rId22"/>
    <p:sldId id="306" r:id="rId23"/>
    <p:sldId id="514" r:id="rId24"/>
    <p:sldId id="516" r:id="rId25"/>
    <p:sldId id="515" r:id="rId26"/>
    <p:sldId id="517" r:id="rId27"/>
    <p:sldId id="52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66CCFF"/>
    <a:srgbClr val="33CC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2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29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0" r:id="rId16"/>
    <p:sldLayoutId id="214748374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16.xml"/><Relationship Id="rId21" Type="http://schemas.openxmlformats.org/officeDocument/2006/relationships/slide" Target="slide5.xml"/><Relationship Id="rId7" Type="http://schemas.openxmlformats.org/officeDocument/2006/relationships/image" Target="../media/image41.png"/><Relationship Id="rId12" Type="http://schemas.microsoft.com/office/2007/relationships/hdphoto" Target="../media/hdphoto6.wdp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slide" Target="slide4.xml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5.wdp"/><Relationship Id="rId19" Type="http://schemas.openxmlformats.org/officeDocument/2006/relationships/image" Target="../media/image37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39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6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43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54.png"/><Relationship Id="rId20" Type="http://schemas.openxmlformats.org/officeDocument/2006/relationships/image" Target="../media/image45.png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11" Type="http://schemas.microsoft.com/office/2007/relationships/hdphoto" Target="../media/hdphoto12.wdp"/><Relationship Id="rId24" Type="http://schemas.openxmlformats.org/officeDocument/2006/relationships/slide" Target="slide7.xml"/><Relationship Id="rId5" Type="http://schemas.openxmlformats.org/officeDocument/2006/relationships/image" Target="../media/image50.png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52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53.png"/><Relationship Id="rId2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6.wdp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57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microsoft.com/office/2007/relationships/media" Target="../media/media4.mp3"/><Relationship Id="rId6" Type="http://schemas.openxmlformats.org/officeDocument/2006/relationships/image" Target="../media/image45.png"/><Relationship Id="rId11" Type="http://schemas.microsoft.com/office/2007/relationships/hdphoto" Target="../media/hdphoto3.wdp"/><Relationship Id="rId24" Type="http://schemas.openxmlformats.org/officeDocument/2006/relationships/slide" Target="slide8.xml"/><Relationship Id="rId5" Type="http://schemas.openxmlformats.org/officeDocument/2006/relationships/image" Target="../media/image56.jpeg"/><Relationship Id="rId15" Type="http://schemas.microsoft.com/office/2007/relationships/hdphoto" Target="../media/hdphoto6.wdp"/><Relationship Id="rId23" Type="http://schemas.openxmlformats.org/officeDocument/2006/relationships/slide" Target="slide9.xml"/><Relationship Id="rId10" Type="http://schemas.openxmlformats.org/officeDocument/2006/relationships/image" Target="../media/image40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43.png"/><Relationship Id="rId2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7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2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microsoft.com/office/2007/relationships/hdphoto" Target="../media/hdphoto20.wdp"/><Relationship Id="rId5" Type="http://schemas.openxmlformats.org/officeDocument/2006/relationships/image" Target="../media/image61.jpeg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THƯƠNG ÔNG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2203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xmlns="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375020" y="59649"/>
            <a:ext cx="2953713" cy="18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1" y="4813378"/>
            <a:ext cx="3642117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12366" y="69612"/>
            <a:ext cx="2979634" cy="2125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9191" y="1559059"/>
            <a:ext cx="44330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83034E1-41AE-4A63-877E-4F1F8C1C4273}"/>
              </a:ext>
            </a:extLst>
          </p:cNvPr>
          <p:cNvCxnSpPr/>
          <p:nvPr/>
        </p:nvCxnSpPr>
        <p:spPr>
          <a:xfrm flipH="1">
            <a:off x="6323993" y="261003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345EA42-5257-476E-B209-A892E9965E8D}"/>
              </a:ext>
            </a:extLst>
          </p:cNvPr>
          <p:cNvCxnSpPr/>
          <p:nvPr/>
        </p:nvCxnSpPr>
        <p:spPr>
          <a:xfrm flipH="1">
            <a:off x="4718616" y="312880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4D5E628-247F-4C65-A24E-A1EA3F9AAF11}"/>
              </a:ext>
            </a:extLst>
          </p:cNvPr>
          <p:cNvCxnSpPr/>
          <p:nvPr/>
        </p:nvCxnSpPr>
        <p:spPr>
          <a:xfrm flipH="1">
            <a:off x="6214502" y="311949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CF5B7E9-03FF-4658-BDEC-6427E2F5AB72}"/>
              </a:ext>
            </a:extLst>
          </p:cNvPr>
          <p:cNvCxnSpPr/>
          <p:nvPr/>
        </p:nvCxnSpPr>
        <p:spPr>
          <a:xfrm flipH="1">
            <a:off x="6585683" y="364856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152BBF1-C0CB-4DF3-A38A-348DA58AA6FE}"/>
              </a:ext>
            </a:extLst>
          </p:cNvPr>
          <p:cNvCxnSpPr/>
          <p:nvPr/>
        </p:nvCxnSpPr>
        <p:spPr>
          <a:xfrm flipH="1">
            <a:off x="5607724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8CB3817-47F6-4998-AFCC-429C3A86CF4A}"/>
              </a:ext>
            </a:extLst>
          </p:cNvPr>
          <p:cNvCxnSpPr/>
          <p:nvPr/>
        </p:nvCxnSpPr>
        <p:spPr>
          <a:xfrm flipH="1">
            <a:off x="7652209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ED33C8A-9DA4-48A2-A1D5-8C0CB0524F9F}"/>
              </a:ext>
            </a:extLst>
          </p:cNvPr>
          <p:cNvCxnSpPr/>
          <p:nvPr/>
        </p:nvCxnSpPr>
        <p:spPr>
          <a:xfrm flipH="1">
            <a:off x="6897806" y="47681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D6FE97D-F6E1-4549-BF6E-8BDD42A3CE72}"/>
              </a:ext>
            </a:extLst>
          </p:cNvPr>
          <p:cNvCxnSpPr/>
          <p:nvPr/>
        </p:nvCxnSpPr>
        <p:spPr>
          <a:xfrm flipH="1">
            <a:off x="5144132" y="5328873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7F4D6C1-EBAD-4360-8BE4-145D305E7E11}"/>
              </a:ext>
            </a:extLst>
          </p:cNvPr>
          <p:cNvCxnSpPr/>
          <p:nvPr/>
        </p:nvCxnSpPr>
        <p:spPr>
          <a:xfrm flipH="1">
            <a:off x="7116788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C4F0C7-D113-432B-80A7-847F89ED85E3}"/>
              </a:ext>
            </a:extLst>
          </p:cNvPr>
          <p:cNvCxnSpPr/>
          <p:nvPr/>
        </p:nvCxnSpPr>
        <p:spPr>
          <a:xfrm flipH="1">
            <a:off x="7007297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30720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671948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51D2DF-D737-4E4B-9C99-9160938FB5EF}"/>
              </a:ext>
            </a:extLst>
          </p:cNvPr>
          <p:cNvSpPr txBox="1"/>
          <p:nvPr/>
        </p:nvSpPr>
        <p:spPr>
          <a:xfrm>
            <a:off x="3197477" y="191740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TRẢ LỜI CÂU HỎI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BA67DC-C6A6-47DD-A083-EF556F47B7FF}"/>
              </a:ext>
            </a:extLst>
          </p:cNvPr>
          <p:cNvSpPr txBox="1"/>
          <p:nvPr/>
        </p:nvSpPr>
        <p:spPr>
          <a:xfrm>
            <a:off x="2739440" y="1631497"/>
            <a:ext cx="84384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D4BCAC-7EFA-4CB8-A3C4-5C463E701461}"/>
              </a:ext>
            </a:extLst>
          </p:cNvPr>
          <p:cNvSpPr txBox="1"/>
          <p:nvPr/>
        </p:nvSpPr>
        <p:spPr>
          <a:xfrm>
            <a:off x="1695538" y="2256188"/>
            <a:ext cx="1091964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chân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khăn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023194-BB80-4CAA-9381-B5F04B1972A4}"/>
              </a:ext>
            </a:extLst>
          </p:cNvPr>
          <p:cNvSpPr txBox="1"/>
          <p:nvPr/>
        </p:nvSpPr>
        <p:spPr>
          <a:xfrm>
            <a:off x="1987585" y="3090549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532BCC-5DF5-4DAF-A54E-A3616193C837}"/>
              </a:ext>
            </a:extLst>
          </p:cNvPr>
          <p:cNvSpPr txBox="1"/>
          <p:nvPr/>
        </p:nvSpPr>
        <p:spPr>
          <a:xfrm>
            <a:off x="2023558" y="4806067"/>
            <a:ext cx="8038553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83C46E-2804-49CA-B8DC-C12F9A8D2C90}"/>
              </a:ext>
            </a:extLst>
          </p:cNvPr>
          <p:cNvSpPr txBox="1"/>
          <p:nvPr/>
        </p:nvSpPr>
        <p:spPr>
          <a:xfrm>
            <a:off x="1934420" y="5513674"/>
            <a:ext cx="994215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rgbClr val="FF0000"/>
                </a:solidFill>
              </a:rPr>
              <a:t>Theo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khỏe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thương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ông</a:t>
            </a:r>
            <a:r>
              <a:rPr lang="vi-VN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Bản quyền thuộc về: FB Hương Thảo - https://www.facebook.com/huongthaoGADT/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Hoan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thằng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khỏe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427290"/>
            <a:ext cx="10744200" cy="868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40" y="1825625"/>
            <a:ext cx="4539919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xmlns="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625878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51" y="2986775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1123</Words>
  <Application>Microsoft Office PowerPoint</Application>
  <PresentationFormat>Widescreen</PresentationFormat>
  <Paragraphs>221</Paragraphs>
  <Slides>23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Microsoft YaHei</vt:lpstr>
      <vt:lpstr>宋体</vt:lpstr>
      <vt:lpstr>Arial</vt:lpstr>
      <vt:lpstr>Arial-Rounded</vt:lpstr>
      <vt:lpstr>Calibri</vt:lpstr>
      <vt:lpstr>Times New Roman</vt:lpstr>
      <vt:lpstr>Verdana</vt:lpstr>
      <vt:lpstr>Wingdings</vt:lpstr>
      <vt:lpstr>字魂36号-正文宋楷</vt:lpstr>
      <vt:lpstr>等线</vt:lpstr>
      <vt:lpstr>Office Theme</vt:lpstr>
      <vt:lpstr>2_Office Theme</vt:lpstr>
      <vt:lpstr>3_Office Theme</vt:lpstr>
      <vt:lpstr>9_Office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27</cp:revision>
  <dcterms:created xsi:type="dcterms:W3CDTF">2021-07-20T01:55:21Z</dcterms:created>
  <dcterms:modified xsi:type="dcterms:W3CDTF">2022-12-11T16:13:31Z</dcterms:modified>
</cp:coreProperties>
</file>