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87" r:id="rId5"/>
    <p:sldId id="258" r:id="rId6"/>
    <p:sldId id="291" r:id="rId7"/>
    <p:sldId id="274" r:id="rId8"/>
    <p:sldId id="264" r:id="rId9"/>
    <p:sldId id="270" r:id="rId10"/>
    <p:sldId id="29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2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6" Type="http://schemas.openxmlformats.org/officeDocument/2006/relationships/image" Target="../media/image34.jpeg"/><Relationship Id="rId5" Type="http://schemas.openxmlformats.org/officeDocument/2006/relationships/image" Target="../media/image29.png"/><Relationship Id="rId4" Type="http://schemas.openxmlformats.org/officeDocument/2006/relationships/image" Target="../media/image33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635" y="3429635"/>
            <a:ext cx="12348210" cy="12306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NGỮ CHỈ SỰ VẬT, HOẠT ĐỘNG. 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 NÊU HOẠT ĐỘNG.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753242" y="177800"/>
            <a:ext cx="8685530" cy="209042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/>
                <a:gridCol w="3238500"/>
                <a:gridCol w="3714750"/>
                <a:gridCol w="3467100"/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1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53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800" b="1" baseline="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>
            <a:fillRect/>
          </a:stretch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1450" y="583714"/>
            <a:ext cx="8896350" cy="1568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259569"/>
            <a:ext cx="8128000" cy="2336165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1000" indent="-3810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1000" indent="-3810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47.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WPS Presentation</Application>
  <PresentationFormat>Widescreen</PresentationFormat>
  <Paragraphs>110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Arial-Rounded</vt:lpstr>
      <vt:lpstr>Yellowtail</vt:lpstr>
      <vt:lpstr>iCiel Cadena</vt:lpstr>
      <vt:lpstr>Times New Roman</vt:lpstr>
      <vt:lpstr>iCiel Pony</vt:lpstr>
      <vt:lpstr>SVN-Gretoon</vt:lpstr>
      <vt:lpstr>Segoe Print</vt:lpstr>
      <vt:lpstr>方正粗圆_GBK</vt:lpstr>
      <vt:lpstr>Arial Rounded MT Bold</vt:lpstr>
      <vt:lpstr>iCiel Crocante</vt:lpstr>
      <vt:lpstr>iCiel Nabila</vt:lpstr>
      <vt:lpstr>Calibri</vt:lpstr>
      <vt:lpstr>Microsoft YaHei</vt:lpstr>
      <vt:lpstr>Arial Unicode MS</vt:lpstr>
      <vt:lpstr>#9Slide03 NettoOTLight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123</cp:revision>
  <dcterms:created xsi:type="dcterms:W3CDTF">2021-06-17T09:40:00Z</dcterms:created>
  <dcterms:modified xsi:type="dcterms:W3CDTF">2022-09-27T05:17:56Z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721F2CA6E7AC41299FFCA315840CB10E</vt:lpwstr>
  </property>
  <property fmtid="{D5CDD505-2E9C-101B-9397-08002B2CF9AE}" pid="3" name="KSOProductBuildVer">
    <vt:lpwstr>1033-11.2.0.11341</vt:lpwstr>
  </property>
</Properties>
</file>