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84" r:id="rId4"/>
    <p:sldId id="274" r:id="rId6"/>
    <p:sldId id="275" r:id="rId7"/>
    <p:sldId id="276" r:id="rId8"/>
    <p:sldId id="277" r:id="rId9"/>
    <p:sldId id="278" r:id="rId10"/>
    <p:sldId id="279" r:id="rId11"/>
    <p:sldId id="282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 varScale="1">
        <p:scale>
          <a:sx n="63" d="100"/>
          <a:sy n="63" d="100"/>
        </p:scale>
        <p:origin x="98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24.png"/><Relationship Id="rId10" Type="http://schemas.microsoft.com/office/2007/relationships/media" Target="../media/media2.mp3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-635" y="3429635"/>
            <a:ext cx="12348210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VIẾT THỜI GIAN BIỂU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>
            <a:fillRect/>
          </a:stretch>
        </p:blipFill>
        <p:spPr bwMode="auto">
          <a:xfrm>
            <a:off x="46735" y="1129836"/>
            <a:ext cx="3244821" cy="276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>
            <a:fillRect/>
          </a:stretch>
        </p:blipFill>
        <p:spPr bwMode="auto">
          <a:xfrm>
            <a:off x="2984936" y="1197141"/>
            <a:ext cx="3292489" cy="267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>
            <a:fillRect/>
          </a:stretch>
        </p:blipFill>
        <p:spPr bwMode="auto">
          <a:xfrm>
            <a:off x="6277425" y="1010689"/>
            <a:ext cx="2968175" cy="270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>
            <a:fillRect/>
          </a:stretch>
        </p:blipFill>
        <p:spPr bwMode="auto">
          <a:xfrm>
            <a:off x="9020624" y="1129837"/>
            <a:ext cx="3070678" cy="253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9146" y="156331"/>
            <a:ext cx="9313657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en-US" sz="3200" b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tranh, kể lại các hoạt </a:t>
            </a:r>
            <a:r>
              <a:rPr lang="vi-VN" sz="3200" b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Nam. 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83074" y="192466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1375" y="4070037"/>
            <a:ext cx="93136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giờ 30 phút, bạn Nam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học.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25130" y="3558920"/>
            <a:ext cx="2482090" cy="1271511"/>
            <a:chOff x="3759267" y="334167"/>
            <a:chExt cx="5621970" cy="1418267"/>
          </a:xfrm>
        </p:grpSpPr>
        <p:sp>
          <p:nvSpPr>
            <p:cNvPr id="22" name="Cloud Callout 21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23658" y="688205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 luận nhóm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80" y="4353377"/>
            <a:ext cx="3246872" cy="1861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>
            <a:fillRect/>
          </a:stretch>
        </p:blipFill>
        <p:spPr bwMode="auto">
          <a:xfrm>
            <a:off x="373650" y="1495378"/>
            <a:ext cx="4433930" cy="377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86939" y="1523717"/>
            <a:ext cx="227167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1: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bắt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học lúc 7 giờ.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học từ nhà lúc 7 giờ. 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lúc 7 giờ 30 phút.  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731657" y="2093976"/>
            <a:ext cx="7322643" cy="262316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2: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vào học lúc 8 giờ.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của Nam bắt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lúc 8 giờ.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bắt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tiết học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lúc 8 giờ.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>
            <a:fillRect/>
          </a:stretch>
        </p:blipFill>
        <p:spPr bwMode="auto">
          <a:xfrm>
            <a:off x="181613" y="1523717"/>
            <a:ext cx="4689212" cy="381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731657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3: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1657" y="2298271"/>
            <a:ext cx="7329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giờ 30 phút, Nam ra ch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và các bạn nghỉ giải lao vào 9 giờ 30 phút.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ra ch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lúc 9 giờ 30 phút.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>
            <a:fillRect/>
          </a:stretch>
        </p:blipFill>
        <p:spPr bwMode="auto">
          <a:xfrm>
            <a:off x="180266" y="1419039"/>
            <a:ext cx="4304649" cy="392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731657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86939" y="1523717"/>
            <a:ext cx="227167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4: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2985" y="2280324"/>
            <a:ext cx="8722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giờ, Nam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vào lúc 11 giờ.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xuống nhà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và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lúc 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giờ.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>
            <a:fillRect/>
          </a:stretch>
        </p:blipFill>
        <p:spPr bwMode="auto">
          <a:xfrm>
            <a:off x="-1" y="1609756"/>
            <a:ext cx="4501375" cy="371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542975" y="2298270"/>
            <a:ext cx="7322643" cy="304117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97018" y="1269684"/>
            <a:ext cx="38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M: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biểu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623833" y="3581184"/>
            <a:ext cx="2482090" cy="1270538"/>
            <a:chOff x="3759267" y="334167"/>
            <a:chExt cx="5621970" cy="1417182"/>
          </a:xfrm>
        </p:grpSpPr>
        <p:sp>
          <p:nvSpPr>
            <p:cNvPr id="12" name="Cloud Callout 11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23658" y="688205"/>
              <a:ext cx="4919222" cy="10631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 luận nhóm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603" y="4376598"/>
            <a:ext cx="3246872" cy="186126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83074" y="192466"/>
            <a:ext cx="10777433" cy="1045210"/>
            <a:chOff x="238537" y="232458"/>
            <a:chExt cx="10777433" cy="1045210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1045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 thời gian biểu của em từ 5 giờ chiều (17:00)</a:t>
              </a:r>
              <a:endParaRPr lang="en-US" sz="3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 lúc </a:t>
              </a:r>
              <a:r>
                <a:rPr lang="vi-VN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3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 ngủ.</a:t>
              </a:r>
              <a:endPara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36643" y="2063571"/>
          <a:ext cx="8687396" cy="26257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96887"/>
                <a:gridCol w="6190509"/>
              </a:tblGrid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3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</a:t>
                      </a:r>
                      <a:r>
                        <a:rPr lang="vi-VN" sz="3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17:00</a:t>
                      </a:r>
                      <a:endParaRPr lang="en-US" sz="32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về</a:t>
                      </a:r>
                      <a:endParaRPr lang="en-US" sz="3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050" l="0" r="99535">
                        <a14:foregroundMark x1="8372" y1="33254" x2="9419" y2="45249"/>
                        <a14:foregroundMark x1="38023" y1="17815" x2="59767" y2="17340"/>
                        <a14:foregroundMark x1="10581" y1="69834" x2="15233" y2="83135"/>
                        <a14:foregroundMark x1="12907" y1="72209" x2="19535" y2="73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3" t="12699" r="6072" b="15767"/>
          <a:stretch>
            <a:fillRect/>
          </a:stretch>
        </p:blipFill>
        <p:spPr>
          <a:xfrm>
            <a:off x="145153" y="539891"/>
            <a:ext cx="10508341" cy="618021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781707" y="1385370"/>
          <a:ext cx="7786755" cy="4511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03437"/>
                <a:gridCol w="1311601"/>
                <a:gridCol w="1176548"/>
                <a:gridCol w="1431027"/>
                <a:gridCol w="1431027"/>
                <a:gridCol w="1533115"/>
              </a:tblGrid>
              <a:tr h="43396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2</a:t>
                      </a:r>
                      <a:endParaRPr lang="en-US" sz="2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3</a:t>
                      </a:r>
                      <a:endParaRPr lang="en-US" sz="2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4</a:t>
                      </a:r>
                      <a:endParaRPr lang="en-US" sz="2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5</a:t>
                      </a:r>
                      <a:endParaRPr lang="en-US" sz="2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6</a:t>
                      </a:r>
                      <a:endParaRPr lang="en-US" sz="20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17:00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 học về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 học về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 học về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 học về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 học về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17:10 -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18:20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CLB Múa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Hoc</a:t>
                      </a:r>
                      <a:r>
                        <a:rPr lang="en-US" sz="1600" b="1" baseline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CLB Vẽ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CLB Múa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CLB Bóng rổ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18:30 - 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19:00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Tắm rửa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Tắm rửa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Tắm rửa, Xem tivi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Tắm rửa,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 tivi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Tắm rửa, 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 tivi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19:00 -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19:30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 tối,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 tối,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 tối,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 tối,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 tối,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19:30 – 21:00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bài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bài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bài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bài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bài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21:00 – 21:15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 sinh cá nhân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 sinh cá nhân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 sinh cá nhân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 sinh cá nhân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 sinh cá nhân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21:15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 ngủ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 ngủ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 ngủ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 ngủ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 ngủ</a:t>
                      </a:r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817235" y="247503"/>
            <a:ext cx="525270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biểu của Misa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906" l="0" r="100000">
                        <a14:foregroundMark x1="5538" y1="81303" x2="22769" y2="89330"/>
                        <a14:foregroundMark x1="4462" y1="83192" x2="18000" y2="91029"/>
                        <a14:foregroundMark x1="52769" y1="98584" x2="63846" y2="91218"/>
                        <a14:foregroundMark x1="40308" y1="3777" x2="80000" y2="11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70" y="2193691"/>
            <a:ext cx="1770030" cy="2883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/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79189" y="2495262"/>
            <a:ext cx="763314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1308</Words>
  <Application>WPS Presentation</Application>
  <PresentationFormat>Widescreen</PresentationFormat>
  <Paragraphs>184</Paragraphs>
  <Slides>9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4" baseType="lpstr">
      <vt:lpstr>Arial</vt:lpstr>
      <vt:lpstr>SimSun</vt:lpstr>
      <vt:lpstr>Wingdings</vt:lpstr>
      <vt:lpstr>iCiel Cadena</vt:lpstr>
      <vt:lpstr>Yellowtail</vt:lpstr>
      <vt:lpstr>思源黑体 CN Bold</vt:lpstr>
      <vt:lpstr>Arial-Rounded</vt:lpstr>
      <vt:lpstr>iCiel Crocante</vt:lpstr>
      <vt:lpstr>Microsoft YaHei</vt:lpstr>
      <vt:lpstr>Arial Unicode MS</vt:lpstr>
      <vt:lpstr>Calibri Light</vt:lpstr>
      <vt:lpstr>Calibri</vt:lpstr>
      <vt:lpstr>Times New Roman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179</cp:revision>
  <dcterms:created xsi:type="dcterms:W3CDTF">2021-05-29T04:05:00Z</dcterms:created>
  <dcterms:modified xsi:type="dcterms:W3CDTF">2022-09-27T05:20:29Z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BDDCFA050FDC455B960586C088D3BCE5</vt:lpwstr>
  </property>
  <property fmtid="{D5CDD505-2E9C-101B-9397-08002B2CF9AE}" pid="3" name="KSOProductBuildVer">
    <vt:lpwstr>1033-11.2.0.11341</vt:lpwstr>
  </property>
</Properties>
</file>