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3" r:id="rId3"/>
    <p:sldId id="337" r:id="rId5"/>
    <p:sldId id="338" r:id="rId6"/>
    <p:sldId id="347" r:id="rId7"/>
    <p:sldId id="348" r:id="rId8"/>
    <p:sldId id="349" r:id="rId9"/>
    <p:sldId id="350" r:id="rId10"/>
    <p:sldId id="351" r:id="rId11"/>
    <p:sldId id="343" r:id="rId12"/>
  </p:sldIdLst>
  <p:sldSz cx="12195175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85D"/>
    <a:srgbClr val="FDF5C5"/>
    <a:srgbClr val="85CA3A"/>
    <a:srgbClr val="CCE9AD"/>
    <a:srgbClr val="BCE292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3" autoAdjust="0"/>
    <p:restoredTop sz="89324" autoAdjust="0"/>
  </p:normalViewPr>
  <p:slideViewPr>
    <p:cSldViewPr showGuides="1">
      <p:cViewPr varScale="1">
        <p:scale>
          <a:sx n="60" d="100"/>
          <a:sy n="60" d="100"/>
        </p:scale>
        <p:origin x="960" y="44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Câu</a:t>
            </a:r>
            <a:r>
              <a:rPr lang="vi-VN" altLang="zh-CN" baseline="0" dirty="0"/>
              <a:t> hỏi thêm: Những phép tính có kết quả bằng 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Thêm</a:t>
            </a:r>
            <a:r>
              <a:rPr lang="vi-VN" altLang="zh-CN" baseline="0" dirty="0"/>
              <a:t> BTMR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GV kích</a:t>
            </a:r>
            <a:r>
              <a:rPr lang="vi-VN" altLang="zh-CN" baseline="0" dirty="0"/>
              <a:t> chuột vào từng con gấu để hiện đáp án.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MR: Không</a:t>
            </a:r>
            <a:r>
              <a:rPr lang="vi-VN" baseline="0" dirty="0"/>
              <a:t> thực hiện tính điền dấu so sánh.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3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9.png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8333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5258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3065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88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360" y="-587130"/>
            <a:ext cx="812800" cy="8128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9144" y="225511"/>
            <a:ext cx="9376568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4221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8105" y="3429680"/>
            <a:ext cx="8356828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spc="600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BẢNG CỘNG (QUA 10)</a:t>
            </a:r>
            <a:endParaRPr lang="vi-VN" altLang="en-US" sz="4000" b="1" spc="600" dirty="0" smtClean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/>
          <p:cNvSpPr txBox="1"/>
          <p:nvPr/>
        </p:nvSpPr>
        <p:spPr>
          <a:xfrm>
            <a:off x="3649315" y="2361029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LUYỆN TẬP (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2)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3171" y="1052736"/>
            <a:ext cx="878497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vi-VN" alt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(qua 10)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13211" y="2856418"/>
            <a:ext cx="1041574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59710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49315" y="292842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314" y="4008546"/>
            <a:ext cx="5760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1443" y="1988840"/>
            <a:ext cx="26289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6"/>
          <p:cNvGrpSpPr/>
          <p:nvPr/>
        </p:nvGrpSpPr>
        <p:grpSpPr>
          <a:xfrm>
            <a:off x="2641203" y="4080554"/>
            <a:ext cx="1041574" cy="968416"/>
            <a:chOff x="3128671" y="1872384"/>
            <a:chExt cx="769036" cy="726312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3" name="文本框 18"/>
            <p:cNvSpPr txBox="1"/>
            <p:nvPr/>
          </p:nvSpPr>
          <p:spPr>
            <a:xfrm>
              <a:off x="3259710" y="2021833"/>
              <a:ext cx="43223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21164" y="1628800"/>
            <a:ext cx="1786462" cy="597184"/>
            <a:chOff x="238537" y="208174"/>
            <a:chExt cx="1786462" cy="597184"/>
          </a:xfrm>
        </p:grpSpPr>
        <p:sp>
          <p:nvSpPr>
            <p:cNvPr id="108" name="Rounded Rectangle 10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/>
        </p:nvGraphicFramePr>
        <p:xfrm>
          <a:off x="1689992" y="2851786"/>
          <a:ext cx="9160123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184"/>
                <a:gridCol w="1292034"/>
                <a:gridCol w="1301466"/>
                <a:gridCol w="1254312"/>
                <a:gridCol w="1131709"/>
                <a:gridCol w="1131709"/>
                <a:gridCol w="1131709"/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882680" y="453712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042920" y="4537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86536" y="4509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058754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766665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979232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343444" y="453323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6370512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874677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962800" y="451086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97170" y="1107901"/>
            <a:ext cx="3622731" cy="1384995"/>
            <a:chOff x="7197170" y="1107901"/>
            <a:chExt cx="3622731" cy="1384995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7197170" y="1119910"/>
              <a:ext cx="3622731" cy="1361266"/>
            </a:xfrm>
            <a:prstGeom prst="wedgeRoundRectCallout">
              <a:avLst>
                <a:gd name="adj1" fmla="val -39967"/>
                <a:gd name="adj2" fmla="val 69624"/>
                <a:gd name="adj3" fmla="val 16667"/>
              </a:avLst>
            </a:prstGeom>
            <a:solidFill>
              <a:srgbClr val="85CA3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9882" y="1107901"/>
              <a:ext cx="33162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êu thêm những phép tính có cùng kết quả bằng 12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/>
      <p:bldP spid="117" grpId="1"/>
      <p:bldP spid="118" grpId="1"/>
      <p:bldP spid="119" grpId="0"/>
      <p:bldP spid="120" grpId="0"/>
      <p:bldP spid="121" grpId="0"/>
      <p:bldP spid="122" grpId="1"/>
      <p:bldP spid="123" grpId="0"/>
      <p:bldP spid="124" grpId="0"/>
      <p:bldP spid="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21164" y="1268760"/>
            <a:ext cx="1786462" cy="597184"/>
            <a:chOff x="238537" y="208174"/>
            <a:chExt cx="1786462" cy="597184"/>
          </a:xfrm>
        </p:grpSpPr>
        <p:sp>
          <p:nvSpPr>
            <p:cNvPr id="48" name="Rounded Rectangle 4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17147" y="2284864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939" y="3219294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>
          <a:xfrm flipV="1">
            <a:off x="905019" y="2604904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044458" y="3140968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57227" y="2603230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05551">
            <a:off x="1000525" y="26063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00530">
            <a:off x="3311296" y="256664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4102" y="2276872"/>
            <a:ext cx="643125" cy="640080"/>
            <a:chOff x="2137147" y="3436992"/>
            <a:chExt cx="643125" cy="640080"/>
          </a:xfrm>
        </p:grpSpPr>
        <p:sp>
          <p:nvSpPr>
            <p:cNvPr id="57" name="Oval 56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4458" y="3147286"/>
            <a:ext cx="720080" cy="641754"/>
            <a:chOff x="4044458" y="4132518"/>
            <a:chExt cx="720080" cy="641754"/>
          </a:xfrm>
        </p:grpSpPr>
        <p:sp>
          <p:nvSpPr>
            <p:cNvPr id="60" name="5-Point Star 59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164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7627" y="20608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60" y="2400786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774452" y="333521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stCxn id="77" idx="3"/>
            <a:endCxn id="76" idx="2"/>
          </p:cNvCxnSpPr>
          <p:nvPr/>
        </p:nvCxnSpPr>
        <p:spPr>
          <a:xfrm flipV="1">
            <a:off x="6414532" y="2720826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11138147" y="2276872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366739" y="2780928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9405551">
            <a:off x="6545141" y="275040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000530">
            <a:off x="8388202" y="300976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726660" y="2391546"/>
            <a:ext cx="643125" cy="640080"/>
            <a:chOff x="2137147" y="3436992"/>
            <a:chExt cx="643125" cy="640080"/>
          </a:xfrm>
        </p:grpSpPr>
        <p:sp>
          <p:nvSpPr>
            <p:cNvPr id="84" name="Oval 8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138147" y="2276872"/>
            <a:ext cx="720080" cy="641754"/>
            <a:chOff x="4044458" y="4132518"/>
            <a:chExt cx="720080" cy="641754"/>
          </a:xfrm>
        </p:grpSpPr>
        <p:sp>
          <p:nvSpPr>
            <p:cNvPr id="87" name="5-Point Star 86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9417947" y="3284984"/>
            <a:ext cx="640080" cy="64175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05278" y="3284984"/>
            <a:ext cx="640080" cy="754492"/>
            <a:chOff x="9091289" y="4762740"/>
            <a:chExt cx="640080" cy="754492"/>
          </a:xfrm>
        </p:grpSpPr>
        <p:sp>
          <p:nvSpPr>
            <p:cNvPr id="89" name="Isosceles Triangle 8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12570" y="49940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9969662" y="2729573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9790073">
            <a:off x="10257953" y="277595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3081243" y="4437112"/>
            <a:ext cx="6355367" cy="1515713"/>
            <a:chOff x="2838564" y="4725144"/>
            <a:chExt cx="6355367" cy="1515713"/>
          </a:xfrm>
        </p:grpSpPr>
        <p:grpSp>
          <p:nvGrpSpPr>
            <p:cNvPr id="104" name="Group 103"/>
            <p:cNvGrpSpPr/>
            <p:nvPr/>
          </p:nvGrpSpPr>
          <p:grpSpPr>
            <a:xfrm>
              <a:off x="8473851" y="5451542"/>
              <a:ext cx="720080" cy="641754"/>
              <a:chOff x="4116466" y="4348542"/>
              <a:chExt cx="720080" cy="641754"/>
            </a:xfrm>
          </p:grpSpPr>
          <p:sp>
            <p:nvSpPr>
              <p:cNvPr id="105" name="5-Point Star 104"/>
              <p:cNvSpPr/>
              <p:nvPr/>
            </p:nvSpPr>
            <p:spPr>
              <a:xfrm>
                <a:off x="4116466" y="4348542"/>
                <a:ext cx="720080" cy="641754"/>
              </a:xfrm>
              <a:prstGeom prst="star5">
                <a:avLst>
                  <a:gd name="adj" fmla="val 23255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188474" y="452863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838564" y="4725144"/>
              <a:ext cx="5883319" cy="1515713"/>
              <a:chOff x="2838564" y="4725144"/>
              <a:chExt cx="5883319" cy="1515713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2838564" y="4876045"/>
                <a:ext cx="640080" cy="64175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012818" y="5600777"/>
                <a:ext cx="640080" cy="6400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6" name="Straight Arrow Connector 95"/>
              <p:cNvCxnSpPr>
                <a:stCxn id="95" idx="3"/>
                <a:endCxn id="94" idx="2"/>
              </p:cNvCxnSpPr>
              <p:nvPr/>
            </p:nvCxnSpPr>
            <p:spPr>
              <a:xfrm>
                <a:off x="3478644" y="5196922"/>
                <a:ext cx="1534174" cy="7238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94" idx="6"/>
                <a:endCxn id="107" idx="1"/>
              </p:cNvCxnSpPr>
              <p:nvPr/>
            </p:nvCxnSpPr>
            <p:spPr>
              <a:xfrm flipV="1">
                <a:off x="5652898" y="5046021"/>
                <a:ext cx="1324789" cy="87479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 rot="1300959">
                <a:off x="3959890" y="5111013"/>
                <a:ext cx="597535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- 3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19744824">
                <a:off x="5947328" y="5440717"/>
                <a:ext cx="7922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 ...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6817667" y="4725144"/>
                <a:ext cx="640080" cy="641754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1" name="Straight Arrow Connector 110"/>
              <p:cNvCxnSpPr>
                <a:stCxn id="107" idx="5"/>
              </p:cNvCxnSpPr>
              <p:nvPr/>
            </p:nvCxnSpPr>
            <p:spPr>
              <a:xfrm>
                <a:off x="7297727" y="5046021"/>
                <a:ext cx="1424156" cy="5888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 rot="1201881">
                <a:off x="7867566" y="4963162"/>
                <a:ext cx="6870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+ 8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5241483" y="5309200"/>
            <a:ext cx="640080" cy="640080"/>
            <a:chOff x="2137147" y="3436992"/>
            <a:chExt cx="640080" cy="640080"/>
          </a:xfrm>
        </p:grpSpPr>
        <p:sp>
          <p:nvSpPr>
            <p:cNvPr id="102" name="Oval 101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51051" y="350100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033691" y="4437112"/>
            <a:ext cx="640080" cy="754492"/>
            <a:chOff x="9091289" y="4762740"/>
            <a:chExt cx="640080" cy="754492"/>
          </a:xfrm>
        </p:grpSpPr>
        <p:sp>
          <p:nvSpPr>
            <p:cNvPr id="109" name="Isosceles Triangle 10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02311" y="499401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 rot="19625287">
            <a:off x="6237636" y="5227413"/>
            <a:ext cx="79565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81243" y="4587446"/>
            <a:ext cx="640080" cy="641754"/>
            <a:chOff x="3001243" y="4881334"/>
            <a:chExt cx="640080" cy="641754"/>
          </a:xfrm>
        </p:grpSpPr>
        <p:sp>
          <p:nvSpPr>
            <p:cNvPr id="113" name="Rounded Rectangle 112"/>
            <p:cNvSpPr/>
            <p:nvPr/>
          </p:nvSpPr>
          <p:spPr>
            <a:xfrm>
              <a:off x="3001243" y="4881334"/>
              <a:ext cx="640080" cy="64175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001243" y="494116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9375" b="89193" l="11054" r="28258">
                        <a14:foregroundMark x1="18741" y1="76042" x2="21010" y2="78776"/>
                        <a14:foregroundMark x1="18228" y1="79948" x2="21230" y2="76563"/>
                        <a14:foregroundMark x1="14348" y1="79427" x2="12592" y2="81250"/>
                        <a14:foregroundMark x1="13104" y1="77995" x2="14129" y2="81771"/>
                        <a14:foregroundMark x1="24231" y1="75000" x2="24451" y2="77995"/>
                        <a14:foregroundMark x1="18594" y1="78125" x2="1983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59285" r="71837" b="12295"/>
          <a:stretch>
            <a:fillRect/>
          </a:stretch>
        </p:blipFill>
        <p:spPr bwMode="auto">
          <a:xfrm>
            <a:off x="7969795" y="836712"/>
            <a:ext cx="2218277" cy="2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1719" b="88021" l="49488" r="67643">
                        <a14:foregroundMark x1="59004" y1="77083" x2="61493" y2="81510"/>
                        <a14:foregroundMark x1="60176" y1="77083" x2="57833" y2="78906"/>
                        <a14:foregroundMark x1="54539" y1="78125" x2="54173" y2="82422"/>
                        <a14:foregroundMark x1="52928" y1="70443" x2="52635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8" t="61237" r="31052" b="12295"/>
          <a:stretch>
            <a:fillRect/>
          </a:stretch>
        </p:blipFill>
        <p:spPr bwMode="auto">
          <a:xfrm>
            <a:off x="7903334" y="2636912"/>
            <a:ext cx="2586741" cy="19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0547" b="90104" l="29502" r="46852">
                        <a14:foregroundMark x1="31113" y1="68490" x2="34041" y2="68099"/>
                        <a14:foregroundMark x1="38067" y1="75651" x2="40410" y2="78385"/>
                        <a14:foregroundMark x1="42972" y1="80339" x2="43851" y2="82682"/>
                        <a14:foregroundMark x1="32723" y1="70573" x2="32430" y2="71875"/>
                        <a14:foregroundMark x1="32430" y1="70052" x2="31991" y2="70443"/>
                        <a14:foregroundMark x1="43558" y1="78776" x2="43119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9153" r="52027" b="10212"/>
          <a:stretch>
            <a:fillRect/>
          </a:stretch>
        </p:blipFill>
        <p:spPr bwMode="auto">
          <a:xfrm>
            <a:off x="8052238" y="4149080"/>
            <a:ext cx="2365829" cy="2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ấu 6 +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781" b="52734" l="46413" r="6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26435" r="32223" b="47097"/>
          <a:stretch>
            <a:fillRect/>
          </a:stretch>
        </p:blipFill>
        <p:spPr bwMode="auto">
          <a:xfrm>
            <a:off x="2884717" y="4189077"/>
            <a:ext cx="3716926" cy="23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ấu 8 +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521" b="57813" l="27160" r="49488">
                        <a14:foregroundMark x1="37189" y1="30339" x2="38067" y2="34635"/>
                        <a14:foregroundMark x1="37848" y1="31641" x2="39239" y2="32422"/>
                        <a14:foregroundMark x1="38799" y1="30599" x2="39019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6435" r="51722" b="45013"/>
          <a:stretch>
            <a:fillRect/>
          </a:stretch>
        </p:blipFill>
        <p:spPr bwMode="auto">
          <a:xfrm>
            <a:off x="331006" y="3068960"/>
            <a:ext cx="3894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ấu 9 +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6172" b="51823" l="9224" r="28624">
                        <a14:foregroundMark x1="15739" y1="39063" x2="20205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6435" r="69907" b="46685"/>
          <a:stretch>
            <a:fillRect/>
          </a:stretch>
        </p:blipFill>
        <p:spPr bwMode="auto">
          <a:xfrm>
            <a:off x="3001243" y="1683428"/>
            <a:ext cx="3096344" cy="24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940343" y="404664"/>
            <a:ext cx="4581180" cy="584775"/>
            <a:chOff x="238537" y="208174"/>
            <a:chExt cx="4581180" cy="584775"/>
          </a:xfrm>
        </p:grpSpPr>
        <p:sp>
          <p:nvSpPr>
            <p:cNvPr id="40" name="Oval 3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376" y="208174"/>
              <a:ext cx="3961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Tìm tổ ong cho gấu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21780000" flipH="1">
            <a:off x="5925857" y="2445151"/>
            <a:ext cx="2808312" cy="3200400"/>
          </a:xfrm>
          <a:prstGeom prst="curvedConnector3">
            <a:avLst>
              <a:gd name="adj1" fmla="val 3575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838450" y="3581400"/>
            <a:ext cx="5791200" cy="1104900"/>
          </a:xfrm>
          <a:custGeom>
            <a:avLst/>
            <a:gdLst>
              <a:gd name="connsiteX0" fmla="*/ 0 w 5791200"/>
              <a:gd name="connsiteY0" fmla="*/ 1104900 h 1104900"/>
              <a:gd name="connsiteX1" fmla="*/ 2686050 w 5791200"/>
              <a:gd name="connsiteY1" fmla="*/ 95250 h 1104900"/>
              <a:gd name="connsiteX2" fmla="*/ 5791200 w 5791200"/>
              <a:gd name="connsiteY2" fmla="*/ 57150 h 1104900"/>
              <a:gd name="connsiteX3" fmla="*/ 5791200 w 5791200"/>
              <a:gd name="connsiteY3" fmla="*/ 57150 h 1104900"/>
              <a:gd name="connsiteX4" fmla="*/ 5791200 w 579120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104900">
                <a:moveTo>
                  <a:pt x="0" y="1104900"/>
                </a:moveTo>
                <a:cubicBezTo>
                  <a:pt x="860425" y="687387"/>
                  <a:pt x="1720850" y="269875"/>
                  <a:pt x="2686050" y="95250"/>
                </a:cubicBezTo>
                <a:cubicBezTo>
                  <a:pt x="3651250" y="-79375"/>
                  <a:pt x="5791200" y="57150"/>
                  <a:pt x="5791200" y="57150"/>
                </a:cubicBezTo>
                <a:lnTo>
                  <a:pt x="5791200" y="57150"/>
                </a:lnTo>
                <a:lnTo>
                  <a:pt x="579120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2787601" flipV="1">
            <a:off x="2272006" y="260979"/>
            <a:ext cx="9018997" cy="3737224"/>
          </a:xfrm>
          <a:prstGeom prst="arc">
            <a:avLst>
              <a:gd name="adj1" fmla="val 15584138"/>
              <a:gd name="adj2" fmla="val 20833644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1083" y="404664"/>
            <a:ext cx="1406154" cy="572924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0343" y="404664"/>
            <a:ext cx="2503688" cy="584775"/>
            <a:chOff x="238537" y="208174"/>
            <a:chExt cx="2503688" cy="584775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6" y="208174"/>
              <a:ext cx="188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&gt;; &lt;; =  ?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908720"/>
            <a:ext cx="34980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            11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+ 5             12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216" y="908720"/>
            <a:ext cx="4079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9 + 3             3 + 9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 + 2             7  + 7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521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343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8203" y="2132857"/>
            <a:ext cx="822960" cy="811251"/>
            <a:chOff x="2034267" y="2132857"/>
            <a:chExt cx="822960" cy="81125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8203" y="3645024"/>
            <a:ext cx="822960" cy="811251"/>
            <a:chOff x="2034267" y="2132857"/>
            <a:chExt cx="822960" cy="811251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79595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65939" y="156326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52676" y="3645024"/>
            <a:ext cx="822960" cy="811251"/>
            <a:chOff x="2034267" y="2132857"/>
            <a:chExt cx="822960" cy="81125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147" y="2420888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370552" y="3645023"/>
            <a:ext cx="822960" cy="811251"/>
            <a:chOff x="2034267" y="2132857"/>
            <a:chExt cx="822960" cy="811251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81363" y="3933056"/>
            <a:ext cx="4102405" cy="3046988"/>
            <a:chOff x="3746506" y="3933056"/>
            <a:chExt cx="4102405" cy="3046988"/>
          </a:xfrm>
        </p:grpSpPr>
        <p:sp>
          <p:nvSpPr>
            <p:cNvPr id="33" name="Rounded Rectangle 32"/>
            <p:cNvSpPr/>
            <p:nvPr/>
          </p:nvSpPr>
          <p:spPr>
            <a:xfrm>
              <a:off x="5828679" y="4589512"/>
              <a:ext cx="637332" cy="64807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46506" y="3933056"/>
              <a:ext cx="410240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 9 + 5             9 + 4</a:t>
              </a:r>
              <a:endPara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6169595" y="458112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7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923" y="188640"/>
            <a:ext cx="11665295" cy="1569660"/>
            <a:chOff x="238537" y="208174"/>
            <a:chExt cx="11042683" cy="1569660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5" y="208174"/>
              <a:ext cx="10422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ca – bin thứ nhất có 7 người, trong ca – bin thứ hai có 8 người. Hỏi trong hai ca – bin có tất cả bao nhiêu người?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6953" b="84375" l="15813" r="76720">
                        <a14:foregroundMark x1="50805" y1="58854" x2="61347" y2="59115"/>
                        <a14:foregroundMark x1="56076" y1="58073" x2="57394" y2="57552"/>
                        <a14:foregroundMark x1="54026" y1="56771" x2="57101" y2="56510"/>
                        <a14:foregroundMark x1="53441" y1="55990" x2="56955" y2="58594"/>
                        <a14:foregroundMark x1="73939" y1="54688" x2="74524" y2="60156"/>
                        <a14:foregroundMark x1="74963" y1="61719" x2="75110" y2="77604"/>
                        <a14:foregroundMark x1="72621" y1="37500" x2="74963" y2="58073"/>
                        <a14:foregroundMark x1="73206" y1="39063" x2="75110" y2="54167"/>
                        <a14:foregroundMark x1="75256" y1="55469" x2="74817" y2="64583"/>
                        <a14:foregroundMark x1="75256" y1="61979" x2="75256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7213" r="22694" b="16146"/>
          <a:stretch>
            <a:fillRect/>
          </a:stretch>
        </p:blipFill>
        <p:spPr bwMode="auto">
          <a:xfrm>
            <a:off x="4081363" y="1340768"/>
            <a:ext cx="4203253" cy="21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60702" y="761564"/>
            <a:ext cx="1645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3971" y="1196752"/>
            <a:ext cx="13681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1163" y="1196752"/>
            <a:ext cx="1554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39" y="3573016"/>
            <a:ext cx="5779146" cy="2955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nhất: 7 người</a:t>
            </a:r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hai  : 8 người</a:t>
            </a:r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             : .... người?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086" y="3573016"/>
            <a:ext cx="5958158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hai ca-bin có tất cả số người là: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+ 8 = 15 (người)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15 người.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 l="1020" b="5828"/>
          <a:stretch>
            <a:fillRect/>
          </a:stretch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24821" y="1124811"/>
            <a:ext cx="75209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HOẠT </a:t>
            </a:r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ĐỘNG 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CỦNG CỐ - TIẾP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NỐI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algn="ctr"/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163" y="2729550"/>
            <a:ext cx="7709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Bài toán về thêm, bớt một số bao nhiêu đơn vị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WPS Presentation</Application>
  <PresentationFormat>Custom</PresentationFormat>
  <Paragraphs>209</Paragraphs>
  <Slides>9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Arial-Rounded</vt:lpstr>
      <vt:lpstr>Yellowtail</vt:lpstr>
      <vt:lpstr>Calibri Light</vt:lpstr>
      <vt:lpstr>Arial Unicode MS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227</cp:revision>
  <dcterms:created xsi:type="dcterms:W3CDTF">2015-10-14T02:42:00Z</dcterms:created>
  <dcterms:modified xsi:type="dcterms:W3CDTF">2022-09-27T02:03:27Z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7F6D496F3D4E4B2FAF8A98629B5467D8</vt:lpwstr>
  </property>
  <property fmtid="{D5CDD505-2E9C-101B-9397-08002B2CF9AE}" pid="3" name="KSOProductBuildVer">
    <vt:lpwstr>1033-11.2.0.11341</vt:lpwstr>
  </property>
</Properties>
</file>