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87" r:id="rId4"/>
    <p:sldId id="256" r:id="rId5"/>
    <p:sldId id="264" r:id="rId6"/>
    <p:sldId id="283" r:id="rId7"/>
    <p:sldId id="286" r:id="rId8"/>
    <p:sldId id="284" r:id="rId9"/>
    <p:sldId id="285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7" autoAdjust="0"/>
    <p:restoredTop sz="93950" autoAdjust="0"/>
  </p:normalViewPr>
  <p:slideViewPr>
    <p:cSldViewPr snapToGrid="0">
      <p:cViewPr varScale="1">
        <p:scale>
          <a:sx n="39" d="100"/>
          <a:sy n="39" d="100"/>
        </p:scale>
        <p:origin x="102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820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emf"/><Relationship Id="rId10" Type="http://schemas.openxmlformats.org/officeDocument/2006/relationships/image" Target="../media/image24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9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40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6" y="5226498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8" y="521456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9" y="-179789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8" y="226345"/>
            <a:ext cx="93741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5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1" y="3429680"/>
            <a:ext cx="9065953" cy="307776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 2 : VIẾT ĐOẠN VĂN KỂ VỀ MỘT GIỜ RA CHƠI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92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58171" y="2080798"/>
            <a:ext cx="5753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LUYỆN VIẾT ĐOẠN </a:t>
            </a:r>
          </a:p>
        </p:txBody>
      </p:sp>
      <p:sp>
        <p:nvSpPr>
          <p:cNvPr id="1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4889721" y="3202559"/>
            <a:ext cx="2454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Tuần 11</a:t>
            </a:r>
          </a:p>
          <a:p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4926BE0-6FEB-4035-95CC-8282BD1C87A0}"/>
              </a:ext>
            </a:extLst>
          </p:cNvPr>
          <p:cNvGrpSpPr/>
          <p:nvPr/>
        </p:nvGrpSpPr>
        <p:grpSpPr>
          <a:xfrm>
            <a:off x="4086680" y="4306457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83074" y="192466"/>
            <a:ext cx="10777433" cy="1138773"/>
            <a:chOff x="238537" y="232458"/>
            <a:chExt cx="10777433" cy="1138773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Kể tên một số hoạt động của học sinh trong </a:t>
              </a:r>
            </a:p>
            <a:p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giờ ra chơi.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24561" r="24830" b="22807"/>
          <a:stretch/>
        </p:blipFill>
        <p:spPr bwMode="auto">
          <a:xfrm>
            <a:off x="2167021" y="1713571"/>
            <a:ext cx="6144129" cy="357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347025" y="3558920"/>
            <a:ext cx="2482090" cy="1271511"/>
            <a:chOff x="3759267" y="334167"/>
            <a:chExt cx="5621970" cy="1418267"/>
          </a:xfrm>
        </p:grpSpPr>
        <p:sp>
          <p:nvSpPr>
            <p:cNvPr id="8" name="Cloud Callout 7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153" y="4353377"/>
            <a:ext cx="3246872" cy="186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2928162" y="2840405"/>
            <a:ext cx="6039377" cy="31315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36606" y="1483092"/>
            <a:ext cx="5014661" cy="1257985"/>
            <a:chOff x="3759267" y="334167"/>
            <a:chExt cx="5621970" cy="1403180"/>
          </a:xfrm>
        </p:grpSpPr>
        <p:sp>
          <p:nvSpPr>
            <p:cNvPr id="6" name="Cloud Callout 5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3735" y="580845"/>
              <a:ext cx="4919222" cy="720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  <a:latin typeface="Arial-Rounded"/>
                  <a:ea typeface="Arial-Rounded" panose="020B0500000000000000" pitchFamily="34" charset="0"/>
                  <a:cs typeface="Arial" panose="020B0604020202020204" pitchFamily="34" charset="0"/>
                </a:rPr>
                <a:t>Trình bày thảo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75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83074" y="192466"/>
            <a:ext cx="10777433" cy="646331"/>
            <a:chOff x="238537" y="232458"/>
            <a:chExt cx="1077743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Viết 3-4 câu kể về một giờ ra chơi ở trường em.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02" y="1499952"/>
            <a:ext cx="8898288" cy="32629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9560" y="1265175"/>
            <a:ext cx="87896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/>
                <a:cs typeface="Arial" panose="020B0604020202020204" pitchFamily="34" charset="0"/>
              </a:rPr>
              <a:t>Trong giờ ra chơi, em và các bạn thường chơi ở đâu?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/>
                <a:cs typeface="Arial" panose="020B0604020202020204" pitchFamily="34" charset="0"/>
              </a:rPr>
              <a:t>Em và các bạn thường chơi trò chơi gì?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/>
                <a:cs typeface="Arial" panose="020B0604020202020204" pitchFamily="34" charset="0"/>
              </a:rPr>
              <a:t>Em thích hoạt động nào nhất?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/>
                <a:cs typeface="Arial" panose="020B0604020202020204" pitchFamily="34" charset="0"/>
              </a:rPr>
              <a:t>Em cảm thấy thế nào sau mỗi giờ ra chơi?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32" y="390695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879" y="4113797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254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552" y="1175659"/>
            <a:ext cx="11181348" cy="484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vi-VN" sz="30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vi-VN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tùng! tùng! Ba hồi trống báo hiệu giờ ra chơi đã đến. Các em đứng lên chào cô rồi ùa ra sân, như một đàn ong vỡ tổ. </a:t>
            </a:r>
            <a:r>
              <a:rPr lang="vi-VN" sz="30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</a:t>
            </a:r>
            <a:r>
              <a:rPr lang="vi-VN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nói, tiếng cười đùa, tiếng chân chạy đã phá tan cái bầu không khí yên lặng. </a:t>
            </a:r>
            <a:r>
              <a:rPr lang="vi-VN" sz="30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</a:t>
            </a:r>
            <a:r>
              <a:rPr lang="vi-VN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thì nô đùa, chạy nhảy, có bạn thì ngồi ở ghế đá đọc truyện hoặc cùng nhau nói chuyện rất vui </a:t>
            </a:r>
            <a:r>
              <a:rPr lang="vi-VN" sz="30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vẻ.</a:t>
            </a:r>
            <a:r>
              <a:rPr lang="en-US" sz="30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0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</a:t>
            </a:r>
            <a:r>
              <a:rPr lang="vi-VN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 trôi qua nhanh chóng. Tiếng trống báo giờ vào học đã điểm. </a:t>
            </a:r>
            <a:r>
              <a:rPr lang="en-US" sz="30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ra chơi tuy ngắn đã giúp chúng em thư giãn, thoải mái và thật sảng khoái. </a:t>
            </a:r>
            <a:endParaRPr lang="vi-VN" sz="30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21537" y="177227"/>
            <a:ext cx="4105379" cy="1257985"/>
            <a:chOff x="3759267" y="334167"/>
            <a:chExt cx="5621970" cy="1403180"/>
          </a:xfrm>
        </p:grpSpPr>
        <p:sp>
          <p:nvSpPr>
            <p:cNvPr id="6" name="Cloud Callout 5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23658" y="688205"/>
              <a:ext cx="4919222" cy="6522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Arial-Rounded"/>
                  <a:ea typeface="Arial-Rounded" panose="020B0500000000000000" pitchFamily="34" charset="0"/>
                  <a:cs typeface="Arial" panose="020B0604020202020204" pitchFamily="34" charset="0"/>
                </a:rPr>
                <a:t>Bài văn tham khảo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824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17" name="Text Box 1"/>
          <p:cNvSpPr txBox="1"/>
          <p:nvPr/>
        </p:nvSpPr>
        <p:spPr>
          <a:xfrm>
            <a:off x="2921001" y="6554232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335</Words>
  <Application>Microsoft Office PowerPoint</Application>
  <PresentationFormat>Widescreen</PresentationFormat>
  <Paragraphs>33</Paragraphs>
  <Slides>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Microsoft YaHei</vt:lpstr>
      <vt:lpstr>宋体</vt:lpstr>
      <vt:lpstr>Arial</vt:lpstr>
      <vt:lpstr>Arial-Rounded</vt:lpstr>
      <vt:lpstr>Calibri</vt:lpstr>
      <vt:lpstr>Calibri Light</vt:lpstr>
      <vt:lpstr>iCiel Cadena</vt:lpstr>
      <vt:lpstr>iCiel Crocante</vt:lpstr>
      <vt:lpstr>Times New Roman</vt:lpstr>
      <vt:lpstr>思源黑体 CN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199</cp:revision>
  <dcterms:created xsi:type="dcterms:W3CDTF">2021-05-29T04:05:18Z</dcterms:created>
  <dcterms:modified xsi:type="dcterms:W3CDTF">2022-11-11T08:21:17Z</dcterms:modified>
</cp:coreProperties>
</file>