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3"/>
  </p:notesMasterIdLst>
  <p:sldIdLst>
    <p:sldId id="256" r:id="rId4"/>
    <p:sldId id="268" r:id="rId5"/>
    <p:sldId id="272" r:id="rId6"/>
    <p:sldId id="257" r:id="rId7"/>
    <p:sldId id="271" r:id="rId8"/>
    <p:sldId id="273" r:id="rId9"/>
    <p:sldId id="260" r:id="rId10"/>
    <p:sldId id="266" r:id="rId11"/>
    <p:sldId id="267" r:id="rId12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>
        <p:scale>
          <a:sx n="50" d="100"/>
          <a:sy n="50" d="100"/>
        </p:scale>
        <p:origin x="-1020" y="-120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97333" y="4602900"/>
            <a:ext cx="11405849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Tớ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Lê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-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gô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5771417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xmlns="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90145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gọi</a:t>
            </a:r>
            <a:r>
              <a:rPr lang="en-US" sz="3300" dirty="0"/>
              <a:t> </a:t>
            </a:r>
            <a:r>
              <a:rPr lang="en-US" sz="3300" dirty="0" err="1"/>
              <a:t>tên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/>
              <a:t>chơi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bức</a:t>
            </a:r>
            <a:r>
              <a:rPr lang="en-US" sz="3300" dirty="0"/>
              <a:t> </a:t>
            </a:r>
            <a:r>
              <a:rPr lang="en-US" sz="3300" dirty="0" err="1"/>
              <a:t>tranh</a:t>
            </a:r>
            <a:r>
              <a:rPr lang="en-US" sz="3300" dirty="0"/>
              <a:t> </a:t>
            </a:r>
            <a:r>
              <a:rPr lang="en-US" sz="3300" dirty="0" err="1"/>
              <a:t>trên</a:t>
            </a:r>
            <a:r>
              <a:rPr lang="en-US" sz="3300" dirty="0"/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7" y="83137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6815401"/>
            <a:ext cx="14574045" cy="1836130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nhồi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ô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3015763" y="1504320"/>
            <a:ext cx="9804888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350558" y="2688833"/>
            <a:ext cx="59848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752070" y="4218870"/>
            <a:ext cx="598488" cy="58462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568136" y="4558100"/>
            <a:ext cx="598488" cy="58462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4558100"/>
            <a:ext cx="59848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399058" y="1735065"/>
            <a:ext cx="598488" cy="58462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00880" y="2775338"/>
            <a:ext cx="59848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2115605"/>
            <a:ext cx="59848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59848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969648" y="1581406"/>
            <a:ext cx="59848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8541" y="3067582"/>
            <a:ext cx="59848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589559" y="3484738"/>
            <a:ext cx="59848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80607" y="4265787"/>
            <a:ext cx="59848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900053" y="5233687"/>
            <a:ext cx="598488" cy="5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xmlns="" id="{5F6D462F-AAF5-4684-8BBA-C99289825663}"/>
              </a:ext>
            </a:extLst>
          </p:cNvPr>
          <p:cNvGrpSpPr/>
          <p:nvPr/>
        </p:nvGrpSpPr>
        <p:grpSpPr>
          <a:xfrm>
            <a:off x="2623293" y="1799216"/>
            <a:ext cx="11213493" cy="4339223"/>
            <a:chOff x="4547404" y="1335957"/>
            <a:chExt cx="2391789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623291" y="8758880"/>
            <a:ext cx="13577989" cy="113617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9479855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</a:rPr>
              <a:t>Sắp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xếp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từ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ngữ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thành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rồi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vở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2430" y="2534321"/>
            <a:ext cx="10404034" cy="310873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xmlns="" id="{5F6D462F-AAF5-4684-8BBA-C99289825663}"/>
              </a:ext>
            </a:extLst>
          </p:cNvPr>
          <p:cNvGrpSpPr/>
          <p:nvPr/>
        </p:nvGrpSpPr>
        <p:grpSpPr>
          <a:xfrm>
            <a:off x="2623292" y="1799215"/>
            <a:ext cx="11378864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223688" y="8758880"/>
            <a:ext cx="1497759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9479855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</a:rPr>
              <a:t>Sắp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xếp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từ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ngữ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thành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rồi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vở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2430" y="2534321"/>
            <a:ext cx="10404034" cy="310873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3120876" cy="24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838077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/>
              <a:t>Đặt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nêu</a:t>
            </a:r>
            <a:r>
              <a:rPr lang="en-US" sz="3600" dirty="0" smtClean="0"/>
              <a:t>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. 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90427" y="6230020"/>
            <a:ext cx="8810583" cy="1275680"/>
            <a:chOff x="3790427" y="6230020"/>
            <a:chExt cx="8810583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4633610" y="6540305"/>
              <a:ext cx="7003778" cy="707854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rô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bốt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3790427" y="6230020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3842" y="1799215"/>
            <a:ext cx="11124122" cy="4250585"/>
            <a:chOff x="3213842" y="1799215"/>
            <a:chExt cx="11124122" cy="4250585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3790427" y="2534320"/>
              <a:ext cx="8896872" cy="338981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933930" y="2667671"/>
              <a:ext cx="10404034" cy="2896717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108735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300</Words>
  <Application>Microsoft Office PowerPoint</Application>
  <PresentationFormat>Custom</PresentationFormat>
  <Paragraphs>42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273</cp:revision>
  <dcterms:created xsi:type="dcterms:W3CDTF">2021-06-15T15:52:51Z</dcterms:created>
  <dcterms:modified xsi:type="dcterms:W3CDTF">2021-07-04T06:12:03Z</dcterms:modified>
</cp:coreProperties>
</file>