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9" r:id="rId3"/>
    <p:sldId id="278" r:id="rId4"/>
    <p:sldId id="257" r:id="rId5"/>
    <p:sldId id="262" r:id="rId7"/>
    <p:sldId id="269" r:id="rId8"/>
    <p:sldId id="279" r:id="rId9"/>
    <p:sldId id="273" r:id="rId10"/>
    <p:sldId id="277" r:id="rId11"/>
    <p:sldId id="274" r:id="rId12"/>
    <p:sldId id="276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-132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png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tags" Target="../tags/tag1.xml"/><Relationship Id="rId2" Type="http://schemas.openxmlformats.org/officeDocument/2006/relationships/image" Target="../media/image9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tags" Target="../tags/tag2.xml"/><Relationship Id="rId2" Type="http://schemas.openxmlformats.org/officeDocument/2006/relationships/image" Target="../media/image9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.xml"/><Relationship Id="rId6" Type="http://schemas.microsoft.com/office/2007/relationships/hdphoto" Target="../media/image26.wdp"/><Relationship Id="rId5" Type="http://schemas.openxmlformats.org/officeDocument/2006/relationships/image" Target="../media/image25.png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Relationship Id="rId3" Type="http://schemas.openxmlformats.org/officeDocument/2006/relationships/tags" Target="../tags/tag4.xml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.xml"/><Relationship Id="rId6" Type="http://schemas.microsoft.com/office/2007/relationships/hdphoto" Target="../media/image26.wdp"/><Relationship Id="rId5" Type="http://schemas.openxmlformats.org/officeDocument/2006/relationships/image" Target="../media/image25.png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SỐ CÓ HAI </a:t>
            </a:r>
            <a:r>
              <a:rPr lang="en-US" sz="4000" b="1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 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/>
          <p:cNvGrpSpPr/>
          <p:nvPr/>
        </p:nvGrpSpPr>
        <p:grpSpPr>
          <a:xfrm>
            <a:off x="105634" y="316735"/>
            <a:ext cx="5458825" cy="705990"/>
            <a:chOff x="30507" y="1382937"/>
            <a:chExt cx="5458825" cy="705990"/>
          </a:xfrm>
        </p:grpSpPr>
        <p:sp>
          <p:nvSpPr>
            <p:cNvPr id="13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4510" y="1495128"/>
              <a:ext cx="4684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55" y="795353"/>
            <a:ext cx="10441135" cy="5292180"/>
          </a:xfrm>
          <a:prstGeom prst="rect">
            <a:avLst/>
          </a:prstGeom>
        </p:spPr>
      </p:pic>
      <p:sp>
        <p:nvSpPr>
          <p:cNvPr id="9" name="Freeform: Shape 8"/>
          <p:cNvSpPr/>
          <p:nvPr/>
        </p:nvSpPr>
        <p:spPr>
          <a:xfrm>
            <a:off x="3352800" y="3183467"/>
            <a:ext cx="5799667" cy="1058333"/>
          </a:xfrm>
          <a:custGeom>
            <a:avLst/>
            <a:gdLst>
              <a:gd name="connsiteX0" fmla="*/ 0 w 5799667"/>
              <a:gd name="connsiteY0" fmla="*/ 0 h 1058333"/>
              <a:gd name="connsiteX1" fmla="*/ 1168400 w 5799667"/>
              <a:gd name="connsiteY1" fmla="*/ 533400 h 1058333"/>
              <a:gd name="connsiteX2" fmla="*/ 3835400 w 5799667"/>
              <a:gd name="connsiteY2" fmla="*/ 524933 h 1058333"/>
              <a:gd name="connsiteX3" fmla="*/ 4766733 w 5799667"/>
              <a:gd name="connsiteY3" fmla="*/ 575733 h 1058333"/>
              <a:gd name="connsiteX4" fmla="*/ 5799667 w 5799667"/>
              <a:gd name="connsiteY4" fmla="*/ 1058333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7" h="1058333">
                <a:moveTo>
                  <a:pt x="0" y="0"/>
                </a:moveTo>
                <a:cubicBezTo>
                  <a:pt x="264583" y="222955"/>
                  <a:pt x="529167" y="445911"/>
                  <a:pt x="1168400" y="533400"/>
                </a:cubicBezTo>
                <a:cubicBezTo>
                  <a:pt x="1807633" y="620889"/>
                  <a:pt x="3235678" y="517878"/>
                  <a:pt x="3835400" y="524933"/>
                </a:cubicBezTo>
                <a:cubicBezTo>
                  <a:pt x="4435122" y="531988"/>
                  <a:pt x="4439355" y="486833"/>
                  <a:pt x="4766733" y="575733"/>
                </a:cubicBezTo>
                <a:cubicBezTo>
                  <a:pt x="5094111" y="664633"/>
                  <a:pt x="5446889" y="861483"/>
                  <a:pt x="5799667" y="10583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/>
        </p:nvSpPr>
        <p:spPr>
          <a:xfrm>
            <a:off x="2556933" y="3166533"/>
            <a:ext cx="3673747" cy="1032934"/>
          </a:xfrm>
          <a:custGeom>
            <a:avLst/>
            <a:gdLst>
              <a:gd name="connsiteX0" fmla="*/ 3657600 w 3673747"/>
              <a:gd name="connsiteY0" fmla="*/ 0 h 1032934"/>
              <a:gd name="connsiteX1" fmla="*/ 3420534 w 3673747"/>
              <a:gd name="connsiteY1" fmla="*/ 431800 h 1032934"/>
              <a:gd name="connsiteX2" fmla="*/ 1905000 w 3673747"/>
              <a:gd name="connsiteY2" fmla="*/ 685800 h 1032934"/>
              <a:gd name="connsiteX3" fmla="*/ 685800 w 3673747"/>
              <a:gd name="connsiteY3" fmla="*/ 685800 h 1032934"/>
              <a:gd name="connsiteX4" fmla="*/ 0 w 3673747"/>
              <a:gd name="connsiteY4" fmla="*/ 1032934 h 10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747" h="1032934">
                <a:moveTo>
                  <a:pt x="3657600" y="0"/>
                </a:moveTo>
                <a:cubicBezTo>
                  <a:pt x="3685117" y="158750"/>
                  <a:pt x="3712634" y="317500"/>
                  <a:pt x="3420534" y="431800"/>
                </a:cubicBezTo>
                <a:cubicBezTo>
                  <a:pt x="3128434" y="546100"/>
                  <a:pt x="2360789" y="643467"/>
                  <a:pt x="1905000" y="685800"/>
                </a:cubicBezTo>
                <a:cubicBezTo>
                  <a:pt x="1449211" y="728133"/>
                  <a:pt x="1003300" y="627944"/>
                  <a:pt x="685800" y="685800"/>
                </a:cubicBezTo>
                <a:cubicBezTo>
                  <a:pt x="368300" y="743656"/>
                  <a:pt x="184150" y="888295"/>
                  <a:pt x="0" y="103293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/>
          <p:cNvSpPr/>
          <p:nvPr/>
        </p:nvSpPr>
        <p:spPr>
          <a:xfrm>
            <a:off x="5858933" y="3208867"/>
            <a:ext cx="3386667" cy="1159933"/>
          </a:xfrm>
          <a:custGeom>
            <a:avLst/>
            <a:gdLst>
              <a:gd name="connsiteX0" fmla="*/ 3386667 w 3386667"/>
              <a:gd name="connsiteY0" fmla="*/ 0 h 1159933"/>
              <a:gd name="connsiteX1" fmla="*/ 2387600 w 3386667"/>
              <a:gd name="connsiteY1" fmla="*/ 262467 h 1159933"/>
              <a:gd name="connsiteX2" fmla="*/ 1193800 w 3386667"/>
              <a:gd name="connsiteY2" fmla="*/ 296333 h 1159933"/>
              <a:gd name="connsiteX3" fmla="*/ 0 w 3386667"/>
              <a:gd name="connsiteY3" fmla="*/ 1159933 h 11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7" h="1159933">
                <a:moveTo>
                  <a:pt x="3386667" y="0"/>
                </a:moveTo>
                <a:cubicBezTo>
                  <a:pt x="3069872" y="106539"/>
                  <a:pt x="2753078" y="213078"/>
                  <a:pt x="2387600" y="262467"/>
                </a:cubicBezTo>
                <a:cubicBezTo>
                  <a:pt x="2022122" y="311856"/>
                  <a:pt x="1591733" y="146755"/>
                  <a:pt x="1193800" y="296333"/>
                </a:cubicBezTo>
                <a:cubicBezTo>
                  <a:pt x="795867" y="445911"/>
                  <a:pt x="397933" y="802922"/>
                  <a:pt x="0" y="11599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 animBg="1"/>
      <p:bldP spid="10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411201" y="428887"/>
            <a:ext cx="5434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92,93”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65245" y="1837250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9" y="291518"/>
            <a:ext cx="10642255" cy="3031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/>
          <p:cNvSpPr txBox="1"/>
          <p:nvPr/>
        </p:nvSpPr>
        <p:spPr>
          <a:xfrm>
            <a:off x="4824944" y="142973"/>
            <a:ext cx="319631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3200" y="1132318"/>
            <a:ext cx="10187293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91499" y="2309077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/>
          <p:cNvGrpSpPr/>
          <p:nvPr/>
        </p:nvGrpSpPr>
        <p:grpSpPr>
          <a:xfrm>
            <a:off x="105634" y="316735"/>
            <a:ext cx="2874258" cy="705990"/>
            <a:chOff x="30507" y="1382937"/>
            <a:chExt cx="2874258" cy="705990"/>
          </a:xfrm>
        </p:grpSpPr>
        <p:sp>
          <p:nvSpPr>
            <p:cNvPr id="13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4510" y="1495128"/>
              <a:ext cx="2100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2713" y="1290440"/>
            <a:ext cx="3977268" cy="2034576"/>
            <a:chOff x="105634" y="1366284"/>
            <a:chExt cx="3977268" cy="20345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>
              <a:fillRect/>
            </a:stretch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40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69560" y="2204840"/>
            <a:ext cx="3977268" cy="2034576"/>
            <a:chOff x="105634" y="1366284"/>
            <a:chExt cx="3977268" cy="2034576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>
              <a:fillRect/>
            </a:stretch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70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123123" y="3391976"/>
            <a:ext cx="3977268" cy="2034576"/>
            <a:chOff x="105634" y="1366284"/>
            <a:chExt cx="3977268" cy="2034576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>
              <a:fillRect/>
            </a:stretch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90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679415" y="211528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20147" y="300619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29728" y="4205373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1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Rounded Rectangle 6"/>
          <p:cNvSpPr/>
          <p:nvPr/>
        </p:nvSpPr>
        <p:spPr>
          <a:xfrm>
            <a:off x="1038745" y="1783782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9"/>
          <p:cNvSpPr/>
          <p:nvPr/>
        </p:nvSpPr>
        <p:spPr>
          <a:xfrm>
            <a:off x="966470" y="4984115"/>
            <a:ext cx="9015730" cy="16154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– 15 = 27 (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27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5634" y="133048"/>
            <a:ext cx="11266236" cy="1384995"/>
            <a:chOff x="30507" y="1199250"/>
            <a:chExt cx="11266236" cy="1384995"/>
          </a:xfrm>
        </p:grpSpPr>
        <p:sp>
          <p:nvSpPr>
            <p:cNvPr id="11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1346" y="1199250"/>
              <a:ext cx="104053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4634262" y="2942721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071249" y="1888237"/>
            <a:ext cx="8192092" cy="1330708"/>
            <a:chOff x="2088027" y="1329153"/>
            <a:chExt cx="8192092" cy="133070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e 43"/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40848" y="1329153"/>
              <a:ext cx="2018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77599" y="3241728"/>
            <a:ext cx="2560542" cy="882444"/>
            <a:chOff x="7751955" y="2659861"/>
            <a:chExt cx="2560542" cy="88244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/>
            <a:srcRect t="1" b="11195"/>
            <a:stretch>
              <a:fillRect/>
            </a:stretch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972795" y="2957530"/>
              <a:ext cx="2118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38141" y="3218945"/>
            <a:ext cx="5625199" cy="883670"/>
            <a:chOff x="7336122" y="3665047"/>
            <a:chExt cx="5625199" cy="88367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/>
            <a:srcRect b="13545"/>
            <a:stretch>
              <a:fillRect/>
            </a:stretch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246587" y="3963942"/>
              <a:ext cx="183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ounded Rectangle 8"/>
          <p:cNvSpPr/>
          <p:nvPr/>
        </p:nvSpPr>
        <p:spPr>
          <a:xfrm>
            <a:off x="4938946" y="4447294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7" grpId="0"/>
      <p:bldP spid="9" grpId="0" bldLvl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5" y="325228"/>
            <a:ext cx="10651702" cy="3808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>
            <a:fillRect/>
          </a:stretch>
        </p:blipFill>
        <p:spPr>
          <a:xfrm>
            <a:off x="8084531" y="793789"/>
            <a:ext cx="3195503" cy="3771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>
            <a:fillRect/>
          </a:stretch>
        </p:blipFill>
        <p:spPr>
          <a:xfrm>
            <a:off x="364858" y="549331"/>
            <a:ext cx="2821259" cy="4015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>
            <a:fillRect/>
          </a:stretch>
        </p:blipFill>
        <p:spPr>
          <a:xfrm>
            <a:off x="3838823" y="301943"/>
            <a:ext cx="3949622" cy="4426080"/>
          </a:xfrm>
          <a:prstGeom prst="rect">
            <a:avLst/>
          </a:prstGeom>
        </p:spPr>
      </p:pic>
      <p:sp>
        <p:nvSpPr>
          <p:cNvPr id="15" name="MH_Other_2"/>
          <p:cNvSpPr/>
          <p:nvPr>
            <p:custDataLst>
              <p:tags r:id="rId7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ounded Rectangle 9"/>
          <p:cNvSpPr/>
          <p:nvPr/>
        </p:nvSpPr>
        <p:spPr>
          <a:xfrm>
            <a:off x="65726" y="4728023"/>
            <a:ext cx="11613766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>
            <a:fillRect/>
          </a:stretch>
        </p:blipFill>
        <p:spPr>
          <a:xfrm>
            <a:off x="615877" y="-288069"/>
            <a:ext cx="2821259" cy="4015985"/>
          </a:xfrm>
          <a:prstGeom prst="rect">
            <a:avLst/>
          </a:prstGeom>
        </p:spPr>
      </p:pic>
      <p:sp>
        <p:nvSpPr>
          <p:cNvPr id="7" name="MH_Other_2"/>
          <p:cNvSpPr/>
          <p:nvPr>
            <p:custDataLst>
              <p:tags r:id="rId3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7136" y="1407688"/>
            <a:ext cx="7822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46 - 28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8"/>
          <p:cNvSpPr/>
          <p:nvPr/>
        </p:nvSpPr>
        <p:spPr>
          <a:xfrm>
            <a:off x="5518218" y="383421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9"/>
          <p:cNvSpPr/>
          <p:nvPr/>
        </p:nvSpPr>
        <p:spPr>
          <a:xfrm>
            <a:off x="219307" y="4496206"/>
            <a:ext cx="11753385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46 - 28 = 18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13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67605" t="29071" r="6185" b="15935"/>
          <a:stretch>
            <a:fillRect/>
          </a:stretch>
        </p:blipFill>
        <p:spPr>
          <a:xfrm>
            <a:off x="8121152" y="942028"/>
            <a:ext cx="3195503" cy="37715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84722" l="11719" r="92813">
                        <a14:foregroundMark x1="20781" y1="37593" x2="22031" y2="45370"/>
                        <a14:foregroundMark x1="22500" y1="36111" x2="24427" y2="37593"/>
                        <a14:foregroundMark x1="75365" y1="39537" x2="80938" y2="38241"/>
                        <a14:foregroundMark x1="50208" y1="33704" x2="54896" y2="32037"/>
                        <a14:foregroundMark x1="85417" y1="65185" x2="85625" y2="78519"/>
                        <a14:foregroundMark x1="19583" y1="47963" x2="26875" y2="50741"/>
                        <a14:foregroundMark x1="25885" y1="30741" x2="25260" y2="34815"/>
                        <a14:foregroundMark x1="15833" y1="81111" x2="17448" y2="81944"/>
                        <a14:foregroundMark x1="75208" y1="36111" x2="76302" y2="34630"/>
                        <a14:foregroundMark x1="77552" y1="34815" x2="78750" y2="35741"/>
                        <a14:foregroundMark x1="78177" y1="35741" x2="82031" y2="34630"/>
                        <a14:foregroundMark x1="51042" y1="27963" x2="54323" y2="27778"/>
                        <a14:foregroundMark x1="55052" y1="25833" x2="55052" y2="29074"/>
                        <a14:foregroundMark x1="54948" y1="29259" x2="54948" y2="29259"/>
                        <a14:foregroundMark x1="50052" y1="25370" x2="50417" y2="30093"/>
                        <a14:foregroundMark x1="49740" y1="25370" x2="50677" y2="28796"/>
                        <a14:foregroundMark x1="54948" y1="25556" x2="55260" y2="29630"/>
                        <a14:foregroundMark x1="50104" y1="24907" x2="50833" y2="30741"/>
                      </a14:backgroundRemoval>
                    </a14:imgEffect>
                  </a14:imgLayer>
                </a14:imgProps>
              </a:ext>
            </a:extLst>
          </a:blip>
          <a:srcRect l="9078" t="24802" r="67782" b="16640"/>
          <a:stretch>
            <a:fillRect/>
          </a:stretch>
        </p:blipFill>
        <p:spPr>
          <a:xfrm>
            <a:off x="492329" y="771653"/>
            <a:ext cx="2821259" cy="40159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3523">
                        <a14:foregroundMark x1="35615" y1="19835" x2="50951" y2="18457"/>
                        <a14:foregroundMark x1="35615" y1="4408" x2="37643" y2="14463"/>
                        <a14:foregroundMark x1="48162" y1="7025" x2="48542" y2="12810"/>
                        <a14:foregroundMark x1="48542" y1="6198" x2="48162" y2="14463"/>
                        <a14:foregroundMark x1="48162" y1="6612" x2="48162" y2="15427"/>
                        <a14:foregroundMark x1="47655" y1="6612" x2="48542" y2="13636"/>
                      </a14:backgroundRemoval>
                    </a14:imgEffect>
                  </a14:imgLayer>
                </a14:imgProps>
              </a:ext>
            </a:extLst>
          </a:blip>
          <a:srcRect r="17890"/>
          <a:stretch>
            <a:fillRect/>
          </a:stretch>
        </p:blipFill>
        <p:spPr>
          <a:xfrm>
            <a:off x="3972135" y="724964"/>
            <a:ext cx="3949622" cy="4426080"/>
          </a:xfrm>
          <a:prstGeom prst="rect">
            <a:avLst/>
          </a:prstGeom>
        </p:spPr>
      </p:pic>
      <p:sp>
        <p:nvSpPr>
          <p:cNvPr id="25" name="MH_Other_2"/>
          <p:cNvSpPr/>
          <p:nvPr>
            <p:custDataLst>
              <p:tags r:id="rId7"/>
            </p:custDataLst>
          </p:nvPr>
        </p:nvSpPr>
        <p:spPr>
          <a:xfrm>
            <a:off x="251484" y="236038"/>
            <a:ext cx="728786" cy="7059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Rounded Rectangle 9"/>
          <p:cNvSpPr/>
          <p:nvPr/>
        </p:nvSpPr>
        <p:spPr>
          <a:xfrm>
            <a:off x="980270" y="0"/>
            <a:ext cx="11613766" cy="6573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8"/>
          <p:cNvSpPr/>
          <p:nvPr/>
        </p:nvSpPr>
        <p:spPr>
          <a:xfrm>
            <a:off x="7480143" y="469435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8"/>
          <p:cNvSpPr/>
          <p:nvPr/>
        </p:nvSpPr>
        <p:spPr>
          <a:xfrm>
            <a:off x="10725602" y="4747331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8"/>
          <p:cNvSpPr/>
          <p:nvPr/>
        </p:nvSpPr>
        <p:spPr>
          <a:xfrm>
            <a:off x="2987755" y="4707686"/>
            <a:ext cx="704163" cy="543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9"/>
          <p:cNvSpPr/>
          <p:nvPr/>
        </p:nvSpPr>
        <p:spPr>
          <a:xfrm>
            <a:off x="1488068" y="5257080"/>
            <a:ext cx="8671932" cy="1289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7953334" y="1080979"/>
            <a:ext cx="3594293" cy="3574062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25" grpId="0" animBg="1"/>
      <p:bldP spid="27" grpId="0" animBg="1"/>
      <p:bldP spid="28" grpId="0" animBg="1"/>
      <p:bldP spid="29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WPS Presentation</Application>
  <PresentationFormat>Custom</PresentationFormat>
  <Paragraphs>90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Arial Black</vt:lpstr>
      <vt:lpstr>iCiel Cadena</vt:lpstr>
      <vt:lpstr>Yellowtail</vt:lpstr>
      <vt:lpstr>思源黑体 CN Bold</vt:lpstr>
      <vt:lpstr>Microsoft YaHei</vt:lpstr>
      <vt:lpstr>iCiel Crocante</vt:lpstr>
      <vt:lpstr>Arial Unicode MS</vt:lpstr>
      <vt:lpstr>Calibri Light</vt:lpstr>
      <vt:lpstr>Calibri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81</cp:revision>
  <dcterms:created xsi:type="dcterms:W3CDTF">2021-06-02T14:28:00Z</dcterms:created>
  <dcterms:modified xsi:type="dcterms:W3CDTF">2022-11-13T04:47:44Z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378247F5BCB947038B572B7E3E0ED5E5</vt:lpwstr>
  </property>
  <property fmtid="{D5CDD505-2E9C-101B-9397-08002B2CF9AE}" pid="3" name="KSOProductBuildVer">
    <vt:lpwstr>1033-11.2.0.11380</vt:lpwstr>
  </property>
</Properties>
</file>