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98" r:id="rId6"/>
  </p:sldMasterIdLst>
  <p:notesMasterIdLst>
    <p:notesMasterId r:id="rId9"/>
  </p:notesMasterIdLst>
  <p:sldIdLst>
    <p:sldId id="11088398" r:id="rId7"/>
    <p:sldId id="305" r:id="rId8"/>
    <p:sldId id="275" r:id="rId10"/>
    <p:sldId id="11088389" r:id="rId11"/>
    <p:sldId id="307" r:id="rId12"/>
    <p:sldId id="308" r:id="rId13"/>
    <p:sldId id="320" r:id="rId14"/>
    <p:sldId id="322" r:id="rId15"/>
    <p:sldId id="11088391" r:id="rId16"/>
    <p:sldId id="11088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9" d="100"/>
          <a:sy n="79" d="100"/>
        </p:scale>
        <p:origin x="-384" y="120"/>
      </p:cViewPr>
      <p:guideLst>
        <p:guide orient="horz" pos="2179"/>
        <p:guide pos="3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CÙNG THAM GIA GIAO THÔNG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TỰ NHIÊN VÀ XÃ HỘI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thấy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khác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rượu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mà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vẫn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lái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xe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240" y="1410633"/>
            <a:ext cx="7848600" cy="5295900"/>
          </a:xfrm>
          <a:prstGeom prst="rect">
            <a:avLst/>
          </a:prstGeom>
        </p:spPr>
      </p:pic>
      <p:sp>
        <p:nvSpPr>
          <p:cNvPr id="8" name="Thought Bubble: Cloud 7"/>
          <p:cNvSpPr/>
          <p:nvPr/>
        </p:nvSpPr>
        <p:spPr>
          <a:xfrm>
            <a:off x="4163543" y="1926771"/>
            <a:ext cx="1703857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ạ!</a:t>
            </a:r>
            <a:endParaRPr lang="en-US" dirty="0"/>
          </a:p>
        </p:txBody>
      </p:sp>
      <p:sp>
        <p:nvSpPr>
          <p:cNvPr id="12" name="Thought Bubble: Cloud 11"/>
          <p:cNvSpPr/>
          <p:nvPr/>
        </p:nvSpPr>
        <p:spPr>
          <a:xfrm>
            <a:off x="8976843" y="785495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endParaRPr lang="en-US" dirty="0"/>
          </a:p>
        </p:txBody>
      </p:sp>
      <p:sp>
        <p:nvSpPr>
          <p:cNvPr id="14" name="Thought Bubble: Cloud 13"/>
          <p:cNvSpPr/>
          <p:nvPr/>
        </p:nvSpPr>
        <p:spPr>
          <a:xfrm>
            <a:off x="9091842" y="2843030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Hai </a:t>
            </a:r>
            <a:r>
              <a:rPr lang="en-US" dirty="0" err="1"/>
              <a:t>bố</a:t>
            </a:r>
            <a:r>
              <a:rPr lang="en-US" dirty="0"/>
              <a:t> con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taxi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ạ.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sau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6" y="1390650"/>
            <a:ext cx="7705725" cy="4076700"/>
          </a:xfrm>
          <a:prstGeom prst="rect">
            <a:avLst/>
          </a:prstGeom>
        </p:spPr>
      </p:pic>
      <p:sp>
        <p:nvSpPr>
          <p:cNvPr id="7" name="Thought Bubble: Cloud 6"/>
          <p:cNvSpPr/>
          <p:nvPr/>
        </p:nvSpPr>
        <p:spPr>
          <a:xfrm>
            <a:off x="9046030" y="1600201"/>
            <a:ext cx="3145970" cy="2917370"/>
          </a:xfrm>
          <a:prstGeom prst="cloudCallout">
            <a:avLst>
              <a:gd name="adj1" fmla="val -71051"/>
              <a:gd name="adj2" fmla="val 5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ơi</a:t>
            </a:r>
            <a:r>
              <a:rPr lang="en-US" sz="2200" dirty="0"/>
              <a:t>, </a:t>
            </a:r>
            <a:r>
              <a:rPr lang="en-US" sz="2200" dirty="0" err="1"/>
              <a:t>tàu</a:t>
            </a:r>
            <a:r>
              <a:rPr lang="en-US" sz="2200" dirty="0"/>
              <a:t> </a:t>
            </a: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, </a:t>
            </a:r>
            <a:r>
              <a:rPr lang="en-US" sz="2200" dirty="0" err="1"/>
              <a:t>chui</a:t>
            </a:r>
            <a:r>
              <a:rPr lang="en-US" sz="2200" dirty="0"/>
              <a:t> qua </a:t>
            </a:r>
            <a:r>
              <a:rPr lang="en-US" sz="2200" dirty="0" err="1"/>
              <a:t>rào</a:t>
            </a:r>
            <a:r>
              <a:rPr lang="en-US" sz="2200" dirty="0"/>
              <a:t> </a:t>
            </a:r>
            <a:r>
              <a:rPr lang="en-US" sz="2200" dirty="0" err="1"/>
              <a:t>chắn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nguy</a:t>
            </a:r>
            <a:r>
              <a:rPr lang="en-US" sz="2200" dirty="0"/>
              <a:t> </a:t>
            </a:r>
            <a:r>
              <a:rPr lang="en-US" sz="2200" dirty="0" err="1"/>
              <a:t>hiểm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nên</a:t>
            </a:r>
            <a:r>
              <a:rPr lang="en-US" sz="2200" dirty="0"/>
              <a:t> </a:t>
            </a:r>
            <a:r>
              <a:rPr lang="en-US" sz="2200" dirty="0" err="1"/>
              <a:t>tránh</a:t>
            </a:r>
            <a:r>
              <a:rPr lang="en-US" sz="2200" dirty="0"/>
              <a:t> </a:t>
            </a:r>
            <a:r>
              <a:rPr lang="en-US" sz="2200" dirty="0" err="1"/>
              <a:t>xa</a:t>
            </a:r>
            <a:r>
              <a:rPr lang="en-US" sz="2200" dirty="0"/>
              <a:t> ra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5516" y="457201"/>
            <a:ext cx="8388114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7" y="2066667"/>
            <a:ext cx="5879805" cy="433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02" y="458529"/>
            <a:ext cx="939165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8019" y="932224"/>
            <a:ext cx="7400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dừng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WPS Presentation</Application>
  <PresentationFormat>Custom</PresentationFormat>
  <Paragraphs>33</Paragraphs>
  <Slides>10</Slides>
  <Notes>14</Notes>
  <HiddenSlides>0</HiddenSlides>
  <MMClips>17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SimSun</vt:lpstr>
      <vt:lpstr>Wingdings</vt:lpstr>
      <vt:lpstr>Microsoft YaHei</vt:lpstr>
      <vt:lpstr>方正卡通简体</vt:lpstr>
      <vt:lpstr>Calibri</vt:lpstr>
      <vt:lpstr>Times New Roman</vt:lpstr>
      <vt:lpstr>字魂36号-正文宋楷</vt:lpstr>
      <vt:lpstr>Arial-Rounded</vt:lpstr>
      <vt:lpstr>Yellowtail</vt:lpstr>
      <vt:lpstr>iCiel Mijas</vt:lpstr>
      <vt:lpstr>#9Slide07 White wood</vt:lpstr>
      <vt:lpstr>Calibri</vt:lpstr>
      <vt:lpstr>Arial Rounded MT Bold</vt:lpstr>
      <vt:lpstr>字魂59号-创粗黑</vt:lpstr>
      <vt:lpstr>Arial</vt:lpstr>
      <vt:lpstr>Arial Unicode MS</vt:lpstr>
      <vt:lpstr>Calibri Light</vt:lpstr>
      <vt:lpstr>1_Office Theme</vt:lpstr>
      <vt:lpstr>2_Office Theme</vt:lpstr>
      <vt:lpstr>Office 主题​​</vt:lpstr>
      <vt:lpstr>4_Office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14</cp:revision>
  <dcterms:created xsi:type="dcterms:W3CDTF">2021-06-05T04:03:00Z</dcterms:created>
  <dcterms:modified xsi:type="dcterms:W3CDTF">2022-12-04T13:13:44Z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40DD23856F4E475187E45EA424B768A9</vt:lpwstr>
  </property>
  <property fmtid="{D5CDD505-2E9C-101B-9397-08002B2CF9AE}" pid="3" name="KSOProductBuildVer">
    <vt:lpwstr>1033-11.2.0.11417</vt:lpwstr>
  </property>
</Properties>
</file>