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84" r:id="rId5"/>
    <p:sldId id="264" r:id="rId6"/>
    <p:sldId id="271" r:id="rId8"/>
    <p:sldId id="272" r:id="rId9"/>
    <p:sldId id="273" r:id="rId10"/>
    <p:sldId id="274" r:id="rId11"/>
    <p:sldId id="275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93961" autoAdjust="0"/>
  </p:normalViewPr>
  <p:slideViewPr>
    <p:cSldViewPr snapToGrid="0">
      <p:cViewPr varScale="1">
        <p:scale>
          <a:sx n="107" d="100"/>
          <a:sy n="107" d="100"/>
        </p:scale>
        <p:origin x="102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23.xml"/><Relationship Id="rId11" Type="http://schemas.openxmlformats.org/officeDocument/2006/relationships/image" Target="../media/image36.png"/><Relationship Id="rId10" Type="http://schemas.microsoft.com/office/2007/relationships/media" Target="../media/media1.mp3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2"/>
          <p:cNvSpPr txBox="1"/>
          <p:nvPr/>
        </p:nvSpPr>
        <p:spPr>
          <a:xfrm>
            <a:off x="1520549" y="2931172"/>
            <a:ext cx="10182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ĐIỂM, ĐOẠN THẲNG, ĐƯỜNG THẲNG,</a:t>
            </a:r>
            <a:endParaRPr lang="en-US" altLang="zh-CN" sz="3600" b="1" dirty="0" smtClean="0">
              <a:solidFill>
                <a:schemeClr val="accent6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en-US" altLang="zh-CN" sz="3600" b="1" dirty="0" smtClean="0">
              <a:solidFill>
                <a:schemeClr val="accent6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4824944" y="142973"/>
            <a:ext cx="319631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>
            <a:fillRect/>
          </a:stretch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>
            <a:fillRect/>
          </a:stretch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Kể tên các điểm có trong hình vẽ: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Kể tên các đoạn thẳng trong hình vẽ: 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AB, đoạn thẳng CD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C, D, H, G.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tên các đoạn thẳng có trong hình vẽ.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>
            <a:fillRect/>
          </a:stretch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>
            <a:fillRect/>
          </a:stretch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a: 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MN 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NP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PN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b: 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AB 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BC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CD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>
            <a:fillRect/>
          </a:stretch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Đoạn thẳng AB dài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cm.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Dùng thước đo độ dài đoạn thẳng (theo mẫu)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Đoạn thẳng MN dài        cm.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PQ dài         cm.</a:t>
            </a:r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9189" y="2495262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WPS Presentation</Application>
  <PresentationFormat>Widescreen</PresentationFormat>
  <Paragraphs>181</Paragraphs>
  <Slides>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思源黑体 CN Bold</vt:lpstr>
      <vt:lpstr>iCiel Cadena</vt:lpstr>
      <vt:lpstr>Yellowtail</vt:lpstr>
      <vt:lpstr>iCiel Crocante</vt:lpstr>
      <vt:lpstr>Calibri</vt:lpstr>
      <vt:lpstr>Microsoft YaHei</vt:lpstr>
      <vt:lpstr>Arial Unicode MS</vt:lpstr>
      <vt:lpstr>Calibri Light</vt:lpstr>
      <vt:lpstr>字魂36号-正文宋楷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184</cp:revision>
  <dcterms:created xsi:type="dcterms:W3CDTF">2021-05-29T04:05:00Z</dcterms:created>
  <dcterms:modified xsi:type="dcterms:W3CDTF">2022-12-04T11:46:08Z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8C04343EDD184BBAB4E9F9AA4233AE0E</vt:lpwstr>
  </property>
  <property fmtid="{D5CDD505-2E9C-101B-9397-08002B2CF9AE}" pid="3" name="KSOProductBuildVer">
    <vt:lpwstr>1033-11.2.0.11417</vt:lpwstr>
  </property>
</Properties>
</file>