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41" r:id="rId4"/>
  </p:sldMasterIdLst>
  <p:notesMasterIdLst>
    <p:notesMasterId r:id="rId12"/>
  </p:notesMasterIdLst>
  <p:sldIdLst>
    <p:sldId id="2007577116" r:id="rId5"/>
    <p:sldId id="2007577106" r:id="rId6"/>
    <p:sldId id="2007577114" r:id="rId7"/>
    <p:sldId id="2007577103" r:id="rId8"/>
    <p:sldId id="2007577107" r:id="rId9"/>
    <p:sldId id="2007577108" r:id="rId10"/>
    <p:sldId id="28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gi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9.svg"/><Relationship Id="rId4" Type="http://schemas.openxmlformats.org/officeDocument/2006/relationships/image" Target="../media/image2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712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892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17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2022/12/9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69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xmlns="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42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959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02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91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6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00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87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44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2022/12/9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42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26: ĐƯỜNG GẤP KHÚC, HÌNH TỨ GIÁC 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en-US" altLang="en-US" sz="27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F7CF02-66A0-4DC7-92A6-0C24F66C8E49}"/>
              </a:ext>
            </a:extLst>
          </p:cNvPr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giác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FAF9C6FE-E4EE-44CF-B2AD-D50476037287}"/>
              </a:ext>
            </a:extLst>
          </p:cNvPr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pic>
        <p:nvPicPr>
          <p:cNvPr id="4" name="Picture 2" descr="20210409041757_wm_shs-toan-2-tap-1">
            <a:extLst>
              <a:ext uri="{FF2B5EF4-FFF2-40B4-BE49-F238E27FC236}">
                <a16:creationId xmlns:a16="http://schemas.microsoft.com/office/drawing/2014/main" xmlns="" id="{4947F6EF-034A-41EC-AE55-8A403802F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74AE7628-EBF1-4B57-AAAC-0A0E14E8FC02}"/>
              </a:ext>
            </a:extLst>
          </p:cNvPr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05642AA-FD05-4066-AD4E-D8D3ACA3E5FF}"/>
              </a:ext>
            </a:extLst>
          </p:cNvPr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xmlns="" id="{19F8E43C-9C5F-4428-9A7E-A50736F54FCC}"/>
              </a:ext>
            </a:extLst>
          </p:cNvPr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BE1B07-9448-4C31-B924-04DFBFCDAE81}"/>
              </a:ext>
            </a:extLst>
          </p:cNvPr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2B0FAC-7AEB-45FD-AA1E-D355B37EFFE4}"/>
              </a:ext>
            </a:extLst>
          </p:cNvPr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7235698-11DC-4704-8489-E83D7DB4BA10}"/>
              </a:ext>
            </a:extLst>
          </p:cNvPr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xmlns="" id="{7E1B415C-A968-4CA8-8FFF-8BB071D2F80D}"/>
              </a:ext>
            </a:extLst>
          </p:cNvPr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xmlns="" id="{17FF3F8B-0098-4DA0-B408-2C5D00FD5AE3}"/>
              </a:ext>
            </a:extLst>
          </p:cNvPr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xmlns="" id="{9A684004-2940-473B-847A-EB76F527DB02}"/>
              </a:ext>
            </a:extLst>
          </p:cNvPr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21809" y="34181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44BCEE-FD6F-4CCC-8B10-175024C0615C}"/>
              </a:ext>
            </a:extLst>
          </p:cNvPr>
          <p:cNvGrpSpPr/>
          <p:nvPr/>
        </p:nvGrpSpPr>
        <p:grpSpPr>
          <a:xfrm>
            <a:off x="981404" y="892462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D4CEC98-A422-46A7-9C61-976FE8D593FA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Trong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đây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giác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D3209CC9-5C8C-4BB2-9A1A-E8697A3CEDE3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pic>
        <p:nvPicPr>
          <p:cNvPr id="5" name="Picture 2" descr="20210409041757_wm_shs-toan-2-tap-1">
            <a:extLst>
              <a:ext uri="{FF2B5EF4-FFF2-40B4-BE49-F238E27FC236}">
                <a16:creationId xmlns:a16="http://schemas.microsoft.com/office/drawing/2014/main" xmlns="" id="{9FB4184A-34AF-4053-BCCF-8863DFC31D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815589" y="1746279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rapezoid 5">
            <a:extLst>
              <a:ext uri="{FF2B5EF4-FFF2-40B4-BE49-F238E27FC236}">
                <a16:creationId xmlns:a16="http://schemas.microsoft.com/office/drawing/2014/main" xmlns="" id="{CB42225A-DFB3-4B38-AF35-75F1819A27FE}"/>
              </a:ext>
            </a:extLst>
          </p:cNvPr>
          <p:cNvSpPr/>
          <p:nvPr/>
        </p:nvSpPr>
        <p:spPr>
          <a:xfrm rot="10800000">
            <a:off x="1062664" y="4503082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lowchart: Manual Input 6">
            <a:extLst>
              <a:ext uri="{FF2B5EF4-FFF2-40B4-BE49-F238E27FC236}">
                <a16:creationId xmlns:a16="http://schemas.microsoft.com/office/drawing/2014/main" xmlns="" id="{31726667-9485-4933-82C8-51D588434BA3}"/>
              </a:ext>
            </a:extLst>
          </p:cNvPr>
          <p:cNvSpPr/>
          <p:nvPr/>
        </p:nvSpPr>
        <p:spPr>
          <a:xfrm>
            <a:off x="6098214" y="2909236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lowchart: Manual Input 6">
            <a:extLst>
              <a:ext uri="{FF2B5EF4-FFF2-40B4-BE49-F238E27FC236}">
                <a16:creationId xmlns:a16="http://schemas.microsoft.com/office/drawing/2014/main" xmlns="" id="{955D05CD-61B5-41A9-95E3-78673C512C87}"/>
              </a:ext>
            </a:extLst>
          </p:cNvPr>
          <p:cNvSpPr/>
          <p:nvPr/>
        </p:nvSpPr>
        <p:spPr>
          <a:xfrm rot="5400000" flipV="1">
            <a:off x="4938550" y="3283093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xmlns="" id="{B6318CA7-3EB1-40EF-AFBC-68BE5D000FB1}"/>
              </a:ext>
            </a:extLst>
          </p:cNvPr>
          <p:cNvSpPr/>
          <p:nvPr/>
        </p:nvSpPr>
        <p:spPr>
          <a:xfrm>
            <a:off x="6660181" y="3537887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xmlns="" id="{CF97F478-3B8A-414D-970B-065CA708A6B9}"/>
              </a:ext>
            </a:extLst>
          </p:cNvPr>
          <p:cNvSpPr/>
          <p:nvPr/>
        </p:nvSpPr>
        <p:spPr>
          <a:xfrm>
            <a:off x="9170026" y="3061637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xmlns="" id="{7DC5D594-B711-4D99-B7E8-9845206A0E14}"/>
              </a:ext>
            </a:extLst>
          </p:cNvPr>
          <p:cNvSpPr/>
          <p:nvPr/>
        </p:nvSpPr>
        <p:spPr>
          <a:xfrm>
            <a:off x="8998576" y="3652186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C45DC66-58D0-48A1-88C6-E7E4F97B8450}"/>
              </a:ext>
            </a:extLst>
          </p:cNvPr>
          <p:cNvGrpSpPr/>
          <p:nvPr/>
        </p:nvGrpSpPr>
        <p:grpSpPr>
          <a:xfrm>
            <a:off x="1835462" y="5208758"/>
            <a:ext cx="994403" cy="994403"/>
            <a:chOff x="5751395" y="464780"/>
            <a:chExt cx="994403" cy="9944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60C5EDC-1267-4E76-9851-E0E2B65A8EB8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72AD2A6-31DE-444B-A26F-14B27D795C33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49DB871-B301-400A-9CD5-1E14136330D9}"/>
              </a:ext>
            </a:extLst>
          </p:cNvPr>
          <p:cNvGrpSpPr/>
          <p:nvPr/>
        </p:nvGrpSpPr>
        <p:grpSpPr>
          <a:xfrm>
            <a:off x="5776109" y="5208758"/>
            <a:ext cx="994403" cy="994403"/>
            <a:chOff x="5751395" y="464780"/>
            <a:chExt cx="994403" cy="9944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C9C49CF-D716-46C3-83C5-7C380FFD32C7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F6A8093-DA29-4857-95A0-0DBAAF21CCF1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0B6C12A-716B-460B-8688-4788FDBF69C2}"/>
              </a:ext>
            </a:extLst>
          </p:cNvPr>
          <p:cNvGrpSpPr/>
          <p:nvPr/>
        </p:nvGrpSpPr>
        <p:grpSpPr>
          <a:xfrm>
            <a:off x="9182411" y="5208758"/>
            <a:ext cx="994403" cy="994403"/>
            <a:chOff x="5751395" y="464780"/>
            <a:chExt cx="994403" cy="9944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7570072-2B12-4C21-8972-6D2A7B29DD9F}"/>
                </a:ext>
              </a:extLst>
            </p:cNvPr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5CD0453-A1CD-4DEF-A9D4-2FDC194DD6DE}"/>
                </a:ext>
              </a:extLst>
            </p:cNvPr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8921809" y="111095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3" name="Picture 2" descr="20210409041757_wm_shs-toan-2-tap-1">
            <a:extLst>
              <a:ext uri="{FF2B5EF4-FFF2-40B4-BE49-F238E27FC236}">
                <a16:creationId xmlns:a16="http://schemas.microsoft.com/office/drawing/2014/main" xmlns="" id="{180410B3-CFB8-4C8A-B733-958CC8F7A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31387" y="926527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6E170F0-6C29-430F-A15A-6C968B5D5915}"/>
              </a:ext>
            </a:extLst>
          </p:cNvPr>
          <p:cNvSpPr txBox="1"/>
          <p:nvPr/>
        </p:nvSpPr>
        <p:spPr>
          <a:xfrm>
            <a:off x="712815" y="4361649"/>
            <a:ext cx="8393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đoan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2D69C56-4082-4267-9A22-E16F2BFA8DD7}"/>
              </a:ext>
            </a:extLst>
          </p:cNvPr>
          <p:cNvGrpSpPr/>
          <p:nvPr/>
        </p:nvGrpSpPr>
        <p:grpSpPr>
          <a:xfrm>
            <a:off x="1054842" y="359512"/>
            <a:ext cx="10039448" cy="738664"/>
            <a:chOff x="857087" y="446662"/>
            <a:chExt cx="9958959" cy="73866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44439E20-751E-4A48-909C-7B12433F185B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3C1CB3F-40EA-4CD1-A0D5-553733F6DDA4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Rô-bốt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Việt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Mai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chạy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qua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bãi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cỏ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vẽ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66C6AD8-1F06-411D-A467-80E485D4E01A}"/>
              </a:ext>
            </a:extLst>
          </p:cNvPr>
          <p:cNvSpPr txBox="1"/>
          <p:nvPr/>
        </p:nvSpPr>
        <p:spPr>
          <a:xfrm>
            <a:off x="8616564" y="4809272"/>
            <a:ext cx="294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, Mai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Mai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21809" y="111095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2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29CBAD7-EEA5-4666-B0F5-9FE54BE3DADD}"/>
              </a:ext>
            </a:extLst>
          </p:cNvPr>
          <p:cNvGrpSpPr/>
          <p:nvPr/>
        </p:nvGrpSpPr>
        <p:grpSpPr>
          <a:xfrm>
            <a:off x="820736" y="407154"/>
            <a:ext cx="10039447" cy="1305165"/>
            <a:chOff x="857088" y="446662"/>
            <a:chExt cx="9958958" cy="130516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29F86AB-32D5-4C5D-B757-DE96B7533868}"/>
                </a:ext>
              </a:extLst>
            </p:cNvPr>
            <p:cNvSpPr/>
            <p:nvPr/>
          </p:nvSpPr>
          <p:spPr>
            <a:xfrm>
              <a:off x="857088" y="667648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0E3921-1286-4C88-A894-C6403B4544AC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độ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ABC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và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MNPQ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                                               b)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7242495-5CA3-4077-9C7A-2ABDE1CDDFE0}"/>
              </a:ext>
            </a:extLst>
          </p:cNvPr>
          <p:cNvGrpSpPr/>
          <p:nvPr/>
        </p:nvGrpSpPr>
        <p:grpSpPr>
          <a:xfrm>
            <a:off x="1391019" y="1334337"/>
            <a:ext cx="4286448" cy="2705035"/>
            <a:chOff x="1327224" y="1259909"/>
            <a:chExt cx="4286448" cy="270503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8F126A2-E548-4770-AD17-709C10BABB58}"/>
                </a:ext>
              </a:extLst>
            </p:cNvPr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3BC2A1C9-701E-4585-9247-7D69424A33B7}"/>
                  </a:ext>
                </a:extLst>
              </p:cNvPr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7F80C6A4-492F-4594-9572-5913C7D486EC}"/>
                  </a:ext>
                </a:extLst>
              </p:cNvPr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6C9BCA98-6679-457B-BE94-800AA5BB13A7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947EFA5F-FE8E-451C-8B70-2BE19FD5CB7B}"/>
                    </a:ext>
                  </a:extLst>
                </p:cNvPr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A</a:t>
                  </a: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0F0FE372-F73C-4E49-A12D-17EEE677EABD}"/>
                  </a:ext>
                </a:extLst>
              </p:cNvPr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D8DE13CA-C17E-4205-B570-3E0899E01094}"/>
                  </a:ext>
                </a:extLst>
              </p:cNvPr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CE9FBD9B-4F35-43CF-AFEB-60E23FB36C4E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B59BCFA0-2179-45E9-97A1-1AFDA58DEE74}"/>
                    </a:ext>
                  </a:extLst>
                </p:cNvPr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B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7A49144C-9E64-4560-8334-815A14C393D0}"/>
                  </a:ext>
                </a:extLst>
              </p:cNvPr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4CC50404-F360-452D-A9B8-054EC807B522}"/>
                    </a:ext>
                  </a:extLst>
                </p:cNvPr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65FE21CF-A6A8-4B59-B5F3-386EFDA9F1C2}"/>
                    </a:ext>
                  </a:extLst>
                </p:cNvPr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C</a:t>
                  </a:r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46650EC-445F-4B4E-B1DA-17564D5DEF6C}"/>
                </a:ext>
              </a:extLst>
            </p:cNvPr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6cm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440DB4B-2C9F-47FF-BD29-327837AF1A96}"/>
                </a:ext>
              </a:extLst>
            </p:cNvPr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3cm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40028D4-4573-4E7B-828F-EE482F0609D6}"/>
              </a:ext>
            </a:extLst>
          </p:cNvPr>
          <p:cNvGrpSpPr/>
          <p:nvPr/>
        </p:nvGrpSpPr>
        <p:grpSpPr>
          <a:xfrm>
            <a:off x="6442964" y="1249616"/>
            <a:ext cx="3880569" cy="2799782"/>
            <a:chOff x="6379169" y="1175188"/>
            <a:chExt cx="3880569" cy="279978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6D30985-FD29-4D94-959A-10976283ABAA}"/>
                </a:ext>
              </a:extLst>
            </p:cNvPr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9AEC4B89-B507-4167-9166-87E1E99981FF}"/>
                </a:ext>
              </a:extLst>
            </p:cNvPr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8B77E5FC-7D43-4D5A-ABCB-1773CC713269}"/>
                </a:ext>
              </a:extLst>
            </p:cNvPr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0258866-003A-4195-A3EC-A447DDE784C2}"/>
                </a:ext>
              </a:extLst>
            </p:cNvPr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80DE3C27-F74F-4785-A592-06D2A8C0411E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6682952-F795-4E35-B843-5ACCC4218397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N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B3D47039-3194-4676-B660-7BD583D2E356}"/>
                </a:ext>
              </a:extLst>
            </p:cNvPr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32042BB2-2354-4CDD-A16C-D3E55865B34F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8E278296-F1E7-498B-8DCB-F5F41824FA0F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P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EA359E6-3EC9-4AC5-88A2-0C730245071D}"/>
                </a:ext>
              </a:extLst>
            </p:cNvPr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92C9D523-D25F-4549-B439-CBD2AB949667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60FD135-9454-43CE-8BD8-779CD50DC8D0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Q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967B933A-72A0-4FAF-9E99-CD205635BA52}"/>
                </a:ext>
              </a:extLst>
            </p:cNvPr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852193B-8F5C-4163-84E2-0AAF38CE9EA2}"/>
                  </a:ext>
                </a:extLst>
              </p:cNvPr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E908BF30-D790-4E05-AC3A-0FA3794F484F}"/>
                  </a:ext>
                </a:extLst>
              </p:cNvPr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M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9F0AB6F-942E-4685-81B7-830169C6ECB4}"/>
                </a:ext>
              </a:extLst>
            </p:cNvPr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3DE6480-E900-4BF1-BAD0-80515C7634C0}"/>
                </a:ext>
              </a:extLst>
            </p:cNvPr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8DD3827-EBE4-4CDB-9B07-13724CB80129}"/>
                </a:ext>
              </a:extLst>
            </p:cNvPr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4cm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833140D0-2A72-4542-A54F-968DE7348568}"/>
              </a:ext>
            </a:extLst>
          </p:cNvPr>
          <p:cNvSpPr txBox="1"/>
          <p:nvPr/>
        </p:nvSpPr>
        <p:spPr>
          <a:xfrm>
            <a:off x="679291" y="3818242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ABC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6 + 3 = 9 (cm)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cm.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5A7FE73-2386-468C-95D1-054254A2AB54}"/>
              </a:ext>
            </a:extLst>
          </p:cNvPr>
          <p:cNvSpPr txBox="1"/>
          <p:nvPr/>
        </p:nvSpPr>
        <p:spPr>
          <a:xfrm>
            <a:off x="5952544" y="3818242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MNPQ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4 + 4 + 4 = 12 (cm)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cm.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0F851B6A-C14A-4EB1-82EC-D5AA6D456BA1}"/>
              </a:ext>
            </a:extLst>
          </p:cNvPr>
          <p:cNvCxnSpPr/>
          <p:nvPr/>
        </p:nvCxnSpPr>
        <p:spPr>
          <a:xfrm>
            <a:off x="5952544" y="1249616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8921809" y="94003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210409041757_wm_shs-toan-2-tap-1">
            <a:extLst>
              <a:ext uri="{FF2B5EF4-FFF2-40B4-BE49-F238E27FC236}">
                <a16:creationId xmlns:a16="http://schemas.microsoft.com/office/drawing/2014/main" xmlns="" id="{68B044F6-F139-4285-8333-6084656A9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91F8CA-4673-4AD4-9297-C337153E903B}"/>
              </a:ext>
            </a:extLst>
          </p:cNvPr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D3A6B1-2BD0-4CB8-AD1A-BF77481B5586}"/>
              </a:ext>
            </a:extLst>
          </p:cNvPr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xmlns="" id="{5E340FDC-4B65-4113-91BB-FCF7AFDA0CA7}"/>
              </a:ext>
            </a:extLst>
          </p:cNvPr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4EEDF9-B5B2-436B-A60A-A5C1C0656AE5}"/>
              </a:ext>
            </a:extLst>
          </p:cNvPr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CA4DE0B-FD4F-4407-B96F-590ED7B8D8CE}"/>
              </a:ext>
            </a:extLst>
          </p:cNvPr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F3F790-7441-4DE3-80C9-00CF88688230}"/>
              </a:ext>
            </a:extLst>
          </p:cNvPr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1 + 2 + 3 = 6 (cm)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BC64FEE-381E-432A-A35A-03A90EAC79C1}"/>
              </a:ext>
            </a:extLst>
          </p:cNvPr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92A765-7E7E-4B78-8889-CE6043FF7711}"/>
              </a:ext>
            </a:extLst>
          </p:cNvPr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7CEF57-EBB8-4BCE-A3C6-C32EB2B7003C}"/>
              </a:ext>
            </a:extLst>
          </p:cNvPr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405CAA-0C45-4D7F-99AC-DA4C70D55705}"/>
              </a:ext>
            </a:extLst>
          </p:cNvPr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53A997-2476-4A89-9EA1-012C30900C8E}"/>
              </a:ext>
            </a:extLst>
          </p:cNvPr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F312E9B-7CF9-43F5-8597-C647552BE839}"/>
              </a:ext>
            </a:extLst>
          </p:cNvPr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1 + 1 + 1 + 2 + 2 = 7 (cm)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08204FE-815A-4DBC-B1AC-9B26F4A7046C}"/>
              </a:ext>
            </a:extLst>
          </p:cNvPr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 &lt;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222F2F2-3FCB-4A0A-844A-CF00F2CB5FF5}"/>
              </a:ext>
            </a:extLst>
          </p:cNvPr>
          <p:cNvGrpSpPr/>
          <p:nvPr/>
        </p:nvGrpSpPr>
        <p:grpSpPr>
          <a:xfrm>
            <a:off x="1069808" y="553475"/>
            <a:ext cx="10039448" cy="658835"/>
            <a:chOff x="857087" y="446662"/>
            <a:chExt cx="9958959" cy="65883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08C76848-4071-4428-AE10-D9D4598E8DBB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104BAD0-D3B7-4383-8B9A-D731A90477CD}"/>
                </a:ext>
              </a:extLst>
            </p:cNvPr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Đường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gấp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khúc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8921809" y="102549"/>
            <a:ext cx="3067941" cy="26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build="p"/>
      <p:bldP spid="12" grpId="0"/>
      <p:bldP spid="13" grpId="0"/>
      <p:bldP spid="14" grpId="0"/>
      <p:bldP spid="15" grpId="0" animBg="1"/>
      <p:bldP spid="16" grpId="0" animBg="1"/>
      <p:bldP spid="17" grpId="0" build="p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322979" y="870364"/>
            <a:ext cx="10247742" cy="11037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kumimoji="0" lang="vi-VN" sz="60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TẠM BIỆT CÁC CON</a:t>
            </a:r>
            <a:endParaRPr kumimoji="0" lang="vi-VN" sz="80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302</Words>
  <Application>Microsoft Office PowerPoint</Application>
  <PresentationFormat>Widescreen</PresentationFormat>
  <Paragraphs>69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Times New Roman</vt:lpstr>
      <vt:lpstr>Utm AVO</vt:lpstr>
      <vt:lpstr>字魂36号-正文宋楷</vt:lpstr>
      <vt:lpstr>等线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Microsoft account</cp:lastModifiedBy>
  <cp:revision>20</cp:revision>
  <dcterms:created xsi:type="dcterms:W3CDTF">2021-07-09T06:30:31Z</dcterms:created>
  <dcterms:modified xsi:type="dcterms:W3CDTF">2022-12-09T09:04:01Z</dcterms:modified>
</cp:coreProperties>
</file>