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63" r:id="rId4"/>
  </p:sldMasterIdLst>
  <p:notesMasterIdLst>
    <p:notesMasterId r:id="rId7"/>
  </p:notesMasterIdLst>
  <p:sldIdLst>
    <p:sldId id="11088432" r:id="rId5"/>
    <p:sldId id="361" r:id="rId6"/>
    <p:sldId id="11088416" r:id="rId8"/>
    <p:sldId id="11088419" r:id="rId9"/>
    <p:sldId id="345" r:id="rId10"/>
    <p:sldId id="11088420" r:id="rId11"/>
    <p:sldId id="11088414" r:id="rId12"/>
    <p:sldId id="11088415" r:id="rId13"/>
    <p:sldId id="11088417" r:id="rId14"/>
    <p:sldId id="11088421" r:id="rId15"/>
    <p:sldId id="344" r:id="rId16"/>
    <p:sldId id="11088422" r:id="rId17"/>
    <p:sldId id="11088423" r:id="rId18"/>
    <p:sldId id="110884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1408285"/>
            <a:ext cx="844099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/tr.45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>
            <a:fillRect/>
          </a:stretch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>
            <a:fillRect/>
          </a:stretch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>
            <a:fillRect/>
          </a:stretch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20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360" y="219456"/>
            <a:ext cx="11688064" cy="6574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59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171" y="2636487"/>
            <a:ext cx="95208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274" y="-3175138"/>
            <a:ext cx="8126142" cy="14916255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68" y="2141829"/>
            <a:ext cx="7927114" cy="3983763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/>
          <p:cNvSpPr txBox="1"/>
          <p:nvPr/>
        </p:nvSpPr>
        <p:spPr>
          <a:xfrm>
            <a:off x="3027537" y="1152065"/>
            <a:ext cx="76526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"/>
          <p:cNvSpPr txBox="1"/>
          <p:nvPr/>
        </p:nvSpPr>
        <p:spPr>
          <a:xfrm>
            <a:off x="5402848" y="3459802"/>
            <a:ext cx="5979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7083345" y="3701351"/>
            <a:ext cx="158494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8223421" y="4913471"/>
            <a:ext cx="594353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7030921" y="2921590"/>
            <a:ext cx="18449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9277532" y="2587752"/>
            <a:ext cx="70416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3001761" y="3459802"/>
            <a:ext cx="131872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620" y="288235"/>
            <a:ext cx="9506776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2644973" y="1890849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endParaRPr lang="en-US" sz="28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/>
          <p:cNvSpPr/>
          <p:nvPr/>
        </p:nvSpPr>
        <p:spPr>
          <a:xfrm>
            <a:off x="2644973" y="2386310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8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1988598" y="2881771"/>
            <a:ext cx="204272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5"/>
          <p:cNvSpPr/>
          <p:nvPr/>
        </p:nvSpPr>
        <p:spPr>
          <a:xfrm>
            <a:off x="2077376" y="3377232"/>
            <a:ext cx="21505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7"/>
          <p:cNvSpPr/>
          <p:nvPr/>
        </p:nvSpPr>
        <p:spPr>
          <a:xfrm>
            <a:off x="2219417" y="3872693"/>
            <a:ext cx="101549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endParaRPr lang="en-US" sz="28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8"/>
          <p:cNvSpPr/>
          <p:nvPr/>
        </p:nvSpPr>
        <p:spPr>
          <a:xfrm>
            <a:off x="1988598" y="4368154"/>
            <a:ext cx="18362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4631089" y="1890849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0"/>
          <p:cNvSpPr/>
          <p:nvPr/>
        </p:nvSpPr>
        <p:spPr>
          <a:xfrm>
            <a:off x="4631089" y="238631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1"/>
          <p:cNvSpPr/>
          <p:nvPr/>
        </p:nvSpPr>
        <p:spPr>
          <a:xfrm>
            <a:off x="4631089" y="288177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2"/>
          <p:cNvSpPr/>
          <p:nvPr/>
        </p:nvSpPr>
        <p:spPr>
          <a:xfrm>
            <a:off x="4631089" y="337723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3"/>
          <p:cNvSpPr/>
          <p:nvPr/>
        </p:nvSpPr>
        <p:spPr>
          <a:xfrm>
            <a:off x="4631089" y="3872693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4"/>
          <p:cNvSpPr/>
          <p:nvPr/>
        </p:nvSpPr>
        <p:spPr>
          <a:xfrm>
            <a:off x="4631089" y="4368154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43073" y="1039774"/>
            <a:ext cx="8432577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2"/>
          <p:cNvSpPr/>
          <p:nvPr/>
        </p:nvSpPr>
        <p:spPr>
          <a:xfrm>
            <a:off x="6053758" y="2527061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"/>
          <p:cNvSpPr/>
          <p:nvPr/>
        </p:nvSpPr>
        <p:spPr>
          <a:xfrm>
            <a:off x="6746570" y="3188363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6258423" y="37359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5"/>
          <p:cNvSpPr/>
          <p:nvPr/>
        </p:nvSpPr>
        <p:spPr>
          <a:xfrm>
            <a:off x="5646216" y="442730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1092</Words>
  <Application>WPS Presentation</Application>
  <PresentationFormat>Widescreen</PresentationFormat>
  <Paragraphs>98</Paragraphs>
  <Slides>14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Arial</vt:lpstr>
      <vt:lpstr>字魂36号-正文宋楷</vt:lpstr>
      <vt:lpstr>DengXian</vt:lpstr>
      <vt:lpstr>DengXian</vt:lpstr>
      <vt:lpstr>Arial-Rounded</vt:lpstr>
      <vt:lpstr>Yellowtail</vt:lpstr>
      <vt:lpstr>Calibri</vt:lpstr>
      <vt:lpstr>等线</vt:lpstr>
      <vt:lpstr>等线</vt:lpstr>
      <vt:lpstr>Segoe UI Black</vt:lpstr>
      <vt:lpstr>方正粗圆_GBK</vt:lpstr>
      <vt:lpstr>Microsoft YaHei</vt:lpstr>
      <vt:lpstr>Arial Unicode MS</vt:lpstr>
      <vt:lpstr>Calibri</vt:lpstr>
      <vt:lpstr>3_Office 主题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2021-07-31T08:49:00Z</dcterms:created>
  <dcterms:modified xsi:type="dcterms:W3CDTF">2023-02-19T09:23:36Z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0D0F68E797CC440689660F9B59967CF0</vt:lpwstr>
  </property>
  <property fmtid="{D5CDD505-2E9C-101B-9397-08002B2CF9AE}" pid="3" name="KSOProductBuildVer">
    <vt:lpwstr>1033-11.2.0.11440</vt:lpwstr>
  </property>
</Properties>
</file>