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8" r:id="rId4"/>
    <p:sldMasterId id="2147483680" r:id="rId5"/>
    <p:sldMasterId id="2147483693" r:id="rId6"/>
    <p:sldMasterId id="2147483706" r:id="rId7"/>
    <p:sldMasterId id="2147483718" r:id="rId8"/>
    <p:sldMasterId id="2147483730" r:id="rId9"/>
    <p:sldMasterId id="2147483735" r:id="rId10"/>
    <p:sldMasterId id="2147483747" r:id="rId11"/>
  </p:sldMasterIdLst>
  <p:notesMasterIdLst>
    <p:notesMasterId r:id="rId14"/>
  </p:notesMasterIdLst>
  <p:sldIdLst>
    <p:sldId id="11088471" r:id="rId12"/>
    <p:sldId id="474" r:id="rId13"/>
    <p:sldId id="554" r:id="rId15"/>
    <p:sldId id="555" r:id="rId16"/>
    <p:sldId id="261" r:id="rId17"/>
    <p:sldId id="262" r:id="rId18"/>
    <p:sldId id="263" r:id="rId19"/>
    <p:sldId id="556" r:id="rId20"/>
    <p:sldId id="11088447" r:id="rId21"/>
    <p:sldId id="11088448" r:id="rId22"/>
    <p:sldId id="11088449" r:id="rId23"/>
    <p:sldId id="557" r:id="rId24"/>
    <p:sldId id="558" r:id="rId25"/>
    <p:sldId id="11088393" r:id="rId26"/>
    <p:sldId id="11088396" r:id="rId27"/>
    <p:sldId id="11088392" r:id="rId28"/>
    <p:sldId id="11088423" r:id="rId29"/>
    <p:sldId id="282" r:id="rId30"/>
    <p:sldId id="11088451" r:id="rId31"/>
    <p:sldId id="11088450" r:id="rId32"/>
    <p:sldId id="11088397" r:id="rId33"/>
    <p:sldId id="11088398" r:id="rId34"/>
    <p:sldId id="367" r:id="rId35"/>
    <p:sldId id="11088425" r:id="rId36"/>
    <p:sldId id="11088426" r:id="rId37"/>
    <p:sldId id="11088443" r:id="rId38"/>
    <p:sldId id="11088444" r:id="rId39"/>
    <p:sldId id="11088445" r:id="rId40"/>
    <p:sldId id="11088446" r:id="rId41"/>
    <p:sldId id="11088437" r:id="rId42"/>
    <p:sldId id="304" r:id="rId43"/>
    <p:sldId id="1108845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12" Type="http://schemas.openxmlformats.org/officeDocument/2006/relationships/image" Target="../media/image13.jpeg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4" Type="http://schemas.openxmlformats.org/officeDocument/2006/relationships/theme" Target="../theme/theme4.xml"/><Relationship Id="rId13" Type="http://schemas.openxmlformats.org/officeDocument/2006/relationships/image" Target="../media/image7.jpeg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4" Type="http://schemas.openxmlformats.org/officeDocument/2006/relationships/theme" Target="../theme/theme5.xml"/><Relationship Id="rId13" Type="http://schemas.openxmlformats.org/officeDocument/2006/relationships/image" Target="../media/image8.jpeg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4" Type="http://schemas.openxmlformats.org/officeDocument/2006/relationships/theme" Target="../theme/theme6.xml"/><Relationship Id="rId13" Type="http://schemas.openxmlformats.org/officeDocument/2006/relationships/image" Target="../media/image10.png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12" Type="http://schemas.openxmlformats.org/officeDocument/2006/relationships/image" Target="../media/image11.jpeg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12" Type="http://schemas.openxmlformats.org/officeDocument/2006/relationships/image" Target="../media/image12.jpeg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0" name="TextBox 319"/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2.xml"/><Relationship Id="rId7" Type="http://schemas.openxmlformats.org/officeDocument/2006/relationships/image" Target="../media/image52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microsoft.com/office/2007/relationships/hdphoto" Target="../media/image64.wdp"/><Relationship Id="rId3" Type="http://schemas.openxmlformats.org/officeDocument/2006/relationships/image" Target="../media/image63.png"/><Relationship Id="rId2" Type="http://schemas.microsoft.com/office/2007/relationships/hdphoto" Target="../media/image62.wdp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7.xml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GIF"/><Relationship Id="rId8" Type="http://schemas.openxmlformats.org/officeDocument/2006/relationships/image" Target="../media/image33.GIF"/><Relationship Id="rId7" Type="http://schemas.openxmlformats.org/officeDocument/2006/relationships/image" Target="../media/image32.GIF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6" Type="http://schemas.openxmlformats.org/officeDocument/2006/relationships/slideLayout" Target="../slideLayouts/slideLayout20.xml"/><Relationship Id="rId25" Type="http://schemas.openxmlformats.org/officeDocument/2006/relationships/audio" Target="../media/audio1.wav"/><Relationship Id="rId24" Type="http://schemas.openxmlformats.org/officeDocument/2006/relationships/image" Target="../media/image42.png"/><Relationship Id="rId23" Type="http://schemas.microsoft.com/office/2007/relationships/media" Target="../media/media1.mp3"/><Relationship Id="rId22" Type="http://schemas.openxmlformats.org/officeDocument/2006/relationships/audio" Target="../media/media1.mp3"/><Relationship Id="rId21" Type="http://schemas.openxmlformats.org/officeDocument/2006/relationships/slide" Target="slide8.xml"/><Relationship Id="rId20" Type="http://schemas.openxmlformats.org/officeDocument/2006/relationships/image" Target="../media/image41.png"/><Relationship Id="rId2" Type="http://schemas.openxmlformats.org/officeDocument/2006/relationships/image" Target="../media/image27.png"/><Relationship Id="rId19" Type="http://schemas.openxmlformats.org/officeDocument/2006/relationships/slide" Target="slide7.xml"/><Relationship Id="rId18" Type="http://schemas.openxmlformats.org/officeDocument/2006/relationships/image" Target="../media/image40.png"/><Relationship Id="rId17" Type="http://schemas.openxmlformats.org/officeDocument/2006/relationships/image" Target="../media/image39.png"/><Relationship Id="rId16" Type="http://schemas.openxmlformats.org/officeDocument/2006/relationships/slide" Target="slide5.xml"/><Relationship Id="rId15" Type="http://schemas.openxmlformats.org/officeDocument/2006/relationships/image" Target="../media/image38.png"/><Relationship Id="rId14" Type="http://schemas.openxmlformats.org/officeDocument/2006/relationships/slide" Target="slide4.xml"/><Relationship Id="rId13" Type="http://schemas.openxmlformats.org/officeDocument/2006/relationships/image" Target="../media/image37.jpeg"/><Relationship Id="rId12" Type="http://schemas.openxmlformats.org/officeDocument/2006/relationships/image" Target="../media/image36.png"/><Relationship Id="rId11" Type="http://schemas.openxmlformats.org/officeDocument/2006/relationships/slide" Target="slide6.xml"/><Relationship Id="rId10" Type="http://schemas.openxmlformats.org/officeDocument/2006/relationships/image" Target="../media/image35.GIF"/><Relationship Id="rId1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6.xml"/><Relationship Id="rId4" Type="http://schemas.microsoft.com/office/2007/relationships/hdphoto" Target="../media/image75.wdp"/><Relationship Id="rId3" Type="http://schemas.openxmlformats.org/officeDocument/2006/relationships/image" Target="../media/image74.png"/><Relationship Id="rId2" Type="http://schemas.microsoft.com/office/2007/relationships/hdphoto" Target="../media/image73.wdp"/><Relationship Id="rId1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7.xml"/><Relationship Id="rId4" Type="http://schemas.openxmlformats.org/officeDocument/2006/relationships/audio" Target="../media/audio1.wav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7" Type="http://schemas.openxmlformats.org/officeDocument/2006/relationships/image" Target="../media/image84.jpe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microsoft.com/office/2007/relationships/hdphoto" Target="../media/image80.wdp"/><Relationship Id="rId2" Type="http://schemas.openxmlformats.org/officeDocument/2006/relationships/image" Target="../media/image60.png"/><Relationship Id="rId1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" Target="slide3.xml"/><Relationship Id="rId1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" Target="slide3.xml"/><Relationship Id="rId1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" Target="slide3.xml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" Target="slide3.xml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.xml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6055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THÌ LÀ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YÊU CẦU CẦN ĐẠT</a:t>
            </a:r>
            <a:endParaRPr lang="en-US" sz="4000" b="1">
              <a:solidFill>
                <a:srgbClr val="000000"/>
              </a:solidFill>
            </a:endParaRPr>
          </a:p>
        </p:txBody>
      </p:sp>
      <p:sp>
        <p:nvSpPr>
          <p:cNvPr id="3" name="Rectangle: Rounded Corners 4"/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dễ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sai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 sz="2800" err="1">
                <a:solidFill>
                  <a:srgbClr val="000000"/>
                </a:solidFill>
              </a:rPr>
              <a:t>lẫn</a:t>
            </a:r>
            <a:r>
              <a:rPr lang="en-US" sz="2800">
                <a:solidFill>
                  <a:srgbClr val="000000"/>
                </a:solidFill>
              </a:rPr>
              <a:t> do </a:t>
            </a:r>
            <a:r>
              <a:rPr lang="en-US" sz="2800" err="1">
                <a:solidFill>
                  <a:srgbClr val="000000"/>
                </a:solidFill>
              </a:rPr>
              <a:t>ảnh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hưởng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phát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âm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địa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phương</a:t>
            </a:r>
            <a:r>
              <a:rPr lang="en-US" sz="2800">
                <a:solidFill>
                  <a:srgbClr val="000000"/>
                </a:solidFill>
              </a:rPr>
              <a:t>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" name="Rectangle: Rounded Corners 5"/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các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câu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có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bài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Hiểu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nắm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được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nội</a:t>
            </a:r>
            <a:r>
              <a:rPr lang="en-US" sz="2800">
                <a:solidFill>
                  <a:srgbClr val="000000"/>
                </a:solidFill>
              </a:rPr>
              <a:t> dung </a:t>
            </a:r>
            <a:r>
              <a:rPr lang="en-US" sz="2800" err="1">
                <a:solidFill>
                  <a:srgbClr val="000000"/>
                </a:solidFill>
              </a:rPr>
              <a:t>chính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của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bài</a:t>
            </a:r>
            <a:r>
              <a:rPr lang="en-US" sz="2800">
                <a:solidFill>
                  <a:srgbClr val="000000"/>
                </a:solidFill>
              </a:rPr>
              <a:t>.</a:t>
            </a:r>
            <a:endParaRPr 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  <a:endParaRPr lang="en-US" sz="8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2565" y="0"/>
            <a:ext cx="5822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357235" y="85090"/>
            <a:ext cx="333883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905" y="0"/>
            <a:ext cx="5641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4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3251" y="528810"/>
            <a:ext cx="6400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41558" y="2503964"/>
            <a:ext cx="5406189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7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8160" y="0"/>
            <a:ext cx="5506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5" y="-755038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6753" y="297712"/>
            <a:ext cx="6794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/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cảm ơn ạ.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/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/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cảm ơn ạ.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7971"/>
            <a:ext cx="94705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chả cá, chả mực mà không có con thì mất cả ngon ạ..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7948" y="396607"/>
            <a:ext cx="840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".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653" y="396607"/>
            <a:ext cx="9904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7614" y="110169"/>
            <a:ext cx="103999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1" action="ppaction://hlinksldjump"/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543" y="223024"/>
            <a:ext cx="113864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/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/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Được chứ, mình cùng chơi nào.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80662" y="2070344"/>
            <a:ext cx="8248298" cy="203136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Ảnh giấy o ly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9" y="-156019"/>
            <a:ext cx="12192000" cy="68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1315" y="-2134"/>
            <a:ext cx="843549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3443" y="616265"/>
            <a:ext cx="266763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735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8228" y="1234664"/>
            <a:ext cx="8615801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vú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sữa</a:t>
            </a:r>
            <a:r>
              <a:rPr lang="en-US" sz="3735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1+ 2 )</a:t>
            </a:r>
            <a:endParaRPr lang="en-US" sz="3735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4515</Words>
  <Application>WPS Presentation</Application>
  <PresentationFormat>Widescreen</PresentationFormat>
  <Paragraphs>180</Paragraphs>
  <Slides>32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32</vt:i4>
      </vt:variant>
    </vt:vector>
  </HeadingPairs>
  <TitlesOfParts>
    <vt:vector size="65" baseType="lpstr">
      <vt:lpstr>Arial</vt:lpstr>
      <vt:lpstr>SimSun</vt:lpstr>
      <vt:lpstr>Wingdings</vt:lpstr>
      <vt:lpstr>Calibri Light</vt:lpstr>
      <vt:lpstr>Calibri</vt:lpstr>
      <vt:lpstr>Calibri</vt:lpstr>
      <vt:lpstr>Microsoft YaHei</vt:lpstr>
      <vt:lpstr>Montserrat Medium</vt:lpstr>
      <vt:lpstr>#9Slide03 Montserrat Medium</vt:lpstr>
      <vt:lpstr>等线</vt:lpstr>
      <vt:lpstr>Arial-Rounded</vt:lpstr>
      <vt:lpstr>Segoe Print</vt:lpstr>
      <vt:lpstr>Times New Roman</vt:lpstr>
      <vt:lpstr>等线</vt:lpstr>
      <vt:lpstr>HP001 4 hàng</vt:lpstr>
      <vt:lpstr>Arial Unicode MS</vt:lpstr>
      <vt:lpstr>Arial</vt:lpstr>
      <vt:lpstr>iCiel Nabila</vt:lpstr>
      <vt:lpstr>#9Slide03 NettoOTLight</vt:lpstr>
      <vt:lpstr>iCiel Crocante</vt:lpstr>
      <vt:lpstr>Yellowtail</vt:lpstr>
      <vt:lpstr>字魂36号-正文宋楷</vt:lpstr>
      <vt:lpstr>等线 Light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2021-08-01T09:17:00Z</dcterms:created>
  <dcterms:modified xsi:type="dcterms:W3CDTF">2023-02-26T04:16:56Z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CAFFD3E69C714CE9B8E72327E0E28A6D</vt:lpwstr>
  </property>
  <property fmtid="{D5CDD505-2E9C-101B-9397-08002B2CF9AE}" pid="3" name="KSOProductBuildVer">
    <vt:lpwstr>1033-11.2.0.11486</vt:lpwstr>
  </property>
</Properties>
</file>