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EC97-7C51-4817-B3B9-F41C55542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FB16D-9DF2-48A5-AF31-4E9F0A03DC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4FD7C-A2F7-4AE6-A70A-8CB1FBE6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F100F-1A88-41FC-8EC0-35CA900A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6956-26CB-49E8-963F-0230497B6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1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10CA9-9934-494E-A9EA-A9BFA37D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B62BA-BA4E-41E6-B5BA-DDB4A8C3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6B395-6AFF-42C6-9E76-5D0DD166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53A1A-8DEF-4839-A994-0B5BD638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FDACE-2518-4FAE-9097-DAD28976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0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2655FF-51B0-44D2-B379-38C4AD255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D213F-41FC-4C90-A92B-DE9CD9C17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E8DB3-CA6D-404E-9FC8-FA6B2DD4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9FE39-CFAB-4BF8-AE1C-8F3080B3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1D113-EF40-423F-9363-B79511FA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7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C4AE1-FE16-4E8B-9B7F-1EECF237A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D68C7-8C57-42DB-9F1B-235B0E8E3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6F4C9-C7E6-4B55-B0F8-19A4F3A6A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42634-CC87-4ABA-9DF7-8FD3119D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F9599-2C64-40DC-ABEA-EE592C59A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5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63829-0E1C-445B-8B9C-E6D3C38CC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CBB73-CFC8-4C69-A5E5-E214C447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23044-6515-43D5-AB9A-8F60C419B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22E51-17A2-4274-8D25-04FDA3C10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CFFB6-E4C2-44AD-9EF3-0DBAEF46C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6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F812-52EC-44B1-9622-A5F66935A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F9184-505A-44BE-BF0D-63A7C8DC6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01343-1873-4AB6-A129-94B8B65E4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CB59F-1557-417D-A049-20EFC33C2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7B35B-5006-4140-B1CF-349FDED2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A80D0-F93D-4BD6-B165-1F101C1B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7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372F2-7176-4BB8-870E-77777D32B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9EFD4-BB11-4619-9864-69F22A260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3320B-DA6C-46C2-8CA0-474F9B2C5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BEECEE-8B2E-4B7A-A562-60F251318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BA2F5-892D-4433-A071-35B26D01B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094748-F3AD-4D3C-9961-B908CBDA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E1D6B0-C60F-419B-ADEA-2979C020E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433499-63D8-4E36-9339-5462804A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BFCA-9EB9-4F9C-A39C-1574C0CC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54553-2C91-4E84-B193-C84E40C7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4BB3D-4570-43D9-8A56-F69474793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6E4C2C-F565-41C5-8133-A10151D7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3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CB5DDF-52F2-47F2-9145-3B0F2FF6F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09476B-5064-448F-A123-F407D138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387AA-F1B1-4BAE-A2DF-B7BF176F2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3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C574A-7050-45BA-B09B-933A085E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8043D-252F-4C28-B99D-193F9CF4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25BF0-EB7A-40C6-8BC7-821061CD4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A1DDD-B34F-4E3D-A1E3-F7684840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60D1F-D2EA-4BC7-8771-B6394F575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4A33E-B029-4BE9-B740-C5366B79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3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A33B-2326-4BA5-AF09-39BD821A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EEF94A-315D-472B-95C3-25642F808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4E65B-FF23-438D-862F-26513BF0F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FC504-6999-40D2-8F95-143665BF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332F4-8660-4BCC-BC0B-4B99533B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A3D11-1D2E-4296-9840-8A9D9084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E7844A-C1C2-4642-9A43-0F146104E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38E82-97AA-459A-9524-AC5EDDFC5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0E489-1A8A-4743-8339-3D2EAB8C1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AEA74-1F68-4BE1-93D1-6DC8C1C92525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A49F1-ECE8-45C9-962D-F72F0AECC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8D113-995D-4623-A802-E1CFC8D41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F60F-B465-4979-B453-C712701C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2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55E790-936C-4896-BD41-18CE9B9A09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25" t="14815"/>
          <a:stretch/>
        </p:blipFill>
        <p:spPr>
          <a:xfrm>
            <a:off x="0" y="412160"/>
            <a:ext cx="8022210" cy="56089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EBA5B4-8E1C-4F4C-BFF0-7CE5692E2BBC}"/>
              </a:ext>
            </a:extLst>
          </p:cNvPr>
          <p:cNvSpPr txBox="1"/>
          <p:nvPr/>
        </p:nvSpPr>
        <p:spPr>
          <a:xfrm>
            <a:off x="8022210" y="639101"/>
            <a:ext cx="4051168" cy="5155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1. Bút chì của bạn nhỏ trong bài thơ có màu gì?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Màu nâu, màu tím.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Màu xanh, màu đỏ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Tất cả các màu ở trên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2. Trường học trên đồi được bạn nhỏ tô màu gì?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Màu xanh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Màu vàng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Màu đỏ thắm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9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55E790-936C-4896-BD41-18CE9B9A09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25" t="14815"/>
          <a:stretch/>
        </p:blipFill>
        <p:spPr>
          <a:xfrm>
            <a:off x="0" y="707011"/>
            <a:ext cx="8022210" cy="56089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EBA5B4-8E1C-4F4C-BFF0-7CE5692E2BBC}"/>
              </a:ext>
            </a:extLst>
          </p:cNvPr>
          <p:cNvSpPr txBox="1"/>
          <p:nvPr/>
        </p:nvSpPr>
        <p:spPr>
          <a:xfrm>
            <a:off x="8022210" y="933952"/>
            <a:ext cx="3824925" cy="5155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3. Trong bài thơ bạn nhỏ tô mặt trời màu gì?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Màu đỏ thắm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Màu đỏ au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Màu đỏ chót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4. Bạn nhỏ vẽ ngôi nhà có mái ngói màu gì?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Màu đỏ tươi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Màu đỏ đậm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Màu đô đỏ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6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55E790-936C-4896-BD41-18CE9B9A09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25" t="14815"/>
          <a:stretch/>
        </p:blipFill>
        <p:spPr>
          <a:xfrm>
            <a:off x="0" y="707011"/>
            <a:ext cx="8022210" cy="56089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EBA5B4-8E1C-4F4C-BFF0-7CE5692E2BBC}"/>
              </a:ext>
            </a:extLst>
          </p:cNvPr>
          <p:cNvSpPr txBox="1"/>
          <p:nvPr/>
        </p:nvSpPr>
        <p:spPr>
          <a:xfrm>
            <a:off x="8144758" y="827637"/>
            <a:ext cx="3730657" cy="55797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5. Câu thơ nói về cây gạo trong bức tranh của bạn nhỏ là: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Xanh ngắt mùa thu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Xanh màu ước mơ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Hoa nở chói ngời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6. Từ chỉ hoạt động trong hai câu thơ sau là: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Bút chì xanh đỏ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Em gọt hai đầu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9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55E790-936C-4896-BD41-18CE9B9A09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25" t="14815"/>
          <a:stretch/>
        </p:blipFill>
        <p:spPr>
          <a:xfrm>
            <a:off x="0" y="707011"/>
            <a:ext cx="8022210" cy="56089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EBA5B4-8E1C-4F4C-BFF0-7CE5692E2BBC}"/>
              </a:ext>
            </a:extLst>
          </p:cNvPr>
          <p:cNvSpPr txBox="1"/>
          <p:nvPr/>
        </p:nvSpPr>
        <p:spPr>
          <a:xfrm>
            <a:off x="8144759" y="933952"/>
            <a:ext cx="3730657" cy="51550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7.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 từ chỉ đặc điểm trong các câu thơ sau là: 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en-US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vẽ làng xóm                                    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en-US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 xanh, lúa xanh                                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en-US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 máng lượn quanh                         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</a:pPr>
            <a:r>
              <a:rPr lang="en-US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dòng xanh mát                              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tre, sông máng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làng xóm, sông máng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xanh, xanh mát,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21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55E790-936C-4896-BD41-18CE9B9A09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25" t="14815"/>
          <a:stretch/>
        </p:blipFill>
        <p:spPr>
          <a:xfrm>
            <a:off x="0" y="707011"/>
            <a:ext cx="8022210" cy="56089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EBA5B4-8E1C-4F4C-BFF0-7CE5692E2BBC}"/>
              </a:ext>
            </a:extLst>
          </p:cNvPr>
          <p:cNvSpPr txBox="1"/>
          <p:nvPr/>
        </p:nvSpPr>
        <p:spPr>
          <a:xfrm>
            <a:off x="8116478" y="639101"/>
            <a:ext cx="3730657" cy="30314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8: Qua bài thơ, em cảm nhận được điều gì? Hãy viết 1-2 câu nêu cảm nhận của em.</a:t>
            </a:r>
            <a:endParaRPr lang="en-US" sz="2400" b="1" i="1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2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F9544A-B478-466A-B270-123AA119EA34}"/>
              </a:ext>
            </a:extLst>
          </p:cNvPr>
          <p:cNvSpPr txBox="1"/>
          <p:nvPr/>
        </p:nvSpPr>
        <p:spPr>
          <a:xfrm>
            <a:off x="386498" y="600928"/>
            <a:ext cx="11133055" cy="52920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9. Xếp các từ sau vào hai nhóm: bầu trời, sông máng, xanh, đỏ thắm, lá cờ, đỏ tươi, làng xóm, xanh tươi, cây gạo.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Từ chỉ sự vật: …………………………………………………………………………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b)Từ chỉ đặc điểm: …………………………………………………………………………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10: Đặt một câu nêu đặc điểm của 1 đồ dùng học tập của em  </a:t>
            </a:r>
            <a:endParaRPr lang="en-US" sz="2800" b="1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……………………………………………………………………..………………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9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2022-03-22T14:34:55Z</dcterms:created>
  <dcterms:modified xsi:type="dcterms:W3CDTF">2022-03-22T14:37:39Z</dcterms:modified>
</cp:coreProperties>
</file>