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  <p:sldMasterId id="2147483699" r:id="rId3"/>
    <p:sldMasterId id="2147483712" r:id="rId4"/>
    <p:sldMasterId id="2147483724" r:id="rId5"/>
  </p:sldMasterIdLst>
  <p:notesMasterIdLst>
    <p:notesMasterId r:id="rId21"/>
  </p:notesMasterIdLst>
  <p:sldIdLst>
    <p:sldId id="292" r:id="rId6"/>
    <p:sldId id="256" r:id="rId7"/>
    <p:sldId id="288" r:id="rId8"/>
    <p:sldId id="289" r:id="rId9"/>
    <p:sldId id="290" r:id="rId10"/>
    <p:sldId id="291" r:id="rId11"/>
    <p:sldId id="293" r:id="rId12"/>
    <p:sldId id="294" r:id="rId13"/>
    <p:sldId id="271" r:id="rId14"/>
    <p:sldId id="272" r:id="rId15"/>
    <p:sldId id="296" r:id="rId16"/>
    <p:sldId id="274" r:id="rId17"/>
    <p:sldId id="275" r:id="rId18"/>
    <p:sldId id="276" r:id="rId19"/>
    <p:sldId id="295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ookie" panose="020B0604020202020204" charset="0"/>
      <p:regular r:id="rId30"/>
      <p:bold r:id="rId31"/>
      <p:boldItalic r:id="rId32"/>
    </p:embeddedFont>
    <p:embeddedFont>
      <p:font typeface="HP001 4 hàng" panose="020B060305030202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EDFA83A-7691-473D-971F-F73FD2BF0A40}" styleName="Table_0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7E7"/>
          </a:solidFill>
        </a:fill>
      </a:tcStyle>
    </a:band1V>
    <a:band2V>
      <a:tcStyle>
        <a:tcBdr/>
      </a:tcStyle>
    </a:band2V>
    <a:la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75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gi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309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037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789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48716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424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52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463082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941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1750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52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273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7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706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55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5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41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97720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766545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057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6921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1802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74437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8547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13501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4225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11933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2128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9980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71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869119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01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698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041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3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14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7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375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316927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054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0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7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70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81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53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9435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19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42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1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648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985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432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5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6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710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85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5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95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2.png"/><Relationship Id="rId11" Type="http://schemas.microsoft.com/office/2007/relationships/hdphoto" Target="../media/hdphoto2.wdp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1.jpeg"/><Relationship Id="rId9" Type="http://schemas.openxmlformats.org/officeDocument/2006/relationships/image" Target="../media/image78.pn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2.png"/><Relationship Id="rId11" Type="http://schemas.openxmlformats.org/officeDocument/2006/relationships/image" Target="../media/image83.png"/><Relationship Id="rId5" Type="http://schemas.openxmlformats.org/officeDocument/2006/relationships/image" Target="../media/image75.png"/><Relationship Id="rId15" Type="http://schemas.openxmlformats.org/officeDocument/2006/relationships/image" Target="../media/image74.png"/><Relationship Id="rId10" Type="http://schemas.microsoft.com/office/2007/relationships/hdphoto" Target="../media/hdphoto3.wdp"/><Relationship Id="rId4" Type="http://schemas.openxmlformats.org/officeDocument/2006/relationships/image" Target="../media/image71.jpeg"/><Relationship Id="rId9" Type="http://schemas.openxmlformats.org/officeDocument/2006/relationships/image" Target="../media/image82.png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microsoft.com/office/2007/relationships/hdphoto" Target="../media/hdphoto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2.png"/><Relationship Id="rId11" Type="http://schemas.openxmlformats.org/officeDocument/2006/relationships/image" Target="../media/image85.png"/><Relationship Id="rId5" Type="http://schemas.openxmlformats.org/officeDocument/2006/relationships/image" Target="../media/image75.png"/><Relationship Id="rId15" Type="http://schemas.openxmlformats.org/officeDocument/2006/relationships/image" Target="../media/image74.png"/><Relationship Id="rId10" Type="http://schemas.microsoft.com/office/2007/relationships/hdphoto" Target="../media/hdphoto5.wdp"/><Relationship Id="rId4" Type="http://schemas.openxmlformats.org/officeDocument/2006/relationships/image" Target="../media/image71.jpeg"/><Relationship Id="rId9" Type="http://schemas.openxmlformats.org/officeDocument/2006/relationships/image" Target="../media/image84.png"/><Relationship Id="rId1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55: ĐỀ- XI- MÉT. MÉT. KI- LÔ- MÉT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3)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2252686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17"/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</a:t>
            </a:r>
          </a:p>
        </p:txBody>
      </p:sp>
      <p:pic>
        <p:nvPicPr>
          <p:cNvPr id="4532" name="Google Shape;4532;p17"/>
          <p:cNvPicPr preferRelativeResize="0"/>
          <p:nvPr/>
        </p:nvPicPr>
        <p:blipFill rotWithShape="1">
          <a:blip r:embed="rId3"/>
          <a:srcRect t="2038"/>
          <a:stretch>
            <a:fillRect/>
          </a:stretch>
        </p:blipFill>
        <p:spPr>
          <a:xfrm>
            <a:off x="1057983" y="900049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1296411" y="4173794"/>
            <a:ext cx="9599177" cy="2220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viết là km.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km = 1000 m; 1000 m = 1 km 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Từ một cột cây số đến cây cột cây số tiếp theo là dài 1 km.</a:t>
            </a: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0451" y="2762864"/>
            <a:ext cx="55257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HOẠT</a:t>
            </a:r>
            <a:r>
              <a:rPr kumimoji="0" lang="en-US" sz="66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ĐỘNG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83143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570588"/>
            <a:chOff x="1183343" y="1493800"/>
            <a:chExt cx="2633886" cy="570588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  Số ?</a:t>
              </a: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270684"/>
            <a:chOff x="1822189" y="2043406"/>
            <a:chExt cx="9180576" cy="3270684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km =               m 	                     m = 1 km.		</a:t>
                </a:r>
                <a:endParaRPr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441120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691349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Chọn câu trả lời thích hợp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Quãng đường từ nhà Mai đến trường dài khoảng:</a:t>
              </a: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dm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km </a:t>
              </a: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295488" y="2286670"/>
            <a:ext cx="1054769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1000</a:t>
            </a:r>
          </a:p>
        </p:txBody>
      </p:sp>
      <p:sp>
        <p:nvSpPr>
          <p:cNvPr id="4555" name="Google Shape;4555;p19"/>
          <p:cNvSpPr txBox="1"/>
          <p:nvPr/>
        </p:nvSpPr>
        <p:spPr>
          <a:xfrm>
            <a:off x="6555530" y="2286670"/>
            <a:ext cx="1044956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1000</a:t>
            </a:r>
          </a:p>
        </p:txBody>
      </p:sp>
      <p:sp>
        <p:nvSpPr>
          <p:cNvPr id="4556" name="Google Shape;4556;p19"/>
          <p:cNvSpPr/>
          <p:nvPr/>
        </p:nvSpPr>
        <p:spPr>
          <a:xfrm>
            <a:off x="7172293" y="4694876"/>
            <a:ext cx="715207" cy="7152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90219" y="343912"/>
            <a:ext cx="1630997" cy="570588"/>
            <a:chOff x="1183343" y="1493800"/>
            <a:chExt cx="1630997" cy="57058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90219" y="933156"/>
            <a:ext cx="8602035" cy="57785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      4 km + 3 km = 7 km	      25 km – 10 km = 15 km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2270700" y="1488916"/>
            <a:ext cx="10693773" cy="716350"/>
            <a:chOff x="3356585" y="996189"/>
            <a:chExt cx="10693773" cy="716350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3356585" y="996189"/>
              <a:ext cx="10693773" cy="716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8 km + 9 km =           km	32 km – 14 km =          km</a:t>
              </a:r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470275" y="1102156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9382518" y="1102155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569" name="Google Shape;4569;p20"/>
          <p:cNvSpPr txBox="1"/>
          <p:nvPr/>
        </p:nvSpPr>
        <p:spPr>
          <a:xfrm>
            <a:off x="4507009" y="165340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</a:t>
            </a:r>
          </a:p>
        </p:txBody>
      </p:sp>
      <p:sp>
        <p:nvSpPr>
          <p:cNvPr id="4570" name="Google Shape;4570;p20"/>
          <p:cNvSpPr txBox="1"/>
          <p:nvPr/>
        </p:nvSpPr>
        <p:spPr>
          <a:xfrm>
            <a:off x="8396469" y="164146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18</a:t>
            </a:r>
          </a:p>
        </p:txBody>
      </p:sp>
      <p:grpSp>
        <p:nvGrpSpPr>
          <p:cNvPr id="4571" name="Google Shape;4571;p20"/>
          <p:cNvGrpSpPr/>
          <p:nvPr/>
        </p:nvGrpSpPr>
        <p:grpSpPr>
          <a:xfrm>
            <a:off x="790219" y="2338305"/>
            <a:ext cx="10166566" cy="570588"/>
            <a:chOff x="1183343" y="1400495"/>
            <a:chExt cx="10166566" cy="570588"/>
          </a:xfrm>
        </p:grpSpPr>
        <p:sp>
          <p:nvSpPr>
            <p:cNvPr id="4572" name="Google Shape;4572;p20"/>
            <p:cNvSpPr/>
            <p:nvPr/>
          </p:nvSpPr>
          <p:spPr>
            <a:xfrm>
              <a:off x="1834335" y="1422279"/>
              <a:ext cx="9515574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Biết chiều dài đoạn đường bộ từ Hà Nội đến một số tỉnh như sau:</a:t>
              </a:r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aphicFrame>
        <p:nvGraphicFramePr>
          <p:cNvPr id="4574" name="Google Shape;4574;p20"/>
          <p:cNvGraphicFramePr/>
          <p:nvPr/>
        </p:nvGraphicFramePr>
        <p:xfrm>
          <a:off x="679865" y="3001495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Hà Nam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54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Thái Bình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106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Cao Bằng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240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Lạng Sơn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155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6117875" y="2862782"/>
            <a:ext cx="5228152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Trong các tỉnh trên, tỉnh nào xa Hà Nội nhất, tỉnh nào gần Hà Nội nhất? </a:t>
            </a:r>
          </a:p>
        </p:txBody>
      </p:sp>
      <p:sp>
        <p:nvSpPr>
          <p:cNvPr id="4576" name="Google Shape;4576;p20"/>
          <p:cNvSpPr txBox="1"/>
          <p:nvPr/>
        </p:nvSpPr>
        <p:spPr>
          <a:xfrm>
            <a:off x="6117875" y="3736862"/>
            <a:ext cx="4148893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Cao Bằng xa Hà Nội nhất.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Hà Nam gần Hà Nội nhất.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7" name="Google Shape;4577;p20"/>
          <p:cNvSpPr/>
          <p:nvPr/>
        </p:nvSpPr>
        <p:spPr>
          <a:xfrm>
            <a:off x="6117875" y="4627152"/>
            <a:ext cx="5228152" cy="132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Trong các tỉnh trên, đường bộ từ Hà Nội đến những tỉnh nào dài hơn 100 km?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8" name="Google Shape;4578;p20"/>
          <p:cNvSpPr txBox="1"/>
          <p:nvPr/>
        </p:nvSpPr>
        <p:spPr>
          <a:xfrm>
            <a:off x="7376066" y="5458149"/>
            <a:ext cx="3337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Hà Nội – Thái Bình;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9" name="Google Shape;4579;p20"/>
          <p:cNvSpPr txBox="1"/>
          <p:nvPr/>
        </p:nvSpPr>
        <p:spPr>
          <a:xfrm>
            <a:off x="6220181" y="5855719"/>
            <a:ext cx="24272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Cao Bằng;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80" name="Google Shape;4580;p20"/>
          <p:cNvSpPr txBox="1"/>
          <p:nvPr/>
        </p:nvSpPr>
        <p:spPr>
          <a:xfrm>
            <a:off x="8608962" y="5855718"/>
            <a:ext cx="24064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Lạng Sơn.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1"/>
          <p:cNvGrpSpPr/>
          <p:nvPr/>
        </p:nvGrpSpPr>
        <p:grpSpPr>
          <a:xfrm>
            <a:off x="790219" y="270033"/>
            <a:ext cx="10245210" cy="2010621"/>
            <a:chOff x="1183343" y="1254328"/>
            <a:chExt cx="10245210" cy="2010621"/>
          </a:xfrm>
        </p:grpSpPr>
        <p:sp>
          <p:nvSpPr>
            <p:cNvPr id="4587" name="Google Shape;4587;p21"/>
            <p:cNvSpPr/>
            <p:nvPr/>
          </p:nvSpPr>
          <p:spPr>
            <a:xfrm>
              <a:off x="1753930" y="1254328"/>
              <a:ext cx="9674623" cy="201062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Hành trình cóc lên Thiên Đình kiện Trời làm mưa cứu muôn lại được cho như sau: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 đi 28 km thì gặp cua. Cóc và cua đi thêm 36 km nữa thì gặp hổ và gấu. 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Cóc, cua, hổ và gấu đi thêm 46 km nữa thì gặp ong mật và cáo. Hỏi: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Cóc đi bao nhiêu ki-lô-mét thì gặp hổ và gấu?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Tính từ chỗ gặp cua, cóc đi bao nhiêu ki-lô-mét thì gặp ong mật và cáo?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4589" name="Google Shape;4589;p21"/>
          <p:cNvPicPr preferRelativeResize="0"/>
          <p:nvPr/>
        </p:nvPicPr>
        <p:blipFill rotWithShape="1">
          <a:blip r:embed="rId3"/>
          <a:srcRect b="20816"/>
          <a:stretch>
            <a:fillRect/>
          </a:stretch>
        </p:blipFill>
        <p:spPr>
          <a:xfrm>
            <a:off x="395570" y="3366370"/>
            <a:ext cx="5312469" cy="3093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90" name="Google Shape;4590;p21"/>
          <p:cNvSpPr txBox="1"/>
          <p:nvPr/>
        </p:nvSpPr>
        <p:spPr>
          <a:xfrm>
            <a:off x="4922729" y="2105290"/>
            <a:ext cx="6485394" cy="42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Cóc cần đi số ki- lô- mét để gặp hổ và gấu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28 + 36 = 64 (km)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Tính từ chỗ gặp cua, cóc đi số ki-lô-mét thì gặp ong mật và cáo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36 + 46 = 82 (km)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a)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64 km.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		   </a:t>
            </a: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82 km.</a:t>
            </a:r>
            <a:endParaRPr sz="23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-Ôn tập về đề- xi- mét. Mét. Ki-lô-mét.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56: Giới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thiệu tiền Việt Nam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.(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14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502919" y="231775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523998" y="206880"/>
              <a:ext cx="21258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693670" y="231774"/>
            <a:ext cx="773938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93670" y="1916430"/>
            <a:ext cx="680466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4867" y="4233545"/>
            <a:ext cx="3945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41m + 18m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4412" y="4170680"/>
            <a:ext cx="3606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82m + 8m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51dm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61dm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777" y="4347210"/>
            <a:ext cx="41154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44dm + 7dm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 tư ngày 23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Bài 55: Đề- xi- mét. Mét. Ki- lô- mét (tiết 3)</a:t>
            </a:r>
          </a:p>
        </p:txBody>
      </p:sp>
    </p:spTree>
    <p:extLst>
      <p:ext uri="{BB962C8B-B14F-4D97-AF65-F5344CB8AC3E}">
        <p14:creationId xmlns:p14="http://schemas.microsoft.com/office/powerpoint/2010/main" val="25807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120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Nhận biết đon vị ki-lô-mét và quan hệ giữa đơn vị đo ki-lô- mét và mét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Biết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chuyển đổi và ước lượng các số đo đơn giản theo độ dài của các đơn vị đo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giao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0452" y="2762864"/>
            <a:ext cx="5171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KHÁM PHÁ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665</Words>
  <Application>Microsoft Office PowerPoint</Application>
  <PresentationFormat>Widescreen</PresentationFormat>
  <Paragraphs>101</Paragraphs>
  <Slides>15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Cookie</vt:lpstr>
      <vt:lpstr>Calibri Light</vt:lpstr>
      <vt:lpstr>Arial-Rounded</vt:lpstr>
      <vt:lpstr>HP001 4 hàng</vt:lpstr>
      <vt:lpstr>Times New Roman</vt:lpstr>
      <vt:lpstr>UTM Cookies</vt:lpstr>
      <vt:lpstr>Calibri</vt:lpstr>
      <vt:lpstr>等线</vt:lpstr>
      <vt:lpstr>Arial</vt:lpstr>
      <vt:lpstr>Noto Sans Symbols</vt:lpstr>
      <vt:lpstr>Office Theme</vt:lpstr>
      <vt:lpstr>5_Office Theme</vt:lpstr>
      <vt:lpstr>6_Office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LENOVO</cp:lastModifiedBy>
  <cp:revision>7</cp:revision>
  <dcterms:created xsi:type="dcterms:W3CDTF">2021-08-04T02:58:00Z</dcterms:created>
  <dcterms:modified xsi:type="dcterms:W3CDTF">2022-03-23T02:14:42Z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70F7D3B2351147E4983AB7610E0EDD81</vt:lpwstr>
  </property>
</Properties>
</file>