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9" r:id="rId2"/>
    <p:sldMasterId id="2147483701" r:id="rId3"/>
    <p:sldMasterId id="2147483716" r:id="rId4"/>
  </p:sldMasterIdLst>
  <p:notesMasterIdLst>
    <p:notesMasterId r:id="rId17"/>
  </p:notesMasterIdLst>
  <p:sldIdLst>
    <p:sldId id="342" r:id="rId5"/>
    <p:sldId id="332" r:id="rId6"/>
    <p:sldId id="334" r:id="rId7"/>
    <p:sldId id="336" r:id="rId8"/>
    <p:sldId id="338" r:id="rId9"/>
    <p:sldId id="340" r:id="rId10"/>
    <p:sldId id="343" r:id="rId11"/>
    <p:sldId id="290" r:id="rId12"/>
    <p:sldId id="299" r:id="rId13"/>
    <p:sldId id="327" r:id="rId14"/>
    <p:sldId id="304" r:id="rId15"/>
    <p:sldId id="34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9A"/>
    <a:srgbClr val="DF3C7E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1" autoAdjust="0"/>
    <p:restoredTop sz="94308" autoAdjust="0"/>
  </p:normalViewPr>
  <p:slideViewPr>
    <p:cSldViewPr snapToGrid="0">
      <p:cViewPr varScale="1">
        <p:scale>
          <a:sx n="65" d="100"/>
          <a:sy n="65" d="100"/>
        </p:scale>
        <p:origin x="4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E8AA-52C3-4508-A74C-9B5F522296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25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0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04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3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80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79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19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994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22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19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22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45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11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61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36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02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9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52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750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57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823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9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00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77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26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87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9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593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5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81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8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2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45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36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4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350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89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92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6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2465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28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57: THỰC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HÀNH VÀ TRẢI NGHIỆM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ĐO ĐỘ DÀI</a:t>
            </a: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19482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1895" y="362082"/>
            <a:ext cx="10475494" cy="8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490"/>
          <p:cNvGraphicFramePr>
            <a:graphicFrameLocks noGrp="1"/>
          </p:cNvGraphicFramePr>
          <p:nvPr/>
        </p:nvGraphicFramePr>
        <p:xfrm>
          <a:off x="994611" y="1975445"/>
          <a:ext cx="9529010" cy="410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1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Yêu cầu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Ước lượng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Đo bằng thước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383">
                <a:tc>
                  <a:txBody>
                    <a:bodyPr/>
                    <a:lstStyle/>
                    <a:p>
                      <a:pPr marL="142875" indent="0"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Đo độ dài cạnh bàn học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637">
                <a:tc>
                  <a:txBody>
                    <a:bodyPr/>
                    <a:lstStyle/>
                    <a:p>
                      <a:pPr marL="142875" indent="0"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Đo chiều cao ghế học sinh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575">
                <a:tc>
                  <a:txBody>
                    <a:bodyPr/>
                    <a:lstStyle/>
                    <a:p>
                      <a:pPr marL="142875" indent="0"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Đo bề rộng cửa sổ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028514" y="1364907"/>
            <a:ext cx="5473980" cy="4464743"/>
            <a:chOff x="4028514" y="1364907"/>
            <a:chExt cx="5473980" cy="4464743"/>
          </a:xfrm>
        </p:grpSpPr>
        <p:sp>
          <p:nvSpPr>
            <p:cNvPr id="4" name="TextBox 3"/>
            <p:cNvSpPr txBox="1"/>
            <p:nvPr/>
          </p:nvSpPr>
          <p:spPr>
            <a:xfrm>
              <a:off x="4028514" y="1364907"/>
              <a:ext cx="3461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UTM Cooper Black" panose="02040603050506020204" pitchFamily="18" charset="0"/>
                </a:rPr>
                <a:t>PHIẾU THỰC HÀNH 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471407" y="313407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471405" y="408117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471405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853659" y="313407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853657" y="4129296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853657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2239844"/>
            <a:chOff x="1183343" y="1395558"/>
            <a:chExt cx="10469035" cy="2239844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22398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a) Chuẩn bị ở nhà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/>
                <a:t>Tìm hiểu xem quãng đường từ nhà em đến trường dài khoảng bao nhiêu ki – lô – mét?</a:t>
              </a:r>
            </a:p>
            <a:p>
              <a:pPr>
                <a:lnSpc>
                  <a:spcPct val="150000"/>
                </a:lnSpc>
              </a:pPr>
              <a:endParaRPr lang="en-US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97724" y="2281784"/>
            <a:ext cx="8414483" cy="614477"/>
          </a:xfrm>
          <a:prstGeom prst="rect">
            <a:avLst/>
          </a:prstGeom>
          <a:solidFill>
            <a:srgbClr val="FFF79A"/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r>
              <a:rPr lang="en-US" sz="2400" dirty="0" err="1"/>
              <a:t>Mẫu</a:t>
            </a:r>
            <a:r>
              <a:rPr lang="en-US" sz="2400" dirty="0"/>
              <a:t>: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Mai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2 km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9803" y="3243494"/>
            <a:ext cx="9412393" cy="178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7" y="3657618"/>
            <a:ext cx="3697705" cy="27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Luyện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69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309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8604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309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 là đơn vị đo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 dài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5308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68m - 16m =.... m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16dm + 13dm = ?dm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28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57: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Thực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hành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đo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dài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0963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5651" y="2998839"/>
            <a:ext cx="675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/>
              <a:t>HOẠT ĐỘNG</a:t>
            </a:r>
            <a:endParaRPr lang="en-US" sz="7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>
            <a:fillRect/>
          </a:stretch>
        </p:blipFill>
        <p:spPr>
          <a:xfrm>
            <a:off x="1584696" y="1438175"/>
            <a:ext cx="9269857" cy="49786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49275" y="145611"/>
            <a:ext cx="7887978" cy="1278267"/>
            <a:chOff x="2749275" y="145611"/>
            <a:chExt cx="7887978" cy="1278267"/>
          </a:xfrm>
        </p:grpSpPr>
        <p:grpSp>
          <p:nvGrpSpPr>
            <p:cNvPr id="4" name="Group 3"/>
            <p:cNvGrpSpPr/>
            <p:nvPr/>
          </p:nvGrpSpPr>
          <p:grpSpPr>
            <a:xfrm>
              <a:off x="2749275" y="145611"/>
              <a:ext cx="7887978" cy="700417"/>
              <a:chOff x="2957822" y="487895"/>
              <a:chExt cx="7887978" cy="70041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4092531" y="607865"/>
                <a:ext cx="923301" cy="523220"/>
              </a:xfrm>
              <a:prstGeom prst="roundRect">
                <a:avLst/>
              </a:prstGeom>
              <a:solidFill>
                <a:srgbClr val="FFC000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2957822" y="487895"/>
                <a:ext cx="7887978" cy="700417"/>
                <a:chOff x="1183343" y="1334475"/>
                <a:chExt cx="7887978" cy="700417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1820069" y="1334475"/>
                  <a:ext cx="7251252" cy="65877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lnSpc>
                      <a:spcPct val="150000"/>
                    </a:lnSpc>
                    <a:buAutoNum type="alphaLcParenR"/>
                  </a:pPr>
                  <a:r>
                    <a:rPr lang="en-US" sz="2800" dirty="0" err="1"/>
                    <a:t>Số</a:t>
                  </a:r>
                  <a:r>
                    <a:rPr lang="en-US" sz="2800" dirty="0"/>
                    <a:t> ?</a:t>
                  </a: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183343" y="1464304"/>
                  <a:ext cx="570588" cy="570588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/>
                    <a:t>1</a:t>
                  </a:r>
                </a:p>
              </p:txBody>
            </p:sp>
          </p:grpSp>
        </p:grpSp>
        <p:sp>
          <p:nvSpPr>
            <p:cNvPr id="5" name="Rectangle 4"/>
            <p:cNvSpPr/>
            <p:nvPr/>
          </p:nvSpPr>
          <p:spPr>
            <a:xfrm>
              <a:off x="2749275" y="846028"/>
              <a:ext cx="5625258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400" dirty="0" err="1">
                  <a:solidFill>
                    <a:prstClr val="black"/>
                  </a:solidFill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đo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bằng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thước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kẻ</a:t>
              </a:r>
              <a:r>
                <a:rPr lang="en-US" sz="2400" dirty="0">
                  <a:solidFill>
                    <a:prstClr val="black"/>
                  </a:solidFill>
                </a:rPr>
                <a:t> 2 dm.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54230" y="2460365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88231" y="3008483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4147" y="5629719"/>
            <a:ext cx="526106" cy="507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 8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351</Words>
  <Application>Microsoft Office PowerPoint</Application>
  <PresentationFormat>Widescreen</PresentationFormat>
  <Paragraphs>71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宋体</vt:lpstr>
      <vt:lpstr>#9Slide03 Arima Madurai Medium</vt:lpstr>
      <vt:lpstr>Arial</vt:lpstr>
      <vt:lpstr>Arial-Rounded</vt:lpstr>
      <vt:lpstr>Calibri</vt:lpstr>
      <vt:lpstr>等线</vt:lpstr>
      <vt:lpstr>HP001 4 hàng</vt:lpstr>
      <vt:lpstr>MercuriusScript</vt:lpstr>
      <vt:lpstr>SVN-Whimsy</vt:lpstr>
      <vt:lpstr>Times New Roman</vt:lpstr>
      <vt:lpstr>Utm AVO</vt:lpstr>
      <vt:lpstr>UTM Cookies</vt:lpstr>
      <vt:lpstr>UTM Cooper Black</vt:lpstr>
      <vt:lpstr>思源黑体 CN Bold</vt:lpstr>
      <vt:lpstr>Office Theme</vt:lpstr>
      <vt:lpstr>6_Office Theme</vt:lpstr>
      <vt:lpstr>第一PPT，www.1ppt.com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281</cp:revision>
  <dcterms:created xsi:type="dcterms:W3CDTF">2021-06-02T01:34:00Z</dcterms:created>
  <dcterms:modified xsi:type="dcterms:W3CDTF">2022-03-23T09:17:10Z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11C3971E3CBF4CF7A57D7851BE38346C</vt:lpwstr>
  </property>
</Properties>
</file>