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image12.jp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7" r:id="rId2"/>
    <p:sldMasterId id="2147483709" r:id="rId3"/>
    <p:sldMasterId id="2147483769" r:id="rId4"/>
  </p:sldMasterIdLst>
  <p:notesMasterIdLst>
    <p:notesMasterId r:id="rId22"/>
  </p:notesMasterIdLst>
  <p:sldIdLst>
    <p:sldId id="265" r:id="rId5"/>
    <p:sldId id="2007577119" r:id="rId6"/>
    <p:sldId id="273" r:id="rId7"/>
    <p:sldId id="2007577120" r:id="rId8"/>
    <p:sldId id="262" r:id="rId9"/>
    <p:sldId id="279" r:id="rId10"/>
    <p:sldId id="2007577121" r:id="rId11"/>
    <p:sldId id="280" r:id="rId12"/>
    <p:sldId id="281" r:id="rId13"/>
    <p:sldId id="2007577126" r:id="rId14"/>
    <p:sldId id="269" r:id="rId15"/>
    <p:sldId id="2007577125" r:id="rId16"/>
    <p:sldId id="259" r:id="rId17"/>
    <p:sldId id="2007577124" r:id="rId18"/>
    <p:sldId id="2007577095" r:id="rId19"/>
    <p:sldId id="2007577115" r:id="rId20"/>
    <p:sldId id="200757712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F9061-A35D-46B7-B637-3BD8E32F4EBD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C5B1B-5542-44F1-9EC5-FEF3A0AEF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7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04AFD-CBB6-49B9-97BF-B7ECE65EE1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656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31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7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34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14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121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236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29207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659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831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275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157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808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448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7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2909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070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006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8224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116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789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043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785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291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805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44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088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265663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30399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86056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232777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685012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192607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372668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007981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715509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042832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696081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82343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01780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811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50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86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887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29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14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2022/4/1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3022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2022/4/1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235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791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18" Type="http://schemas.openxmlformats.org/officeDocument/2006/relationships/image" Target="../media/image20.png"/><Relationship Id="rId26" Type="http://schemas.openxmlformats.org/officeDocument/2006/relationships/slide" Target="slide5.xml"/><Relationship Id="rId3" Type="http://schemas.openxmlformats.org/officeDocument/2006/relationships/audio" Target="../media/audio2.wav"/><Relationship Id="rId21" Type="http://schemas.openxmlformats.org/officeDocument/2006/relationships/image" Target="../media/image32.png"/><Relationship Id="rId7" Type="http://schemas.openxmlformats.org/officeDocument/2006/relationships/image" Target="../media/image27.png"/><Relationship Id="rId12" Type="http://schemas.openxmlformats.org/officeDocument/2006/relationships/image" Target="../media/image17.png"/><Relationship Id="rId17" Type="http://schemas.openxmlformats.org/officeDocument/2006/relationships/slide" Target="slide8.xml"/><Relationship Id="rId25" Type="http://schemas.openxmlformats.org/officeDocument/2006/relationships/image" Target="../media/image24.png"/><Relationship Id="rId2" Type="http://schemas.openxmlformats.org/officeDocument/2006/relationships/audio" Target="../media/audio1.wav"/><Relationship Id="rId16" Type="http://schemas.openxmlformats.org/officeDocument/2006/relationships/slide" Target="slide6.xml"/><Relationship Id="rId20" Type="http://schemas.openxmlformats.org/officeDocument/2006/relationships/image" Target="../media/image31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24" Type="http://schemas.openxmlformats.org/officeDocument/2006/relationships/image" Target="../media/image23.png"/><Relationship Id="rId5" Type="http://schemas.openxmlformats.org/officeDocument/2006/relationships/image" Target="../media/image14.png"/><Relationship Id="rId15" Type="http://schemas.openxmlformats.org/officeDocument/2006/relationships/slide" Target="slide7.xml"/><Relationship Id="rId23" Type="http://schemas.openxmlformats.org/officeDocument/2006/relationships/image" Target="../media/image22.png"/><Relationship Id="rId28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0.png"/><Relationship Id="rId4" Type="http://schemas.openxmlformats.org/officeDocument/2006/relationships/image" Target="../media/image13.jpeg"/><Relationship Id="rId9" Type="http://schemas.openxmlformats.org/officeDocument/2006/relationships/image" Target="../media/image16.png"/><Relationship Id="rId14" Type="http://schemas.openxmlformats.org/officeDocument/2006/relationships/image" Target="../media/image19.png"/><Relationship Id="rId22" Type="http://schemas.openxmlformats.org/officeDocument/2006/relationships/image" Target="../media/image21.png"/><Relationship Id="rId27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audio" Target="../media/audio3.wav"/><Relationship Id="rId7" Type="http://schemas.openxmlformats.org/officeDocument/2006/relationships/image" Target="../media/image3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5.png"/><Relationship Id="rId5" Type="http://schemas.openxmlformats.org/officeDocument/2006/relationships/slide" Target="slide4.xml"/><Relationship Id="rId4" Type="http://schemas.openxmlformats.org/officeDocument/2006/relationships/image" Target="../media/image13.jpe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audio" Target="../media/audio3.wav"/><Relationship Id="rId7" Type="http://schemas.openxmlformats.org/officeDocument/2006/relationships/image" Target="../media/image3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5.png"/><Relationship Id="rId5" Type="http://schemas.openxmlformats.org/officeDocument/2006/relationships/slide" Target="slide4.xml"/><Relationship Id="rId4" Type="http://schemas.openxmlformats.org/officeDocument/2006/relationships/image" Target="../media/image13.jpe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audio" Target="../media/audio3.wav"/><Relationship Id="rId7" Type="http://schemas.openxmlformats.org/officeDocument/2006/relationships/image" Target="../media/image3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5.png"/><Relationship Id="rId5" Type="http://schemas.openxmlformats.org/officeDocument/2006/relationships/slide" Target="slide4.xml"/><Relationship Id="rId10" Type="http://schemas.openxmlformats.org/officeDocument/2006/relationships/image" Target="../media/image39.png"/><Relationship Id="rId4" Type="http://schemas.openxmlformats.org/officeDocument/2006/relationships/image" Target="../media/image13.jpe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audio" Target="../media/audio3.wav"/><Relationship Id="rId7" Type="http://schemas.openxmlformats.org/officeDocument/2006/relationships/image" Target="../media/image3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5.png"/><Relationship Id="rId5" Type="http://schemas.openxmlformats.org/officeDocument/2006/relationships/slide" Target="slide4.xml"/><Relationship Id="rId10" Type="http://schemas.openxmlformats.org/officeDocument/2006/relationships/image" Target="../media/image41.png"/><Relationship Id="rId4" Type="http://schemas.openxmlformats.org/officeDocument/2006/relationships/image" Target="../media/image13.jpe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audio" Target="../media/audio3.wav"/><Relationship Id="rId7" Type="http://schemas.openxmlformats.org/officeDocument/2006/relationships/image" Target="../media/image3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5.png"/><Relationship Id="rId5" Type="http://schemas.openxmlformats.org/officeDocument/2006/relationships/slide" Target="slide4.xml"/><Relationship Id="rId10" Type="http://schemas.openxmlformats.org/officeDocument/2006/relationships/image" Target="../media/image39.png"/><Relationship Id="rId4" Type="http://schemas.openxmlformats.org/officeDocument/2006/relationships/image" Target="../media/image13.jpe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D567BF7-A602-4C51-9B66-F80B16900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7284"/>
            <a:ext cx="12192000" cy="68580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400635" y="288816"/>
            <a:ext cx="1896259" cy="310725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F279F1D-AD08-4B45-B1EB-44BB66A162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3083">
            <a:off x="28732" y="4290461"/>
            <a:ext cx="2640061" cy="2640061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AE063398-5BD6-46EC-B6DE-F01069B1C1D5}"/>
              </a:ext>
            </a:extLst>
          </p:cNvPr>
          <p:cNvGrpSpPr/>
          <p:nvPr/>
        </p:nvGrpSpPr>
        <p:grpSpPr>
          <a:xfrm flipH="1">
            <a:off x="6609463" y="3864085"/>
            <a:ext cx="428938" cy="581283"/>
            <a:chOff x="925824" y="1554141"/>
            <a:chExt cx="428938" cy="581283"/>
          </a:xfrm>
          <a:solidFill>
            <a:srgbClr val="FFC00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4" name="流程图: 合并 13">
              <a:extLst>
                <a:ext uri="{FF2B5EF4-FFF2-40B4-BE49-F238E27FC236}">
                  <a16:creationId xmlns:a16="http://schemas.microsoft.com/office/drawing/2014/main" id="{52DAC12D-262D-49C2-B454-377E16788656}"/>
                </a:ext>
              </a:extLst>
            </p:cNvPr>
            <p:cNvSpPr/>
            <p:nvPr/>
          </p:nvSpPr>
          <p:spPr>
            <a:xfrm rot="1419225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流程图: 合并 14">
              <a:extLst>
                <a:ext uri="{FF2B5EF4-FFF2-40B4-BE49-F238E27FC236}">
                  <a16:creationId xmlns:a16="http://schemas.microsoft.com/office/drawing/2014/main" id="{E9CCE040-4F3E-47C2-B3D7-311F2536A62F}"/>
                </a:ext>
              </a:extLst>
            </p:cNvPr>
            <p:cNvSpPr/>
            <p:nvPr/>
          </p:nvSpPr>
          <p:spPr>
            <a:xfrm rot="12037197">
              <a:off x="1145952" y="1726496"/>
              <a:ext cx="199771" cy="40892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0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399570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D589C7-DD1A-4525-BAD1-9FB4BE936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2793" y="4580383"/>
            <a:ext cx="2151659" cy="917171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14D869F-C518-4B69-80FF-3B2D3F77D7DF}"/>
              </a:ext>
            </a:extLst>
          </p:cNvPr>
          <p:cNvSpPr/>
          <p:nvPr/>
        </p:nvSpPr>
        <p:spPr>
          <a:xfrm>
            <a:off x="2054510" y="1823891"/>
            <a:ext cx="3543300" cy="628650"/>
          </a:xfrm>
          <a:prstGeom prst="roundRect">
            <a:avLst/>
          </a:prstGeom>
          <a:ln w="3810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hội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C1B08B-D610-4214-A099-1912284473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424" y="2900581"/>
            <a:ext cx="7760881" cy="18533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A74411-0509-4E74-9C13-9E5C04001C01}"/>
              </a:ext>
            </a:extLst>
          </p:cNvPr>
          <p:cNvSpPr txBox="1"/>
          <p:nvPr/>
        </p:nvSpPr>
        <p:spPr>
          <a:xfrm>
            <a:off x="1765501" y="352755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453238A-9BF0-4DF5-B1E9-AA055A83A7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2" y="19869"/>
            <a:ext cx="1433052" cy="143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78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6B3E48-1021-4478-8A16-4D84619D17C3}"/>
              </a:ext>
            </a:extLst>
          </p:cNvPr>
          <p:cNvSpPr txBox="1"/>
          <p:nvPr/>
        </p:nvSpPr>
        <p:spPr>
          <a:xfrm>
            <a:off x="1533974" y="1982450"/>
            <a:ext cx="91240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HOẠT ĐỘNG 1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59673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6930" y="3429000"/>
            <a:ext cx="6297952" cy="34533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823" y="542260"/>
            <a:ext cx="6773041" cy="35398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D41E02-059B-4702-B264-31ACD3D34630}"/>
              </a:ext>
            </a:extLst>
          </p:cNvPr>
          <p:cNvSpPr txBox="1"/>
          <p:nvPr/>
        </p:nvSpPr>
        <p:spPr>
          <a:xfrm>
            <a:off x="4476307" y="1509823"/>
            <a:ext cx="5380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/>
              <a:t>Vẽ</a:t>
            </a:r>
            <a:r>
              <a:rPr lang="en-US" sz="3200" b="1" dirty="0"/>
              <a:t> </a:t>
            </a:r>
            <a:r>
              <a:rPr lang="en-US" sz="3200" b="1" dirty="0" err="1"/>
              <a:t>sơ</a:t>
            </a:r>
            <a:r>
              <a:rPr lang="en-US" sz="3200" b="1" dirty="0"/>
              <a:t> </a:t>
            </a:r>
            <a:r>
              <a:rPr lang="en-US" sz="3200" b="1" dirty="0" err="1"/>
              <a:t>đồ</a:t>
            </a:r>
            <a:r>
              <a:rPr lang="en-US" sz="3200" b="1" dirty="0"/>
              <a:t> </a:t>
            </a:r>
            <a:r>
              <a:rPr lang="en-US" sz="3200" b="1" dirty="0" err="1"/>
              <a:t>hoặc</a:t>
            </a:r>
            <a:r>
              <a:rPr lang="en-US" sz="3200" b="1" dirty="0"/>
              <a:t> </a:t>
            </a:r>
            <a:r>
              <a:rPr lang="en-US" sz="3200" b="1" dirty="0" err="1"/>
              <a:t>nói</a:t>
            </a:r>
            <a:r>
              <a:rPr lang="en-US" sz="3200" b="1" dirty="0"/>
              <a:t> </a:t>
            </a:r>
            <a:r>
              <a:rPr lang="en-US" sz="3200" b="1" dirty="0" err="1"/>
              <a:t>về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cơ</a:t>
            </a:r>
            <a:r>
              <a:rPr lang="en-US" sz="3200" b="1" dirty="0"/>
              <a:t> </a:t>
            </a:r>
            <a:r>
              <a:rPr lang="en-US" sz="3200" b="1" dirty="0" err="1"/>
              <a:t>quan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cơ</a:t>
            </a:r>
            <a:r>
              <a:rPr lang="en-US" sz="3200" b="1" dirty="0"/>
              <a:t> </a:t>
            </a:r>
            <a:r>
              <a:rPr lang="en-US" sz="3200" b="1" dirty="0" err="1"/>
              <a:t>thể</a:t>
            </a:r>
            <a:r>
              <a:rPr lang="en-US" sz="3200" b="1" dirty="0"/>
              <a:t> </a:t>
            </a:r>
            <a:r>
              <a:rPr lang="en-US" sz="3200" b="1" dirty="0" err="1"/>
              <a:t>mà</a:t>
            </a:r>
            <a:r>
              <a:rPr lang="en-US" sz="3200" b="1" dirty="0"/>
              <a:t> </a:t>
            </a:r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đã</a:t>
            </a:r>
            <a:r>
              <a:rPr lang="en-US" sz="3200" b="1" dirty="0"/>
              <a:t> </a:t>
            </a:r>
            <a:r>
              <a:rPr lang="en-US" sz="3200" b="1" dirty="0" err="1"/>
              <a:t>học</a:t>
            </a:r>
            <a:endParaRPr lang="en-US" sz="3200" b="1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66A96C-959A-4510-83FF-5929DC9B8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18" y="334855"/>
            <a:ext cx="5372834" cy="5886450"/>
          </a:xfrm>
          <a:prstGeom prst="roundRect">
            <a:avLst>
              <a:gd name="adj" fmla="val 1062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E9152E-0760-4FFB-A252-F79D86ABAD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4855"/>
            <a:ext cx="5372834" cy="5886450"/>
          </a:xfrm>
          <a:prstGeom prst="roundRect">
            <a:avLst>
              <a:gd name="adj" fmla="val 980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34946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751505" y="1412023"/>
            <a:ext cx="5572126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8FF510-DF75-42E7-9733-4C75E589D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0844" y="1148316"/>
            <a:ext cx="8897755" cy="53465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323" y="1148316"/>
            <a:ext cx="2558387" cy="435518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972537" y="661204"/>
            <a:ext cx="1666407" cy="1305039"/>
          </a:xfrm>
          <a:prstGeom prst="rect">
            <a:avLst/>
          </a:prstGeom>
        </p:spPr>
      </p:pic>
      <p:sp>
        <p:nvSpPr>
          <p:cNvPr id="11" name="文本框 8">
            <a:extLst>
              <a:ext uri="{FF2B5EF4-FFF2-40B4-BE49-F238E27FC236}">
                <a16:creationId xmlns:a16="http://schemas.microsoft.com/office/drawing/2014/main" id="{D2C68BF5-881F-4556-8179-654D107B4344}"/>
              </a:ext>
            </a:extLst>
          </p:cNvPr>
          <p:cNvSpPr txBox="1"/>
          <p:nvPr/>
        </p:nvSpPr>
        <p:spPr>
          <a:xfrm>
            <a:off x="2160882" y="459268"/>
            <a:ext cx="8199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2. Chia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sẻ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về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cách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chăm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sóc</a:t>
            </a:r>
            <a:r>
              <a:rPr lang="en-US" altLang="zh-CN" sz="3200" b="1" dirty="0">
                <a:solidFill>
                  <a:srgbClr val="1EAEAA"/>
                </a:solidFill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1EAEAA"/>
                </a:solidFill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bảo</a:t>
            </a:r>
            <a:r>
              <a:rPr lang="en-US" altLang="zh-CN" sz="3200" b="1" dirty="0">
                <a:solidFill>
                  <a:srgbClr val="1EAEAA"/>
                </a:solidFill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1EAEAA"/>
                </a:solidFill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vệ</a:t>
            </a:r>
            <a:r>
              <a:rPr lang="en-US" altLang="zh-CN" sz="3200" b="1" dirty="0">
                <a:solidFill>
                  <a:srgbClr val="1EAEAA"/>
                </a:solidFill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1EAEAA"/>
                </a:solidFill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cơ</a:t>
            </a:r>
            <a:r>
              <a:rPr lang="en-US" altLang="zh-CN" sz="3200" b="1" dirty="0">
                <a:solidFill>
                  <a:srgbClr val="1EAEAA"/>
                </a:solidFill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1EAEAA"/>
                </a:solidFill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quan</a:t>
            </a:r>
            <a:r>
              <a:rPr lang="en-US" altLang="zh-CN" sz="3200" b="1" dirty="0">
                <a:solidFill>
                  <a:srgbClr val="1EAEAA"/>
                </a:solidFill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1EAEAA"/>
                </a:solidFill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đó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+mj-lt"/>
              <a:ea typeface="黑体" panose="02010609060101010101" pitchFamily="49" charset="-122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20940" y="833816"/>
            <a:ext cx="10750119" cy="2279750"/>
            <a:chOff x="3667539" y="1406276"/>
            <a:chExt cx="7873133" cy="47006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3667539" y="1406276"/>
              <a:ext cx="7873133" cy="4700600"/>
              <a:chOff x="3975495" y="1481728"/>
              <a:chExt cx="7615972" cy="4202924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3975495" y="1481728"/>
                <a:ext cx="7578774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3975496" y="1551563"/>
                <a:ext cx="7615971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667539" y="2188488"/>
              <a:ext cx="7715646" cy="3144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Các cách chăm sóc, bảo vệ cơ quan hô hấp chúng ta cần: 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hít thở không khí trong lành, dọn vệ sinh nơi mình sinh sống, xúc miệng bằng nước muối loãng, vệ sinh mũi.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BC0A095-E7D1-4171-8485-8711AE1461E4}"/>
              </a:ext>
            </a:extLst>
          </p:cNvPr>
          <p:cNvGrpSpPr/>
          <p:nvPr/>
        </p:nvGrpSpPr>
        <p:grpSpPr>
          <a:xfrm>
            <a:off x="871860" y="3550383"/>
            <a:ext cx="10750119" cy="2279750"/>
            <a:chOff x="3667539" y="1406276"/>
            <a:chExt cx="7873133" cy="470060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47A6CBE-7607-423B-A598-A1DD40728047}"/>
                </a:ext>
              </a:extLst>
            </p:cNvPr>
            <p:cNvGrpSpPr/>
            <p:nvPr/>
          </p:nvGrpSpPr>
          <p:grpSpPr>
            <a:xfrm>
              <a:off x="3667539" y="1406276"/>
              <a:ext cx="7873133" cy="4700600"/>
              <a:chOff x="3975495" y="1481728"/>
              <a:chExt cx="7615972" cy="4202924"/>
            </a:xfrm>
          </p:grpSpPr>
          <p:sp>
            <p:nvSpPr>
              <p:cNvPr id="16" name="Rectangle: Diagonal Corners Rounded 4">
                <a:extLst>
                  <a:ext uri="{FF2B5EF4-FFF2-40B4-BE49-F238E27FC236}">
                    <a16:creationId xmlns:a16="http://schemas.microsoft.com/office/drawing/2014/main" id="{5A694DDC-0F8B-48A4-AECA-24F87C689BB3}"/>
                  </a:ext>
                </a:extLst>
              </p:cNvPr>
              <p:cNvSpPr/>
              <p:nvPr/>
            </p:nvSpPr>
            <p:spPr>
              <a:xfrm flipH="1">
                <a:off x="3975495" y="1481728"/>
                <a:ext cx="7578774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Rectangle: Diagonal Corners Rounded 30">
                <a:extLst>
                  <a:ext uri="{FF2B5EF4-FFF2-40B4-BE49-F238E27FC236}">
                    <a16:creationId xmlns:a16="http://schemas.microsoft.com/office/drawing/2014/main" id="{D3F3F102-65C9-473D-B7AF-81834FB178EE}"/>
                  </a:ext>
                </a:extLst>
              </p:cNvPr>
              <p:cNvSpPr/>
              <p:nvPr/>
            </p:nvSpPr>
            <p:spPr>
              <a:xfrm flipH="1">
                <a:off x="3975496" y="1551563"/>
                <a:ext cx="7615971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8C234F2-AC39-4D53-A86B-15BAA74FC0C4}"/>
                </a:ext>
              </a:extLst>
            </p:cNvPr>
            <p:cNvSpPr txBox="1"/>
            <p:nvPr/>
          </p:nvSpPr>
          <p:spPr>
            <a:xfrm>
              <a:off x="3667539" y="2188488"/>
              <a:ext cx="7715646" cy="3144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Để chăm sóc, bảo vệ cơ quan bài tiết nước tiểu, chúng ta cần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: thường xuyên tắm rửa sạch sẽ, thay quần áo hằng ngày, uống đủ nước, không ăn mặn và không nhịn tiểu.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155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731489" y="2222205"/>
            <a:ext cx="6129390" cy="4253023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83" y="2834976"/>
            <a:ext cx="4934326" cy="39444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D9075F-02C5-4671-B237-689BA5CF6A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3544" y="2326264"/>
            <a:ext cx="5747440" cy="3904966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21" y="1656106"/>
            <a:ext cx="2061034" cy="20610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EF1025-7F32-44AF-B2BC-C56D8C11CDA6}"/>
              </a:ext>
            </a:extLst>
          </p:cNvPr>
          <p:cNvSpPr txBox="1"/>
          <p:nvPr/>
        </p:nvSpPr>
        <p:spPr>
          <a:xfrm>
            <a:off x="2436320" y="203162"/>
            <a:ext cx="78666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 err="1"/>
              <a:t>Đặt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ngực</a:t>
            </a:r>
            <a:r>
              <a:rPr lang="en-US" sz="2800" dirty="0"/>
              <a:t>,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dõi</a:t>
            </a:r>
            <a:r>
              <a:rPr lang="en-US" sz="2800" dirty="0"/>
              <a:t> </a:t>
            </a:r>
            <a:r>
              <a:rPr lang="en-US" sz="2800" dirty="0" err="1"/>
              <a:t>nhịp</a:t>
            </a:r>
            <a:r>
              <a:rPr lang="en-US" sz="2800" dirty="0"/>
              <a:t> </a:t>
            </a:r>
            <a:r>
              <a:rPr lang="en-US" sz="2800" dirty="0" err="1"/>
              <a:t>thở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1 </a:t>
            </a:r>
            <a:r>
              <a:rPr lang="en-US" sz="2800" dirty="0" err="1"/>
              <a:t>phút</a:t>
            </a:r>
            <a:endParaRPr lang="en-US" sz="2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chạy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nhảy</a:t>
            </a:r>
            <a:r>
              <a:rPr lang="en-US" sz="2800" dirty="0"/>
              <a:t> </a:t>
            </a:r>
            <a:r>
              <a:rPr lang="en-US" sz="2800" dirty="0" err="1"/>
              <a:t>tại</a:t>
            </a:r>
            <a:r>
              <a:rPr lang="en-US" sz="2800" dirty="0"/>
              <a:t> </a:t>
            </a:r>
            <a:r>
              <a:rPr lang="en-US" sz="2800" dirty="0" err="1"/>
              <a:t>chỗ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1 </a:t>
            </a:r>
            <a:r>
              <a:rPr lang="en-US" sz="2800" dirty="0" err="1"/>
              <a:t>phút</a:t>
            </a:r>
            <a:r>
              <a:rPr lang="en-US" sz="2800" dirty="0"/>
              <a:t>,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dõi</a:t>
            </a:r>
            <a:r>
              <a:rPr lang="en-US" sz="2800" dirty="0"/>
              <a:t> </a:t>
            </a:r>
            <a:r>
              <a:rPr lang="en-US" sz="2800" dirty="0" err="1"/>
              <a:t>nhịp</a:t>
            </a:r>
            <a:r>
              <a:rPr lang="en-US" sz="2800" dirty="0"/>
              <a:t> </a:t>
            </a:r>
            <a:r>
              <a:rPr lang="en-US" sz="2800" dirty="0" err="1"/>
              <a:t>thở</a:t>
            </a:r>
            <a:endParaRPr lang="en-US" sz="28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910542" y="1499192"/>
            <a:ext cx="6737685" cy="3381152"/>
            <a:chOff x="4186989" y="264131"/>
            <a:chExt cx="6737685" cy="6139643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264131"/>
              <a:ext cx="6737685" cy="6139643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048" y="992821"/>
            <a:ext cx="2061034" cy="2061034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3A1A751D-7D16-4BD3-8629-962A6963F11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89" y="2106989"/>
            <a:ext cx="3578860" cy="394144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9EEADE5-C7B5-42C1-9A13-B6EA3B041F16}"/>
              </a:ext>
            </a:extLst>
          </p:cNvPr>
          <p:cNvSpPr txBox="1"/>
          <p:nvPr/>
        </p:nvSpPr>
        <p:spPr>
          <a:xfrm>
            <a:off x="4362672" y="2269672"/>
            <a:ext cx="562009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Cho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nhịp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thở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thay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đổi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vận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vận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phối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764073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5E5968-5D9E-4393-8A72-1A8BDB0C5B18}"/>
              </a:ext>
            </a:extLst>
          </p:cNvPr>
          <p:cNvSpPr txBox="1"/>
          <p:nvPr/>
        </p:nvSpPr>
        <p:spPr>
          <a:xfrm>
            <a:off x="1387021" y="2419816"/>
            <a:ext cx="94179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TIẾT</a:t>
            </a:r>
            <a:r>
              <a:rPr kumimoji="0" lang="en-US" altLang="zh-CN" sz="72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HỌC KẾT THÚC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9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E3FD77DB-7BFD-49E1-9908-DD1DA24EA8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4471" y="7073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29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23CBCF-60E0-4765-BF84-C975F6117D1D}"/>
              </a:ext>
            </a:extLst>
          </p:cNvPr>
          <p:cNvSpPr txBox="1"/>
          <p:nvPr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94756083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5433832" y="634647"/>
            <a:ext cx="1492184" cy="304443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6570" y="3450493"/>
            <a:ext cx="1280420" cy="6317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2552" y="3929126"/>
            <a:ext cx="833674" cy="42780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4243" y="2217965"/>
            <a:ext cx="2511770" cy="3346994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7961" y="5214838"/>
            <a:ext cx="1542143" cy="5261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0404" y="457163"/>
            <a:ext cx="2773920" cy="3889585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766" y="1176334"/>
            <a:ext cx="3069387" cy="42248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4791" y="3698965"/>
            <a:ext cx="1731414" cy="327993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34879" y="4160136"/>
            <a:ext cx="2865368" cy="2883658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834" y="6484620"/>
            <a:ext cx="1372078" cy="436762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392" y="6578482"/>
            <a:ext cx="1555459" cy="375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32008F-6B83-4088-AE7D-C2AC4B93EDC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9723" y="1678078"/>
            <a:ext cx="1013243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3989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5433832" y="634647"/>
            <a:ext cx="1492184" cy="304443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0173" y="2821118"/>
            <a:ext cx="2779093" cy="157903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46732" y="2427736"/>
            <a:ext cx="2779093" cy="1579030"/>
          </a:xfrm>
          <a:prstGeom prst="rect">
            <a:avLst/>
          </a:prstGeom>
        </p:spPr>
      </p:pic>
      <p:pic>
        <p:nvPicPr>
          <p:cNvPr id="27" name="Visit http://fb.com/nk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2536" y="2781349"/>
            <a:ext cx="1371600" cy="93654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6570" y="3450493"/>
            <a:ext cx="1280420" cy="6317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2552" y="3929126"/>
            <a:ext cx="833674" cy="427806"/>
          </a:xfrm>
          <a:prstGeom prst="rect">
            <a:avLst/>
          </a:prstGeom>
        </p:spPr>
      </p:pic>
      <p:pic>
        <p:nvPicPr>
          <p:cNvPr id="46" name="Visit http://fb.com/nkpowerskills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188" y="2667349"/>
            <a:ext cx="1724388" cy="1314132"/>
          </a:xfrm>
          <a:prstGeom prst="rect">
            <a:avLst/>
          </a:prstGeom>
        </p:spPr>
      </p:pic>
      <p:pic>
        <p:nvPicPr>
          <p:cNvPr id="47" name="Visit http://fb.com/nkpowerskills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18234" y="4172956"/>
            <a:ext cx="1828800" cy="1088571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4243" y="2217965"/>
            <a:ext cx="2511770" cy="3346994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7961" y="5214838"/>
            <a:ext cx="1542143" cy="526142"/>
          </a:xfrm>
          <a:prstGeom prst="rect">
            <a:avLst/>
          </a:prstGeom>
        </p:spPr>
      </p:pic>
      <p:pic>
        <p:nvPicPr>
          <p:cNvPr id="2" name="15 NK PowerSkills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60404" y="457163"/>
            <a:ext cx="2773920" cy="3889585"/>
          </a:xfrm>
          <a:prstGeom prst="rect">
            <a:avLst/>
          </a:prstGeom>
        </p:spPr>
      </p:pic>
      <p:pic>
        <p:nvPicPr>
          <p:cNvPr id="41" name="14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4636" y="4180532"/>
            <a:ext cx="2779093" cy="1579030"/>
          </a:xfrm>
          <a:prstGeom prst="rect">
            <a:avLst/>
          </a:prstGeom>
        </p:spPr>
      </p:pic>
      <p:sp>
        <p:nvSpPr>
          <p:cNvPr id="51" name="Oval 50">
            <a:hlinkClick r:id="rId15" action="ppaction://hlinksldjump"/>
          </p:cNvPr>
          <p:cNvSpPr/>
          <p:nvPr/>
        </p:nvSpPr>
        <p:spPr>
          <a:xfrm>
            <a:off x="4254912" y="224346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3</a:t>
            </a:r>
          </a:p>
        </p:txBody>
      </p:sp>
      <p:sp>
        <p:nvSpPr>
          <p:cNvPr id="52" name="Oval 51">
            <a:hlinkClick r:id="rId16" action="ppaction://hlinksldjump"/>
          </p:cNvPr>
          <p:cNvSpPr/>
          <p:nvPr/>
        </p:nvSpPr>
        <p:spPr>
          <a:xfrm>
            <a:off x="6069266" y="218962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</a:p>
        </p:txBody>
      </p:sp>
      <p:sp>
        <p:nvSpPr>
          <p:cNvPr id="50" name="Oval 49">
            <a:hlinkClick r:id="rId17" action="ppaction://hlinksldjump"/>
          </p:cNvPr>
          <p:cNvSpPr/>
          <p:nvPr/>
        </p:nvSpPr>
        <p:spPr>
          <a:xfrm>
            <a:off x="2664816" y="371808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4</a:t>
            </a:r>
          </a:p>
        </p:txBody>
      </p:sp>
      <p:pic>
        <p:nvPicPr>
          <p:cNvPr id="69" name="13 NK PowerSkills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766" y="1176334"/>
            <a:ext cx="3069387" cy="4224894"/>
          </a:xfrm>
          <a:prstGeom prst="rect">
            <a:avLst/>
          </a:prstGeom>
        </p:spPr>
      </p:pic>
      <p:pic>
        <p:nvPicPr>
          <p:cNvPr id="25" name="12 NK PowerSkills"/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5003" y="1242187"/>
            <a:ext cx="2006823" cy="2163490"/>
          </a:xfrm>
          <a:prstGeom prst="rect">
            <a:avLst/>
          </a:prstGeom>
        </p:spPr>
      </p:pic>
      <p:pic>
        <p:nvPicPr>
          <p:cNvPr id="58" name="Visit http://fb.com/nkpowerskills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2339" y="5253800"/>
            <a:ext cx="1494259" cy="1551838"/>
          </a:xfrm>
          <a:prstGeom prst="rect">
            <a:avLst/>
          </a:prstGeom>
        </p:spPr>
      </p:pic>
      <p:pic>
        <p:nvPicPr>
          <p:cNvPr id="62" name="Visit http://fb.com/nkpowerskills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5727" y="4970450"/>
            <a:ext cx="1763877" cy="1733163"/>
          </a:xfrm>
          <a:prstGeom prst="rect">
            <a:avLst/>
          </a:prstGeom>
        </p:spPr>
      </p:pic>
      <p:pic>
        <p:nvPicPr>
          <p:cNvPr id="31" name="11 NK PowerSkills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814791" y="3698965"/>
            <a:ext cx="1731414" cy="3279932"/>
          </a:xfrm>
          <a:prstGeom prst="rect">
            <a:avLst/>
          </a:prstGeom>
        </p:spPr>
      </p:pic>
      <p:pic>
        <p:nvPicPr>
          <p:cNvPr id="67" name="10 NK PowerSkills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534879" y="4160136"/>
            <a:ext cx="2865368" cy="2883658"/>
          </a:xfrm>
          <a:prstGeom prst="rect">
            <a:avLst/>
          </a:prstGeom>
        </p:spPr>
      </p:pic>
      <p:pic>
        <p:nvPicPr>
          <p:cNvPr id="71" name="09 NK PowerSkills"/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834" y="6484620"/>
            <a:ext cx="1372078" cy="436762"/>
          </a:xfrm>
          <a:prstGeom prst="rect">
            <a:avLst/>
          </a:prstGeom>
        </p:spPr>
      </p:pic>
      <p:pic>
        <p:nvPicPr>
          <p:cNvPr id="72" name="08 NK PowerSkills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392" y="6578482"/>
            <a:ext cx="1555459" cy="375153"/>
          </a:xfrm>
          <a:prstGeom prst="rect">
            <a:avLst/>
          </a:prstGeom>
        </p:spPr>
      </p:pic>
      <p:pic>
        <p:nvPicPr>
          <p:cNvPr id="3" name="07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98366" y="5575594"/>
            <a:ext cx="2779093" cy="1579030"/>
          </a:xfrm>
          <a:prstGeom prst="rect">
            <a:avLst/>
          </a:prstGeom>
        </p:spPr>
      </p:pic>
      <p:pic>
        <p:nvPicPr>
          <p:cNvPr id="40" name="06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7853" y="5453002"/>
            <a:ext cx="2779093" cy="1579030"/>
          </a:xfrm>
          <a:prstGeom prst="rect">
            <a:avLst/>
          </a:prstGeom>
        </p:spPr>
      </p:pic>
      <p:sp>
        <p:nvSpPr>
          <p:cNvPr id="48" name="Oval 47">
            <a:hlinkClick r:id="rId26" action="ppaction://hlinksldjump"/>
          </p:cNvPr>
          <p:cNvSpPr/>
          <p:nvPr/>
        </p:nvSpPr>
        <p:spPr>
          <a:xfrm>
            <a:off x="7847165" y="481196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</a:p>
        </p:txBody>
      </p:sp>
      <p:sp>
        <p:nvSpPr>
          <p:cNvPr id="49" name="Oval 48">
            <a:hlinkClick r:id="rId27" action="ppaction://hlinksldjump"/>
          </p:cNvPr>
          <p:cNvSpPr/>
          <p:nvPr/>
        </p:nvSpPr>
        <p:spPr>
          <a:xfrm>
            <a:off x="4662478" y="4892823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5</a:t>
            </a:r>
          </a:p>
        </p:txBody>
      </p:sp>
      <p:pic>
        <p:nvPicPr>
          <p:cNvPr id="7" name="05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779124" y="78337"/>
            <a:ext cx="774881" cy="789231"/>
          </a:xfrm>
          <a:prstGeom prst="rect">
            <a:avLst/>
          </a:prstGeom>
        </p:spPr>
      </p:pic>
      <p:pic>
        <p:nvPicPr>
          <p:cNvPr id="6" name="04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938301" y="78337"/>
            <a:ext cx="774881" cy="789231"/>
          </a:xfrm>
          <a:prstGeom prst="rect">
            <a:avLst/>
          </a:prstGeom>
        </p:spPr>
      </p:pic>
      <p:pic>
        <p:nvPicPr>
          <p:cNvPr id="5" name="03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097480" y="78337"/>
            <a:ext cx="774881" cy="789231"/>
          </a:xfrm>
          <a:prstGeom prst="rect">
            <a:avLst/>
          </a:prstGeom>
        </p:spPr>
      </p:pic>
      <p:pic>
        <p:nvPicPr>
          <p:cNvPr id="9" name="02 NK PowerSkills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249484" y="78337"/>
            <a:ext cx="782056" cy="789230"/>
          </a:xfrm>
          <a:prstGeom prst="rect">
            <a:avLst/>
          </a:prstGeom>
        </p:spPr>
      </p:pic>
      <p:pic>
        <p:nvPicPr>
          <p:cNvPr id="8" name="01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08663" y="78337"/>
            <a:ext cx="774881" cy="78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42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638 0.03171 -0.01458 0.0625 -0.01914 0.09514 C -0.02239 0.11759 -0.0181 0.0912 -0.02278 0.10995 C -0.02382 0.11412 -0.02513 0.12268 -0.02513 0.12291 C -0.02552 0.12754 -0.02578 0.13264 -0.0263 0.1375 C -0.02695 0.1419 -0.02864 0.1456 -0.02877 0.15023 C -0.02903 0.16643 -0.02864 0.18264 -0.0276 0.19884 C -0.02734 0.20139 -0.02604 0.20324 -0.02513 0.20509 C -0.02395 0.2081 -0.02278 0.21088 -0.02161 0.21366 C -0.0207 0.21574 -0.01914 0.22014 -0.01914 0.22037 " pathEditMode="relative" rAng="0" ptsTypes="AAAAAAAAAAA">
                                      <p:cBhvr>
                                        <p:cTn id="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442 0.00069 -0.00885 0.00139 -0.01302 0.00254 C -0.02981 0.00694 -0.01224 0.00324 -0.02487 0.00787 C -0.02786 0.00903 -0.03112 0.00972 -0.03437 0.01088 C -0.03541 0.01111 -0.03658 0.01157 -0.03776 0.01204 L -0.04961 0.0162 C -0.05273 0.01829 -0.05586 0.02083 -0.05898 0.02291 C -0.06119 0.02454 -0.06393 0.02523 -0.06614 0.02708 C -0.07604 0.03541 -0.06744 0.03333 -0.0802 0.03935 C -0.0832 0.04074 -0.08645 0.04097 -0.08958 0.04213 C -0.0931 0.04329 -0.09674 0.04467 -0.10026 0.04606 C -0.10221 0.04699 -0.10416 0.04768 -0.10612 0.04884 C -0.10729 0.04954 -0.10833 0.05092 -0.10963 0.05162 C -0.11158 0.05231 -0.11354 0.05254 -0.11549 0.05301 C -0.13294 0.06504 -0.11198 0.05139 -0.12617 0.05856 C -0.1375 0.06389 -0.12083 0.05856 -0.13437 0.0625 C -0.13554 0.06342 -0.13658 0.06458 -0.13789 0.06528 C -0.15234 0.07268 -0.13867 0.06458 -0.14974 0.06944 C -0.1513 0.06991 -0.15273 0.07106 -0.15429 0.07199 C -0.16015 0.075 -0.1595 0.07454 -0.16497 0.07616 C -0.16731 0.07801 -0.1694 0.08032 -0.17213 0.08148 C -0.20299 0.09699 -0.16132 0.07199 -0.18971 0.08842 C -0.1931 0.09028 -0.19987 0.09583 -0.2026 0.09791 C -0.20338 0.0993 -0.20416 0.10092 -0.20507 0.10208 C -0.20612 0.10347 -0.20755 0.10463 -0.20846 0.10602 C -0.20911 0.10717 -0.20911 0.10879 -0.20963 0.11018 C -0.21028 0.1118 -0.21132 0.11296 -0.21211 0.11412 C -0.21914 0.12847 -0.20911 0.11065 -0.21796 0.12523 C -0.21953 0.12778 -0.22005 0.13171 -0.22265 0.13333 C -0.2332 0.13935 -0.22135 0.13217 -0.23203 0.14028 C -0.23593 0.14305 -0.2401 0.14537 -0.24375 0.14838 C -0.24622 0.15023 -0.24895 0.15162 -0.25091 0.1537 C -0.26158 0.1662 -0.24752 0.14907 -0.25677 0.16319 C -0.25807 0.16528 -0.26002 0.1669 -0.26158 0.16875 C -0.26289 0.17037 -0.26393 0.17245 -0.2651 0.17407 C -0.27161 0.19699 -0.26302 0.16875 -0.27096 0.18912 C -0.272 0.1919 -0.27252 0.19467 -0.2733 0.19745 C -0.27369 0.19884 -0.27356 0.20046 -0.27448 0.20139 L -0.27669 0.2044 " pathEditMode="relative" rAng="0" ptsTypes="AAAAAAAAAAAAAAAAAAAAAAAAAAAAAAAAAAAAAAAA">
                                      <p:cBhvr>
                                        <p:cTn id="2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41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394 L -0.00013 -0.00371 C -0.0414 -0.00486 -0.02812 -0.00463 -0.10481 -0.00394 C -0.1069 -0.00394 -0.1082 -0.00347 -0.10989 -0.00324 C -0.11692 -0.00255 -0.11028 -0.00347 -0.11888 -0.00232 C -0.12018 -0.00209 -0.12109 -0.00185 -0.12252 -0.00162 C -0.13945 0.00023 -0.11783 -0.00255 -0.13138 -0.00093 C -0.13906 -0.00023 -0.14075 0.00023 -0.14778 0.00092 C -0.14935 0.00092 -0.15104 0.00116 -0.15299 0.00116 C -0.15403 0.00139 -0.15533 0.00139 -0.15651 0.00139 C -0.16432 0.00278 -0.15599 0.00162 -0.16536 0.00254 C -0.16718 0.00254 -0.16875 0.00301 -0.17031 0.00301 C -0.172 0.00324 -0.17382 0.00324 -0.17552 0.00347 C -0.17669 0.00347 -0.17799 0.0037 -0.17916 0.0037 C -0.1901 0.00555 -0.17643 0.00324 -0.18685 0.00463 C -0.18815 0.00486 -0.18932 0.00509 -0.19062 0.00532 C -0.1927 0.00555 -0.19479 0.00602 -0.19687 0.00625 C -0.20651 0.00764 -0.2013 0.00717 -0.20833 0.00787 L -0.21588 0.00903 C -0.21718 0.00926 -0.21823 0.00949 -0.21966 0.00972 L -0.22721 0.01065 C -0.23385 0.01227 -0.23385 0.01273 -0.24257 0.01342 C -0.24453 0.01366 -0.24674 0.01366 -0.24869 0.01389 C -0.26393 0.01574 -0.24518 0.01319 -0.25755 0.01504 C -0.27161 0.01713 -0.25221 0.01412 -0.26875 0.01666 C -0.27031 0.0169 -0.27148 0.0169 -0.27278 0.01736 C -0.27395 0.01759 -0.27513 0.01782 -0.27643 0.01829 C -0.28359 0.01967 -0.27682 0.01782 -0.28528 0.01944 C -0.28671 0.01967 -0.2875 0.02014 -0.28906 0.02037 C -0.29101 0.0206 -0.29336 0.02083 -0.29531 0.02106 C -0.29661 0.02129 -0.29778 0.02153 -0.29908 0.02176 C -0.30026 0.02176 -0.30156 0.02176 -0.30286 0.02199 C -0.30468 0.02222 -0.30612 0.02245 -0.30794 0.02268 C -0.31002 0.02268 -0.31224 0.02268 -0.31432 0.02291 C -0.3164 0.02315 -0.31849 0.02338 -0.32057 0.02361 C -0.32213 0.02361 -0.32395 0.02384 -0.32565 0.02384 C -0.32682 0.02407 -0.32799 0.0243 -0.32942 0.02454 C -0.3306 0.02477 -0.33216 0.02454 -0.3332 0.02477 C -0.34127 0.02639 -0.32812 0.02546 -0.34205 0.02616 C -0.35286 0.02778 -0.33919 0.02569 -0.34948 0.02708 C -0.35091 0.02708 -0.35195 0.02754 -0.35338 0.02778 C -0.35507 0.02801 -0.35677 0.02801 -0.35833 0.02824 C -0.36015 0.02847 -0.36185 0.02893 -0.36341 0.02916 C -0.36588 0.02963 -0.36862 0.03009 -0.37109 0.03055 C -0.37265 0.03079 -0.37421 0.03125 -0.37604 0.03148 C -0.37721 0.03171 -0.37864 0.03171 -0.37981 0.03171 C -0.38216 0.03217 -0.39062 0.03379 -0.39244 0.03403 L -0.39635 0.03426 C -0.40221 0.03518 -0.39791 0.03472 -0.40638 0.03518 C -0.41132 0.03565 -0.42135 0.03611 -0.42135 0.03634 " pathEditMode="relative" rAng="0" ptsTypes="AAAAAAAAAAAAAAAAAAAAAAAAAAAAAAAAAAAAAAAAAAAAAAAAAA">
                                      <p:cBhvr>
                                        <p:cTn id="4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68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93 L -3.75E-6 0.00023 C -0.00612 -0.02523 -0.00533 -0.02824 -0.00976 -0.03426 C -0.01224 -0.03727 -0.01705 -0.04236 -0.01705 -0.04144 C -0.02604 -0.06875 -0.02174 -0.05857 -0.03854 -0.07084 L -0.05039 -0.07894 C -0.0513 -0.07986 -0.05208 -0.08079 -0.05286 -0.08287 C -0.05429 -0.08496 -0.05573 -0.08889 -0.05703 -0.09097 C -0.05859 -0.09306 -0.06028 -0.09306 -0.06158 -0.09514 C -0.06289 -0.09607 -0.06406 -0.09908 -0.06523 -0.09908 L -0.1207 -0.10324 C -0.12161 -0.10509 -0.12265 -0.10926 -0.12369 -0.11134 C -0.12656 -0.11644 -0.13125 -0.11736 -0.13346 -0.11945 C -0.14218 -0.13056 -0.13112 -0.11736 -0.15039 -0.12755 C -0.15104 -0.12755 -0.15143 -0.13056 -0.15195 -0.13148 C -0.15377 -0.13357 -0.15533 -0.13357 -0.15703 -0.13565 C -0.15781 -0.13658 -0.15846 -0.13866 -0.15911 -0.13959 C -0.16211 -0.14375 -0.16497 -0.14676 -0.16783 -0.14769 C -0.17265 -0.14977 -0.17747 -0.14977 -0.18216 -0.15185 C -0.18463 -0.15278 -0.18711 -0.15371 -0.18945 -0.15579 C -0.19062 -0.15787 -0.19179 -0.16389 -0.19296 -0.16389 C -0.27604 -0.1669 -0.2539 -0.18519 -0.28789 -0.15579 C -0.28958 -0.15278 -0.29153 -0.14769 -0.2931 -0.14769 C -0.30299 -0.14375 -0.30442 -0.14375 -0.31041 -0.14375 " pathEditMode="relative" rAng="0" ptsTypes="AAAAAAAAAAAAAAAAAAAAAAAA">
                                      <p:cBhvr>
                                        <p:cTn id="6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21" y="-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46 L -3.75E-6 0.00023 C -0.00364 -0.00926 -0.00781 -0.0206 -0.01171 -0.02593 C -0.01302 -0.02778 -0.01432 -0.02685 -0.01562 -0.02778 C -0.01849 -0.03033 -0.02109 -0.03334 -0.02395 -0.03565 C -0.03125 -0.05139 -0.02226 -0.03334 -0.03828 -0.05741 C -0.03971 -0.05972 -0.04101 -0.06273 -0.04218 -0.06505 C -0.04414 -0.06852 -0.04609 -0.07153 -0.04778 -0.075 C -0.04895 -0.07732 -0.05 -0.08079 -0.05104 -0.08287 C -0.05234 -0.08519 -0.0539 -0.08681 -0.05494 -0.08866 C -0.06028 -0.09908 -0.05859 -0.10301 -0.06601 -0.11227 C -0.06875 -0.11574 -0.07135 -0.11852 -0.07382 -0.12199 C -0.07669 -0.12593 -0.07942 -0.13033 -0.08216 -0.1338 C -0.08411 -0.13634 -0.08593 -0.13773 -0.08776 -0.13982 C -0.09088 -0.14375 -0.08789 -0.14074 -0.09218 -0.14375 C -0.09791 -0.15648 -0.09257 -0.14653 -0.10377 -0.15347 C -0.10507 -0.1544 -0.10599 -0.15648 -0.10716 -0.15741 C -0.10846 -0.1588 -0.10976 -0.16042 -0.11106 -0.16134 C -0.11185 -0.16227 -0.11406 -0.16389 -0.11484 -0.16528 C -0.11627 -0.16759 -0.11744 -0.17153 -0.11875 -0.17315 C -0.11992 -0.17454 -0.12109 -0.17454 -0.12213 -0.175 C -0.1302 -0.18195 -0.12148 -0.17755 -0.13099 -0.18102 C -0.13177 -0.18195 -0.13255 -0.18241 -0.1332 -0.18287 C -0.13385 -0.1838 -0.13424 -0.18496 -0.13489 -0.18496 C -0.13711 -0.18634 -0.13932 -0.18634 -0.14153 -0.18681 C -0.14674 -0.19074 -0.14218 -0.18588 -0.14648 -0.19468 C -0.15 -0.20162 -0.14674 -0.19167 -0.14921 -0.20046 " pathEditMode="relative" rAng="0" ptsTypes="AAAAAAAAAAAAAAAAAAAAAAAAAAA">
                                      <p:cBhvr>
                                        <p:cTn id="8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1" y="-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3.75E-6 -3.7037E-6 C -0.00039 0.0007 -0.00078 0.00209 -0.00117 0.00278 C -0.00312 0.00695 -0.00273 0.00672 -0.00377 0.00672 " pathEditMode="relative" rAng="0" ptsTypes="AAAA">
                                      <p:cBhvr>
                                        <p:cTn id="106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0671 L -0.00377 0.00648 L -0.00338 0.00625 C -0.00325 0.00602 -0.00312 0.00579 -0.00312 0.00602 C -0.00299 0.00532 -0.00299 0.00509 -0.00286 0.00486 C -0.00286 0.00463 -0.00286 0.00486 -0.00273 0.00463 L -0.00247 0.00416 C -0.00247 0.00393 -0.00234 0.0037 -0.00234 0.00393 C -0.00234 0.00347 -0.00221 0.00347 -0.00221 0.0037 C -0.00195 0.00278 -0.00234 0.0037 -0.00195 0.00301 C -0.00182 0.00208 -0.00195 0.00254 -0.00169 0.00231 C -0.00169 0.00208 -0.00169 0.00231 -0.00169 0.00208 L -0.0013 0.00162 L -0.00117 0.00116 C -0.00104 0.00092 -0.00104 0.00116 -0.00104 0.00092 C -0.00091 0.00046 -0.00078 1.85185E-6 -0.00065 1.85185E-6 L -3.75E-6 1.85185E-6 " pathEditMode="relative" rAng="0" ptsTypes="AAAAAAAAAAAAAAAAA">
                                      <p:cBhvr>
                                        <p:cTn id="133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013 1.85185E-6 -0.00026 1.85185E-6 -0.00039 1.85185E-6 C -0.00039 0.00023 -0.00039 0.00046 -0.00052 0.00046 C -0.00065 0.00046 -0.00078 0.00069 -0.00091 0.00069 C -0.00104 0.00092 -0.00117 0.00139 -0.0013 0.00162 C -0.00143 0.00162 -0.00156 0.00162 -0.00169 0.00185 C -0.00182 0.00208 -0.00182 0.00254 -0.00195 0.00278 C -0.00208 0.00301 -0.00221 0.00301 -0.00234 0.00301 C -0.00286 0.0044 -0.00234 0.00324 -0.00312 0.00416 C -0.00325 0.0044 -0.00325 0.00463 -0.00338 0.00486 C -0.00416 0.00579 -0.0039 0.00555 -0.00442 0.00579 C -0.00455 0.00579 -0.00455 0.00602 -0.00455 0.00625 C -0.00468 0.00625 -0.00481 0.00625 -0.00481 0.00648 C -0.00494 0.00625 -0.00507 0.00648 -0.0052 0.00671 C -0.00625 0.00648 -0.00742 0.00648 -0.00859 0.00625 C -0.00859 0.00648 -0.00859 0.00602 -0.00859 0.00625 " pathEditMode="relative" rAng="0" ptsTypes="AAAAAAAAAAAAAAAAA">
                                      <p:cBhvr>
                                        <p:cTn id="160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3.75E-6 1.85185E-6 -3.75E-6 0.00023 0.00013 0.00046 C 0.00013 0.00069 0.00013 0.00162 0.00013 0.00185 C 0.00026 0.00231 0.00026 0.00208 0.00039 0.00231 C 0.00079 0.00416 0.00065 0.00347 0.00105 0.00416 C 0.00105 0.0044 0.00118 0.00463 0.00131 0.00509 C 0.00131 0.00555 0.00131 0.00648 0.00144 0.00671 L 0.00326 0.00602 C 0.00365 0.00555 0.00352 0.00555 0.00378 0.00555 " pathEditMode="relative" rAng="0" ptsTypes="AAAAAAAAAA">
                                      <p:cBhvr>
                                        <p:cTn id="187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5E-6 1.48148E-6 C -0.00755 0.00023 -0.01511 0.00046 -0.02266 0.00115 C -0.03854 0.00301 -0.01862 0.00254 -0.02891 0.00254 " pathEditMode="relative" ptsTypes="AAAA">
                                      <p:cBhvr>
                                        <p:cTn id="214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000"/>
                            </p:stCondLst>
                            <p:childTnLst>
                              <p:par>
                                <p:cTn id="23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0" grpId="0" animBg="1"/>
      <p:bldP spid="50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3394" y="412955"/>
            <a:ext cx="1017638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CÂU HỎI: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sóc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Visit http://fb.com/nkpowerskills"/>
          <p:cNvSpPr/>
          <p:nvPr/>
        </p:nvSpPr>
        <p:spPr>
          <a:xfrm>
            <a:off x="6671600" y="4108095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Uống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đủ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ngày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Visit http://fb.com/nkpowerskills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mặn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Visit http://fb.com/nkpowerskills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tắm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rửa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ngày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Visit http://fb.com/nkpowerskills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Nhịn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tiểu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F701D7-1C61-4989-9F78-83A0AAFDE0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999" b="51559"/>
          <a:stretch/>
        </p:blipFill>
        <p:spPr>
          <a:xfrm>
            <a:off x="3693438" y="-4336"/>
            <a:ext cx="4345835" cy="386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706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3394" y="412955"/>
            <a:ext cx="101763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CÂU HỎI:</a:t>
            </a:r>
          </a:p>
          <a:p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cs typeface="Times New Roman" panose="02020603050405020304" pitchFamily="18" charset="0"/>
              </a:rPr>
              <a:t>tốt</a:t>
            </a:r>
            <a:r>
              <a:rPr lang="en-US" sz="2800" b="1" dirty="0">
                <a:ln w="0"/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n w="0"/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ectangle: Rounded Corners 21"/>
          <p:cNvSpPr/>
          <p:nvPr/>
        </p:nvSpPr>
        <p:spPr>
          <a:xfrm>
            <a:off x="854552" y="5166070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Nhịn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tiểu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6653645" y="4184518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Uống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sạch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thể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Không</a:t>
            </a:r>
            <a:r>
              <a:rPr lang="en-US" sz="28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ăn</a:t>
            </a:r>
            <a:r>
              <a:rPr lang="en-US" sz="28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mặn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08695" y="384329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8571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F701D7-1C61-4989-9F78-83A0AAFDE0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999" b="51559"/>
          <a:stretch/>
        </p:blipFill>
        <p:spPr>
          <a:xfrm>
            <a:off x="4047826" y="32364"/>
            <a:ext cx="4345835" cy="386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119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3394" y="412955"/>
            <a:ext cx="101763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phận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ectangle: Rounded Corners 21"/>
          <p:cNvSpPr/>
          <p:nvPr/>
        </p:nvSpPr>
        <p:spPr>
          <a:xfrm>
            <a:off x="6671600" y="4108095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Thận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đái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Tim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Phổi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054192-E5CC-4B49-861F-2A76791434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5844" y="1464596"/>
            <a:ext cx="3856357" cy="2332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F701D7-1C61-4989-9F78-83A0AAFDE09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999" b="51559"/>
          <a:stretch/>
        </p:blipFill>
        <p:spPr>
          <a:xfrm>
            <a:off x="4165491" y="447225"/>
            <a:ext cx="3856358" cy="343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440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68753" y="1235466"/>
            <a:ext cx="46683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phận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876773" y="4229334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Ống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dẫn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nước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tiểu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Ống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dẫn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khí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quản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6688443" y="4253144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Mạch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máu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78199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03367" y="392046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F701D7-1C61-4989-9F78-83A0AAFDE0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999" b="51559"/>
          <a:stretch/>
        </p:blipFill>
        <p:spPr>
          <a:xfrm>
            <a:off x="3783355" y="50813"/>
            <a:ext cx="4345835" cy="3867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7459A0-9C95-4CB8-9F6E-C11AE212C6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0471" y="463337"/>
            <a:ext cx="2719639" cy="3329184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854F315F-6B69-4110-B8B8-59730FD65508}"/>
              </a:ext>
            </a:extLst>
          </p:cNvPr>
          <p:cNvSpPr/>
          <p:nvPr/>
        </p:nvSpPr>
        <p:spPr>
          <a:xfrm>
            <a:off x="3371696" y="1488559"/>
            <a:ext cx="691116" cy="687042"/>
          </a:xfrm>
          <a:prstGeom prst="wedgeRectCallout">
            <a:avLst>
              <a:gd name="adj1" fmla="val -111602"/>
              <a:gd name="adj2" fmla="val 6404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221813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6631424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Bóng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đái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Ống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đái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6631424" y="415022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Thận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Ống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dẫn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nước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tiểu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26725" y="391527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81818" y="488213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2230F39-033A-4DB0-8A58-32A101FC9756}"/>
              </a:ext>
            </a:extLst>
          </p:cNvPr>
          <p:cNvSpPr txBox="1"/>
          <p:nvPr/>
        </p:nvSpPr>
        <p:spPr>
          <a:xfrm>
            <a:off x="6768753" y="1235466"/>
            <a:ext cx="46683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phận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B02C87-B2F9-4E29-B381-D3C5FE5D8F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0471" y="463337"/>
            <a:ext cx="2719639" cy="3329184"/>
          </a:xfrm>
          <a:prstGeom prst="rect">
            <a:avLst/>
          </a:prstGeom>
        </p:spPr>
      </p:pic>
      <p:sp>
        <p:nvSpPr>
          <p:cNvPr id="18" name="Speech Bubble: Rectangle 17">
            <a:extLst>
              <a:ext uri="{FF2B5EF4-FFF2-40B4-BE49-F238E27FC236}">
                <a16:creationId xmlns:a16="http://schemas.microsoft.com/office/drawing/2014/main" id="{6EFF097C-E40E-472E-9CE2-961EDD5583C6}"/>
              </a:ext>
            </a:extLst>
          </p:cNvPr>
          <p:cNvSpPr/>
          <p:nvPr/>
        </p:nvSpPr>
        <p:spPr>
          <a:xfrm flipH="1">
            <a:off x="1180400" y="2820353"/>
            <a:ext cx="913908" cy="687042"/>
          </a:xfrm>
          <a:prstGeom prst="wedgeRectCallout">
            <a:avLst>
              <a:gd name="adj1" fmla="val -83680"/>
              <a:gd name="adj2" fmla="val 3464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F701D7-1C61-4989-9F78-83A0AAFDE09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999" b="51559"/>
          <a:stretch/>
        </p:blipFill>
        <p:spPr>
          <a:xfrm>
            <a:off x="3950110" y="70776"/>
            <a:ext cx="4345835" cy="386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235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426</Words>
  <Application>Microsoft Office PowerPoint</Application>
  <PresentationFormat>Widescreen</PresentationFormat>
  <Paragraphs>70</Paragraphs>
  <Slides>17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等线</vt:lpstr>
      <vt:lpstr>Arial</vt:lpstr>
      <vt:lpstr>Arial-Rounded</vt:lpstr>
      <vt:lpstr>Averta Std CY Bold</vt:lpstr>
      <vt:lpstr>Calibri</vt:lpstr>
      <vt:lpstr>Quicksand Medium</vt:lpstr>
      <vt:lpstr>字魂59号-创粗黑</vt:lpstr>
      <vt:lpstr>Hoạt động</vt:lpstr>
      <vt:lpstr>Office 主题</vt:lpstr>
      <vt:lpstr>1_Office 主题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25</cp:revision>
  <dcterms:created xsi:type="dcterms:W3CDTF">2021-07-12T00:56:13Z</dcterms:created>
  <dcterms:modified xsi:type="dcterms:W3CDTF">2022-04-01T15:54:33Z</dcterms:modified>
</cp:coreProperties>
</file>