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79" r:id="rId5"/>
    <p:sldMasterId id="2147483691" r:id="rId6"/>
  </p:sldMasterIdLst>
  <p:notesMasterIdLst>
    <p:notesMasterId r:id="rId8"/>
  </p:notesMasterIdLst>
  <p:sldIdLst>
    <p:sldId id="2736" r:id="rId7"/>
    <p:sldId id="266" r:id="rId9"/>
    <p:sldId id="256" r:id="rId10"/>
    <p:sldId id="262" r:id="rId11"/>
    <p:sldId id="259" r:id="rId12"/>
    <p:sldId id="518" r:id="rId13"/>
    <p:sldId id="2659" r:id="rId14"/>
    <p:sldId id="2731" r:id="rId15"/>
    <p:sldId id="2722" r:id="rId16"/>
    <p:sldId id="2660" r:id="rId17"/>
    <p:sldId id="2709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79" d="100"/>
          <a:sy n="79" d="100"/>
        </p:scale>
        <p:origin x="-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2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4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tags" Target="../tags/tag5.xml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tags" Target="../tags/tag4.xml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tags" Target="../tags/tag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1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20.wdp"/><Relationship Id="rId7" Type="http://schemas.openxmlformats.org/officeDocument/2006/relationships/image" Target="../media/image19.png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4" Type="http://schemas.openxmlformats.org/officeDocument/2006/relationships/slideLayout" Target="../slideLayouts/slideLayout14.xml"/><Relationship Id="rId23" Type="http://schemas.openxmlformats.org/officeDocument/2006/relationships/image" Target="../media/image32.png"/><Relationship Id="rId22" Type="http://schemas.microsoft.com/office/2007/relationships/media" Target="../media/media2.mp3"/><Relationship Id="rId21" Type="http://schemas.openxmlformats.org/officeDocument/2006/relationships/audio" Target="../media/media2.mp3"/><Relationship Id="rId20" Type="http://schemas.openxmlformats.org/officeDocument/2006/relationships/image" Target="../media/image31.png"/><Relationship Id="rId2" Type="http://schemas.openxmlformats.org/officeDocument/2006/relationships/image" Target="../media/image14.png"/><Relationship Id="rId19" Type="http://schemas.openxmlformats.org/officeDocument/2006/relationships/slide" Target="slide3.xml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microsoft.com/office/2007/relationships/hdphoto" Target="../media/image28.wdp"/><Relationship Id="rId15" Type="http://schemas.openxmlformats.org/officeDocument/2006/relationships/image" Target="../media/image27.png"/><Relationship Id="rId14" Type="http://schemas.microsoft.com/office/2007/relationships/hdphoto" Target="../media/image26.wdp"/><Relationship Id="rId13" Type="http://schemas.openxmlformats.org/officeDocument/2006/relationships/image" Target="../media/image25.png"/><Relationship Id="rId12" Type="http://schemas.microsoft.com/office/2007/relationships/hdphoto" Target="../media/image24.wdp"/><Relationship Id="rId11" Type="http://schemas.openxmlformats.org/officeDocument/2006/relationships/image" Target="../media/image23.png"/><Relationship Id="rId10" Type="http://schemas.microsoft.com/office/2007/relationships/hdphoto" Target="../media/image22.wdp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microsoft.com/office/2007/relationships/hdphoto" Target="../media/image40.wdp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Relationship Id="rId3" Type="http://schemas.openxmlformats.org/officeDocument/2006/relationships/image" Target="../media/image35.png"/><Relationship Id="rId2" Type="http://schemas.microsoft.com/office/2007/relationships/hdphoto" Target="../media/image34.wdp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43.png"/><Relationship Id="rId12" Type="http://schemas.openxmlformats.org/officeDocument/2006/relationships/image" Target="../media/image30.png"/><Relationship Id="rId11" Type="http://schemas.openxmlformats.org/officeDocument/2006/relationships/image" Target="../media/image42.png"/><Relationship Id="rId10" Type="http://schemas.openxmlformats.org/officeDocument/2006/relationships/image" Target="../media/image29.png"/><Relationship Id="rId1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microsoft.com/office/2007/relationships/hdphoto" Target="../media/image40.wdp"/><Relationship Id="rId7" Type="http://schemas.openxmlformats.org/officeDocument/2006/relationships/image" Target="../media/image39.png"/><Relationship Id="rId6" Type="http://schemas.microsoft.com/office/2007/relationships/hdphoto" Target="../media/image45.wdp"/><Relationship Id="rId5" Type="http://schemas.openxmlformats.org/officeDocument/2006/relationships/image" Target="../media/image44.png"/><Relationship Id="rId4" Type="http://schemas.openxmlformats.org/officeDocument/2006/relationships/image" Target="../media/image37.png"/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5" Type="http://schemas.openxmlformats.org/officeDocument/2006/relationships/slideLayout" Target="../slideLayouts/slideLayout14.xml"/><Relationship Id="rId14" Type="http://schemas.openxmlformats.org/officeDocument/2006/relationships/image" Target="../media/image47.png"/><Relationship Id="rId13" Type="http://schemas.openxmlformats.org/officeDocument/2006/relationships/image" Target="../media/image46.png"/><Relationship Id="rId12" Type="http://schemas.openxmlformats.org/officeDocument/2006/relationships/image" Target="../media/image43.png"/><Relationship Id="rId11" Type="http://schemas.openxmlformats.org/officeDocument/2006/relationships/image" Target="../media/image30.png"/><Relationship Id="rId10" Type="http://schemas.openxmlformats.org/officeDocument/2006/relationships/image" Target="../media/image41.pn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microsoft.com/office/2007/relationships/hdphoto" Target="../media/image40.wdp"/><Relationship Id="rId7" Type="http://schemas.openxmlformats.org/officeDocument/2006/relationships/image" Target="../media/image39.png"/><Relationship Id="rId6" Type="http://schemas.microsoft.com/office/2007/relationships/hdphoto" Target="../media/image50.wdp"/><Relationship Id="rId5" Type="http://schemas.openxmlformats.org/officeDocument/2006/relationships/image" Target="../media/image49.png"/><Relationship Id="rId4" Type="http://schemas.openxmlformats.org/officeDocument/2006/relationships/image" Target="../media/image37.png"/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6" Type="http://schemas.openxmlformats.org/officeDocument/2006/relationships/slideLayout" Target="../slideLayouts/slideLayout14.xml"/><Relationship Id="rId15" Type="http://schemas.microsoft.com/office/2007/relationships/hdphoto" Target="../media/image52.wdp"/><Relationship Id="rId14" Type="http://schemas.openxmlformats.org/officeDocument/2006/relationships/image" Target="../media/image51.png"/><Relationship Id="rId13" Type="http://schemas.openxmlformats.org/officeDocument/2006/relationships/image" Target="../media/image47.png"/><Relationship Id="rId12" Type="http://schemas.openxmlformats.org/officeDocument/2006/relationships/image" Target="../media/image43.png"/><Relationship Id="rId11" Type="http://schemas.openxmlformats.org/officeDocument/2006/relationships/image" Target="../media/image30.png"/><Relationship Id="rId10" Type="http://schemas.openxmlformats.org/officeDocument/2006/relationships/image" Target="../media/image41.png"/><Relationship Id="rId1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2.xml"/><Relationship Id="rId1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191" y="791296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 tập các số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 ( </a:t>
            </a:r>
            <a:r>
              <a:rPr lang="en-US" sz="4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1)</a:t>
            </a:r>
            <a:endParaRPr kumimoji="0" lang="en-US" sz="4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4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  <a:endParaRPr lang="en-US" sz="4000"/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  <a:endParaRPr lang="en-US" sz="4000"/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  <a:endParaRPr lang="en-US" sz="4000"/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  <a:endParaRPr lang="en-US" sz="3600"/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  <a:endParaRPr lang="en-US" sz="440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2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258" y="24320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0390" y="2348760"/>
            <a:ext cx="863065" cy="894528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5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8838" y="1662229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2993" y="2655171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8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1241" y="1544389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1086" y="610669"/>
            <a:ext cx="986155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965E-7 1.48148E-6 L -0.4929 -0.1930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5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34E-6 1.11111E-6 L -0.48704 -0.170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8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3285E-7 1.85185E-6 L -0.6005 0.1122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5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136E-6 -7.40741E-7 L -0.35652 0.2437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2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218E-7 2.59259E-6 L -0.44444 0.533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828E-6 1.48148E-6 L -0.3319 0.6525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5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799" y="763677"/>
            <a:ext cx="74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5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b="1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  <a:endParaRPr lang="en-US" sz="32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  <a:endParaRPr 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  <a:endParaRPr lang="en-US" sz="2400"/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  <a:endParaRPr lang="en-US" sz="3200" dirty="0"/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  <a:endParaRPr lang="en-US" sz="3200"/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  <a:endParaRPr lang="en-US" sz="3200"/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  <a:endParaRPr lang="en-US" sz="3200" dirty="0"/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bg2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2014538" y="2230120"/>
            <a:ext cx="530288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Giải lao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4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WPS Presentation</Application>
  <PresentationFormat>Custom</PresentationFormat>
  <Paragraphs>106</Paragraphs>
  <Slides>12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12</vt:i4>
      </vt:variant>
    </vt:vector>
  </HeadingPairs>
  <TitlesOfParts>
    <vt:vector size="38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方正卡通简体</vt:lpstr>
      <vt:lpstr>Wingdings 2</vt:lpstr>
      <vt:lpstr>字魂17号-萌趣果冻体</vt:lpstr>
      <vt:lpstr>#9Slide03 NettoOTLight</vt:lpstr>
      <vt:lpstr>Times New Roman</vt:lpstr>
      <vt:lpstr>等线</vt:lpstr>
      <vt:lpstr>等线</vt:lpstr>
      <vt:lpstr>Verdana</vt:lpstr>
      <vt:lpstr>Microsoft YaHei</vt:lpstr>
      <vt:lpstr>Arial Unicode MS</vt:lpstr>
      <vt:lpstr>黑体</vt:lpstr>
      <vt:lpstr>Franklin Gothic Book</vt:lpstr>
      <vt:lpstr>Franklin Gothic Medium</vt:lpstr>
      <vt:lpstr>1_Office Theme</vt:lpstr>
      <vt:lpstr>Office Theme</vt:lpstr>
      <vt:lpstr>4_Office 主题</vt:lpstr>
      <vt:lpstr>2_Office 主题​​</vt:lpstr>
      <vt:lpstr>Trek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27</cp:revision>
  <dcterms:created xsi:type="dcterms:W3CDTF">2021-02-20T02:56:00Z</dcterms:created>
  <dcterms:modified xsi:type="dcterms:W3CDTF">2022-09-02T02:01:15Z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2E8A24621F514E2ABC4A2FDB7769744E</vt:lpwstr>
  </property>
</Properties>
</file>