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368" r:id="rId4"/>
    <p:sldId id="322" r:id="rId5"/>
    <p:sldId id="287" r:id="rId6"/>
    <p:sldId id="344" r:id="rId8"/>
    <p:sldId id="355" r:id="rId9"/>
    <p:sldId id="354" r:id="rId10"/>
    <p:sldId id="316" r:id="rId11"/>
    <p:sldId id="356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F713A-F2D5-43C1-85D8-E25FC74A7B2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1095A-0D75-4ECF-BCB6-3F238F4AC83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D0C18-FCDF-4ED8-AAA8-B46120845B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F6E9-FF0A-4541-847B-B4B1A6C516A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2.wdp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1523243" y="824115"/>
            <a:ext cx="9144757" cy="5176635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43" y="4394191"/>
            <a:ext cx="9144000" cy="16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7774384" y="3373129"/>
            <a:ext cx="3144152" cy="26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700" y="4284204"/>
            <a:ext cx="1307415" cy="1447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600" y="4415667"/>
            <a:ext cx="936853" cy="1346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31" y="5379891"/>
            <a:ext cx="731044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995" y="1042833"/>
            <a:ext cx="2010040" cy="11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08785" y="3268980"/>
            <a:ext cx="8542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Mở rộng vốn </a:t>
            </a:r>
            <a:r>
              <a:rPr lang="vi-VN" altLang="en-US" sz="3000" b="1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t</a:t>
            </a:r>
            <a:r>
              <a:rPr lang="en-US" sz="3000" b="1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ừ về các mùa</a:t>
            </a:r>
            <a:endParaRPr lang="en-US" sz="3000" b="1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cs typeface="HP001 5 hàng" panose="020B0603050302020204" charset="0"/>
              <a:sym typeface="+mn-ea"/>
            </a:endParaRPr>
          </a:p>
          <a:p>
            <a:pPr algn="ctr"/>
            <a:r>
              <a:rPr lang="en-US" sz="3000" b="1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Dấu chấm, dấu chấm hỏi.</a:t>
            </a:r>
            <a:endParaRPr lang="en-US" sz="3000" b="1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cs typeface="HP001 5 hàng" panose="020B0603050302020204" charset="0"/>
              <a:sym typeface="+mn-ea"/>
            </a:endParaRPr>
          </a:p>
          <a:p>
            <a:pPr algn="ctr"/>
            <a:endParaRPr lang="en-US" sz="3000" b="1" spc="1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cs typeface="HP001 5 hàng" panose="020B0603050302020204" charset="0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4215505" y="1019481"/>
            <a:ext cx="3685540" cy="3340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57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5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4220989" y="1341293"/>
            <a:ext cx="35737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271843" y="2320039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025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3935" y="1741487"/>
            <a:ext cx="22780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5335" kern="0" dirty="0">
                <a:solidFill>
                  <a:srgbClr val="FB5B53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VẺ</a:t>
            </a:r>
            <a:endParaRPr lang="en-US" sz="5335" kern="0" dirty="0">
              <a:solidFill>
                <a:srgbClr val="FB5B53"/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  <a:endParaRPr lang="en-US" sz="5335" dirty="0">
              <a:solidFill>
                <a:srgbClr val="FB5B53"/>
              </a:solidFill>
              <a:latin typeface="UTM Cookies" panose="02040603050506020204" pitchFamily="18" charset="0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kern="0" dirty="0">
                <a:solidFill>
                  <a:srgbClr val="FB5B53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QUANH</a:t>
            </a:r>
            <a:endParaRPr lang="en-US" sz="5335" kern="0" dirty="0">
              <a:solidFill>
                <a:srgbClr val="FB5B53"/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5335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lang="en-US" sz="5335" kern="0" dirty="0">
              <a:solidFill>
                <a:srgbClr val="FB5B53"/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53" t="1466"/>
          <a:stretch>
            <a:fillRect/>
          </a:stretch>
        </p:blipFill>
        <p:spPr>
          <a:xfrm>
            <a:off x="4294707" y="578816"/>
            <a:ext cx="5712527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91330" y="118989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Bắc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5" y="729355"/>
            <a:ext cx="3098231" cy="2224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592" y="729355"/>
            <a:ext cx="3128339" cy="2224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6" y="3897800"/>
            <a:ext cx="3161489" cy="2224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647" y="3897801"/>
            <a:ext cx="3122284" cy="222437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679825" y="310718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  <a:endParaRPr lang="en-US" sz="1600" b="1" dirty="0">
              <a:solidFill>
                <a:schemeClr val="accent6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13927" y="6186976"/>
            <a:ext cx="1337819" cy="61372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đông</a:t>
            </a:r>
            <a:endParaRPr lang="en-US" sz="1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13927" y="3119377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  <a:endParaRPr lang="en-US" sz="1600" b="1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79825" y="617760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thu</a:t>
            </a:r>
            <a:endParaRPr lang="en-US" sz="1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3118" y="2863562"/>
            <a:ext cx="197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Hoa đào nở rộ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77210" y="3210529"/>
            <a:ext cx="2549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Chồi non xanh biếc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157450" y="3553893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Ấm áp, nhẹ nhàng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1311" y="2854732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Phượng vĩ đỏ thắm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505404" y="3201698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Nóng bức, oi ả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485643" y="3545062"/>
            <a:ext cx="218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Cây lá tươi xanh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139569" y="6144909"/>
            <a:ext cx="2135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Mùa cây thay lá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119808" y="6488273"/>
            <a:ext cx="213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Tiết trời se lạnh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85643" y="6147621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Cành lá khẳng khiu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7465883" y="6490985"/>
            <a:ext cx="256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Rét buốt, hanh khô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  <p:bldP spid="21" grpId="0"/>
      <p:bldP spid="23" grpId="0"/>
      <p:bldP spid="24" grpId="0"/>
      <p:bldP spid="25" grpId="0"/>
      <p:bldP spid="26" grpId="0"/>
      <p:bldP spid="31" grpId="0"/>
      <p:bldP spid="32" grpId="0"/>
      <p:bldP spid="33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- bốn mùa trong nă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5659" y="169190"/>
            <a:ext cx="10665103" cy="6096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728857" y="376261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Nam.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76812" y="1603616"/>
            <a:ext cx="1618760" cy="61372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mưa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975823" y="4199783"/>
            <a:ext cx="1618760" cy="6137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rgbClr val="FFC000"/>
                </a:solidFill>
                <a:latin typeface="UTM Avo" panose="02040603050506020204" pitchFamily="18" charset="0"/>
              </a:rPr>
              <a:t>Mùa khô</a:t>
            </a:r>
            <a:endParaRPr lang="en-US" sz="2135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8968" y="5021692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UTM Avo" panose="02040603050506020204" pitchFamily="18" charset="0"/>
              </a:rPr>
              <a:t>Nắng nhiều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79259" y="5722319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UTM Avo" panose="02040603050506020204" pitchFamily="18" charset="0"/>
              </a:rPr>
              <a:t>Ngày trời nóng</a:t>
            </a:r>
            <a:endParaRPr lang="en-US" sz="2400" dirty="0">
              <a:latin typeface="UTM Avo" panose="02040603050506020204" pitchFamily="18" charset="0"/>
            </a:endParaRPr>
          </a:p>
          <a:p>
            <a:pPr algn="r"/>
            <a:r>
              <a:rPr lang="en-US" sz="2400" dirty="0">
                <a:latin typeface="UTM Avo" panose="02040603050506020204" pitchFamily="18" charset="0"/>
              </a:rPr>
              <a:t>r</a:t>
            </a:r>
            <a:r>
              <a:rPr lang="en-US" sz="2400" dirty="0">
                <a:latin typeface="UTM Avo" panose="02040603050506020204" pitchFamily="18" charset="0"/>
              </a:rPr>
              <a:t>ất ít mưa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6812" y="2414997"/>
            <a:ext cx="27927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5" dirty="0">
                <a:latin typeface="UTM Avo" panose="02040603050506020204" pitchFamily="18" charset="0"/>
              </a:rPr>
              <a:t>Mưa nhiều, mát mẻ</a:t>
            </a:r>
            <a:endParaRPr lang="en-US" sz="2135" dirty="0"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76812" y="2977595"/>
            <a:ext cx="26420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5" dirty="0">
                <a:latin typeface="UTM Avo" panose="02040603050506020204" pitchFamily="18" charset="0"/>
              </a:rPr>
              <a:t>Vừa mưa đã nắng</a:t>
            </a:r>
            <a:endParaRPr lang="en-US" sz="2135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rcRect l="2655"/>
          <a:stretch>
            <a:fillRect/>
          </a:stretch>
        </p:blipFill>
        <p:spPr>
          <a:xfrm>
            <a:off x="1758627" y="1324835"/>
            <a:ext cx="4501380" cy="2666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638" y="3991597"/>
            <a:ext cx="4393065" cy="2535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1" grpId="0"/>
      <p:bldP spid="32" grpId="0"/>
      <p:bldP spid="33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826" y="636688"/>
            <a:ext cx="7835425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50583" y="1731517"/>
            <a:ext cx="6779810" cy="4409478"/>
            <a:chOff x="544937" y="1298637"/>
            <a:chExt cx="5084857" cy="3307108"/>
          </a:xfrm>
        </p:grpSpPr>
        <p:sp>
          <p:nvSpPr>
            <p:cNvPr id="3" name="TextBox 2"/>
            <p:cNvSpPr txBox="1"/>
            <p:nvPr/>
          </p:nvSpPr>
          <p:spPr>
            <a:xfrm>
              <a:off x="544937" y="1298637"/>
              <a:ext cx="4763564" cy="330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nào trời lạnh 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đông trời lạnh 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nào 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khô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như thế nào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tốt tươi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30673" y="1479511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84973" y="2031629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18508" y="255958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99654" y="3124297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92178" y="364434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52046" y="4186463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US" sz="24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27614" y="192822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36217" y="2395458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06070" y="337548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34924" y="389796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16970" y="479394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24280" y="5309931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1065" y="21360"/>
            <a:ext cx="8954802" cy="674420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603" y="3429000"/>
            <a:ext cx="721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ĐỊNH HƯỚNG HỌC </a:t>
            </a:r>
            <a:endParaRPr lang="vi-VN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TẬP TIẾP THEO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WPS Presentation</Application>
  <PresentationFormat>Widescreen</PresentationFormat>
  <Paragraphs>104</Paragraphs>
  <Slides>9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Arial</vt:lpstr>
      <vt:lpstr>UTM Cookies</vt:lpstr>
      <vt:lpstr>Segoe Print</vt:lpstr>
      <vt:lpstr>UTM Avo</vt:lpstr>
      <vt:lpstr>HP001 4 hàng</vt:lpstr>
      <vt:lpstr>SVN-Gretoon</vt:lpstr>
      <vt:lpstr>方正粗圆_GBK</vt:lpstr>
      <vt:lpstr>Times New Roman</vt:lpstr>
      <vt:lpstr>Calibri</vt:lpstr>
      <vt:lpstr>Microsoft YaHei</vt:lpstr>
      <vt:lpstr>Arial Unicode MS</vt:lpstr>
      <vt:lpstr>Calibri Light</vt:lpstr>
      <vt:lpstr>字魂36号-正文宋楷</vt:lpstr>
      <vt:lpstr>HP001 5 hàng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 Thuy</dc:creator>
  <cp:lastModifiedBy>Admin</cp:lastModifiedBy>
  <cp:revision>5</cp:revision>
  <dcterms:created xsi:type="dcterms:W3CDTF">2022-01-08T01:53:00Z</dcterms:created>
  <dcterms:modified xsi:type="dcterms:W3CDTF">2023-02-01T15:05:39Z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52F997591231442C80477A23C40B5BA1</vt:lpwstr>
  </property>
  <property fmtid="{D5CDD505-2E9C-101B-9397-08002B2CF9AE}" pid="3" name="KSOProductBuildVer">
    <vt:lpwstr>1033-11.2.0.11440</vt:lpwstr>
  </property>
</Properties>
</file>