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7" r:id="rId6"/>
    <p:sldMasterId id="2147483711" r:id="rId7"/>
    <p:sldMasterId id="2147483725" r:id="rId8"/>
  </p:sldMasterIdLst>
  <p:notesMasterIdLst>
    <p:notesMasterId r:id="rId13"/>
  </p:notesMasterIdLst>
  <p:sldIdLst>
    <p:sldId id="284" r:id="rId9"/>
    <p:sldId id="258" r:id="rId10"/>
    <p:sldId id="271" r:id="rId11"/>
    <p:sldId id="265" r:id="rId12"/>
    <p:sldId id="272" r:id="rId14"/>
    <p:sldId id="266" r:id="rId15"/>
    <p:sldId id="267" r:id="rId16"/>
    <p:sldId id="268" r:id="rId17"/>
    <p:sldId id="269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  <a:p>
            <a:pPr lvl="1" eaLnBrk="1" latinLnBrk="0" hangingPunct="1"/>
            <a:r>
              <a:rPr kumimoji="0" lang="en-US"/>
              <a:t>Second level</a:t>
            </a:r>
            <a:endParaRPr kumimoji="0" lang="en-US"/>
          </a:p>
          <a:p>
            <a:pPr lvl="2" eaLnBrk="1" latinLnBrk="0" hangingPunct="1"/>
            <a:r>
              <a:rPr kumimoji="0" lang="en-US"/>
              <a:t>Third level</a:t>
            </a:r>
            <a:endParaRPr kumimoji="0" lang="en-US"/>
          </a:p>
          <a:p>
            <a:pPr lvl="3" eaLnBrk="1" latinLnBrk="0" hangingPunct="1"/>
            <a:r>
              <a:rPr kumimoji="0" lang="en-US"/>
              <a:t>Fourth level</a:t>
            </a:r>
            <a:endParaRPr kumimoji="0" lang="en-US"/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audio1.wav"/><Relationship Id="rId1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0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 tập phép cộng, phép trừ trong </a:t>
            </a:r>
            <a:endParaRPr lang="en-US" sz="4000" b="1" i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cs typeface="+mj-lt"/>
              <a:sym typeface="+mn-ea"/>
            </a:endParaRPr>
          </a:p>
          <a:p>
            <a:pPr algn="ctr"/>
            <a:r>
              <a:rPr lang="en-US" sz="4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phạm vi 100</a:t>
            </a:r>
            <a:endParaRPr lang="zh-CN" altLang="en-US" sz="4000" b="1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zh-CN" altLang="en-US" sz="4000" b="1" dirty="0">
              <a:solidFill>
                <a:schemeClr val="accent4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  <a:endParaRPr lang="en-US" altLang="x-none" sz="72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77570" y="60960"/>
            <a:ext cx="10180320" cy="617347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33: Ôn tập phép cộng, phép trừ trong phạm vi 100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66090" y="1440180"/>
            <a:ext cx="2717800" cy="669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Tính nhẩm</a:t>
            </a:r>
            <a:endParaRPr lang="en-US" sz="2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255" y="662940"/>
            <a:ext cx="6847840" cy="144653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27050" y="28098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 + 7 = 14</a:t>
            </a:r>
            <a:endParaRPr lang="en-US" sz="3600"/>
          </a:p>
          <a:p>
            <a:pPr algn="ctr"/>
            <a:r>
              <a:rPr lang="en-US" sz="3600"/>
              <a:t>6 + 9 = 15</a:t>
            </a:r>
            <a:endParaRPr lang="en-US" sz="3600"/>
          </a:p>
          <a:p>
            <a:pPr algn="ctr"/>
            <a:r>
              <a:rPr lang="en-US" sz="3600"/>
              <a:t>12 - 4 = 8</a:t>
            </a:r>
            <a:endParaRPr lang="en-US" sz="3600"/>
          </a:p>
        </p:txBody>
      </p:sp>
      <p:sp>
        <p:nvSpPr>
          <p:cNvPr id="7" name="Rounded Rectangular Callout 6"/>
          <p:cNvSpPr/>
          <p:nvPr/>
        </p:nvSpPr>
        <p:spPr>
          <a:xfrm>
            <a:off x="3549650" y="277939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 + 6 = 15</a:t>
            </a:r>
            <a:endParaRPr lang="en-US" sz="3600"/>
          </a:p>
          <a:p>
            <a:pPr algn="ctr"/>
            <a:r>
              <a:rPr lang="en-US" sz="3600"/>
              <a:t>4 + 8 = 12</a:t>
            </a:r>
            <a:endParaRPr lang="en-US" sz="3600"/>
          </a:p>
          <a:p>
            <a:pPr algn="ctr"/>
            <a:r>
              <a:rPr lang="en-US" sz="3600"/>
              <a:t>11 - 7 = 4</a:t>
            </a:r>
            <a:endParaRPr lang="en-US" sz="3600"/>
          </a:p>
        </p:txBody>
      </p:sp>
      <p:sp>
        <p:nvSpPr>
          <p:cNvPr id="8" name="Rounded Rectangular Callout 7"/>
          <p:cNvSpPr/>
          <p:nvPr/>
        </p:nvSpPr>
        <p:spPr>
          <a:xfrm>
            <a:off x="6450965" y="28098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 + 4 = 12</a:t>
            </a:r>
            <a:endParaRPr lang="en-US" sz="3600"/>
          </a:p>
          <a:p>
            <a:pPr algn="ctr"/>
            <a:r>
              <a:rPr lang="en-US" sz="3600"/>
              <a:t>14 - 5 = 9</a:t>
            </a:r>
            <a:endParaRPr lang="en-US" sz="3600"/>
          </a:p>
          <a:p>
            <a:pPr algn="ctr"/>
            <a:r>
              <a:rPr lang="en-US" sz="3600"/>
              <a:t>15 - 9 = 6</a:t>
            </a:r>
            <a:endParaRPr lang="en-US" sz="3600"/>
          </a:p>
        </p:txBody>
      </p:sp>
      <p:sp>
        <p:nvSpPr>
          <p:cNvPr id="11" name="Rounded Rectangular Callout 10"/>
          <p:cNvSpPr/>
          <p:nvPr/>
        </p:nvSpPr>
        <p:spPr>
          <a:xfrm>
            <a:off x="9351645" y="27082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 + 7 = 12</a:t>
            </a:r>
            <a:endParaRPr lang="en-US" sz="3600"/>
          </a:p>
          <a:p>
            <a:pPr algn="ctr"/>
            <a:r>
              <a:rPr lang="en-US" sz="3600"/>
              <a:t>15 - 6 = 9</a:t>
            </a:r>
            <a:endParaRPr lang="en-US" sz="3600"/>
          </a:p>
          <a:p>
            <a:pPr algn="ctr"/>
            <a:r>
              <a:rPr lang="en-US" sz="3600"/>
              <a:t>13 - 8 = 5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09955" y="975360"/>
            <a:ext cx="10137140" cy="494601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988175" y="2699385"/>
            <a:ext cx="902335" cy="770890"/>
          </a:xfrm>
          <a:prstGeom prst="straightConnector1">
            <a:avLst/>
          </a:prstGeom>
          <a:ln w="412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525385" y="2151380"/>
            <a:ext cx="669290" cy="1065530"/>
          </a:xfrm>
          <a:prstGeom prst="straightConnector1">
            <a:avLst/>
          </a:prstGeom>
          <a:ln w="412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910830" y="2892425"/>
            <a:ext cx="1054735" cy="567690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673215" y="3358515"/>
            <a:ext cx="821690" cy="254000"/>
          </a:xfrm>
          <a:prstGeom prst="straightConnector1">
            <a:avLst/>
          </a:prstGeom>
          <a:ln w="412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221220" y="3439795"/>
            <a:ext cx="233045" cy="953770"/>
          </a:xfrm>
          <a:prstGeom prst="straightConnector1">
            <a:avLst/>
          </a:prstGeom>
          <a:ln w="412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286115" y="3571875"/>
            <a:ext cx="50800" cy="811530"/>
          </a:xfrm>
          <a:prstGeom prst="straightConnector1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951470" y="3084830"/>
            <a:ext cx="1095375" cy="679450"/>
          </a:xfrm>
          <a:prstGeom prst="straightConnector1">
            <a:avLst/>
          </a:prstGeom>
          <a:ln w="41275"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1010" y="741045"/>
            <a:ext cx="8881745" cy="45745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193030" y="4585970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13</a:t>
            </a:r>
            <a:endParaRPr lang="en-US" sz="3000" b="1"/>
          </a:p>
        </p:txBody>
      </p:sp>
      <p:sp>
        <p:nvSpPr>
          <p:cNvPr id="11" name="Oval 10"/>
          <p:cNvSpPr/>
          <p:nvPr/>
        </p:nvSpPr>
        <p:spPr>
          <a:xfrm>
            <a:off x="7708265" y="434276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9</a:t>
            </a:r>
            <a:endParaRPr lang="en-US" sz="3000" b="1"/>
          </a:p>
        </p:txBody>
      </p:sp>
      <p:sp>
        <p:nvSpPr>
          <p:cNvPr id="12" name="Oval 11"/>
          <p:cNvSpPr/>
          <p:nvPr/>
        </p:nvSpPr>
        <p:spPr>
          <a:xfrm>
            <a:off x="6541770" y="282130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16</a:t>
            </a:r>
            <a:endParaRPr lang="en-US" sz="3000" b="1"/>
          </a:p>
        </p:txBody>
      </p:sp>
      <p:sp>
        <p:nvSpPr>
          <p:cNvPr id="13" name="Oval 12"/>
          <p:cNvSpPr/>
          <p:nvPr/>
        </p:nvSpPr>
        <p:spPr>
          <a:xfrm>
            <a:off x="5193030" y="135064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9</a:t>
            </a:r>
            <a:endParaRPr lang="en-US" sz="3000" b="1"/>
          </a:p>
        </p:txBody>
      </p:sp>
      <p:sp>
        <p:nvSpPr>
          <p:cNvPr id="14" name="Oval 13"/>
          <p:cNvSpPr/>
          <p:nvPr/>
        </p:nvSpPr>
        <p:spPr>
          <a:xfrm>
            <a:off x="3752215" y="288226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14</a:t>
            </a:r>
            <a:endParaRPr lang="en-US" sz="3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6140" y="239395"/>
            <a:ext cx="10012680" cy="41560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97480" y="4718050"/>
            <a:ext cx="6795770" cy="1287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Lớp 2A có số học sinh học võ là:</a:t>
            </a:r>
            <a:endParaRPr lang="en-US" sz="2800"/>
          </a:p>
          <a:p>
            <a:pPr algn="ctr"/>
            <a:r>
              <a:rPr lang="en-US" sz="2800"/>
              <a:t>8 + 5 = 13 (bạn)</a:t>
            </a:r>
            <a:endParaRPr lang="en-US" sz="2800"/>
          </a:p>
          <a:p>
            <a:pPr algn="ctr"/>
            <a:r>
              <a:rPr lang="en-US" sz="2800"/>
              <a:t>Đáp số 13 (bạn)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</Words>
  <Application>WPS Presentation</Application>
  <PresentationFormat>Widescreen</PresentationFormat>
  <Paragraphs>54</Paragraphs>
  <Slides>10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10</vt:i4>
      </vt:variant>
    </vt:vector>
  </HeadingPairs>
  <TitlesOfParts>
    <vt:vector size="38" baseType="lpstr">
      <vt:lpstr>Arial</vt:lpstr>
      <vt:lpstr>SimSun</vt:lpstr>
      <vt:lpstr>Wingdings</vt:lpstr>
      <vt:lpstr>方正卡通简体</vt:lpstr>
      <vt:lpstr>Wingdings 2</vt:lpstr>
      <vt:lpstr>Calibri</vt:lpstr>
      <vt:lpstr>ITC Avant Garde Std Bk</vt:lpstr>
      <vt:lpstr>Century Gothic</vt:lpstr>
      <vt:lpstr>Microsoft YaHei</vt:lpstr>
      <vt:lpstr>字魂17号-萌趣果冻体</vt:lpstr>
      <vt:lpstr>#9Slide03 NettoOTLight</vt:lpstr>
      <vt:lpstr>Tahoma</vt:lpstr>
      <vt:lpstr>Arial Rounded MT Bold</vt:lpstr>
      <vt:lpstr>Arial</vt:lpstr>
      <vt:lpstr>Arial Unicode MS</vt:lpstr>
      <vt:lpstr>黑体</vt:lpstr>
      <vt:lpstr>Franklin Gothic Book</vt:lpstr>
      <vt:lpstr>Franklin Gothic Medium</vt:lpstr>
      <vt:lpstr>Times New Roman</vt:lpstr>
      <vt:lpstr>字魂36号-正文宋楷</vt:lpstr>
      <vt:lpstr>Calibri Light</vt:lpstr>
      <vt:lpstr>Office 主题​​</vt:lpstr>
      <vt:lpstr>1_Default Design</vt:lpstr>
      <vt:lpstr>Trek</vt:lpstr>
      <vt:lpstr>1_Office 主题​​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6</cp:revision>
  <dcterms:created xsi:type="dcterms:W3CDTF">2021-05-22T03:38:00Z</dcterms:created>
  <dcterms:modified xsi:type="dcterms:W3CDTF">2022-12-25T13:54:29Z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1033-11.2.0.11440</vt:lpwstr>
  </property>
  <property fmtid="{D5CDD505-2E9C-101B-9397-08002B2CF9AE}" pid="3" name="ICV">
    <vt:lpwstr>7B6AD5AEB9D54DBFA29181C5C3F62E2F</vt:lpwstr>
  </property>
</Properties>
</file>