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3"/>
    <p:sldId id="289" r:id="rId4"/>
    <p:sldId id="291" r:id="rId5"/>
    <p:sldId id="29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76" d="100"/>
          <a:sy n="76" d="100"/>
        </p:scale>
        <p:origin x="-168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THỪA SỐ, TÍCH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  <a:endParaRPr lang="vi-VN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/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  <a:endParaRPr lang="vi-VN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  <a:endParaRPr lang="vi-VN" sz="2400" dirty="0"/>
                </a:p>
              </p:txBody>
            </p:sp>
          </mc:Choice>
          <mc:Fallback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 rotWithShape="1">
                <a:blip r:embed="rId5"/>
                <a:stretch>
                  <a:fillRect l="-13" t="-55" r="-779" b="-9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 rotWithShape="1">
                <a:blip r:embed="rId6"/>
                <a:stretch>
                  <a:fillRect l="-12" t="-55" r="-148" b="-9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/>
                <a:gridCol w="1625600"/>
                <a:gridCol w="1625600"/>
                <a:gridCol w="1625600"/>
                <a:gridCol w="1625600"/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  <a:endParaRPr lang="vi-VN" sz="2200" dirty="0"/>
          </a:p>
          <a:p>
            <a:r>
              <a:rPr lang="vi-VN" sz="2200" dirty="0"/>
              <a:t>Hỏi 3 hàng có tất cả bao nhiêu quả bóng?</a:t>
            </a:r>
            <a:endParaRPr lang="vi-VN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  <a:endParaRPr lang="vi-VN" sz="2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  <a:endParaRPr lang="vi-VN" sz="2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  <a:endParaRPr lang="vi-VN" sz="22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/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: Rounded Corners 18"/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/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: Rounded Corners 33"/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  <a:endParaRPr lang="vi-VN" sz="2200" dirty="0"/>
          </a:p>
          <a:p>
            <a:r>
              <a:rPr lang="vi-VN" sz="2200" dirty="0"/>
              <a:t>Hỏi 5 cột có tất cả bao nhiêu quả bóng?</a:t>
            </a:r>
            <a:endParaRPr lang="vi-VN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  <a:endParaRPr lang="vi-VN" sz="22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  <a:endParaRPr lang="vi-VN" sz="2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  <a:endParaRPr lang="vi-VN" sz="22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/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Rectangle: Rounded Corners 46"/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/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/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Rectangle: Rounded Corners 50"/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/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Rectangle 55"/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  <a:endParaRPr lang="vi-VN" sz="3200" dirty="0"/>
                </a:p>
              </p:txBody>
            </p:sp>
          </mc:Choice>
          <mc:Fallback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/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/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/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  <a:endParaRPr lang="vi-VN" sz="24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  <a:endParaRPr lang="vi-VN" sz="2800" dirty="0"/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  <a:endParaRPr lang="vi-VN" sz="2800" dirty="0"/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  <a:endParaRPr lang="vi-VN" sz="28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/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  <a:endParaRPr lang="vi-VN" sz="280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  <a:endParaRPr lang="vi-VN" sz="2800">
              <a:solidFill>
                <a:srgbClr val="0070C0"/>
              </a:solidFill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  <a:endParaRPr lang="vi-VN" sz="2800">
              <a:solidFill>
                <a:srgbClr val="0070C0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  <a:endParaRPr lang="vi-VN" sz="2800">
              <a:solidFill>
                <a:srgbClr val="0070C0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WPS Presentation</Application>
  <PresentationFormat>Custom</PresentationFormat>
  <Paragraphs>149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SimSun</vt:lpstr>
      <vt:lpstr>Wingdings</vt:lpstr>
      <vt:lpstr>Arial</vt:lpstr>
      <vt:lpstr>Times New Roman</vt:lpstr>
      <vt:lpstr>字魂36号-正文宋楷</vt:lpstr>
      <vt:lpstr>HP001 4 hàng</vt:lpstr>
      <vt:lpstr>HP001 5 hàng</vt:lpstr>
      <vt:lpstr>Cambria Math</vt:lpstr>
      <vt:lpstr>UTM Cookies</vt:lpstr>
      <vt:lpstr>#9Slide03 NettoOTLight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152</cp:revision>
  <dcterms:created xsi:type="dcterms:W3CDTF">2021-06-02T01:34:00Z</dcterms:created>
  <dcterms:modified xsi:type="dcterms:W3CDTF">2023-02-01T15:12:24Z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AB4C027007D34F198710FC89F6CD2DD7</vt:lpwstr>
  </property>
  <property fmtid="{D5CDD505-2E9C-101B-9397-08002B2CF9AE}" pid="3" name="KSOProductBuildVer">
    <vt:lpwstr>1033-11.2.0.11440</vt:lpwstr>
  </property>
</Properties>
</file>