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2" r:id="rId3"/>
    <p:sldId id="296" r:id="rId4"/>
    <p:sldId id="290" r:id="rId6"/>
    <p:sldId id="289" r:id="rId7"/>
    <p:sldId id="291" r:id="rId8"/>
    <p:sldId id="292" r:id="rId9"/>
    <p:sldId id="293" r:id="rId10"/>
    <p:sldId id="30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6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26.wdp"/><Relationship Id="rId8" Type="http://schemas.openxmlformats.org/officeDocument/2006/relationships/image" Target="../media/image25.png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LUYỆN TẬP TRANG 13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graphicFrame>
        <p:nvGraphicFramePr>
          <p:cNvPr id="44" name="Table 17"/>
          <p:cNvGraphicFramePr>
            <a:graphicFrameLocks noGrp="1"/>
          </p:cNvGraphicFramePr>
          <p:nvPr/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/>
                <a:gridCol w="871568"/>
                <a:gridCol w="881368"/>
                <a:gridCol w="934787"/>
                <a:gridCol w="961493"/>
                <a:gridCol w="961493"/>
                <a:gridCol w="961493"/>
                <a:gridCol w="961493"/>
                <a:gridCol w="961493"/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  <a:endParaRPr lang="vi-V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  <a:endParaRPr lang="vi-VN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  <a:endParaRPr lang="vi-VN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2" t="-8" r="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Presentation</Application>
  <PresentationFormat>Widescreen</PresentationFormat>
  <Paragraphs>142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Arial</vt:lpstr>
      <vt:lpstr>HP001 4 hàng</vt:lpstr>
      <vt:lpstr>Times New Roman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167</cp:revision>
  <dcterms:created xsi:type="dcterms:W3CDTF">2021-06-02T01:34:00Z</dcterms:created>
  <dcterms:modified xsi:type="dcterms:W3CDTF">2023-01-29T10:35:06Z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DF897072D47D43A9B3B44ADCC64B3A2E</vt:lpwstr>
  </property>
  <property fmtid="{D5CDD505-2E9C-101B-9397-08002B2CF9AE}" pid="3" name="KSOProductBuildVer">
    <vt:lpwstr>1033-11.2.0.11440</vt:lpwstr>
  </property>
</Properties>
</file>