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62" r:id="rId3"/>
    <p:sldMasterId id="2147483676" r:id="rId4"/>
    <p:sldMasterId id="2147483681" r:id="rId5"/>
  </p:sldMasterIdLst>
  <p:notesMasterIdLst>
    <p:notesMasterId r:id="rId20"/>
  </p:notesMasterIdLst>
  <p:sldIdLst>
    <p:sldId id="257" r:id="rId6"/>
    <p:sldId id="258" r:id="rId7"/>
    <p:sldId id="259" r:id="rId8"/>
    <p:sldId id="260" r:id="rId9"/>
    <p:sldId id="261" r:id="rId10"/>
    <p:sldId id="263" r:id="rId11"/>
    <p:sldId id="294" r:id="rId12"/>
    <p:sldId id="278" r:id="rId13"/>
    <p:sldId id="390" r:id="rId14"/>
    <p:sldId id="288" r:id="rId15"/>
    <p:sldId id="289" r:id="rId16"/>
    <p:sldId id="290" r:id="rId17"/>
    <p:sldId id="291" r:id="rId18"/>
    <p:sldId id="29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1781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slow" advClick="0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gif"/><Relationship Id="rId5" Type="http://schemas.openxmlformats.org/officeDocument/2006/relationships/image" Target="../media/image8.jpe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5" Type="http://schemas.openxmlformats.org/officeDocument/2006/relationships/audio" Target="../media/audio4.wav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7938" y="-136525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</a:rPr>
              <a:t>Xin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</a:rPr>
              <a:t>chào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</a:rPr>
              <a:t>tất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</a:rPr>
              <a:t>cả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</a:rPr>
              <a:t> con!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8799" y="2593572"/>
            <a:ext cx="789592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CHÀO MỪNG CÁC CON ĐẾN VỚI TIẾT TOÁN</a:t>
            </a:r>
            <a:endParaRPr lang="en-US" sz="48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20" y="88265"/>
            <a:ext cx="2423160" cy="1036320"/>
          </a:xfrm>
          <a:prstGeom prst="rect">
            <a:avLst/>
          </a:prstGeom>
        </p:spPr>
      </p:pic>
      <p:pic>
        <p:nvPicPr>
          <p:cNvPr id="14" name="Picture 13" descr="C:\Users\user\Desktop\Capture.PNGCaptur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01881" y="1390333"/>
            <a:ext cx="11361371" cy="1309370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1612265" y="299212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1225294" y="3422995"/>
            <a:ext cx="3242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+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168140" y="299212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3754408" y="3422995"/>
            <a:ext cx="368523" cy="784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+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772678" y="300228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93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6425441" y="3448883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+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9428480" y="2959417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93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9012555" y="3473130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4" grpId="0"/>
      <p:bldP spid="2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2375" y="278130"/>
            <a:ext cx="9584690" cy="3258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450" y="4243705"/>
            <a:ext cx="1708785" cy="116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00" y="4243705"/>
            <a:ext cx="1726565" cy="1169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920" y="4243070"/>
            <a:ext cx="1917700" cy="11696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7735" y="4243705"/>
            <a:ext cx="1790065" cy="116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4450" y="1290320"/>
            <a:ext cx="9947910" cy="431355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952105" y="3681730"/>
            <a:ext cx="3285490" cy="79121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78" y="2025650"/>
            <a:ext cx="11848267" cy="204089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777376" y="3059430"/>
            <a:ext cx="1044575" cy="61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= 51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640070" y="3059430"/>
            <a:ext cx="1044575" cy="61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= 92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502764" y="3059430"/>
            <a:ext cx="1044575" cy="61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= 73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365457" y="3059430"/>
            <a:ext cx="1044575" cy="61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= 84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2607441" y="1586356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kumimoji="0" lang="en-US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5" name="Rectangle 19"/>
          <p:cNvSpPr txBox="1">
            <a:spLocks noChangeArrowheads="1"/>
          </p:cNvSpPr>
          <p:nvPr/>
        </p:nvSpPr>
        <p:spPr>
          <a:xfrm>
            <a:off x="2931459" y="3788218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Chúc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các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con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chăm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ngoan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0815729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403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447251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63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62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53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D.64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36 + 27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.60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C.61</a:t>
            </a: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.59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D.70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+ 22 = </a:t>
            </a: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18802" y="0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A.43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C.44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B.33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D.42</a:t>
            </a: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6952" y="1001582"/>
            <a:ext cx="2491105" cy="134556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70494" y="1788458"/>
            <a:ext cx="591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</a:t>
            </a:r>
            <a:r>
              <a:rPr lang="en-US" sz="2400" dirty="0"/>
              <a:t> </a:t>
            </a:r>
            <a:r>
              <a:rPr lang="en-US" sz="2400" b="1" dirty="0"/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04012" y="1801906"/>
            <a:ext cx="413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2246556" y="536172"/>
            <a:ext cx="78959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Bài</a:t>
            </a:r>
            <a:r>
              <a:rPr lang="en-US" sz="48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 20:</a:t>
            </a:r>
          </a:p>
          <a:p>
            <a:pPr lvl="0" algn="ctr">
              <a:defRPr/>
            </a:pP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lvl="0" algn="ctr">
              <a:defRPr/>
            </a:pP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8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113" y="66502"/>
            <a:ext cx="1854255" cy="184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4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260608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36933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lvl="0" algn="ctr">
              <a:defRPr/>
            </a:pPr>
            <a:r>
              <a:rPr lang="en-US" sz="7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7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7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72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9600" dirty="0"/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1874804" y="1038884"/>
            <a:ext cx="8224586" cy="46074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9778" y="1633968"/>
            <a:ext cx="6635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HP001 4 hàng" pitchFamily="34" charset="0"/>
              </a:rPr>
              <a:t>Thứ</a:t>
            </a:r>
            <a:r>
              <a:rPr lang="en-US" sz="2400" b="1" dirty="0">
                <a:latin typeface="HP001 4 hàng" pitchFamily="34" charset="0"/>
              </a:rPr>
              <a:t> </a:t>
            </a:r>
            <a:r>
              <a:rPr lang="en-US" sz="2400" b="1" dirty="0" err="1">
                <a:latin typeface="HP001 4 hàng" pitchFamily="34" charset="0"/>
              </a:rPr>
              <a:t>ba</a:t>
            </a:r>
            <a:r>
              <a:rPr lang="en-US" sz="2400" b="1" dirty="0">
                <a:latin typeface="HP001 4 hàng" pitchFamily="34" charset="0"/>
              </a:rPr>
              <a:t> </a:t>
            </a:r>
            <a:r>
              <a:rPr lang="en-US" sz="2400" b="1" dirty="0" err="1">
                <a:latin typeface="HP001 4 hàng" pitchFamily="34" charset="0"/>
              </a:rPr>
              <a:t>ngày</a:t>
            </a:r>
            <a:r>
              <a:rPr lang="en-US" sz="2400" b="1" dirty="0">
                <a:latin typeface="HP001 4 hàng" pitchFamily="34" charset="0"/>
              </a:rPr>
              <a:t> 16 </a:t>
            </a:r>
            <a:r>
              <a:rPr lang="en-US" sz="2400" b="1" dirty="0" err="1">
                <a:latin typeface="HP001 4 hàng" pitchFamily="34" charset="0"/>
              </a:rPr>
              <a:t>tháng</a:t>
            </a:r>
            <a:r>
              <a:rPr lang="en-US" sz="2400" b="1" dirty="0">
                <a:latin typeface="HP001 4 hàng" pitchFamily="34" charset="0"/>
              </a:rPr>
              <a:t>  11   </a:t>
            </a:r>
            <a:r>
              <a:rPr lang="en-US" sz="2400" b="1" dirty="0" err="1">
                <a:latin typeface="HP001 4 hàng" pitchFamily="34" charset="0"/>
              </a:rPr>
              <a:t>năm</a:t>
            </a:r>
            <a:r>
              <a:rPr lang="en-US" sz="2400" b="1">
                <a:latin typeface="HP001 4 hàng" pitchFamily="34" charset="0"/>
              </a:rPr>
              <a:t> 2022</a:t>
            </a:r>
            <a:endParaRPr lang="en-US" sz="2400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4855" y="2115081"/>
            <a:ext cx="1751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HP001 4 hàng" pitchFamily="34" charset="0"/>
              </a:rPr>
              <a:t>Toán</a:t>
            </a:r>
            <a:endParaRPr lang="en-US" sz="2400" b="1" dirty="0"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1254" y="2553662"/>
            <a:ext cx="6834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HP001 4 hàng" pitchFamily="34" charset="0"/>
                <a:cs typeface="Times New Roman" pitchFamily="18" charset="0"/>
              </a:rPr>
              <a:t> 20 – </a:t>
            </a:r>
            <a:r>
              <a:rPr lang="en-US" sz="2400" b="1" dirty="0" err="1">
                <a:latin typeface="HP001 4 hàng" pitchFamily="34" charset="0"/>
                <a:cs typeface="Times New Roman" pitchFamily="18" charset="0"/>
              </a:rPr>
              <a:t>Tiết</a:t>
            </a:r>
            <a:r>
              <a:rPr lang="en-US" sz="2400" b="1" dirty="0">
                <a:latin typeface="HP001 4 hàng" pitchFamily="34" charset="0"/>
                <a:cs typeface="Times New Roman" pitchFamily="18" charset="0"/>
              </a:rPr>
              <a:t> 3: </a:t>
            </a:r>
            <a:r>
              <a:rPr lang="en-US" sz="2400" b="1" dirty="0" err="1">
                <a:latin typeface="HP001 4 hàng" pitchFamily="34" charset="0"/>
                <a:cs typeface="Times New Roman" pitchFamily="18" charset="0"/>
              </a:rPr>
              <a:t>Luyện</a:t>
            </a:r>
            <a:r>
              <a:rPr lang="en-US" sz="24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2400" b="1" dirty="0">
                <a:latin typeface="HP001 4 hàng" pitchFamily="34" charset="0"/>
                <a:cs typeface="Times New Roman" pitchFamily="18" charset="0"/>
              </a:rPr>
              <a:t> (Trang 78)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0962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189</Words>
  <Application>Microsoft Office PowerPoint</Application>
  <PresentationFormat>Widescreen</PresentationFormat>
  <Paragraphs>71</Paragraphs>
  <Slides>14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Calibri</vt:lpstr>
      <vt:lpstr>Calibri Light</vt:lpstr>
      <vt:lpstr>HP001 4 hàng</vt:lpstr>
      <vt:lpstr>ITC Avant Garde Std Bk</vt:lpstr>
      <vt:lpstr>Times New Roman</vt:lpstr>
      <vt:lpstr>1_Office Theme</vt:lpstr>
      <vt:lpstr>2_Office Theme</vt:lpstr>
      <vt:lpstr>3_Office Theme</vt:lpstr>
      <vt:lpstr>4_Office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11</cp:revision>
  <dcterms:created xsi:type="dcterms:W3CDTF">2021-05-10T04:25:00Z</dcterms:created>
  <dcterms:modified xsi:type="dcterms:W3CDTF">2022-11-21T03:14:05Z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