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2" r:id="rId1"/>
  </p:sldMasterIdLst>
  <p:notesMasterIdLst>
    <p:notesMasterId r:id="rId12"/>
  </p:notesMasterIdLst>
  <p:sldIdLst>
    <p:sldId id="3399" r:id="rId2"/>
    <p:sldId id="3401" r:id="rId3"/>
    <p:sldId id="3402" r:id="rId4"/>
    <p:sldId id="3403" r:id="rId5"/>
    <p:sldId id="3404" r:id="rId6"/>
    <p:sldId id="3405" r:id="rId7"/>
    <p:sldId id="3406" r:id="rId8"/>
    <p:sldId id="3407" r:id="rId9"/>
    <p:sldId id="3408" r:id="rId10"/>
    <p:sldId id="3409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742" autoAdjust="0"/>
    <p:restoredTop sz="74206" autoAdjust="0"/>
  </p:normalViewPr>
  <p:slideViewPr>
    <p:cSldViewPr snapToGrid="0">
      <p:cViewPr varScale="1">
        <p:scale>
          <a:sx n="61" d="100"/>
          <a:sy n="61" d="100"/>
        </p:scale>
        <p:origin x="1156" y="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604771-3698-4542-8EA6-D1EF5FAB29CC}" type="datetimeFigureOut">
              <a:rPr lang="en-US" smtClean="0"/>
              <a:t>12/22/2023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1BD8AF-3428-4AA4-831C-33307FFAC8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9212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1.xml"/><Relationship Id="rId4" Type="http://schemas.openxmlformats.org/officeDocument/2006/relationships/tags" Target="../tags/tag10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tags" Target="../tags/tag56.xml"/><Relationship Id="rId2" Type="http://schemas.openxmlformats.org/officeDocument/2006/relationships/tags" Target="../tags/tag55.xml"/><Relationship Id="rId1" Type="http://schemas.openxmlformats.org/officeDocument/2006/relationships/tags" Target="../tags/tag54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57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tags" Target="../tags/tag60.xml"/><Relationship Id="rId2" Type="http://schemas.openxmlformats.org/officeDocument/2006/relationships/tags" Target="../tags/tag59.xml"/><Relationship Id="rId1" Type="http://schemas.openxmlformats.org/officeDocument/2006/relationships/tags" Target="../tags/tag58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62.xml"/><Relationship Id="rId4" Type="http://schemas.openxmlformats.org/officeDocument/2006/relationships/tags" Target="../tags/tag6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tags" Target="../tags/tag14.xml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6.xml"/><Relationship Id="rId4" Type="http://schemas.openxmlformats.org/officeDocument/2006/relationships/tags" Target="../tags/tag15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tags" Target="../tags/tag19.xml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21.xml"/><Relationship Id="rId4" Type="http://schemas.openxmlformats.org/officeDocument/2006/relationships/tags" Target="../tags/tag20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tags" Target="../tags/tag24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23.xml"/><Relationship Id="rId1" Type="http://schemas.openxmlformats.org/officeDocument/2006/relationships/tags" Target="../tags/tag22.xml"/><Relationship Id="rId6" Type="http://schemas.openxmlformats.org/officeDocument/2006/relationships/tags" Target="../tags/tag27.xml"/><Relationship Id="rId5" Type="http://schemas.openxmlformats.org/officeDocument/2006/relationships/tags" Target="../tags/tag26.xml"/><Relationship Id="rId4" Type="http://schemas.openxmlformats.org/officeDocument/2006/relationships/tags" Target="../tags/tag25.xml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tags" Target="../tags/tag35.xml"/><Relationship Id="rId3" Type="http://schemas.openxmlformats.org/officeDocument/2006/relationships/tags" Target="../tags/tag30.xml"/><Relationship Id="rId7" Type="http://schemas.openxmlformats.org/officeDocument/2006/relationships/tags" Target="../tags/tag34.xml"/><Relationship Id="rId2" Type="http://schemas.openxmlformats.org/officeDocument/2006/relationships/tags" Target="../tags/tag29.xml"/><Relationship Id="rId1" Type="http://schemas.openxmlformats.org/officeDocument/2006/relationships/tags" Target="../tags/tag28.xml"/><Relationship Id="rId6" Type="http://schemas.openxmlformats.org/officeDocument/2006/relationships/tags" Target="../tags/tag33.xml"/><Relationship Id="rId5" Type="http://schemas.openxmlformats.org/officeDocument/2006/relationships/tags" Target="../tags/tag32.xml"/><Relationship Id="rId4" Type="http://schemas.openxmlformats.org/officeDocument/2006/relationships/tags" Target="../tags/tag31.xml"/><Relationship Id="rId9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tags" Target="../tags/tag36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39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tags" Target="../tags/tag42.xml"/><Relationship Id="rId2" Type="http://schemas.openxmlformats.org/officeDocument/2006/relationships/tags" Target="../tags/tag41.xml"/><Relationship Id="rId1" Type="http://schemas.openxmlformats.org/officeDocument/2006/relationships/tags" Target="../tags/tag40.xml"/><Relationship Id="rId4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tags" Target="../tags/tag45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44.xml"/><Relationship Id="rId1" Type="http://schemas.openxmlformats.org/officeDocument/2006/relationships/tags" Target="../tags/tag43.xml"/><Relationship Id="rId6" Type="http://schemas.openxmlformats.org/officeDocument/2006/relationships/tags" Target="../tags/tag48.xml"/><Relationship Id="rId5" Type="http://schemas.openxmlformats.org/officeDocument/2006/relationships/tags" Target="../tags/tag47.xml"/><Relationship Id="rId4" Type="http://schemas.openxmlformats.org/officeDocument/2006/relationships/tags" Target="../tags/tag46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tags" Target="../tags/tag51.xml"/><Relationship Id="rId2" Type="http://schemas.openxmlformats.org/officeDocument/2006/relationships/tags" Target="../tags/tag50.xml"/><Relationship Id="rId1" Type="http://schemas.openxmlformats.org/officeDocument/2006/relationships/tags" Target="../tags/tag49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53.xml"/><Relationship Id="rId4" Type="http://schemas.openxmlformats.org/officeDocument/2006/relationships/tags" Target="../tags/tag5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1"/>
            </p:custDataLst>
          </p:nvPr>
        </p:nvSpPr>
        <p:spPr>
          <a:xfrm>
            <a:off x="1198800" y="914400"/>
            <a:ext cx="9799200" cy="2570400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6000"/>
            </a:lvl1pPr>
          </a:lstStyle>
          <a:p>
            <a:r>
              <a:rPr lang="zh-CN" altLang="en-US" dirty="0"/>
              <a:t>单击此处编辑标题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2"/>
            </p:custDataLst>
          </p:nvPr>
        </p:nvSpPr>
        <p:spPr>
          <a:xfrm>
            <a:off x="1198800" y="3560400"/>
            <a:ext cx="9799200" cy="14724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单击此处编辑副标题</a:t>
            </a:r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2023/12/22</a:t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7593783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2023/12/22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4"/>
            </p:custDataLst>
          </p:nvPr>
        </p:nvSpPr>
        <p:spPr>
          <a:xfrm>
            <a:off x="608400" y="774000"/>
            <a:ext cx="10972800" cy="5482800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</p:spTree>
    <p:extLst>
      <p:ext uri="{BB962C8B-B14F-4D97-AF65-F5344CB8AC3E}">
        <p14:creationId xmlns:p14="http://schemas.microsoft.com/office/powerpoint/2010/main" val="254697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2023/12/22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4"/>
            </p:custDataLst>
          </p:nvPr>
        </p:nvSpPr>
        <p:spPr>
          <a:xfrm>
            <a:off x="1198800" y="2484000"/>
            <a:ext cx="9799200" cy="10188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algn="ctr">
              <a:defRPr sz="6000"/>
            </a:lvl1pPr>
          </a:lstStyle>
          <a:p>
            <a:pPr lvl="0"/>
            <a:r>
              <a:rPr lang="zh-CN" altLang="en-US"/>
              <a:t>单击此处编辑标题</a:t>
            </a: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5"/>
            </p:custDataLst>
          </p:nvPr>
        </p:nvSpPr>
        <p:spPr>
          <a:xfrm>
            <a:off x="1198800" y="3560400"/>
            <a:ext cx="9799200" cy="471600"/>
          </a:xfrm>
        </p:spPr>
        <p:txBody>
          <a:bodyPr lIns="90000" tIns="46800" rIns="90000" bIns="46800">
            <a:normAutofit/>
          </a:bodyPr>
          <a:lstStyle>
            <a:lvl1pPr algn="ctr">
              <a:lnSpc>
                <a:spcPct val="110000"/>
              </a:lnSpc>
              <a:buNone/>
              <a:defRPr sz="2400" spc="200"/>
            </a:lvl1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1891023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08400" y="1490400"/>
            <a:ext cx="10969200" cy="47592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2023/12/22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66467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1"/>
            </p:custDataLst>
          </p:nvPr>
        </p:nvSpPr>
        <p:spPr>
          <a:xfrm>
            <a:off x="1990800" y="3848400"/>
            <a:ext cx="7768800" cy="766800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4400"/>
            </a:lvl1pPr>
          </a:lstStyle>
          <a:p>
            <a:r>
              <a:rPr lang="zh-CN" altLang="en-US" dirty="0"/>
              <a:t>单击此处编辑标题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1990800" y="4615200"/>
            <a:ext cx="7768800" cy="867600"/>
          </a:xfrm>
        </p:spPr>
        <p:txBody>
          <a:bodyPr lIns="90000" tIns="46800" rIns="90000" bIns="46800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2023/12/22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145946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608400" y="1501200"/>
            <a:ext cx="5176800" cy="47484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411600" y="1501200"/>
            <a:ext cx="5176800" cy="4748400"/>
          </a:xfrm>
        </p:spPr>
        <p:txBody>
          <a:bodyPr lIns="90000" tIns="46800" rIns="90000" bIns="4680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2023/12/22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66410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4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单击此处编辑文本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2023/12/22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5209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2023/12/22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421637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2023/12/22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66979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1"/>
            </p:custDataLst>
          </p:nvPr>
        </p:nvSpPr>
        <p:spPr>
          <a:xfrm>
            <a:off x="608400" y="1555200"/>
            <a:ext cx="5233077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2"/>
            </p:custDataLst>
          </p:nvPr>
        </p:nvSpPr>
        <p:spPr>
          <a:xfrm>
            <a:off x="6350400" y="1555200"/>
            <a:ext cx="5227200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  <a:t>2023/12/22</a:t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6"/>
            </p:custDataLst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2907568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1"/>
            </p:custDataLst>
          </p:nvPr>
        </p:nvSpPr>
        <p:spPr>
          <a:xfrm>
            <a:off x="10234800" y="914400"/>
            <a:ext cx="1044000" cy="50292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>
              <a:buNone/>
              <a:defRPr sz="2800"/>
            </a:lvl1pPr>
          </a:lstStyle>
          <a:p>
            <a:pPr lvl="0"/>
            <a:r>
              <a:rPr lang="zh-CN" altLang="en-US"/>
              <a:t>单击此处编辑标题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2"/>
            </p:custDataLst>
          </p:nvPr>
        </p:nvSpPr>
        <p:spPr>
          <a:xfrm>
            <a:off x="914400" y="914400"/>
            <a:ext cx="9169200" cy="5029200"/>
          </a:xfrm>
        </p:spPr>
        <p:txBody>
          <a:bodyPr vert="eaVert" lIns="46800" tIns="46800" rIns="46800" bIns="46800"/>
          <a:lstStyle>
            <a:lvl1pPr marL="228600" indent="-228600">
              <a:spcAft>
                <a:spcPts val="1000"/>
              </a:spcAft>
              <a:defRPr spc="300"/>
            </a:lvl1pPr>
            <a:lvl2pPr marL="685800" indent="-228600">
              <a:defRPr spc="300"/>
            </a:lvl2pPr>
            <a:lvl3pPr marL="1143000" indent="-228600">
              <a:defRPr spc="300"/>
            </a:lvl3pPr>
            <a:lvl4pPr marL="1600200" indent="-228600">
              <a:defRPr spc="300"/>
            </a:lvl4pPr>
            <a:lvl5pPr marL="2057400" indent="-228600">
              <a:defRPr spc="300"/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2023/12/22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46766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18" Type="http://schemas.openxmlformats.org/officeDocument/2006/relationships/tags" Target="../tags/tag6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tags" Target="../tags/tag5.xml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4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3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9Slide.vn - 2019"/>
          <p:cNvSpPr txBox="1"/>
          <p:nvPr userDrawn="1"/>
        </p:nvSpPr>
        <p:spPr>
          <a:xfrm>
            <a:off x="0" y="-1604665"/>
            <a:ext cx="12192000" cy="461665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US" sz="2400">
                <a:solidFill>
                  <a:srgbClr val="CFCFCF"/>
                </a:solidFill>
              </a:rPr>
              <a:t>www.9slide.vn</a:t>
            </a:r>
          </a:p>
        </p:txBody>
      </p:sp>
      <p:sp>
        <p:nvSpPr>
          <p:cNvPr id="2" name="标题占位符 1"/>
          <p:cNvSpPr>
            <a:spLocks noGrp="1"/>
          </p:cNvSpPr>
          <p:nvPr>
            <p:ph type="title"/>
            <p:custDataLst>
              <p:tags r:id="rId14"/>
            </p:custDataLst>
          </p:nvPr>
        </p:nvSpPr>
        <p:spPr>
          <a:xfrm>
            <a:off x="608400" y="608400"/>
            <a:ext cx="10969200" cy="705600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5"/>
            </p:custDataLst>
          </p:nvPr>
        </p:nvSpPr>
        <p:spPr>
          <a:xfrm>
            <a:off x="608400" y="1490400"/>
            <a:ext cx="10969200" cy="475920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6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  <a:t>2023/12/22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7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8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559357" y="1490400"/>
            <a:ext cx="4067743" cy="3972479"/>
          </a:xfrm>
          <a:prstGeom prst="rect">
            <a:avLst/>
          </a:prstGeom>
        </p:spPr>
      </p:pic>
    </p:spTree>
    <p:custDataLst>
      <p:tags r:id="rId13"/>
    </p:custDataLst>
    <p:extLst>
      <p:ext uri="{BB962C8B-B14F-4D97-AF65-F5344CB8AC3E}">
        <p14:creationId xmlns:p14="http://schemas.microsoft.com/office/powerpoint/2010/main" val="4413637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609725" algn="l"/>
          <a:tab pos="1609725" algn="l"/>
          <a:tab pos="1609725" algn="l"/>
          <a:tab pos="1609725" algn="l"/>
        </a:tabLst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gi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Straight Connector 25"/>
          <p:cNvCxnSpPr/>
          <p:nvPr/>
        </p:nvCxnSpPr>
        <p:spPr>
          <a:xfrm flipV="1">
            <a:off x="4079484" y="675059"/>
            <a:ext cx="447261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9" name="Text Box 18"/>
          <p:cNvSpPr txBox="1">
            <a:spLocks noChangeArrowheads="1"/>
          </p:cNvSpPr>
          <p:nvPr/>
        </p:nvSpPr>
        <p:spPr bwMode="auto">
          <a:xfrm>
            <a:off x="4290929" y="3650248"/>
            <a:ext cx="5306754" cy="4624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07504" tIns="53752" rIns="107504" bIns="53752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lvl="0"/>
            <a:r>
              <a:rPr lang="en-US" altLang="en-US" sz="2300" b="1" i="1" dirty="0">
                <a:latin typeface="Times New Roman" pitchFamily="18" charset="0"/>
              </a:rPr>
              <a:t>Giáo viên : </a:t>
            </a:r>
            <a:r>
              <a:rPr lang="vi-VN" altLang="en-US" sz="2300" b="1" i="1" dirty="0">
                <a:latin typeface="Times New Roman" pitchFamily="18" charset="0"/>
              </a:rPr>
              <a:t>Nguyễn </a:t>
            </a:r>
            <a:r>
              <a:rPr lang="en-US" altLang="en-US" sz="2300" b="1" i="1" dirty="0">
                <a:latin typeface="Times New Roman" pitchFamily="18" charset="0"/>
              </a:rPr>
              <a:t>Văn Thanh</a:t>
            </a:r>
          </a:p>
        </p:txBody>
      </p:sp>
      <p:sp>
        <p:nvSpPr>
          <p:cNvPr id="31" name="Text Box 17"/>
          <p:cNvSpPr txBox="1">
            <a:spLocks noChangeArrowheads="1"/>
          </p:cNvSpPr>
          <p:nvPr/>
        </p:nvSpPr>
        <p:spPr bwMode="auto">
          <a:xfrm>
            <a:off x="801248" y="1700588"/>
            <a:ext cx="10820401" cy="1955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07504" tIns="53752" rIns="107504" bIns="53752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Aft>
                <a:spcPct val="0"/>
              </a:spcAft>
              <a:defRPr/>
            </a:pP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Môn: </a:t>
            </a:r>
            <a:r>
              <a:rPr lang="vi-VN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GIÁO DỤC THỂ CHẤT</a:t>
            </a:r>
            <a:endParaRPr lang="en-US" sz="4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  <a:p>
            <a:pPr algn="ctr" eaLnBrk="1" fontAlgn="base" hangingPunct="1">
              <a:spcAft>
                <a:spcPct val="0"/>
              </a:spcAft>
              <a:defRPr/>
            </a:pPr>
            <a:r>
              <a:rPr lang="vi-VN" sz="40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Bài 2 </a:t>
            </a:r>
            <a:r>
              <a:rPr lang="en-US" sz="40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:</a:t>
            </a:r>
            <a:r>
              <a:rPr lang="vi-VN" sz="40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Động tác lườn,động tác lưng-bụng,động tác toàn thân với vòng (Tiết 1)</a:t>
            </a:r>
          </a:p>
        </p:txBody>
      </p:sp>
      <p:pic>
        <p:nvPicPr>
          <p:cNvPr id="32" name="Picture 7" descr="BƯỚM 58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961410">
            <a:off x="10436912" y="291125"/>
            <a:ext cx="894513" cy="117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Picture 8" descr="animal-14[1]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17220" flipH="1">
            <a:off x="1755238" y="5191690"/>
            <a:ext cx="829751" cy="6059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355685" y="116134"/>
            <a:ext cx="577382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TIỂU HỌC SÀI ĐỒNG</a:t>
            </a:r>
          </a:p>
        </p:txBody>
      </p:sp>
    </p:spTree>
    <p:extLst>
      <p:ext uri="{BB962C8B-B14F-4D97-AF65-F5344CB8AC3E}">
        <p14:creationId xmlns:p14="http://schemas.microsoft.com/office/powerpoint/2010/main" val="943837367"/>
      </p:ext>
    </p:extLst>
  </p:cSld>
  <p:clrMapOvr>
    <a:masterClrMapping/>
  </p:clrMapOvr>
  <p:transition spd="slow"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8800" y="3013200"/>
            <a:ext cx="9799200" cy="1018800"/>
          </a:xfrm>
        </p:spPr>
        <p:txBody>
          <a:bodyPr/>
          <a:lstStyle/>
          <a:p>
            <a:r>
              <a:rPr lang="vi-VN" dirty="0"/>
              <a:t>The and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vi-VN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84331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55986"/>
            <a:ext cx="12192000" cy="4293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91054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341"/>
            <a:ext cx="12192000" cy="67956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32097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13489"/>
            <a:ext cx="12192000" cy="37994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5005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57550"/>
            <a:ext cx="12192000" cy="4821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1713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8591" y="1880036"/>
            <a:ext cx="8883932" cy="33856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97124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752" t="14242" r="54804" b="1878"/>
          <a:stretch/>
        </p:blipFill>
        <p:spPr>
          <a:xfrm>
            <a:off x="3334994" y="574382"/>
            <a:ext cx="5155323" cy="5079512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28055" y="5653894"/>
            <a:ext cx="10969200" cy="705600"/>
          </a:xfrm>
        </p:spPr>
        <p:txBody>
          <a:bodyPr>
            <a:normAutofit/>
          </a:bodyPr>
          <a:lstStyle/>
          <a:p>
            <a:pPr algn="ctr"/>
            <a:r>
              <a:rPr lang="vi-VN" sz="3200" dirty="0">
                <a:solidFill>
                  <a:srgbClr val="FF0000"/>
                </a:solidFill>
              </a:rPr>
              <a:t>Nhịp 1 và nhịp 3 động tác lườn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28802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1996" y="1939853"/>
            <a:ext cx="7769674" cy="31644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99911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412" t="16459" r="48120"/>
          <a:stretch/>
        </p:blipFill>
        <p:spPr>
          <a:xfrm>
            <a:off x="3725839" y="996286"/>
            <a:ext cx="4531057" cy="4114669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091767" y="5161863"/>
            <a:ext cx="9799200" cy="855134"/>
          </a:xfrm>
        </p:spPr>
        <p:txBody>
          <a:bodyPr>
            <a:normAutofit/>
          </a:bodyPr>
          <a:lstStyle/>
          <a:p>
            <a:r>
              <a:rPr lang="vi-VN" sz="3200" dirty="0">
                <a:solidFill>
                  <a:srgbClr val="FF0000"/>
                </a:solidFill>
              </a:rPr>
              <a:t>Nhịp 2 động tác lườn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1091767" y="6016997"/>
            <a:ext cx="9799200" cy="471600"/>
          </a:xfrm>
        </p:spPr>
        <p:txBody>
          <a:bodyPr>
            <a:normAutofit lnSpcReduction="10000"/>
          </a:bodyPr>
          <a:lstStyle/>
          <a:p>
            <a:r>
              <a:rPr lang="vi-VN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26786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081"/>
  <p:tag name="KSO_WM_TEMPLATE_MASTER_TYPE" val="0"/>
  <p:tag name="KSO_WM_TEMPLATE_COLOR_TYPE" val="1"/>
  <p:tag name="KSO_WM_UNIT_SHOW_EDIT_AREA_INDICATION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1_自定义设计方案">
  <a:themeElements>
    <a:clrScheme name="新版空白演示配色">
      <a:dk1>
        <a:sysClr val="windowText" lastClr="000000"/>
      </a:dk1>
      <a:lt1>
        <a:sysClr val="window" lastClr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9Slide.vn</Template>
  <TotalTime>1007</TotalTime>
  <Words>55</Words>
  <Application>Microsoft Office PowerPoint</Application>
  <PresentationFormat>Widescreen</PresentationFormat>
  <Paragraphs>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Times New Roman</vt:lpstr>
      <vt:lpstr>Wingdings</vt:lpstr>
      <vt:lpstr>1_自定义设计方案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Nhịp 1 và nhịp 3 động tác lườn</vt:lpstr>
      <vt:lpstr>PowerPoint Presentation</vt:lpstr>
      <vt:lpstr>Nhịp 2 động tác lườn</vt:lpstr>
      <vt:lpstr>The and </vt:lpstr>
    </vt:vector>
  </TitlesOfParts>
  <Manager>9Slide.vn</Manager>
  <Company>9Slide.vn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>9Slide.vn</dc:subject>
  <dc:creator>Admin</dc:creator>
  <dc:description>9Slide.vn</dc:description>
  <cp:lastModifiedBy>Admin</cp:lastModifiedBy>
  <cp:revision>75</cp:revision>
  <dcterms:created xsi:type="dcterms:W3CDTF">2023-07-26T13:12:40Z</dcterms:created>
  <dcterms:modified xsi:type="dcterms:W3CDTF">2023-12-22T05:51:07Z</dcterms:modified>
  <cp:category>9Slide.vn</cp:category>
</cp:coreProperties>
</file>