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32" r:id="rId7"/>
    <p:sldMasterId id="2147483949" r:id="rId8"/>
  </p:sldMasterIdLst>
  <p:notesMasterIdLst>
    <p:notesMasterId r:id="rId28"/>
  </p:notesMasterIdLst>
  <p:sldIdLst>
    <p:sldId id="2007577095" r:id="rId9"/>
    <p:sldId id="672" r:id="rId10"/>
    <p:sldId id="313" r:id="rId11"/>
    <p:sldId id="314" r:id="rId12"/>
    <p:sldId id="316" r:id="rId13"/>
    <p:sldId id="332" r:id="rId14"/>
    <p:sldId id="323" r:id="rId15"/>
    <p:sldId id="326" r:id="rId16"/>
    <p:sldId id="327" r:id="rId17"/>
    <p:sldId id="328" r:id="rId18"/>
    <p:sldId id="329" r:id="rId19"/>
    <p:sldId id="330" r:id="rId20"/>
    <p:sldId id="324" r:id="rId21"/>
    <p:sldId id="333" r:id="rId22"/>
    <p:sldId id="334" r:id="rId23"/>
    <p:sldId id="336" r:id="rId24"/>
    <p:sldId id="335" r:id="rId25"/>
    <p:sldId id="337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vi-VN" altLang="en-US"/>
              <a:t>Số 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vi-VN" altLang="en-US"/>
              <a:t>Số 9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vi-VN" altLang="en-US"/>
              <a:t>Số 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9636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3015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374874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596515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337256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82010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7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2" y="2404535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2" y="4050834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8990-AEB4-468B-AFD3-9F50246C0A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88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1A15-EB73-46C2-A091-B46625CF4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47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AA96-4FB1-451F-B389-9D1A1C0F5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20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1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1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563FF-353E-4D7D-A6D5-753E93FC37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82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1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4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9" indent="0">
              <a:buNone/>
              <a:defRPr sz="2000" b="1"/>
            </a:lvl2pPr>
            <a:lvl3pPr marL="914416" indent="0">
              <a:buNone/>
              <a:defRPr sz="1800" b="1"/>
            </a:lvl3pPr>
            <a:lvl4pPr marL="1371625" indent="0">
              <a:buNone/>
              <a:defRPr sz="1600" b="1"/>
            </a:lvl4pPr>
            <a:lvl5pPr marL="1828832" indent="0">
              <a:buNone/>
              <a:defRPr sz="1600" b="1"/>
            </a:lvl5pPr>
            <a:lvl6pPr marL="2286041" indent="0">
              <a:buNone/>
              <a:defRPr sz="1600" b="1"/>
            </a:lvl6pPr>
            <a:lvl7pPr marL="2743249" indent="0">
              <a:buNone/>
              <a:defRPr sz="1600" b="1"/>
            </a:lvl7pPr>
            <a:lvl8pPr marL="3200457" indent="0">
              <a:buNone/>
              <a:defRPr sz="1600" b="1"/>
            </a:lvl8pPr>
            <a:lvl9pPr marL="3657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4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9" indent="0">
              <a:buNone/>
              <a:defRPr sz="2000" b="1"/>
            </a:lvl2pPr>
            <a:lvl3pPr marL="914416" indent="0">
              <a:buNone/>
              <a:defRPr sz="1800" b="1"/>
            </a:lvl3pPr>
            <a:lvl4pPr marL="1371625" indent="0">
              <a:buNone/>
              <a:defRPr sz="1600" b="1"/>
            </a:lvl4pPr>
            <a:lvl5pPr marL="1828832" indent="0">
              <a:buNone/>
              <a:defRPr sz="1600" b="1"/>
            </a:lvl5pPr>
            <a:lvl6pPr marL="2286041" indent="0">
              <a:buNone/>
              <a:defRPr sz="1600" b="1"/>
            </a:lvl6pPr>
            <a:lvl7pPr marL="2743249" indent="0">
              <a:buNone/>
              <a:defRPr sz="1600" b="1"/>
            </a:lvl7pPr>
            <a:lvl8pPr marL="3200457" indent="0">
              <a:buNone/>
              <a:defRPr sz="1600" b="1"/>
            </a:lvl8pPr>
            <a:lvl9pPr marL="3657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C74-1925-46DA-B475-83A938437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178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1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1946-70E0-4314-8291-FC79FD085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8204-5A3E-4839-AC01-A6F22D142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1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70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6" indent="0">
              <a:buNone/>
              <a:defRPr sz="1050"/>
            </a:lvl2pPr>
            <a:lvl3pPr marL="685812" indent="0">
              <a:buNone/>
              <a:defRPr sz="900"/>
            </a:lvl3pPr>
            <a:lvl4pPr marL="1028718" indent="0">
              <a:buNone/>
              <a:defRPr sz="750"/>
            </a:lvl4pPr>
            <a:lvl5pPr marL="1371625" indent="0">
              <a:buNone/>
              <a:defRPr sz="750"/>
            </a:lvl5pPr>
            <a:lvl6pPr marL="1714531" indent="0">
              <a:buNone/>
              <a:defRPr sz="750"/>
            </a:lvl6pPr>
            <a:lvl7pPr marL="2057437" indent="0">
              <a:buNone/>
              <a:defRPr sz="750"/>
            </a:lvl7pPr>
            <a:lvl8pPr marL="2400343" indent="0">
              <a:buNone/>
              <a:defRPr sz="750"/>
            </a:lvl8pPr>
            <a:lvl9pPr marL="274324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E685-9E74-488D-8861-6C5F4373E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87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1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9" indent="0">
              <a:buNone/>
              <a:defRPr sz="1600"/>
            </a:lvl2pPr>
            <a:lvl3pPr marL="914416" indent="0">
              <a:buNone/>
              <a:defRPr sz="1600"/>
            </a:lvl3pPr>
            <a:lvl4pPr marL="1371625" indent="0">
              <a:buNone/>
              <a:defRPr sz="1600"/>
            </a:lvl4pPr>
            <a:lvl5pPr marL="1828832" indent="0">
              <a:buNone/>
              <a:defRPr sz="1600"/>
            </a:lvl5pPr>
            <a:lvl6pPr marL="2286041" indent="0">
              <a:buNone/>
              <a:defRPr sz="1600"/>
            </a:lvl6pPr>
            <a:lvl7pPr marL="2743249" indent="0">
              <a:buNone/>
              <a:defRPr sz="1600"/>
            </a:lvl7pPr>
            <a:lvl8pPr marL="3200457" indent="0">
              <a:buNone/>
              <a:defRPr sz="1600"/>
            </a:lvl8pPr>
            <a:lvl9pPr marL="365766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9" indent="0">
              <a:buNone/>
              <a:defRPr sz="1200"/>
            </a:lvl2pPr>
            <a:lvl3pPr marL="914416" indent="0">
              <a:buNone/>
              <a:defRPr sz="1000"/>
            </a:lvl3pPr>
            <a:lvl4pPr marL="1371625" indent="0">
              <a:buNone/>
              <a:defRPr sz="900"/>
            </a:lvl4pPr>
            <a:lvl5pPr marL="1828832" indent="0">
              <a:buNone/>
              <a:defRPr sz="900"/>
            </a:lvl5pPr>
            <a:lvl6pPr marL="2286041" indent="0">
              <a:buNone/>
              <a:defRPr sz="900"/>
            </a:lvl6pPr>
            <a:lvl7pPr marL="2743249" indent="0">
              <a:buNone/>
              <a:defRPr sz="900"/>
            </a:lvl7pPr>
            <a:lvl8pPr marL="3200457" indent="0">
              <a:buNone/>
              <a:defRPr sz="900"/>
            </a:lvl8pPr>
            <a:lvl9pPr marL="3657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51FD-4D62-4980-8296-4989B8735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27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205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>
              <a:buFontTx/>
              <a:buNone/>
              <a:defRPr/>
            </a:lvl2pPr>
            <a:lvl3pPr marL="914416" indent="0">
              <a:buFontTx/>
              <a:buNone/>
              <a:defRPr/>
            </a:lvl3pPr>
            <a:lvl4pPr marL="1371625" indent="0">
              <a:buFontTx/>
              <a:buNone/>
              <a:defRPr/>
            </a:lvl4pPr>
            <a:lvl5pPr marL="18288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442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132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9" indent="0">
              <a:buFontTx/>
              <a:buNone/>
              <a:defRPr/>
            </a:lvl2pPr>
            <a:lvl3pPr marL="914416" indent="0">
              <a:buFontTx/>
              <a:buNone/>
              <a:defRPr/>
            </a:lvl3pPr>
            <a:lvl4pPr marL="1371625" indent="0">
              <a:buFontTx/>
              <a:buNone/>
              <a:defRPr/>
            </a:lvl4pPr>
            <a:lvl5pPr marL="18288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6790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9" indent="0">
              <a:buFontTx/>
              <a:buNone/>
              <a:defRPr/>
            </a:lvl2pPr>
            <a:lvl3pPr marL="914416" indent="0">
              <a:buFontTx/>
              <a:buNone/>
              <a:defRPr/>
            </a:lvl3pPr>
            <a:lvl4pPr marL="1371625" indent="0">
              <a:buFontTx/>
              <a:buNone/>
              <a:defRPr/>
            </a:lvl4pPr>
            <a:lvl5pPr marL="18288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646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F2F3-7979-4C07-B063-F9918413E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875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11DF-8AC7-4AD0-90DF-160F9B3EC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3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642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229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81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39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94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5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09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7984" indent="0">
              <a:buNone/>
              <a:defRPr sz="2000"/>
            </a:lvl5pPr>
            <a:lvl6pPr marL="2285138" indent="0">
              <a:buNone/>
              <a:defRPr sz="2000"/>
            </a:lvl6pPr>
            <a:lvl7pPr marL="2742293" indent="0">
              <a:buNone/>
              <a:defRPr sz="2000"/>
            </a:lvl7pPr>
            <a:lvl8pPr marL="3199445" indent="0">
              <a:buNone/>
              <a:defRPr sz="2000"/>
            </a:lvl8pPr>
            <a:lvl9pPr marL="365659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299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1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8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86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5092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7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609601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1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85AEFD-B654-402F-9415-FB1B0AA4B307}" type="datetimeFigureOut">
              <a:rPr lang="zh-CN" altLang="en-US" smtClean="0"/>
              <a:pPr>
                <a:defRPr/>
              </a:pPr>
              <a:t>2023/5/8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1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C356BA-5568-4FD4-AFE5-ED4AAC6419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2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</p:sldLayoutIdLst>
  <p:txStyles>
    <p:titleStyle>
      <a:lvl1pPr algn="l" defTabSz="45720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63" indent="-285755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21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28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37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44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53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60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69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6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5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2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1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9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7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5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3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48819" y="2485028"/>
            <a:ext cx="8813492" cy="22344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D0A6C-9CC5-4217-A4F1-9F4141187A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81D51-90C1-4410-AA32-397B1766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1405601" y="2655138"/>
            <a:ext cx="8971139" cy="552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5B5-FE42-47EA-9234-462B3AA1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68" y="1943834"/>
            <a:ext cx="4637509" cy="11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057400" y="0"/>
            <a:ext cx="8280400" cy="927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20574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0" name="Rectangle 24"/>
          <p:cNvSpPr>
            <a:spLocks noChangeArrowheads="1"/>
          </p:cNvSpPr>
          <p:nvPr/>
        </p:nvSpPr>
        <p:spPr bwMode="auto">
          <a:xfrm>
            <a:off x="28956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1" name="Rectangle 25"/>
          <p:cNvSpPr>
            <a:spLocks noChangeArrowheads="1"/>
          </p:cNvSpPr>
          <p:nvPr/>
        </p:nvSpPr>
        <p:spPr bwMode="auto">
          <a:xfrm>
            <a:off x="37338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2" name="Rectangle 26"/>
          <p:cNvSpPr>
            <a:spLocks noChangeArrowheads="1"/>
          </p:cNvSpPr>
          <p:nvPr/>
        </p:nvSpPr>
        <p:spPr bwMode="auto">
          <a:xfrm>
            <a:off x="45720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3" name="Rectangle 27"/>
          <p:cNvSpPr>
            <a:spLocks noChangeArrowheads="1"/>
          </p:cNvSpPr>
          <p:nvPr/>
        </p:nvSpPr>
        <p:spPr bwMode="auto">
          <a:xfrm>
            <a:off x="54102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4" name="Rectangle 28"/>
          <p:cNvSpPr>
            <a:spLocks noChangeArrowheads="1"/>
          </p:cNvSpPr>
          <p:nvPr/>
        </p:nvSpPr>
        <p:spPr bwMode="auto">
          <a:xfrm>
            <a:off x="62484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5" name="Rectangle 29"/>
          <p:cNvSpPr>
            <a:spLocks noChangeArrowheads="1"/>
          </p:cNvSpPr>
          <p:nvPr/>
        </p:nvSpPr>
        <p:spPr bwMode="auto">
          <a:xfrm>
            <a:off x="70866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6" name="Rectangle 30"/>
          <p:cNvSpPr>
            <a:spLocks noChangeArrowheads="1"/>
          </p:cNvSpPr>
          <p:nvPr/>
        </p:nvSpPr>
        <p:spPr bwMode="auto">
          <a:xfrm>
            <a:off x="79248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7" name="Rectangle 31"/>
          <p:cNvSpPr>
            <a:spLocks noChangeArrowheads="1"/>
          </p:cNvSpPr>
          <p:nvPr/>
        </p:nvSpPr>
        <p:spPr bwMode="auto">
          <a:xfrm>
            <a:off x="87630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8" name="Rectangle 32"/>
          <p:cNvSpPr>
            <a:spLocks noChangeArrowheads="1"/>
          </p:cNvSpPr>
          <p:nvPr/>
        </p:nvSpPr>
        <p:spPr bwMode="auto">
          <a:xfrm>
            <a:off x="96012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109" name="WordArt 45"/>
          <p:cNvSpPr>
            <a:spLocks noChangeArrowheads="1" noChangeShapeType="1" noTextEdit="1"/>
          </p:cNvSpPr>
          <p:nvPr/>
        </p:nvSpPr>
        <p:spPr bwMode="auto">
          <a:xfrm>
            <a:off x="6781800" y="-3060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4110" name="WordArt 46"/>
          <p:cNvSpPr>
            <a:spLocks noChangeArrowheads="1" noChangeShapeType="1" noTextEdit="1"/>
          </p:cNvSpPr>
          <p:nvPr/>
        </p:nvSpPr>
        <p:spPr bwMode="auto">
          <a:xfrm>
            <a:off x="9982200" y="-3060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4111" name="WordArt 47"/>
          <p:cNvSpPr>
            <a:spLocks noChangeArrowheads="1" noChangeShapeType="1" noTextEdit="1"/>
          </p:cNvSpPr>
          <p:nvPr/>
        </p:nvSpPr>
        <p:spPr bwMode="auto">
          <a:xfrm>
            <a:off x="9144000" y="-3060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pic>
        <p:nvPicPr>
          <p:cNvPr id="55484" name="Picture 188" descr="RUNWAY"/>
          <p:cNvPicPr>
            <a:picLocks noChangeAspect="1" noChangeArrowheads="1"/>
          </p:cNvPicPr>
          <p:nvPr/>
        </p:nvPicPr>
        <p:blipFill>
          <a:blip r:embed="rId5">
            <a:lum bright="-18000" contrast="36000"/>
          </a:blip>
          <a:srcRect l="17314" t="46712" r="19066" b="37169"/>
          <a:stretch>
            <a:fillRect/>
          </a:stretch>
        </p:blipFill>
        <p:spPr bwMode="auto">
          <a:xfrm>
            <a:off x="1541464" y="990600"/>
            <a:ext cx="91265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485" name="Rectangle 189"/>
          <p:cNvSpPr>
            <a:spLocks noChangeArrowheads="1"/>
          </p:cNvSpPr>
          <p:nvPr/>
        </p:nvSpPr>
        <p:spPr bwMode="auto">
          <a:xfrm>
            <a:off x="33528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86" name="Rectangle 190"/>
          <p:cNvSpPr>
            <a:spLocks noChangeArrowheads="1"/>
          </p:cNvSpPr>
          <p:nvPr/>
        </p:nvSpPr>
        <p:spPr bwMode="auto">
          <a:xfrm>
            <a:off x="44196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87" name="Rectangle 191"/>
          <p:cNvSpPr>
            <a:spLocks noChangeArrowheads="1"/>
          </p:cNvSpPr>
          <p:nvPr/>
        </p:nvSpPr>
        <p:spPr bwMode="auto">
          <a:xfrm>
            <a:off x="55626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88" name="Rectangle 192"/>
          <p:cNvSpPr>
            <a:spLocks noChangeArrowheads="1"/>
          </p:cNvSpPr>
          <p:nvPr/>
        </p:nvSpPr>
        <p:spPr bwMode="auto">
          <a:xfrm>
            <a:off x="67056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89" name="Rectangle 193"/>
          <p:cNvSpPr>
            <a:spLocks noChangeArrowheads="1"/>
          </p:cNvSpPr>
          <p:nvPr/>
        </p:nvSpPr>
        <p:spPr bwMode="auto">
          <a:xfrm>
            <a:off x="78486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90" name="Rectangle 194"/>
          <p:cNvSpPr>
            <a:spLocks noChangeArrowheads="1"/>
          </p:cNvSpPr>
          <p:nvPr/>
        </p:nvSpPr>
        <p:spPr bwMode="auto">
          <a:xfrm>
            <a:off x="89154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91" name="Rectangle 195"/>
          <p:cNvSpPr>
            <a:spLocks noChangeArrowheads="1"/>
          </p:cNvSpPr>
          <p:nvPr/>
        </p:nvSpPr>
        <p:spPr bwMode="auto">
          <a:xfrm>
            <a:off x="99822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92" name="Rectangle 196"/>
          <p:cNvSpPr>
            <a:spLocks noChangeArrowheads="1"/>
          </p:cNvSpPr>
          <p:nvPr/>
        </p:nvSpPr>
        <p:spPr bwMode="auto">
          <a:xfrm>
            <a:off x="1524000" y="30480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5493" name="Rectangle 197"/>
          <p:cNvSpPr>
            <a:spLocks noChangeArrowheads="1"/>
          </p:cNvSpPr>
          <p:nvPr/>
        </p:nvSpPr>
        <p:spPr bwMode="auto">
          <a:xfrm>
            <a:off x="2286000" y="3048000"/>
            <a:ext cx="457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55494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2000" y="1524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5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9600" y="3048001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6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14600" y="685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7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038600" y="3886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8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9600" y="1676401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499" name="Picture 6" descr="xehoi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19800" y="2514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2" name="WordArt 206"/>
          <p:cNvSpPr>
            <a:spLocks noChangeArrowheads="1" noChangeShapeType="1" noTextEdit="1"/>
          </p:cNvSpPr>
          <p:nvPr/>
        </p:nvSpPr>
        <p:spPr bwMode="auto">
          <a:xfrm>
            <a:off x="80010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5503" name="WordArt 207"/>
          <p:cNvSpPr>
            <a:spLocks noChangeArrowheads="1" noChangeShapeType="1" noTextEdit="1"/>
          </p:cNvSpPr>
          <p:nvPr/>
        </p:nvSpPr>
        <p:spPr bwMode="auto">
          <a:xfrm>
            <a:off x="40767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5504" name="WordArt 208"/>
          <p:cNvSpPr>
            <a:spLocks noChangeArrowheads="1" noChangeShapeType="1" noTextEdit="1"/>
          </p:cNvSpPr>
          <p:nvPr/>
        </p:nvSpPr>
        <p:spPr bwMode="auto">
          <a:xfrm>
            <a:off x="64770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5505" name="WordArt 209"/>
          <p:cNvSpPr>
            <a:spLocks noChangeArrowheads="1" noChangeShapeType="1" noTextEdit="1"/>
          </p:cNvSpPr>
          <p:nvPr/>
        </p:nvSpPr>
        <p:spPr bwMode="auto">
          <a:xfrm>
            <a:off x="96774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5506" name="WordArt 210"/>
          <p:cNvSpPr>
            <a:spLocks noChangeArrowheads="1" noChangeShapeType="1" noTextEdit="1"/>
          </p:cNvSpPr>
          <p:nvPr/>
        </p:nvSpPr>
        <p:spPr bwMode="auto">
          <a:xfrm>
            <a:off x="57531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5507" name="WordArt 211"/>
          <p:cNvSpPr>
            <a:spLocks noChangeArrowheads="1" noChangeShapeType="1" noTextEdit="1"/>
          </p:cNvSpPr>
          <p:nvPr/>
        </p:nvSpPr>
        <p:spPr bwMode="auto">
          <a:xfrm>
            <a:off x="24003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5508" name="WordArt 212"/>
          <p:cNvSpPr>
            <a:spLocks noChangeArrowheads="1" noChangeShapeType="1" noTextEdit="1"/>
          </p:cNvSpPr>
          <p:nvPr/>
        </p:nvSpPr>
        <p:spPr bwMode="auto">
          <a:xfrm>
            <a:off x="72390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5509" name="WordArt 213"/>
          <p:cNvSpPr>
            <a:spLocks noChangeArrowheads="1" noChangeShapeType="1" noTextEdit="1"/>
          </p:cNvSpPr>
          <p:nvPr/>
        </p:nvSpPr>
        <p:spPr bwMode="auto">
          <a:xfrm>
            <a:off x="32385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5510" name="WordArt 214"/>
          <p:cNvSpPr>
            <a:spLocks noChangeArrowheads="1" noChangeShapeType="1" noTextEdit="1"/>
          </p:cNvSpPr>
          <p:nvPr/>
        </p:nvSpPr>
        <p:spPr bwMode="auto">
          <a:xfrm>
            <a:off x="8839200" y="1397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5511" name="WordArt 215"/>
          <p:cNvSpPr>
            <a:spLocks noChangeArrowheads="1" noChangeShapeType="1" noTextEdit="1"/>
          </p:cNvSpPr>
          <p:nvPr/>
        </p:nvSpPr>
        <p:spPr bwMode="auto">
          <a:xfrm>
            <a:off x="4889500" y="139700"/>
            <a:ext cx="50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91666 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55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25 -0.0666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5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625 -0.11111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5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12222 L 0.99167 -0.02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5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" y="-7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22222E-6 L 0.56667 -0.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55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5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05555 L 1.1 0.0888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5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1481 L -0.62708 0.7851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5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5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55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5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5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5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0416 0.7990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55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53194 0.79907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55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" y="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0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2408 L 0.01528 0.82223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55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592 L 0.52778 0.7713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55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" y="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11"/>
                  </p:tgtEl>
                </p:cond>
              </p:nextCondLst>
            </p:seq>
          </p:childTnLst>
        </p:cTn>
      </p:par>
    </p:tnLst>
    <p:bldLst>
      <p:bldP spid="55485" grpId="0" animBg="1"/>
      <p:bldP spid="55486" grpId="0" animBg="1"/>
      <p:bldP spid="55487" grpId="0" animBg="1"/>
      <p:bldP spid="55488" grpId="0" animBg="1"/>
      <p:bldP spid="55489" grpId="0" animBg="1"/>
      <p:bldP spid="55490" grpId="0" animBg="1"/>
      <p:bldP spid="55491" grpId="0" animBg="1"/>
      <p:bldP spid="55492" grpId="0" animBg="1"/>
      <p:bldP spid="55493" grpId="0" animBg="1"/>
      <p:bldP spid="55502" grpId="0" animBg="1"/>
      <p:bldP spid="55503" grpId="0" animBg="1"/>
      <p:bldP spid="55504" grpId="0" animBg="1"/>
      <p:bldP spid="55505" grpId="0" animBg="1"/>
      <p:bldP spid="55505" grpId="1" animBg="1"/>
      <p:bldP spid="55505" grpId="2" animBg="1"/>
      <p:bldP spid="55506" grpId="0" animBg="1"/>
      <p:bldP spid="55507" grpId="0" animBg="1"/>
      <p:bldP spid="55508" grpId="0" animBg="1"/>
      <p:bldP spid="55509" grpId="0" animBg="1"/>
      <p:bldP spid="55510" grpId="0" animBg="1"/>
      <p:bldP spid="555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0574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956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7338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4102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2484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70866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79248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87630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9601200" y="5537200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132" name="Rectangle 25"/>
          <p:cNvSpPr>
            <a:spLocks noChangeArrowheads="1"/>
          </p:cNvSpPr>
          <p:nvPr/>
        </p:nvSpPr>
        <p:spPr bwMode="auto">
          <a:xfrm>
            <a:off x="2070100" y="114301"/>
            <a:ext cx="8280400" cy="927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57370" name="WordArt 26"/>
          <p:cNvSpPr>
            <a:spLocks noChangeArrowheads="1" noChangeShapeType="1" noTextEdit="1"/>
          </p:cNvSpPr>
          <p:nvPr/>
        </p:nvSpPr>
        <p:spPr bwMode="auto">
          <a:xfrm>
            <a:off x="8001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7371" name="WordArt 27"/>
          <p:cNvSpPr>
            <a:spLocks noChangeArrowheads="1" noChangeShapeType="1" noTextEdit="1"/>
          </p:cNvSpPr>
          <p:nvPr/>
        </p:nvSpPr>
        <p:spPr bwMode="auto">
          <a:xfrm>
            <a:off x="40767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7372" name="WordArt 28"/>
          <p:cNvSpPr>
            <a:spLocks noChangeArrowheads="1" noChangeShapeType="1" noTextEdit="1"/>
          </p:cNvSpPr>
          <p:nvPr/>
        </p:nvSpPr>
        <p:spPr bwMode="auto">
          <a:xfrm>
            <a:off x="6477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7373" name="WordArt 29"/>
          <p:cNvSpPr>
            <a:spLocks noChangeArrowheads="1" noChangeShapeType="1" noTextEdit="1"/>
          </p:cNvSpPr>
          <p:nvPr/>
        </p:nvSpPr>
        <p:spPr bwMode="auto">
          <a:xfrm>
            <a:off x="96774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7374" name="WordArt 30"/>
          <p:cNvSpPr>
            <a:spLocks noChangeArrowheads="1" noChangeShapeType="1" noTextEdit="1"/>
          </p:cNvSpPr>
          <p:nvPr/>
        </p:nvSpPr>
        <p:spPr bwMode="auto">
          <a:xfrm>
            <a:off x="57531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7375" name="WordArt 31"/>
          <p:cNvSpPr>
            <a:spLocks noChangeArrowheads="1" noChangeShapeType="1" noTextEdit="1"/>
          </p:cNvSpPr>
          <p:nvPr/>
        </p:nvSpPr>
        <p:spPr bwMode="auto">
          <a:xfrm>
            <a:off x="24003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139" name="WordArt 32"/>
          <p:cNvSpPr>
            <a:spLocks noChangeArrowheads="1" noChangeShapeType="1" noTextEdit="1"/>
          </p:cNvSpPr>
          <p:nvPr/>
        </p:nvSpPr>
        <p:spPr bwMode="auto">
          <a:xfrm>
            <a:off x="7239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7377" name="WordArt 33"/>
          <p:cNvSpPr>
            <a:spLocks noChangeArrowheads="1" noChangeShapeType="1" noTextEdit="1"/>
          </p:cNvSpPr>
          <p:nvPr/>
        </p:nvSpPr>
        <p:spPr bwMode="auto">
          <a:xfrm>
            <a:off x="32385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7378" name="WordArt 34"/>
          <p:cNvSpPr>
            <a:spLocks noChangeArrowheads="1" noChangeShapeType="1" noTextEdit="1"/>
          </p:cNvSpPr>
          <p:nvPr/>
        </p:nvSpPr>
        <p:spPr bwMode="auto">
          <a:xfrm>
            <a:off x="88392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7379" name="WordArt 35"/>
          <p:cNvSpPr>
            <a:spLocks noChangeArrowheads="1" noChangeShapeType="1" noTextEdit="1"/>
          </p:cNvSpPr>
          <p:nvPr/>
        </p:nvSpPr>
        <p:spPr bwMode="auto">
          <a:xfrm>
            <a:off x="4889500" y="330200"/>
            <a:ext cx="50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pic>
        <p:nvPicPr>
          <p:cNvPr id="57389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447801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0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1" y="1219201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1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00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2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1" y="2743201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3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1" y="1219201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4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838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5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1" y="3200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6" name="Picture 8" descr="xedap-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200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30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3000"/>
                                        <p:tgtEl>
                                          <p:spTgt spid="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63402 0.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7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4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7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3194 0.7990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00903 0.7981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73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52361 0.7972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9"/>
                  </p:tgtEl>
                </p:cond>
              </p:nextCondLst>
            </p:seq>
          </p:childTnLst>
        </p:cTn>
      </p:par>
    </p:tnLst>
    <p:bldLst>
      <p:bldP spid="57370" grpId="0" animBg="1"/>
      <p:bldP spid="57371" grpId="0" animBg="1"/>
      <p:bldP spid="57372" grpId="0" animBg="1"/>
      <p:bldP spid="57373" grpId="0" animBg="1"/>
      <p:bldP spid="57374" grpId="0" animBg="1"/>
      <p:bldP spid="57375" grpId="0" animBg="1"/>
      <p:bldP spid="57377" grpId="0" animBg="1"/>
      <p:bldP spid="57378" grpId="0" animBg="1"/>
      <p:bldP spid="57378" grpId="1" animBg="1"/>
      <p:bldP spid="57378" grpId="2" animBg="1"/>
      <p:bldP spid="573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/>
          <p:cNvSpPr>
            <a:spLocks noChangeArrowheads="1"/>
          </p:cNvSpPr>
          <p:nvPr/>
        </p:nvSpPr>
        <p:spPr bwMode="auto">
          <a:xfrm>
            <a:off x="2070100" y="114301"/>
            <a:ext cx="8280400" cy="927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6147" name="Picture 66" descr="airport140907_4"/>
          <p:cNvPicPr>
            <a:picLocks noChangeAspect="1" noChangeArrowheads="1"/>
          </p:cNvPicPr>
          <p:nvPr/>
        </p:nvPicPr>
        <p:blipFill>
          <a:blip r:embed="rId5">
            <a:lum bright="-12000" contrast="42000"/>
          </a:blip>
          <a:srcRect b="35118"/>
          <a:stretch>
            <a:fillRect/>
          </a:stretch>
        </p:blipFill>
        <p:spPr bwMode="auto">
          <a:xfrm>
            <a:off x="1524001" y="990601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6" name="WordArt 76"/>
          <p:cNvSpPr>
            <a:spLocks noChangeArrowheads="1" noChangeShapeType="1" noTextEdit="1"/>
          </p:cNvSpPr>
          <p:nvPr/>
        </p:nvSpPr>
        <p:spPr bwMode="auto">
          <a:xfrm>
            <a:off x="8001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1517" name="WordArt 77"/>
          <p:cNvSpPr>
            <a:spLocks noChangeArrowheads="1" noChangeShapeType="1" noTextEdit="1"/>
          </p:cNvSpPr>
          <p:nvPr/>
        </p:nvSpPr>
        <p:spPr bwMode="auto">
          <a:xfrm>
            <a:off x="40767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1518" name="WordArt 78"/>
          <p:cNvSpPr>
            <a:spLocks noChangeArrowheads="1" noChangeShapeType="1" noTextEdit="1"/>
          </p:cNvSpPr>
          <p:nvPr/>
        </p:nvSpPr>
        <p:spPr bwMode="auto">
          <a:xfrm>
            <a:off x="6477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1519" name="WordArt 79"/>
          <p:cNvSpPr>
            <a:spLocks noChangeArrowheads="1" noChangeShapeType="1" noTextEdit="1"/>
          </p:cNvSpPr>
          <p:nvPr/>
        </p:nvSpPr>
        <p:spPr bwMode="auto">
          <a:xfrm>
            <a:off x="96774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1520" name="WordArt 80"/>
          <p:cNvSpPr>
            <a:spLocks noChangeArrowheads="1" noChangeShapeType="1" noTextEdit="1"/>
          </p:cNvSpPr>
          <p:nvPr/>
        </p:nvSpPr>
        <p:spPr bwMode="auto">
          <a:xfrm>
            <a:off x="57531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1521" name="WordArt 81"/>
          <p:cNvSpPr>
            <a:spLocks noChangeArrowheads="1" noChangeShapeType="1" noTextEdit="1"/>
          </p:cNvSpPr>
          <p:nvPr/>
        </p:nvSpPr>
        <p:spPr bwMode="auto">
          <a:xfrm>
            <a:off x="24003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1522" name="WordArt 82"/>
          <p:cNvSpPr>
            <a:spLocks noChangeArrowheads="1" noChangeShapeType="1" noTextEdit="1"/>
          </p:cNvSpPr>
          <p:nvPr/>
        </p:nvSpPr>
        <p:spPr bwMode="auto">
          <a:xfrm>
            <a:off x="32385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1523" name="WordArt 83"/>
          <p:cNvSpPr>
            <a:spLocks noChangeArrowheads="1" noChangeShapeType="1" noTextEdit="1"/>
          </p:cNvSpPr>
          <p:nvPr/>
        </p:nvSpPr>
        <p:spPr bwMode="auto">
          <a:xfrm>
            <a:off x="88392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524" name="WordArt 84"/>
          <p:cNvSpPr>
            <a:spLocks noChangeArrowheads="1" noChangeShapeType="1" noTextEdit="1"/>
          </p:cNvSpPr>
          <p:nvPr/>
        </p:nvSpPr>
        <p:spPr bwMode="auto">
          <a:xfrm>
            <a:off x="4889500" y="330200"/>
            <a:ext cx="50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61525" name="WordArt 85"/>
          <p:cNvSpPr>
            <a:spLocks noChangeArrowheads="1" noChangeShapeType="1" noTextEdit="1"/>
          </p:cNvSpPr>
          <p:nvPr/>
        </p:nvSpPr>
        <p:spPr bwMode="auto">
          <a:xfrm>
            <a:off x="7239000" y="330200"/>
            <a:ext cx="3429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63418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159" name="Rectangle 86"/>
          <p:cNvSpPr>
            <a:spLocks noChangeArrowheads="1"/>
          </p:cNvSpPr>
          <p:nvPr/>
        </p:nvSpPr>
        <p:spPr bwMode="auto">
          <a:xfrm>
            <a:off x="19812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0" name="Rectangle 87"/>
          <p:cNvSpPr>
            <a:spLocks noChangeArrowheads="1"/>
          </p:cNvSpPr>
          <p:nvPr/>
        </p:nvSpPr>
        <p:spPr bwMode="auto">
          <a:xfrm>
            <a:off x="28194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1" name="Rectangle 88"/>
          <p:cNvSpPr>
            <a:spLocks noChangeArrowheads="1"/>
          </p:cNvSpPr>
          <p:nvPr/>
        </p:nvSpPr>
        <p:spPr bwMode="auto">
          <a:xfrm>
            <a:off x="36576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2" name="Rectangle 89"/>
          <p:cNvSpPr>
            <a:spLocks noChangeArrowheads="1"/>
          </p:cNvSpPr>
          <p:nvPr/>
        </p:nvSpPr>
        <p:spPr bwMode="auto">
          <a:xfrm>
            <a:off x="44958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3" name="Rectangle 90"/>
          <p:cNvSpPr>
            <a:spLocks noChangeArrowheads="1"/>
          </p:cNvSpPr>
          <p:nvPr/>
        </p:nvSpPr>
        <p:spPr bwMode="auto">
          <a:xfrm>
            <a:off x="53340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4" name="Rectangle 91"/>
          <p:cNvSpPr>
            <a:spLocks noChangeArrowheads="1"/>
          </p:cNvSpPr>
          <p:nvPr/>
        </p:nvSpPr>
        <p:spPr bwMode="auto">
          <a:xfrm>
            <a:off x="61722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5" name="Rectangle 92"/>
          <p:cNvSpPr>
            <a:spLocks noChangeArrowheads="1"/>
          </p:cNvSpPr>
          <p:nvPr/>
        </p:nvSpPr>
        <p:spPr bwMode="auto">
          <a:xfrm>
            <a:off x="70104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6" name="Rectangle 93"/>
          <p:cNvSpPr>
            <a:spLocks noChangeArrowheads="1"/>
          </p:cNvSpPr>
          <p:nvPr/>
        </p:nvSpPr>
        <p:spPr bwMode="auto">
          <a:xfrm>
            <a:off x="78486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7" name="Rectangle 94"/>
          <p:cNvSpPr>
            <a:spLocks noChangeArrowheads="1"/>
          </p:cNvSpPr>
          <p:nvPr/>
        </p:nvSpPr>
        <p:spPr bwMode="auto">
          <a:xfrm>
            <a:off x="86868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168" name="Rectangle 95"/>
          <p:cNvSpPr>
            <a:spLocks noChangeArrowheads="1"/>
          </p:cNvSpPr>
          <p:nvPr/>
        </p:nvSpPr>
        <p:spPr bwMode="auto">
          <a:xfrm>
            <a:off x="9525000" y="5565775"/>
            <a:ext cx="685801" cy="1092200"/>
          </a:xfrm>
          <a:prstGeom prst="rect">
            <a:avLst/>
          </a:prstGeom>
          <a:solidFill>
            <a:srgbClr val="33CCCC">
              <a:alpha val="47058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63418"/>
            <a:endParaRPr lang="en-US" altLang="en-US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61540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52800" y="685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1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876800" y="1219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2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57800" y="3048001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3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620000" y="2514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4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477000" y="-1066801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5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763000" y="-381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6" name="Picture 4" descr="tructhan-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578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3333 C -0.0776 0.24305 -0.10833 0.35254 -0.09063 0.39166 C -0.07292 0.43055 0.03073 0.37685 0.05937 0.36666 C 0.08802 0.35625 0.06927 0.33263 0.08125 0.32916 C 0.09323 0.32546 0.10625 0.33101 0.13125 0.34583 C 0.15625 0.36041 0.20799 0.40138 0.23125 0.41666 C 0.25469 0.43194 0.25833 0.43402 0.27188 0.4375 C 0.28542 0.44074 0.29479 0.44444 0.3125 0.4375 C 0.33021 0.43055 0.36042 0.40833 0.37813 0.39583 C 0.39583 0.38333 0.40365 0.35625 0.41875 0.3625 C 0.43385 0.36875 0.4526 0.41597 0.46875 0.43333 C 0.4849 0.45069 0.48594 0.45625 0.51563 0.46666 C 0.54531 0.47685 0.61198 0.49652 0.64688 0.49583 C 0.68177 0.4949 0.6974 0.46666 0.725 0.4625 C 0.7526 0.45833 0.78177 0.46875 0.8125 0.47083 C 0.84323 0.47268 0.8849 0.48125 0.90938 0.475 C 0.93385 0.46875 0.94583 0.44652 0.95938 0.43333 C 0.97292 0.42013 0.97656 0.40694 0.99063 0.39583 C 1.00469 0.38472 1.02135 0.37083 1.04375 0.36666 C 1.06615 0.3625 1.09549 0.36666 1.125 0.37083 " pathEditMode="relative" rAng="0" ptsTypes="aaaaaaaaaaaaaaaaaaaA">
                                      <p:cBhvr>
                                        <p:cTn id="6" dur="3000" fill="hold"/>
                                        <p:tgtEl>
                                          <p:spTgt spid="61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00" y="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39 -0.15555 C -0.30486 -0.04583 -0.33333 0.06366 -0.31684 0.10278 C -0.30052 0.14167 -0.20451 0.08797 -0.17795 0.07778 C -0.15156 0.06736 -0.16892 0.04375 -0.15781 0.04028 C -0.1467 0.03658 -0.13455 0.04213 -0.11146 0.05695 C -0.08836 0.07153 -0.04045 0.1125 -0.01892 0.12778 C 0.00295 0.14306 0.00625 0.14514 0.01875 0.14861 C 0.03125 0.15139 0.03993 0.15556 0.05625 0.14861 C 0.07275 0.14167 0.1007 0.11945 0.11702 0.10695 C 0.13351 0.09445 0.14063 0.06736 0.15469 0.07361 C 0.16875 0.07986 0.18594 0.12709 0.20087 0.14445 C 0.21598 0.16181 0.21684 0.16736 0.24462 0.17778 C 0.27188 0.18773 0.33368 0.20764 0.3658 0.20695 C 0.39792 0.20602 0.4125 0.17778 0.43802 0.17361 C 0.46355 0.16945 0.49045 0.17986 0.51893 0.18195 C 0.5474 0.18334 0.58594 0.19236 0.60868 0.18611 C 0.63125 0.17986 0.64236 0.15764 0.65486 0.14445 C 0.66754 0.13125 0.67084 0.11806 0.68386 0.10695 C 0.69688 0.09584 0.71233 0.08195 0.73299 0.07778 C 0.75382 0.07361 0.78091 0.07778 0.80834 0.08195 " pathEditMode="relative" rAng="0" ptsTypes="aaaaaaaaaaaaaaaaaaaA">
                                      <p:cBhvr>
                                        <p:cTn id="8" dur="3000" fill="hold"/>
                                        <p:tgtEl>
                                          <p:spTgt spid="61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18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32 -0.22222 C -0.52674 -0.1125 -0.55834 -0.00301 -0.53993 0.03611 C -0.52188 0.075 -0.41615 0.0213 -0.38698 0.01111 C -0.35782 0.00069 -0.37691 -0.02292 -0.36459 -0.02639 C -0.35226 -0.03009 -0.33907 -0.02454 -0.31355 -0.00972 C -0.2882 0.00486 -0.23542 0.04583 -0.21164 0.06111 C -0.18768 0.07639 -0.18386 0.07847 -0.17014 0.08194 C -0.15625 0.08472 -0.1467 0.08889 -0.12865 0.08194 C -0.11077 0.075 -0.07986 0.05278 -0.06181 0.04028 C -0.04375 0.02778 -0.03577 0.00069 -0.02032 0.00694 C -0.00486 0.01319 0.01423 0.06042 0.03073 0.07778 C 0.04722 0.09514 0.04826 0.10069 0.07882 0.11111 C 0.10868 0.12106 0.17673 0.14097 0.21232 0.14028 C 0.24791 0.13935 0.26389 0.11111 0.29201 0.10694 C 0.32014 0.10278 0.34982 0.11319 0.38107 0.11528 C 0.4125 0.11667 0.45486 0.12569 0.47968 0.11944 C 0.50486 0.11319 0.51684 0.09097 0.5309 0.07778 C 0.54461 0.06458 0.54826 0.05139 0.56267 0.04028 C 0.57691 0.02917 0.59409 0.01528 0.61684 0.01111 C 0.63975 0.00694 0.66979 0.01111 0.7 0.01528 " pathEditMode="relative" rAng="0" ptsTypes="aaaaaaaaaaaaaaaaaaaA">
                                      <p:cBhvr>
                                        <p:cTn id="10" dur="3000" fill="hold"/>
                                        <p:tgtEl>
                                          <p:spTgt spid="61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944 -0.32222 C -0.51771 -0.2125 -0.56666 -0.10301 -0.53836 -0.06389 C -0.51041 -0.025 -0.34652 -0.0787 -0.30121 -0.08889 C -0.2559 -0.0993 -0.28559 -0.12291 -0.26666 -0.12639 C -0.24774 -0.13009 -0.22725 -0.12453 -0.1875 -0.10972 C -0.14809 -0.09514 -0.06632 -0.05416 -0.02916 -0.03889 C 0.00747 -0.02361 0.01337 -0.02153 0.03507 -0.01805 C 0.0566 -0.01528 0.07136 -0.01111 0.09914 -0.01805 C 0.12709 -0.025 0.17483 -0.04722 0.20278 -0.05972 C 0.23091 -0.07222 0.24323 -0.0993 0.26684 -0.09305 C 0.29098 -0.0868 0.32049 -0.03958 0.34601 -0.02222 C 0.3717 -0.00486 0.37327 0.0007 0.42032 0.01111 C 0.46736 0.02107 0.57275 0.04097 0.62743 0.04028 C 0.68247 0.03935 0.70677 0.01111 0.7507 0.00695 C 0.79427 0.00278 0.84045 0.0132 0.88889 0.01528 C 0.93768 0.01667 1.00348 0.0257 1.04236 0.01945 C 1.08073 0.0132 1.09983 -0.00903 1.12118 -0.02222 C 1.14271 -0.03541 1.14844 -0.04861 1.17066 -0.05972 C 1.19289 -0.07083 1.21893 -0.08472 1.25452 -0.08889 C 1.29011 -0.09305 1.33646 -0.08889 1.38334 -0.08472 " pathEditMode="relative" rAng="0" ptsTypes="aaaaaaaaaaaaaaaaaaaA">
                                      <p:cBhvr>
                                        <p:cTn id="12" dur="3000" fill="hold"/>
                                        <p:tgtEl>
                                          <p:spTgt spid="61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0 C 0.23907 0.10949 0.20834 0.21921 0.22604 0.25833 C 0.24375 0.29722 0.3474 0.24352 0.37604 0.23287 C 0.40469 0.22292 0.38594 0.19931 0.39792 0.19583 C 0.4099 0.19213 0.42292 0.19722 0.44792 0.2125 C 0.47292 0.22708 0.52466 0.26806 0.54792 0.28333 C 0.57136 0.29861 0.575 0.30069 0.58854 0.30417 C 0.60209 0.30694 0.61146 0.31111 0.62917 0.30417 C 0.64688 0.29722 0.67709 0.275 0.6948 0.2625 C 0.7125 0.25 0.72032 0.22292 0.73542 0.2287 C 0.75052 0.23542 0.76927 0.28264 0.78542 0.3 C 0.80157 0.31736 0.80261 0.32292 0.8323 0.33333 C 0.86198 0.34329 0.92865 0.36319 0.96355 0.3625 C 0.99844 0.36157 1.01407 0.33333 1.04167 0.32917 C 1.06927 0.325 1.09844 0.33542 1.12917 0.3375 C 1.1599 0.33889 1.20157 0.34792 1.22605 0.34167 C 1.25052 0.33542 1.2625 0.31319 1.27605 0.3 C 1.28959 0.28681 1.29323 0.27361 1.3073 0.2625 C 1.32136 0.25139 1.33802 0.2375 1.36042 0.23287 C 1.38282 0.2287 1.41216 0.23287 1.44167 0.2375 " pathEditMode="relative" rAng="0" ptsTypes="aaaaaaaaaaaaaaaaaaaA">
                                      <p:cBhvr>
                                        <p:cTn id="14" dur="3000" fill="hold"/>
                                        <p:tgtEl>
                                          <p:spTgt spid="6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01111 C -0.07239 0.09861 -0.1 0.2081 -0.08402 0.24722 C -0.06823 0.28611 0.02448 0.23241 0.05018 0.22222 C 0.0757 0.21181 0.05886 0.18819 0.06962 0.18472 C 0.08039 0.18102 0.09202 0.18657 0.11441 0.20139 C 0.13681 0.21597 0.18299 0.25694 0.20382 0.27222 C 0.22483 0.2875 0.22813 0.28958 0.24011 0.29306 C 0.25226 0.29583 0.26059 0.3 0.27657 0.29306 C 0.29236 0.28611 0.31927 0.26389 0.33525 0.25139 C 0.35104 0.23889 0.35799 0.21181 0.37153 0.21806 C 0.38507 0.22431 0.40174 0.27153 0.41632 0.28889 C 0.43073 0.30625 0.4316 0.31181 0.45816 0.32222 C 0.48473 0.33218 0.54427 0.35208 0.57552 0.35139 C 0.60677 0.35046 0.62084 0.32222 0.64549 0.31806 C 0.67014 0.31389 0.69618 0.32431 0.72379 0.32639 C 0.75122 0.32778 0.78854 0.33681 0.81025 0.33056 C 0.83212 0.32431 0.84271 0.30208 0.85486 0.28889 C 0.86702 0.27569 0.87032 0.2625 0.88282 0.25139 C 0.89549 0.24028 0.91042 0.22639 0.93039 0.22222 C 0.95035 0.21806 0.97657 0.22222 1.00313 0.22639 " pathEditMode="relative" rAng="0" ptsTypes="aaaaaaaaaaaaaaaaaaaA">
                                      <p:cBhvr>
                                        <p:cTn id="16" dur="3000" fill="hold"/>
                                        <p:tgtEl>
                                          <p:spTgt spid="61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18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806 -0.36666 C -0.7632 -0.25694 -0.80834 -0.14745 -0.7823 -0.10833 C -0.75625 -0.06944 -0.60434 -0.12314 -0.56233 -0.13333 C -0.52032 -0.14375 -0.54792 -0.16736 -0.53021 -0.17083 C -0.51268 -0.17453 -0.49358 -0.16898 -0.45695 -0.15416 C -0.42032 -0.13958 -0.34445 -0.09861 -0.31042 -0.08333 C -0.27605 -0.06805 -0.27066 -0.06597 -0.2507 -0.0625 C -0.23091 -0.05972 -0.21719 -0.05555 -0.19115 -0.0625 C -0.16528 -0.06944 -0.12101 -0.09166 -0.09497 -0.10416 C -0.0691 -0.11666 -0.05764 -0.14375 -0.03542 -0.1375 C -0.01337 -0.13125 0.01423 -0.08402 0.03784 -0.06666 C 0.06163 -0.0493 0.06302 -0.04375 0.10659 -0.03333 C 0.15 -0.02338 0.24774 -0.00347 0.29895 -0.00416 C 0.35 -0.00509 0.37291 -0.03333 0.41336 -0.0375 C 0.45382 -0.04166 0.49652 -0.03125 0.54166 -0.02916 C 0.5868 -0.02777 0.64791 -0.01875 0.68368 -0.025 C 0.71961 -0.03125 0.73715 -0.05347 0.75711 -0.06666 C 0.77691 -0.07986 0.78229 -0.09305 0.80295 -0.10416 C 0.82343 -0.11527 0.84791 -0.12916 0.88073 -0.13333 C 0.91354 -0.1375 0.95659 -0.13333 1 -0.12916 " pathEditMode="relative" rAng="0" ptsTypes="aaaaaaaaaaaaaaaaaaaA">
                                      <p:cBhvr>
                                        <p:cTn id="18" dur="3000" fill="hold"/>
                                        <p:tgtEl>
                                          <p:spTgt spid="61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00" y="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63402 0.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6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0868 0.8004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8195 0.801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40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54375 0.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6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1701 0.8004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1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43959 0.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1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00278 0.7953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39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15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15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1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3194 0.79907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61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1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00903 0.79815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61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52361 0.79722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6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3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4"/>
                  </p:tgtEl>
                </p:cond>
              </p:nextCondLst>
            </p:seq>
          </p:childTnLst>
        </p:cTn>
      </p:par>
    </p:tnLst>
    <p:bldLst>
      <p:bldP spid="61516" grpId="0" animBg="1"/>
      <p:bldP spid="61517" grpId="0" animBg="1"/>
      <p:bldP spid="61518" grpId="0" animBg="1"/>
      <p:bldP spid="61519" grpId="0" animBg="1"/>
      <p:bldP spid="61520" grpId="0" animBg="1"/>
      <p:bldP spid="61521" grpId="0" animBg="1"/>
      <p:bldP spid="61522" grpId="0" animBg="1"/>
      <p:bldP spid="61523" grpId="0" animBg="1"/>
      <p:bldP spid="61524" grpId="0" animBg="1"/>
      <p:bldP spid="61525" grpId="0" animBg="1"/>
      <p:bldP spid="61525" grpId="1" animBg="1"/>
      <p:bldP spid="615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244</Words>
  <Application>Microsoft Office PowerPoint</Application>
  <PresentationFormat>Widescreen</PresentationFormat>
  <Paragraphs>134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微软雅黑</vt:lpstr>
      <vt:lpstr>字魂58号-创中黑</vt:lpstr>
      <vt:lpstr>Arial</vt:lpstr>
      <vt:lpstr>Arial-Rounded</vt:lpstr>
      <vt:lpstr>Calibri</vt:lpstr>
      <vt:lpstr>Calibri Light</vt:lpstr>
      <vt:lpstr>Lato</vt:lpstr>
      <vt:lpstr>Trebuchet MS</vt:lpstr>
      <vt:lpstr>UTM Cookies</vt:lpstr>
      <vt:lpstr>Wingdings 3</vt:lpstr>
      <vt:lpstr>Office Theme</vt:lpstr>
      <vt:lpstr>2_Office 主题</vt:lpstr>
      <vt:lpstr>https://www.freeppt7.com</vt:lpstr>
      <vt:lpstr>3_Office 主题</vt:lpstr>
      <vt:lpstr>3_Office 主题​​</vt:lpstr>
      <vt:lpstr>-</vt:lpstr>
      <vt:lpstr>Facet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52</cp:revision>
  <dcterms:created xsi:type="dcterms:W3CDTF">2021-07-20T01:55:21Z</dcterms:created>
  <dcterms:modified xsi:type="dcterms:W3CDTF">2023-05-08T09:12:52Z</dcterms:modified>
</cp:coreProperties>
</file>