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3"/>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2007577555" r:id="rId16"/>
    <p:sldId id="2007577553" r:id="rId17"/>
    <p:sldId id="2007577554" r:id="rId18"/>
    <p:sldId id="2007577556" r:id="rId19"/>
    <p:sldId id="664" r:id="rId20"/>
    <p:sldId id="2007577533" r:id="rId21"/>
    <p:sldId id="2007577544" r:id="rId22"/>
    <p:sldId id="2007577550" r:id="rId23"/>
    <p:sldId id="2007577549" r:id="rId24"/>
    <p:sldId id="2007577542" r:id="rId25"/>
    <p:sldId id="2007577551" r:id="rId26"/>
    <p:sldId id="262" r:id="rId27"/>
    <p:sldId id="282" r:id="rId28"/>
    <p:sldId id="283" r:id="rId29"/>
    <p:sldId id="284" r:id="rId30"/>
    <p:sldId id="2007577557"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38" autoAdjust="0"/>
  </p:normalViewPr>
  <p:slideViewPr>
    <p:cSldViewPr snapToGrid="0">
      <p:cViewPr varScale="1">
        <p:scale>
          <a:sx n="61" d="100"/>
          <a:sy n="61"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20</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10/12/2023</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10/12/2023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12/10/2023</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10/12/2023</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image" Target="../media/image65.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59.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57.png"/><Relationship Id="rId11" Type="http://schemas.openxmlformats.org/officeDocument/2006/relationships/image" Target="../media/image66.png"/><Relationship Id="rId5" Type="http://schemas.openxmlformats.org/officeDocument/2006/relationships/image" Target="../media/image9.png"/><Relationship Id="rId10"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60.pn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3.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8.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9.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906510" y="220544"/>
            <a:ext cx="6046332" cy="65473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7094725" y="2772728"/>
            <a:ext cx="3385598" cy="1059209"/>
          </a:xfrm>
          <a:prstGeom prst="rect">
            <a:avLst/>
          </a:prstGeom>
        </p:spPr>
      </p:pic>
      <p:sp>
        <p:nvSpPr>
          <p:cNvPr id="12" name="TextBox 11">
            <a:extLst>
              <a:ext uri="{FF2B5EF4-FFF2-40B4-BE49-F238E27FC236}">
                <a16:creationId xmlns:a16="http://schemas.microsoft.com/office/drawing/2014/main" id="{617577F8-33B4-4435-9135-2FE8E639AC96}"/>
              </a:ext>
            </a:extLst>
          </p:cNvPr>
          <p:cNvSpPr txBox="1"/>
          <p:nvPr/>
        </p:nvSpPr>
        <p:spPr>
          <a:xfrm>
            <a:off x="6033125" y="720497"/>
            <a:ext cx="6046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ea typeface="+mn-ea"/>
                <a:cs typeface="+mn-cs"/>
              </a:rPr>
              <a:t>TRƯỜNG</a:t>
            </a:r>
            <a:r>
              <a:rPr kumimoji="0" lang="en-US" sz="3600" b="1" i="0" u="none" strike="noStrike" kern="1200" cap="none" spc="0" normalizeH="0" noProof="0">
                <a:ln>
                  <a:noFill/>
                </a:ln>
                <a:solidFill>
                  <a:prstClr val="black"/>
                </a:solidFill>
                <a:effectLst/>
                <a:uLnTx/>
                <a:uFillTx/>
                <a:ea typeface="+mn-ea"/>
                <a:cs typeface="+mn-cs"/>
              </a:rPr>
              <a:t> TIỂU HỌC SÀI ĐỒNG</a:t>
            </a:r>
            <a:endParaRPr kumimoji="0" lang="en-US" sz="3600" b="1" i="0" u="none" strike="noStrike" kern="1200" cap="none" spc="0" normalizeH="0" baseline="0" noProof="0" dirty="0">
              <a:ln>
                <a:noFill/>
              </a:ln>
              <a:solidFill>
                <a:prstClr val="black"/>
              </a:solidFill>
              <a:effectLst/>
              <a:uLnTx/>
              <a:uFillTx/>
              <a:ea typeface="+mn-ea"/>
              <a:cs typeface="+mn-cs"/>
            </a:endParaRPr>
          </a:p>
        </p:txBody>
      </p:sp>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5727248" y="3846388"/>
            <a:ext cx="6560789"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8402934" y="5523693"/>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
        <p:nvSpPr>
          <p:cNvPr id="8" name="TextBox 7">
            <a:extLst>
              <a:ext uri="{FF2B5EF4-FFF2-40B4-BE49-F238E27FC236}">
                <a16:creationId xmlns:a16="http://schemas.microsoft.com/office/drawing/2014/main" id="{34C64B37-1081-DBF7-AF17-783B4DD1D0F3}"/>
              </a:ext>
            </a:extLst>
          </p:cNvPr>
          <p:cNvSpPr txBox="1"/>
          <p:nvPr/>
        </p:nvSpPr>
        <p:spPr>
          <a:xfrm>
            <a:off x="6085772" y="1389825"/>
            <a:ext cx="6046332" cy="1200329"/>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Giáo viên: Lương Thu Trang</a:t>
            </a:r>
          </a:p>
          <a:p>
            <a:r>
              <a:rPr lang="en-US" sz="3600" b="1">
                <a:solidFill>
                  <a:srgbClr val="FF0000"/>
                </a:solidFill>
                <a:latin typeface="Times New Roman" panose="02020603050405020304" pitchFamily="18" charset="0"/>
                <a:cs typeface="Times New Roman" panose="02020603050405020304" pitchFamily="18" charset="0"/>
              </a:rPr>
              <a:t>Lớp: 4A6</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a:solidFill>
                  <a:srgbClr val="FF0000"/>
                </a:solidFill>
                <a:latin typeface="Times New Roman" panose="02020603050405020304" pitchFamily="18" charset="0"/>
                <a:ea typeface="Times New Roman" panose="02020603050405020304" pitchFamily="18" charset="0"/>
              </a:rPr>
              <a:t>Con hãy </a:t>
            </a:r>
            <a:r>
              <a:rPr lang="fr-FR" sz="3600" b="1">
                <a:solidFill>
                  <a:srgbClr val="FF0000"/>
                </a:solidFill>
                <a:latin typeface="Times New Roman" panose="02020603050405020304" pitchFamily="18" charset="0"/>
                <a:ea typeface="Times New Roman" panose="02020603050405020304" pitchFamily="18" charset="0"/>
              </a:rPr>
              <a:t>chia sẻ ý tưởng </a:t>
            </a:r>
            <a:r>
              <a:rPr lang="vi-VN" sz="3600" b="1">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a:solidFill>
                  <a:srgbClr val="FF0000"/>
                </a:solidFill>
                <a:latin typeface="Times New Roman" panose="02020603050405020304" pitchFamily="18" charset="0"/>
                <a:ea typeface="Times New Roman" panose="02020603050405020304" pitchFamily="18" charset="0"/>
              </a:rPr>
              <a:t>í</a:t>
            </a:r>
            <a:r>
              <a:rPr lang="vi-VN" sz="3600" b="1">
                <a:solidFill>
                  <a:srgbClr val="FF0000"/>
                </a:solidFill>
                <a:latin typeface="Times New Roman" panose="02020603050405020304" pitchFamily="18" charset="0"/>
                <a:ea typeface="Times New Roman" panose="02020603050405020304" pitchFamily="18" charset="0"/>
              </a:rPr>
              <a:t> trong khuôn viên trường học của con.</a:t>
            </a:r>
            <a:endParaRPr lang="en-GB" sz="32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a:solidFill>
                  <a:srgbClr val="FF0000"/>
                </a:solidFill>
              </a:rPr>
              <a:t>Nếu không có hoa, cây cảnh thì con người sẽ lấy oxygen ở đâu để thở?</a:t>
            </a:r>
            <a:br>
              <a:rPr lang="en-GB">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Kết 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a:solidFill>
                  <a:srgbClr val="FF0000"/>
                </a:solidFill>
              </a:rPr>
              <a:t>Tại sao khi đi ngủ chúng ta không nên đặt nhiều hoa, cây cảnh trong phòng ngủ kín?</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a:solidFill>
                  <a:srgbClr val="FF0000"/>
                </a:solidFill>
              </a:rPr>
              <a:t>Kết </a:t>
            </a:r>
            <a:r>
              <a:rPr lang="en-US" sz="4000" b="1">
                <a:solidFill>
                  <a:srgbClr val="FF0000"/>
                </a:solidFill>
              </a:rPr>
              <a:t>luận:</a:t>
            </a:r>
            <a:br>
              <a:rPr lang="en-GB" sz="4000" b="1">
                <a:solidFill>
                  <a:srgbClr val="FF0000"/>
                </a:solidFill>
              </a:rPr>
            </a:br>
            <a:r>
              <a:rPr lang="en-US" sz="4000" b="1">
                <a:solidFill>
                  <a:srgbClr val="FF0000"/>
                </a:solidFill>
              </a:rPr>
              <a:t>+ Một số loài hoa, cây cảnh có thể làm thuốc chữa bệnh, làm nước hoa,...</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a16="http://schemas.microsoft.com/office/drawing/2014/main" id="{DEBC320A-8BC5-445B-96FE-DEBD5D53CD10}"/>
              </a:ext>
            </a:extLst>
          </p:cNvPr>
          <p:cNvPicPr>
            <a:picLocks noChangeAspect="1"/>
          </p:cNvPicPr>
          <p:nvPr/>
        </p:nvPicPr>
        <p:blipFill>
          <a:blip r:embed="rId20"/>
          <a:stretch>
            <a:fillRect/>
          </a:stretch>
        </p:blipFill>
        <p:spPr>
          <a:xfrm>
            <a:off x="-218221" y="-1295716"/>
            <a:ext cx="9849897" cy="5535642"/>
          </a:xfrm>
          <a:prstGeom prst="rect">
            <a:avLst/>
          </a:prstGeom>
        </p:spPr>
      </p:pic>
      <p:sp>
        <p:nvSpPr>
          <p:cNvPr id="9" name="TextBox 8">
            <a:hlinkClick r:id="rId18" action="ppaction://hlinksldjump"/>
            <a:extLst>
              <a:ext uri="{FF2B5EF4-FFF2-40B4-BE49-F238E27FC236}">
                <a16:creationId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Học</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tiếp</a:t>
            </a:r>
            <a:endParaRPr lang="en-US" sz="3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là</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cây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gì</a:t>
            </a:r>
            <a:r>
              <a:rPr lang="en-US" sz="2800" b="1" dirty="0">
                <a:solidFill>
                  <a:prstClr val="white"/>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UTM Avo" panose="02040603050506020204" pitchFamily="18"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ngọc</a:t>
            </a:r>
            <a:r>
              <a:rPr lang="en-US" sz="3600" b="1" dirty="0">
                <a:solidFill>
                  <a:srgbClr val="FF0000"/>
                </a:solidFill>
              </a:rPr>
              <a:t> </a:t>
            </a:r>
            <a:r>
              <a:rPr lang="en-US" sz="3600" b="1" dirty="0" err="1">
                <a:solidFill>
                  <a:srgbClr val="FF0000"/>
                </a:solidFill>
              </a:rPr>
              <a:t>ngân</a:t>
            </a:r>
            <a:endParaRPr lang="en-US" sz="3600" b="1" dirty="0">
              <a:solidFill>
                <a:srgbClr val="FF0000"/>
              </a:solidFill>
            </a:endParaRPr>
          </a:p>
        </p:txBody>
      </p:sp>
      <p:pic>
        <p:nvPicPr>
          <p:cNvPr id="4098" name="Picture 2" descr="Cây Ngọc Ngân - cayxanhgarden">
            <a:extLst>
              <a:ext uri="{FF2B5EF4-FFF2-40B4-BE49-F238E27FC236}">
                <a16:creationId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a:solidFill>
                  <a:prstClr val="white"/>
                </a:solidFill>
                <a:latin typeface="Arial" panose="020B0604020202020204" pitchFamily="34" charset="0"/>
                <a:cs typeface="Arial" panose="020B0604020202020204" pitchFamily="34" charset="0"/>
              </a:rPr>
              <a:t>Đây là cây gì?</a:t>
            </a:r>
            <a:endParaRPr lang="en-US" sz="2800" b="1" dirty="0" err="1">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lưỡi</a:t>
            </a:r>
            <a:r>
              <a:rPr lang="en-US" sz="3600" b="1" dirty="0">
                <a:solidFill>
                  <a:srgbClr val="FF0000"/>
                </a:solidFill>
              </a:rPr>
              <a:t> </a:t>
            </a:r>
            <a:r>
              <a:rPr lang="en-US" sz="3600" b="1" dirty="0" err="1">
                <a:solidFill>
                  <a:srgbClr val="FF0000"/>
                </a:solidFill>
              </a:rPr>
              <a:t>hổ</a:t>
            </a:r>
            <a:endParaRPr lang="en-US" sz="3600" b="1" dirty="0">
              <a:solidFill>
                <a:srgbClr val="FF0000"/>
              </a:solidFill>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nha</a:t>
            </a:r>
            <a:r>
              <a:rPr lang="en-US" sz="3600" b="1" dirty="0">
                <a:solidFill>
                  <a:srgbClr val="FF0000"/>
                </a:solidFill>
              </a:rPr>
              <a:t> </a:t>
            </a:r>
            <a:r>
              <a:rPr lang="en-US" sz="3600" b="1" dirty="0" err="1">
                <a:solidFill>
                  <a:srgbClr val="FF0000"/>
                </a:solidFill>
              </a:rPr>
              <a:t>đam</a:t>
            </a:r>
            <a:endParaRPr lang="en-US" sz="3600" b="1" dirty="0">
              <a:solidFill>
                <a:srgbClr val="FF0000"/>
              </a:solidFill>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3074" name="Picture 2" descr="Công dụng và ý nghĩa phong thủy của cây lan ý">
            <a:extLst>
              <a:ext uri="{FF2B5EF4-FFF2-40B4-BE49-F238E27FC236}">
                <a16:creationId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lan</a:t>
            </a:r>
            <a:r>
              <a:rPr lang="en-US" sz="3600" b="1" dirty="0">
                <a:solidFill>
                  <a:srgbClr val="FF0000"/>
                </a:solidFill>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669</Words>
  <Application>Microsoft Office PowerPoint</Application>
  <PresentationFormat>Widescreen</PresentationFormat>
  <Paragraphs>74</Paragraphs>
  <Slides>28</Slides>
  <Notes>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.VnHelvetInsH</vt:lpstr>
      <vt:lpstr>Arial</vt:lpstr>
      <vt:lpstr>Calibri</vt:lpstr>
      <vt:lpstr>Calibri Light</vt:lpstr>
      <vt:lpstr>Cambria</vt:lpstr>
      <vt:lpstr>Impact</vt:lpstr>
      <vt:lpstr>SVN-Poky's</vt:lpstr>
      <vt:lpstr>Times New Roman</vt:lpstr>
      <vt:lpstr>UTM Avo</vt:lpstr>
      <vt:lpstr>VNI-Times</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nga</cp:lastModifiedBy>
  <cp:revision>29</cp:revision>
  <dcterms:created xsi:type="dcterms:W3CDTF">2023-07-05T12:14:43Z</dcterms:created>
  <dcterms:modified xsi:type="dcterms:W3CDTF">2023-10-12T06:02:19Z</dcterms:modified>
</cp:coreProperties>
</file>