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 id="2147483674" r:id="rId6"/>
    <p:sldMasterId id="2147483688" r:id="rId7"/>
  </p:sldMasterIdLst>
  <p:notesMasterIdLst>
    <p:notesMasterId r:id="rId33"/>
  </p:notesMasterIdLst>
  <p:sldIdLst>
    <p:sldId id="256" r:id="rId8"/>
    <p:sldId id="360" r:id="rId9"/>
    <p:sldId id="283" r:id="rId10"/>
    <p:sldId id="2007577166" r:id="rId11"/>
    <p:sldId id="336" r:id="rId12"/>
    <p:sldId id="2007577185" r:id="rId13"/>
    <p:sldId id="287" r:id="rId14"/>
    <p:sldId id="2007577172" r:id="rId15"/>
    <p:sldId id="324" r:id="rId16"/>
    <p:sldId id="2007577187" r:id="rId17"/>
    <p:sldId id="322" r:id="rId18"/>
    <p:sldId id="2007577168" r:id="rId19"/>
    <p:sldId id="327" r:id="rId20"/>
    <p:sldId id="331" r:id="rId21"/>
    <p:sldId id="344" r:id="rId22"/>
    <p:sldId id="333" r:id="rId23"/>
    <p:sldId id="345" r:id="rId24"/>
    <p:sldId id="335" r:id="rId25"/>
    <p:sldId id="2007577174" r:id="rId26"/>
    <p:sldId id="341" r:id="rId27"/>
    <p:sldId id="340" r:id="rId28"/>
    <p:sldId id="337" r:id="rId29"/>
    <p:sldId id="2007577175" r:id="rId30"/>
    <p:sldId id="277" r:id="rId31"/>
    <p:sldId id="339" r:id="rId32"/>
  </p:sldIdLst>
  <p:sldSz cx="9144000" cy="5143500" type="screen16x9"/>
  <p:notesSz cx="6858000" cy="9144000"/>
  <p:embeddedFontLst>
    <p:embeddedFont>
      <p:font typeface="等线" panose="02010600030101010101" pitchFamily="2" charset="-122"/>
      <p:regular r:id="rId34"/>
    </p:embeddedFont>
    <p:embeddedFont>
      <p:font typeface="等线" panose="02010600030101010101" pitchFamily="2" charset="-122"/>
      <p:regular r:id="rId34"/>
    </p:embeddedFont>
    <p:embeddedFont>
      <p:font typeface="DFPOP1-W9" panose="020B0604020202020204" charset="-128"/>
      <p:regular r:id="rId35"/>
    </p:embeddedFont>
    <p:embeddedFont>
      <p:font typeface="Arial Black" panose="020B0A04020102020204" pitchFamily="34" charset="0"/>
      <p:bold r:id="rId36"/>
    </p:embeddedFont>
    <p:embeddedFont>
      <p:font typeface="Arial-Rounded" panose="020B0500000000000000" charset="0"/>
      <p:regular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HP001 4 hàng" panose="020B0604020202020204" charset="0"/>
      <p:regular r:id="rId46"/>
      <p:bold r:id="rId47"/>
    </p:embeddedFont>
    <p:embeddedFont>
      <p:font typeface="Lato" panose="020F0502020204030203" pitchFamily="34" charset="0"/>
      <p:regular r:id="rId48"/>
      <p:bold r:id="rId49"/>
      <p:italic r:id="rId50"/>
      <p:boldItalic r:id="rId51"/>
    </p:embeddedFont>
  </p:embeddedFontLst>
  <p:custDataLst>
    <p:tags r:id="rId5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360"/>
          </p14:sldIdLst>
        </p14:section>
        <p14:section name="Tiết 1" id="{694160BE-F2C5-4F1F-9227-A8A060926D5B}">
          <p14:sldIdLst>
            <p14:sldId id="283"/>
            <p14:sldId id="2007577166"/>
            <p14:sldId id="336"/>
            <p14:sldId id="2007577185"/>
            <p14:sldId id="287"/>
            <p14:sldId id="2007577172"/>
            <p14:sldId id="324"/>
            <p14:sldId id="2007577187"/>
            <p14:sldId id="322"/>
            <p14:sldId id="2007577168"/>
            <p14:sldId id="327"/>
            <p14:sldId id="331"/>
            <p14:sldId id="344"/>
            <p14:sldId id="333"/>
            <p14:sldId id="345"/>
            <p14:sldId id="335"/>
            <p14:sldId id="2007577174"/>
            <p14:sldId id="341"/>
            <p14:sldId id="340"/>
            <p14:sldId id="337"/>
            <p14:sldId id="2007577175"/>
            <p14:sldId id="277"/>
            <p14:sldId id="33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FD"/>
    <a:srgbClr val="EF2A19"/>
    <a:srgbClr val="F02EB9"/>
    <a:srgbClr val="E638B4"/>
    <a:srgbClr val="B8E67A"/>
    <a:srgbClr val="F14420"/>
    <a:srgbClr val="FF6600"/>
    <a:srgbClr val="4CA420"/>
    <a:srgbClr val="679C31"/>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94" autoAdjust="0"/>
    <p:restoredTop sz="94660"/>
  </p:normalViewPr>
  <p:slideViewPr>
    <p:cSldViewPr snapToGrid="0">
      <p:cViewPr varScale="1">
        <p:scale>
          <a:sx n="84" d="100"/>
          <a:sy n="84" d="100"/>
        </p:scale>
        <p:origin x="240"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6.fntdata"/><Relationship Id="rId21" Type="http://schemas.openxmlformats.org/officeDocument/2006/relationships/slide" Target="slides/slide14.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1.fntdata"/><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8.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2023/12/24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9FA05-7EE3-4FC6-8E50-69BA0C785D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0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9FA05-7EE3-4FC6-8E50-69BA0C785D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6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9FA05-7EE3-4FC6-8E50-69BA0C785D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98050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26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419103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1465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8405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9103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9436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200152"/>
            <a:ext cx="5395913"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200152"/>
            <a:ext cx="5397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8296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9"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9"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80901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92159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8578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18402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9"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9797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4233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05980"/>
            <a:ext cx="273526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05980"/>
            <a:ext cx="80581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56663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12/24/2023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775300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12/24/2023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79217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algn="ctr" defTabSz="514350">
              <a:buClrTx/>
              <a:defRPr/>
            </a:pPr>
            <a:endParaRPr lang="en-US" sz="1013"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12/24/2023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defRPr/>
              </a:pPr>
              <a:endParaRPr lang="en-US" sz="1013"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defRPr/>
              </a:pPr>
              <a:endParaRPr lang="en-US" sz="1013"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defRPr/>
              </a:pPr>
              <a:endParaRPr lang="en-US" sz="1013"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a:buClr>
                <a:srgbClr val="000000"/>
              </a:buClr>
              <a:buFont typeface="Arial"/>
              <a:buNone/>
            </a:pPr>
            <a:r>
              <a:rPr lang="en-US" sz="900" kern="0" dirty="0" err="1">
                <a:solidFill>
                  <a:schemeClr val="tx1">
                    <a:lumMod val="50000"/>
                    <a:lumOff val="50000"/>
                  </a:schemeClr>
                </a:solidFill>
                <a:cs typeface="Arial"/>
                <a:sym typeface="Arial"/>
              </a:rPr>
              <a:t>Hương</a:t>
            </a:r>
            <a:r>
              <a:rPr lang="en-US" sz="900" kern="0" dirty="0">
                <a:solidFill>
                  <a:schemeClr val="tx1">
                    <a:lumMod val="50000"/>
                    <a:lumOff val="50000"/>
                  </a:schemeClr>
                </a:solidFill>
                <a:cs typeface="Arial"/>
                <a:sym typeface="Arial"/>
              </a:rPr>
              <a:t> </a:t>
            </a:r>
            <a:r>
              <a:rPr lang="en-US" sz="900" kern="0" dirty="0" err="1">
                <a:solidFill>
                  <a:schemeClr val="tx1">
                    <a:lumMod val="50000"/>
                    <a:lumOff val="50000"/>
                  </a:schemeClr>
                </a:solidFill>
                <a:cs typeface="Arial"/>
                <a:sym typeface="Arial"/>
              </a:rPr>
              <a:t>Thảo</a:t>
            </a:r>
            <a:r>
              <a:rPr lang="en-US" sz="9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42291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824373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0939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12/24/2023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10595" y="841663"/>
            <a:ext cx="8773385" cy="4199443"/>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282787" y="191866"/>
            <a:ext cx="1974028" cy="1556708"/>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2160472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9934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422790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12/24/2023</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8620443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12/24/2023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35407615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12/24/2023</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732768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10595" y="841664"/>
            <a:ext cx="8790530" cy="4173249"/>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377049" y="255822"/>
            <a:ext cx="1931059" cy="1448294"/>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094212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11187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62892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08714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05049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91898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51181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22644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94420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39816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89653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52359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2023/12/24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2023/12/24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 id="2147483712"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59D0918-B3BC-4D15-9AF8-385E8378AD06}" type="datetimeFigureOut">
              <a:rPr lang="en-US" smtClean="0"/>
              <a:t>12/24/2023</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5806053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t>12/24/2023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20676689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8343260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8.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8.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9.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2.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764" y="139872"/>
            <a:ext cx="9457764" cy="8201288"/>
          </a:xfrm>
          <a:prstGeom prst="rect">
            <a:avLst/>
          </a:prstGeom>
        </p:spPr>
      </p:pic>
      <p:sp>
        <p:nvSpPr>
          <p:cNvPr id="26" name="任意多边形 25"/>
          <p:cNvSpPr/>
          <p:nvPr/>
        </p:nvSpPr>
        <p:spPr>
          <a:xfrm>
            <a:off x="1158765" y="1060388"/>
            <a:ext cx="6512706" cy="3648726"/>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82710" y="3391765"/>
            <a:ext cx="4343160" cy="561548"/>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LỚP 1A4</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006268" y="2392376"/>
            <a:ext cx="3211135" cy="923330"/>
          </a:xfrm>
          <a:prstGeom prst="rect">
            <a:avLst/>
          </a:prstGeom>
        </p:spPr>
        <p:txBody>
          <a:bodyPr wrap="none">
            <a:spAutoFit/>
          </a:bodyPr>
          <a:lstStyle/>
          <a:p>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TIẾNG VIỆT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524564" y="4079953"/>
            <a:ext cx="3682418" cy="515526"/>
          </a:xfrm>
          <a:prstGeom prst="rect">
            <a:avLst/>
          </a:prstGeom>
        </p:spPr>
        <p:txBody>
          <a:bodyPr wrap="none">
            <a:spAutoFit/>
          </a:bodyPr>
          <a:lstStyle/>
          <a:p>
            <a:pPr>
              <a:lnSpc>
                <a:spcPct val="150000"/>
              </a:lnSpc>
            </a:pPr>
            <a:r>
              <a:rPr lang="en-US" altLang="zh-CN" sz="2000" b="1" kern="0" dirty="0" err="1">
                <a:solidFill>
                  <a:srgbClr val="0070C0"/>
                </a:solidFill>
                <a:latin typeface="+mj-lt"/>
                <a:ea typeface="微软雅黑" panose="020B0503020204020204" pitchFamily="34" charset="-122"/>
                <a:cs typeface="Times New Roman" panose="02020603050405020304" pitchFamily="18" charset="0"/>
              </a:rPr>
              <a:t>Giáo</a:t>
            </a:r>
            <a:r>
              <a:rPr lang="en-US" altLang="zh-CN" sz="2000" b="1" kern="0" dirty="0">
                <a:solidFill>
                  <a:srgbClr val="0070C0"/>
                </a:solidFill>
                <a:latin typeface="+mj-lt"/>
                <a:ea typeface="微软雅黑" panose="020B0503020204020204" pitchFamily="34" charset="-122"/>
                <a:cs typeface="Times New Roman" panose="02020603050405020304" pitchFamily="18" charset="0"/>
              </a:rPr>
              <a:t> </a:t>
            </a:r>
            <a:r>
              <a:rPr lang="en-US" altLang="zh-CN" sz="2000" b="1" kern="0" dirty="0" err="1">
                <a:solidFill>
                  <a:srgbClr val="0070C0"/>
                </a:solidFill>
                <a:latin typeface="+mj-lt"/>
                <a:ea typeface="微软雅黑" panose="020B0503020204020204" pitchFamily="34" charset="-122"/>
                <a:cs typeface="Times New Roman" panose="02020603050405020304" pitchFamily="18" charset="0"/>
              </a:rPr>
              <a:t>viên</a:t>
            </a:r>
            <a:r>
              <a:rPr lang="en-US" altLang="zh-CN" sz="2000" b="1" kern="0" dirty="0">
                <a:solidFill>
                  <a:srgbClr val="0070C0"/>
                </a:solidFill>
                <a:latin typeface="+mj-lt"/>
                <a:ea typeface="微软雅黑" panose="020B0503020204020204" pitchFamily="34" charset="-122"/>
                <a:cs typeface="Times New Roman" panose="02020603050405020304" pitchFamily="18" charset="0"/>
              </a:rPr>
              <a:t> : </a:t>
            </a:r>
            <a:r>
              <a:rPr lang="en-US" altLang="zh-CN" sz="2000" b="1" kern="0" dirty="0" err="1">
                <a:solidFill>
                  <a:srgbClr val="0070C0"/>
                </a:solidFill>
                <a:latin typeface="+mj-lt"/>
                <a:ea typeface="微软雅黑" panose="020B0503020204020204" pitchFamily="34" charset="-122"/>
                <a:cs typeface="Times New Roman" panose="02020603050405020304" pitchFamily="18" charset="0"/>
              </a:rPr>
              <a:t>Đặng</a:t>
            </a:r>
            <a:r>
              <a:rPr lang="en-US" altLang="zh-CN" sz="2000" b="1" kern="0" dirty="0">
                <a:solidFill>
                  <a:srgbClr val="0070C0"/>
                </a:solidFill>
                <a:latin typeface="+mj-lt"/>
                <a:ea typeface="微软雅黑" panose="020B0503020204020204" pitchFamily="34" charset="-122"/>
                <a:cs typeface="Times New Roman" panose="02020603050405020304" pitchFamily="18" charset="0"/>
              </a:rPr>
              <a:t> Khánh </a:t>
            </a:r>
            <a:r>
              <a:rPr lang="en-US" altLang="zh-CN" sz="2000" b="1" kern="0" dirty="0" err="1">
                <a:solidFill>
                  <a:srgbClr val="0070C0"/>
                </a:solidFill>
                <a:latin typeface="+mj-lt"/>
                <a:ea typeface="微软雅黑" panose="020B0503020204020204" pitchFamily="34" charset="-122"/>
                <a:cs typeface="Times New Roman" panose="02020603050405020304" pitchFamily="18" charset="0"/>
              </a:rPr>
              <a:t>Huyền</a:t>
            </a:r>
            <a:endParaRPr lang="zh-CN" altLang="zh-CN" sz="1600" kern="100" dirty="0">
              <a:solidFill>
                <a:srgbClr val="0070C0"/>
              </a:solidFill>
              <a:effectLst/>
              <a:latin typeface="HP001 4 hàng" panose="020B0603050302020204" pitchFamily="34" charset="0"/>
              <a:ea typeface="宋体" panose="02010600030101010101" pitchFamily="2" charset="-122"/>
              <a:cs typeface="Times New Roman" panose="02020603050405020304" pitchFamily="18" charset="0"/>
            </a:endParaRPr>
          </a:p>
        </p:txBody>
      </p:sp>
      <p:sp>
        <p:nvSpPr>
          <p:cNvPr id="29" name="矩形 97"/>
          <p:cNvSpPr/>
          <p:nvPr/>
        </p:nvSpPr>
        <p:spPr>
          <a:xfrm>
            <a:off x="2203521" y="2027354"/>
            <a:ext cx="4524803" cy="646331"/>
          </a:xfrm>
          <a:prstGeom prst="rect">
            <a:avLst/>
          </a:prstGeom>
        </p:spPr>
        <p:txBody>
          <a:bodyPr wrap="none">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CHÀO MỪNG CÁC THẦY CÔ VỀ DỰ GIỜ</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4"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094277A0-9857-9A40-9168-D90A6E56061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56618" y="-29102"/>
            <a:ext cx="1482449" cy="1225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4500"/>
                            </p:stCondLst>
                            <p:childTnLst>
                              <p:par>
                                <p:cTn id="36" presetID="8" presetClass="emph" presetSubtype="0" fill="hold" nodeType="afterEffect">
                                  <p:stCondLst>
                                    <p:cond delay="0"/>
                                  </p:stCondLst>
                                  <p:childTnLst>
                                    <p:animRot by="21600000">
                                      <p:cBhvr>
                                        <p:cTn id="37" dur="250" fill="hold"/>
                                        <p:tgtEl>
                                          <p:spTgt spid="23"/>
                                        </p:tgtEl>
                                        <p:attrNameLst>
                                          <p:attrName>r</p:attrName>
                                        </p:attrNameLst>
                                      </p:cBhvr>
                                    </p:animRot>
                                  </p:childTnLst>
                                </p:cTn>
                              </p:par>
                            </p:childTnLst>
                          </p:cTn>
                        </p:par>
                        <p:par>
                          <p:cTn id="38" fill="hold">
                            <p:stCondLst>
                              <p:cond delay="4750"/>
                            </p:stCondLst>
                            <p:childTnLst>
                              <p:par>
                                <p:cTn id="39" presetID="22" presetClass="entr" presetSubtype="8" fill="hold"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par>
                          <p:cTn id="42" fill="hold">
                            <p:stCondLst>
                              <p:cond delay="5250"/>
                            </p:stCondLst>
                            <p:childTnLst>
                              <p:par>
                                <p:cTn id="43" presetID="22" presetClass="entr" presetSubtype="2"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right)">
                                      <p:cBhvr>
                                        <p:cTn id="45" dur="500"/>
                                        <p:tgtEl>
                                          <p:spTgt spid="86"/>
                                        </p:tgtEl>
                                      </p:cBhvr>
                                    </p:animEffect>
                                  </p:childTnLst>
                                </p:cTn>
                              </p:par>
                            </p:childTnLst>
                          </p:cTn>
                        </p:par>
                        <p:par>
                          <p:cTn id="46" fill="hold">
                            <p:stCondLst>
                              <p:cond delay="5750"/>
                            </p:stCondLst>
                            <p:childTnLst>
                              <p:par>
                                <p:cTn id="47" presetID="42" presetClass="entr" presetSubtype="0"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6750"/>
                            </p:stCondLst>
                            <p:childTnLst>
                              <p:par>
                                <p:cTn id="53" presetID="42"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7750"/>
                            </p:stCondLst>
                            <p:childTnLst>
                              <p:par>
                                <p:cTn id="59" presetID="53" presetClass="entr" presetSubtype="528"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250" fill="hold"/>
                                        <p:tgtEl>
                                          <p:spTgt spid="2"/>
                                        </p:tgtEl>
                                        <p:attrNameLst>
                                          <p:attrName>ppt_w</p:attrName>
                                        </p:attrNameLst>
                                      </p:cBhvr>
                                      <p:tavLst>
                                        <p:tav tm="0">
                                          <p:val>
                                            <p:fltVal val="0"/>
                                          </p:val>
                                        </p:tav>
                                        <p:tav tm="100000">
                                          <p:val>
                                            <p:strVal val="#ppt_w"/>
                                          </p:val>
                                        </p:tav>
                                      </p:tavLst>
                                    </p:anim>
                                    <p:anim calcmode="lin" valueType="num">
                                      <p:cBhvr>
                                        <p:cTn id="62" dur="1250" fill="hold"/>
                                        <p:tgtEl>
                                          <p:spTgt spid="2"/>
                                        </p:tgtEl>
                                        <p:attrNameLst>
                                          <p:attrName>ppt_h</p:attrName>
                                        </p:attrNameLst>
                                      </p:cBhvr>
                                      <p:tavLst>
                                        <p:tav tm="0">
                                          <p:val>
                                            <p:fltVal val="0"/>
                                          </p:val>
                                        </p:tav>
                                        <p:tav tm="100000">
                                          <p:val>
                                            <p:strVal val="#ppt_h"/>
                                          </p:val>
                                        </p:tav>
                                      </p:tavLst>
                                    </p:anim>
                                    <p:animEffect transition="in" filter="fade">
                                      <p:cBhvr>
                                        <p:cTn id="63" dur="1250"/>
                                        <p:tgtEl>
                                          <p:spTgt spid="2"/>
                                        </p:tgtEl>
                                      </p:cBhvr>
                                    </p:animEffect>
                                    <p:anim calcmode="lin" valueType="num">
                                      <p:cBhvr>
                                        <p:cTn id="64" dur="1250" fill="hold"/>
                                        <p:tgtEl>
                                          <p:spTgt spid="2"/>
                                        </p:tgtEl>
                                        <p:attrNameLst>
                                          <p:attrName>ppt_x</p:attrName>
                                        </p:attrNameLst>
                                      </p:cBhvr>
                                      <p:tavLst>
                                        <p:tav tm="0">
                                          <p:val>
                                            <p:fltVal val="0.5"/>
                                          </p:val>
                                        </p:tav>
                                        <p:tav tm="100000">
                                          <p:val>
                                            <p:strVal val="#ppt_x"/>
                                          </p:val>
                                        </p:tav>
                                      </p:tavLst>
                                    </p:anim>
                                    <p:anim calcmode="lin" valueType="num">
                                      <p:cBhvr>
                                        <p:cTn id="65" dur="1250" fill="hold"/>
                                        <p:tgtEl>
                                          <p:spTgt spid="2"/>
                                        </p:tgtEl>
                                        <p:attrNameLst>
                                          <p:attrName>ppt_y</p:attrName>
                                        </p:attrNameLst>
                                      </p:cBhvr>
                                      <p:tavLst>
                                        <p:tav tm="0">
                                          <p:val>
                                            <p:fltVal val="0.5"/>
                                          </p:val>
                                        </p:tav>
                                        <p:tav tm="100000">
                                          <p:val>
                                            <p:strVal val="#ppt_y"/>
                                          </p:val>
                                        </p:tav>
                                      </p:tavLst>
                                    </p:anim>
                                  </p:childTnLst>
                                </p:cTn>
                              </p:par>
                            </p:childTnLst>
                          </p:cTn>
                        </p:par>
                        <p:par>
                          <p:cTn id="66" fill="hold">
                            <p:stCondLst>
                              <p:cond delay="9000"/>
                            </p:stCondLst>
                            <p:childTnLst>
                              <p:par>
                                <p:cTn id="67" presetID="42"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par>
                                <p:cTn id="76" presetID="6" presetClass="entr" presetSubtype="16" fill="hold" grpId="0" nodeType="withEffect">
                                  <p:stCondLst>
                                    <p:cond delay="0"/>
                                  </p:stCondLst>
                                  <p:childTnLst>
                                    <p:set>
                                      <p:cBhvr>
                                        <p:cTn id="77" dur="1" fill="hold">
                                          <p:stCondLst>
                                            <p:cond delay="0"/>
                                          </p:stCondLst>
                                        </p:cTn>
                                        <p:tgtEl>
                                          <p:spTgt spid="97"/>
                                        </p:tgtEl>
                                        <p:attrNameLst>
                                          <p:attrName>style.visibility</p:attrName>
                                        </p:attrNameLst>
                                      </p:cBhvr>
                                      <p:to>
                                        <p:strVal val="visible"/>
                                      </p:to>
                                    </p:set>
                                    <p:animEffect transition="in" filter="circle(in)">
                                      <p:cBhvr>
                                        <p:cTn id="78" dur="2000"/>
                                        <p:tgtEl>
                                          <p:spTgt spid="97"/>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circle(in)">
                                      <p:cBhvr>
                                        <p:cTn id="81"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6" grpId="0"/>
      <p:bldP spid="97" grpId="0"/>
      <p:bldP spid="92" grpId="0" animBg="1"/>
      <p:bldP spid="111" grpId="0" animBg="1"/>
      <p:bldP spid="112" grpId="0" animBg="1"/>
      <p:bldP spid="4"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95003" y="166996"/>
            <a:ext cx="8915400" cy="4809507"/>
          </a:xfrm>
          <a:custGeom>
            <a:avLst/>
            <a:gdLst>
              <a:gd name="connsiteX0" fmla="*/ 0 w 8915400"/>
              <a:gd name="connsiteY0" fmla="*/ 0 h 4809507"/>
              <a:gd name="connsiteX1" fmla="*/ 326898 w 8915400"/>
              <a:gd name="connsiteY1" fmla="*/ 0 h 4809507"/>
              <a:gd name="connsiteX2" fmla="*/ 921258 w 8915400"/>
              <a:gd name="connsiteY2" fmla="*/ 0 h 4809507"/>
              <a:gd name="connsiteX3" fmla="*/ 1337310 w 8915400"/>
              <a:gd name="connsiteY3" fmla="*/ 0 h 4809507"/>
              <a:gd name="connsiteX4" fmla="*/ 1842516 w 8915400"/>
              <a:gd name="connsiteY4" fmla="*/ 0 h 4809507"/>
              <a:gd name="connsiteX5" fmla="*/ 2526030 w 8915400"/>
              <a:gd name="connsiteY5" fmla="*/ 0 h 4809507"/>
              <a:gd name="connsiteX6" fmla="*/ 3031236 w 8915400"/>
              <a:gd name="connsiteY6" fmla="*/ 0 h 4809507"/>
              <a:gd name="connsiteX7" fmla="*/ 3714750 w 8915400"/>
              <a:gd name="connsiteY7" fmla="*/ 0 h 4809507"/>
              <a:gd name="connsiteX8" fmla="*/ 4398264 w 8915400"/>
              <a:gd name="connsiteY8" fmla="*/ 0 h 4809507"/>
              <a:gd name="connsiteX9" fmla="*/ 4725162 w 8915400"/>
              <a:gd name="connsiteY9" fmla="*/ 0 h 4809507"/>
              <a:gd name="connsiteX10" fmla="*/ 5141214 w 8915400"/>
              <a:gd name="connsiteY10" fmla="*/ 0 h 4809507"/>
              <a:gd name="connsiteX11" fmla="*/ 5557266 w 8915400"/>
              <a:gd name="connsiteY11" fmla="*/ 0 h 4809507"/>
              <a:gd name="connsiteX12" fmla="*/ 5973318 w 8915400"/>
              <a:gd name="connsiteY12" fmla="*/ 0 h 4809507"/>
              <a:gd name="connsiteX13" fmla="*/ 6656832 w 8915400"/>
              <a:gd name="connsiteY13" fmla="*/ 0 h 4809507"/>
              <a:gd name="connsiteX14" fmla="*/ 7072884 w 8915400"/>
              <a:gd name="connsiteY14" fmla="*/ 0 h 4809507"/>
              <a:gd name="connsiteX15" fmla="*/ 7399782 w 8915400"/>
              <a:gd name="connsiteY15" fmla="*/ 0 h 4809507"/>
              <a:gd name="connsiteX16" fmla="*/ 8083296 w 8915400"/>
              <a:gd name="connsiteY16" fmla="*/ 0 h 4809507"/>
              <a:gd name="connsiteX17" fmla="*/ 8915400 w 8915400"/>
              <a:gd name="connsiteY17" fmla="*/ 0 h 4809507"/>
              <a:gd name="connsiteX18" fmla="*/ 8915400 w 8915400"/>
              <a:gd name="connsiteY18" fmla="*/ 534390 h 4809507"/>
              <a:gd name="connsiteX19" fmla="*/ 8915400 w 8915400"/>
              <a:gd name="connsiteY19" fmla="*/ 1068779 h 4809507"/>
              <a:gd name="connsiteX20" fmla="*/ 8915400 w 8915400"/>
              <a:gd name="connsiteY20" fmla="*/ 1699359 h 4809507"/>
              <a:gd name="connsiteX21" fmla="*/ 8915400 w 8915400"/>
              <a:gd name="connsiteY21" fmla="*/ 2137559 h 4809507"/>
              <a:gd name="connsiteX22" fmla="*/ 8915400 w 8915400"/>
              <a:gd name="connsiteY22" fmla="*/ 2720043 h 4809507"/>
              <a:gd name="connsiteX23" fmla="*/ 8915400 w 8915400"/>
              <a:gd name="connsiteY23" fmla="*/ 3302528 h 4809507"/>
              <a:gd name="connsiteX24" fmla="*/ 8915400 w 8915400"/>
              <a:gd name="connsiteY24" fmla="*/ 3788823 h 4809507"/>
              <a:gd name="connsiteX25" fmla="*/ 8915400 w 8915400"/>
              <a:gd name="connsiteY25" fmla="*/ 4809507 h 4809507"/>
              <a:gd name="connsiteX26" fmla="*/ 8321040 w 8915400"/>
              <a:gd name="connsiteY26" fmla="*/ 4809507 h 4809507"/>
              <a:gd name="connsiteX27" fmla="*/ 7548372 w 8915400"/>
              <a:gd name="connsiteY27" fmla="*/ 4809507 h 4809507"/>
              <a:gd name="connsiteX28" fmla="*/ 6954012 w 8915400"/>
              <a:gd name="connsiteY28" fmla="*/ 4809507 h 4809507"/>
              <a:gd name="connsiteX29" fmla="*/ 6627114 w 8915400"/>
              <a:gd name="connsiteY29" fmla="*/ 4809507 h 4809507"/>
              <a:gd name="connsiteX30" fmla="*/ 5854446 w 8915400"/>
              <a:gd name="connsiteY30" fmla="*/ 4809507 h 4809507"/>
              <a:gd name="connsiteX31" fmla="*/ 5527548 w 8915400"/>
              <a:gd name="connsiteY31" fmla="*/ 4809507 h 4809507"/>
              <a:gd name="connsiteX32" fmla="*/ 5200650 w 8915400"/>
              <a:gd name="connsiteY32" fmla="*/ 4809507 h 4809507"/>
              <a:gd name="connsiteX33" fmla="*/ 4427982 w 8915400"/>
              <a:gd name="connsiteY33" fmla="*/ 4809507 h 4809507"/>
              <a:gd name="connsiteX34" fmla="*/ 3833622 w 8915400"/>
              <a:gd name="connsiteY34" fmla="*/ 4809507 h 4809507"/>
              <a:gd name="connsiteX35" fmla="*/ 3506724 w 8915400"/>
              <a:gd name="connsiteY35" fmla="*/ 4809507 h 4809507"/>
              <a:gd name="connsiteX36" fmla="*/ 3001518 w 8915400"/>
              <a:gd name="connsiteY36" fmla="*/ 4809507 h 4809507"/>
              <a:gd name="connsiteX37" fmla="*/ 2496312 w 8915400"/>
              <a:gd name="connsiteY37" fmla="*/ 4809507 h 4809507"/>
              <a:gd name="connsiteX38" fmla="*/ 1812798 w 8915400"/>
              <a:gd name="connsiteY38" fmla="*/ 4809507 h 4809507"/>
              <a:gd name="connsiteX39" fmla="*/ 1396746 w 8915400"/>
              <a:gd name="connsiteY39" fmla="*/ 4809507 h 4809507"/>
              <a:gd name="connsiteX40" fmla="*/ 1069848 w 8915400"/>
              <a:gd name="connsiteY40" fmla="*/ 4809507 h 4809507"/>
              <a:gd name="connsiteX41" fmla="*/ 564642 w 8915400"/>
              <a:gd name="connsiteY41" fmla="*/ 4809507 h 4809507"/>
              <a:gd name="connsiteX42" fmla="*/ 0 w 8915400"/>
              <a:gd name="connsiteY42" fmla="*/ 4809507 h 4809507"/>
              <a:gd name="connsiteX43" fmla="*/ 0 w 8915400"/>
              <a:gd name="connsiteY43" fmla="*/ 4419403 h 4809507"/>
              <a:gd name="connsiteX44" fmla="*/ 0 w 8915400"/>
              <a:gd name="connsiteY44" fmla="*/ 3885013 h 4809507"/>
              <a:gd name="connsiteX45" fmla="*/ 0 w 8915400"/>
              <a:gd name="connsiteY45" fmla="*/ 3254433 h 4809507"/>
              <a:gd name="connsiteX46" fmla="*/ 0 w 8915400"/>
              <a:gd name="connsiteY46" fmla="*/ 2720043 h 4809507"/>
              <a:gd name="connsiteX47" fmla="*/ 0 w 8915400"/>
              <a:gd name="connsiteY47" fmla="*/ 2233749 h 4809507"/>
              <a:gd name="connsiteX48" fmla="*/ 0 w 8915400"/>
              <a:gd name="connsiteY48" fmla="*/ 1795549 h 4809507"/>
              <a:gd name="connsiteX49" fmla="*/ 0 w 8915400"/>
              <a:gd name="connsiteY49" fmla="*/ 1405445 h 4809507"/>
              <a:gd name="connsiteX50" fmla="*/ 0 w 8915400"/>
              <a:gd name="connsiteY50" fmla="*/ 871055 h 4809507"/>
              <a:gd name="connsiteX51" fmla="*/ 0 w 8915400"/>
              <a:gd name="connsiteY51" fmla="*/ 0 h 4809507"/>
              <a:gd name="connsiteX0" fmla="*/ 0 w 8915400"/>
              <a:gd name="connsiteY0" fmla="*/ 0 h 4809507"/>
              <a:gd name="connsiteX1" fmla="*/ 772668 w 8915400"/>
              <a:gd name="connsiteY1" fmla="*/ 0 h 4809507"/>
              <a:gd name="connsiteX2" fmla="*/ 1099566 w 8915400"/>
              <a:gd name="connsiteY2" fmla="*/ 0 h 4809507"/>
              <a:gd name="connsiteX3" fmla="*/ 1783080 w 8915400"/>
              <a:gd name="connsiteY3" fmla="*/ 0 h 4809507"/>
              <a:gd name="connsiteX4" fmla="*/ 2288286 w 8915400"/>
              <a:gd name="connsiteY4" fmla="*/ 0 h 4809507"/>
              <a:gd name="connsiteX5" fmla="*/ 2793492 w 8915400"/>
              <a:gd name="connsiteY5" fmla="*/ 0 h 4809507"/>
              <a:gd name="connsiteX6" fmla="*/ 3387852 w 8915400"/>
              <a:gd name="connsiteY6" fmla="*/ 0 h 4809507"/>
              <a:gd name="connsiteX7" fmla="*/ 3714750 w 8915400"/>
              <a:gd name="connsiteY7" fmla="*/ 0 h 4809507"/>
              <a:gd name="connsiteX8" fmla="*/ 4309110 w 8915400"/>
              <a:gd name="connsiteY8" fmla="*/ 0 h 4809507"/>
              <a:gd name="connsiteX9" fmla="*/ 4814316 w 8915400"/>
              <a:gd name="connsiteY9" fmla="*/ 0 h 4809507"/>
              <a:gd name="connsiteX10" fmla="*/ 5230368 w 8915400"/>
              <a:gd name="connsiteY10" fmla="*/ 0 h 4809507"/>
              <a:gd name="connsiteX11" fmla="*/ 5913882 w 8915400"/>
              <a:gd name="connsiteY11" fmla="*/ 0 h 4809507"/>
              <a:gd name="connsiteX12" fmla="*/ 6240780 w 8915400"/>
              <a:gd name="connsiteY12" fmla="*/ 0 h 4809507"/>
              <a:gd name="connsiteX13" fmla="*/ 6835140 w 8915400"/>
              <a:gd name="connsiteY13" fmla="*/ 0 h 4809507"/>
              <a:gd name="connsiteX14" fmla="*/ 7162038 w 8915400"/>
              <a:gd name="connsiteY14" fmla="*/ 0 h 4809507"/>
              <a:gd name="connsiteX15" fmla="*/ 7845552 w 8915400"/>
              <a:gd name="connsiteY15" fmla="*/ 0 h 4809507"/>
              <a:gd name="connsiteX16" fmla="*/ 8915400 w 8915400"/>
              <a:gd name="connsiteY16" fmla="*/ 0 h 4809507"/>
              <a:gd name="connsiteX17" fmla="*/ 8915400 w 8915400"/>
              <a:gd name="connsiteY17" fmla="*/ 438200 h 4809507"/>
              <a:gd name="connsiteX18" fmla="*/ 8915400 w 8915400"/>
              <a:gd name="connsiteY18" fmla="*/ 924494 h 4809507"/>
              <a:gd name="connsiteX19" fmla="*/ 8915400 w 8915400"/>
              <a:gd name="connsiteY19" fmla="*/ 1506979 h 4809507"/>
              <a:gd name="connsiteX20" fmla="*/ 8915400 w 8915400"/>
              <a:gd name="connsiteY20" fmla="*/ 1993273 h 4809507"/>
              <a:gd name="connsiteX21" fmla="*/ 8915400 w 8915400"/>
              <a:gd name="connsiteY21" fmla="*/ 2623853 h 4809507"/>
              <a:gd name="connsiteX22" fmla="*/ 8915400 w 8915400"/>
              <a:gd name="connsiteY22" fmla="*/ 3062053 h 4809507"/>
              <a:gd name="connsiteX23" fmla="*/ 8915400 w 8915400"/>
              <a:gd name="connsiteY23" fmla="*/ 3644538 h 4809507"/>
              <a:gd name="connsiteX24" fmla="*/ 8915400 w 8915400"/>
              <a:gd name="connsiteY24" fmla="*/ 4227022 h 4809507"/>
              <a:gd name="connsiteX25" fmla="*/ 8915400 w 8915400"/>
              <a:gd name="connsiteY25" fmla="*/ 4809507 h 4809507"/>
              <a:gd name="connsiteX26" fmla="*/ 8410194 w 8915400"/>
              <a:gd name="connsiteY26" fmla="*/ 4809507 h 4809507"/>
              <a:gd name="connsiteX27" fmla="*/ 8083296 w 8915400"/>
              <a:gd name="connsiteY27" fmla="*/ 4809507 h 4809507"/>
              <a:gd name="connsiteX28" fmla="*/ 7578090 w 8915400"/>
              <a:gd name="connsiteY28" fmla="*/ 4809507 h 4809507"/>
              <a:gd name="connsiteX29" fmla="*/ 7072884 w 8915400"/>
              <a:gd name="connsiteY29" fmla="*/ 4809507 h 4809507"/>
              <a:gd name="connsiteX30" fmla="*/ 6567678 w 8915400"/>
              <a:gd name="connsiteY30" fmla="*/ 4809507 h 4809507"/>
              <a:gd name="connsiteX31" fmla="*/ 5795010 w 8915400"/>
              <a:gd name="connsiteY31" fmla="*/ 4809507 h 4809507"/>
              <a:gd name="connsiteX32" fmla="*/ 5200650 w 8915400"/>
              <a:gd name="connsiteY32" fmla="*/ 4809507 h 4809507"/>
              <a:gd name="connsiteX33" fmla="*/ 4695444 w 8915400"/>
              <a:gd name="connsiteY33" fmla="*/ 4809507 h 4809507"/>
              <a:gd name="connsiteX34" fmla="*/ 4190238 w 8915400"/>
              <a:gd name="connsiteY34" fmla="*/ 4809507 h 4809507"/>
              <a:gd name="connsiteX35" fmla="*/ 3595878 w 8915400"/>
              <a:gd name="connsiteY35" fmla="*/ 4809507 h 4809507"/>
              <a:gd name="connsiteX36" fmla="*/ 3179826 w 8915400"/>
              <a:gd name="connsiteY36" fmla="*/ 4809507 h 4809507"/>
              <a:gd name="connsiteX37" fmla="*/ 2407158 w 8915400"/>
              <a:gd name="connsiteY37" fmla="*/ 4809507 h 4809507"/>
              <a:gd name="connsiteX38" fmla="*/ 1812798 w 8915400"/>
              <a:gd name="connsiteY38" fmla="*/ 4809507 h 4809507"/>
              <a:gd name="connsiteX39" fmla="*/ 1307592 w 8915400"/>
              <a:gd name="connsiteY39" fmla="*/ 4809507 h 4809507"/>
              <a:gd name="connsiteX40" fmla="*/ 980694 w 8915400"/>
              <a:gd name="connsiteY40" fmla="*/ 4809507 h 4809507"/>
              <a:gd name="connsiteX41" fmla="*/ 0 w 8915400"/>
              <a:gd name="connsiteY41" fmla="*/ 4809507 h 4809507"/>
              <a:gd name="connsiteX42" fmla="*/ 0 w 8915400"/>
              <a:gd name="connsiteY42" fmla="*/ 4227022 h 4809507"/>
              <a:gd name="connsiteX43" fmla="*/ 0 w 8915400"/>
              <a:gd name="connsiteY43" fmla="*/ 3788823 h 4809507"/>
              <a:gd name="connsiteX44" fmla="*/ 0 w 8915400"/>
              <a:gd name="connsiteY44" fmla="*/ 3398718 h 4809507"/>
              <a:gd name="connsiteX45" fmla="*/ 0 w 8915400"/>
              <a:gd name="connsiteY45" fmla="*/ 3008614 h 4809507"/>
              <a:gd name="connsiteX46" fmla="*/ 0 w 8915400"/>
              <a:gd name="connsiteY46" fmla="*/ 2570414 h 4809507"/>
              <a:gd name="connsiteX47" fmla="*/ 0 w 8915400"/>
              <a:gd name="connsiteY47" fmla="*/ 2036025 h 4809507"/>
              <a:gd name="connsiteX48" fmla="*/ 0 w 8915400"/>
              <a:gd name="connsiteY48" fmla="*/ 1645920 h 4809507"/>
              <a:gd name="connsiteX49" fmla="*/ 0 w 8915400"/>
              <a:gd name="connsiteY49" fmla="*/ 1255816 h 4809507"/>
              <a:gd name="connsiteX50" fmla="*/ 0 w 8915400"/>
              <a:gd name="connsiteY50" fmla="*/ 817616 h 4809507"/>
              <a:gd name="connsiteX51" fmla="*/ 0 w 8915400"/>
              <a:gd name="connsiteY51" fmla="*/ 0 h 48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15400" h="4809507" fill="none" extrusionOk="0">
                <a:moveTo>
                  <a:pt x="0" y="0"/>
                </a:moveTo>
                <a:cubicBezTo>
                  <a:pt x="49399" y="-18640"/>
                  <a:pt x="188151" y="45715"/>
                  <a:pt x="326898" y="0"/>
                </a:cubicBezTo>
                <a:cubicBezTo>
                  <a:pt x="498338" y="39640"/>
                  <a:pt x="709179" y="81936"/>
                  <a:pt x="921258" y="0"/>
                </a:cubicBezTo>
                <a:cubicBezTo>
                  <a:pt x="1158461" y="-18308"/>
                  <a:pt x="1171525" y="45684"/>
                  <a:pt x="1337310" y="0"/>
                </a:cubicBezTo>
                <a:cubicBezTo>
                  <a:pt x="1518803" y="-60108"/>
                  <a:pt x="1676178" y="15769"/>
                  <a:pt x="1842516" y="0"/>
                </a:cubicBezTo>
                <a:cubicBezTo>
                  <a:pt x="2047718" y="3013"/>
                  <a:pt x="2354538" y="-25205"/>
                  <a:pt x="2526030" y="0"/>
                </a:cubicBezTo>
                <a:cubicBezTo>
                  <a:pt x="2721272" y="-23521"/>
                  <a:pt x="2934017" y="20773"/>
                  <a:pt x="3031236" y="0"/>
                </a:cubicBezTo>
                <a:cubicBezTo>
                  <a:pt x="3148252" y="3501"/>
                  <a:pt x="3584974" y="56042"/>
                  <a:pt x="3714750" y="0"/>
                </a:cubicBezTo>
                <a:cubicBezTo>
                  <a:pt x="3815610" y="-37335"/>
                  <a:pt x="4190000" y="-11039"/>
                  <a:pt x="4398264" y="0"/>
                </a:cubicBezTo>
                <a:cubicBezTo>
                  <a:pt x="4625860" y="-38637"/>
                  <a:pt x="4598932" y="2010"/>
                  <a:pt x="4725162" y="0"/>
                </a:cubicBezTo>
                <a:cubicBezTo>
                  <a:pt x="4851225" y="-26669"/>
                  <a:pt x="5042587" y="18438"/>
                  <a:pt x="5141214" y="0"/>
                </a:cubicBezTo>
                <a:cubicBezTo>
                  <a:pt x="5221105" y="-22587"/>
                  <a:pt x="5386472" y="19663"/>
                  <a:pt x="5557266" y="0"/>
                </a:cubicBezTo>
                <a:cubicBezTo>
                  <a:pt x="5731543" y="-9211"/>
                  <a:pt x="5810823" y="28615"/>
                  <a:pt x="5973318" y="0"/>
                </a:cubicBezTo>
                <a:cubicBezTo>
                  <a:pt x="6172856" y="-49140"/>
                  <a:pt x="6457036" y="50769"/>
                  <a:pt x="6656832" y="0"/>
                </a:cubicBezTo>
                <a:cubicBezTo>
                  <a:pt x="6813178" y="-26365"/>
                  <a:pt x="6930300" y="31213"/>
                  <a:pt x="7072884" y="0"/>
                </a:cubicBezTo>
                <a:cubicBezTo>
                  <a:pt x="7234021" y="-23105"/>
                  <a:pt x="7268726" y="8168"/>
                  <a:pt x="7399782" y="0"/>
                </a:cubicBezTo>
                <a:cubicBezTo>
                  <a:pt x="7561049" y="29536"/>
                  <a:pt x="7839930" y="72910"/>
                  <a:pt x="8083296" y="0"/>
                </a:cubicBezTo>
                <a:cubicBezTo>
                  <a:pt x="8286037" y="-67853"/>
                  <a:pt x="8599282" y="53667"/>
                  <a:pt x="8915400" y="0"/>
                </a:cubicBezTo>
                <a:cubicBezTo>
                  <a:pt x="8989766" y="173238"/>
                  <a:pt x="8863334" y="371632"/>
                  <a:pt x="8915400" y="534390"/>
                </a:cubicBezTo>
                <a:cubicBezTo>
                  <a:pt x="8936023" y="683819"/>
                  <a:pt x="8843011" y="892787"/>
                  <a:pt x="8915400" y="1068779"/>
                </a:cubicBezTo>
                <a:cubicBezTo>
                  <a:pt x="8982833" y="1215876"/>
                  <a:pt x="8893251" y="1413780"/>
                  <a:pt x="8915400" y="1699359"/>
                </a:cubicBezTo>
                <a:cubicBezTo>
                  <a:pt x="8957162" y="1998024"/>
                  <a:pt x="8875581" y="2060433"/>
                  <a:pt x="8915400" y="2137559"/>
                </a:cubicBezTo>
                <a:cubicBezTo>
                  <a:pt x="8950555" y="2243573"/>
                  <a:pt x="8841281" y="2379980"/>
                  <a:pt x="8915400" y="2720043"/>
                </a:cubicBezTo>
                <a:cubicBezTo>
                  <a:pt x="8993782" y="3011123"/>
                  <a:pt x="8867717" y="3068287"/>
                  <a:pt x="8915400" y="3302528"/>
                </a:cubicBezTo>
                <a:cubicBezTo>
                  <a:pt x="8964818" y="3567868"/>
                  <a:pt x="8857841" y="3648874"/>
                  <a:pt x="8915400" y="3788823"/>
                </a:cubicBezTo>
                <a:cubicBezTo>
                  <a:pt x="8994742" y="3870795"/>
                  <a:pt x="8747923" y="4514758"/>
                  <a:pt x="8915400" y="4809507"/>
                </a:cubicBezTo>
                <a:cubicBezTo>
                  <a:pt x="8765159" y="4827151"/>
                  <a:pt x="8488707" y="4747213"/>
                  <a:pt x="8321040" y="4809507"/>
                </a:cubicBezTo>
                <a:cubicBezTo>
                  <a:pt x="8202031" y="4877855"/>
                  <a:pt x="7703145" y="4742730"/>
                  <a:pt x="7548372" y="4809507"/>
                </a:cubicBezTo>
                <a:cubicBezTo>
                  <a:pt x="7389938" y="4924352"/>
                  <a:pt x="7144101" y="4812804"/>
                  <a:pt x="6954012" y="4809507"/>
                </a:cubicBezTo>
                <a:cubicBezTo>
                  <a:pt x="6765287" y="4811299"/>
                  <a:pt x="6775677" y="4794467"/>
                  <a:pt x="6627114" y="4809507"/>
                </a:cubicBezTo>
                <a:cubicBezTo>
                  <a:pt x="6445182" y="4799819"/>
                  <a:pt x="6189850" y="4797233"/>
                  <a:pt x="5854446" y="4809507"/>
                </a:cubicBezTo>
                <a:cubicBezTo>
                  <a:pt x="5523950" y="4901713"/>
                  <a:pt x="5603579" y="4786231"/>
                  <a:pt x="5527548" y="4809507"/>
                </a:cubicBezTo>
                <a:cubicBezTo>
                  <a:pt x="5463793" y="4828759"/>
                  <a:pt x="5290826" y="4796988"/>
                  <a:pt x="5200650" y="4809507"/>
                </a:cubicBezTo>
                <a:cubicBezTo>
                  <a:pt x="5146121" y="4819934"/>
                  <a:pt x="4798077" y="4767728"/>
                  <a:pt x="4427982" y="4809507"/>
                </a:cubicBezTo>
                <a:cubicBezTo>
                  <a:pt x="4092619" y="4835155"/>
                  <a:pt x="4070540" y="4765133"/>
                  <a:pt x="3833622" y="4809507"/>
                </a:cubicBezTo>
                <a:cubicBezTo>
                  <a:pt x="3589995" y="4848645"/>
                  <a:pt x="3678861" y="4786072"/>
                  <a:pt x="3506724" y="4809507"/>
                </a:cubicBezTo>
                <a:cubicBezTo>
                  <a:pt x="3352211" y="4811360"/>
                  <a:pt x="3227637" y="4729734"/>
                  <a:pt x="3001518" y="4809507"/>
                </a:cubicBezTo>
                <a:cubicBezTo>
                  <a:pt x="2775865" y="4861149"/>
                  <a:pt x="2688056" y="4794781"/>
                  <a:pt x="2496312" y="4809507"/>
                </a:cubicBezTo>
                <a:cubicBezTo>
                  <a:pt x="2341498" y="4857821"/>
                  <a:pt x="2119905" y="4816587"/>
                  <a:pt x="1812798" y="4809507"/>
                </a:cubicBezTo>
                <a:cubicBezTo>
                  <a:pt x="1500578" y="4815352"/>
                  <a:pt x="1550007" y="4768821"/>
                  <a:pt x="1396746" y="4809507"/>
                </a:cubicBezTo>
                <a:cubicBezTo>
                  <a:pt x="1240958" y="4839484"/>
                  <a:pt x="1133362" y="4804836"/>
                  <a:pt x="1069848" y="4809507"/>
                </a:cubicBezTo>
                <a:cubicBezTo>
                  <a:pt x="997842" y="4822902"/>
                  <a:pt x="685402" y="4759651"/>
                  <a:pt x="564642" y="4809507"/>
                </a:cubicBezTo>
                <a:cubicBezTo>
                  <a:pt x="403596" y="4849780"/>
                  <a:pt x="211888" y="4799388"/>
                  <a:pt x="0" y="4809507"/>
                </a:cubicBezTo>
                <a:cubicBezTo>
                  <a:pt x="-24129" y="4614422"/>
                  <a:pt x="17625" y="4582340"/>
                  <a:pt x="0" y="4419403"/>
                </a:cubicBezTo>
                <a:cubicBezTo>
                  <a:pt x="32452" y="4273653"/>
                  <a:pt x="84994" y="4056671"/>
                  <a:pt x="0" y="3885013"/>
                </a:cubicBezTo>
                <a:cubicBezTo>
                  <a:pt x="-32723" y="3673639"/>
                  <a:pt x="-4144" y="3532992"/>
                  <a:pt x="0" y="3254433"/>
                </a:cubicBezTo>
                <a:cubicBezTo>
                  <a:pt x="-48727" y="2929264"/>
                  <a:pt x="40988" y="2859081"/>
                  <a:pt x="0" y="2720043"/>
                </a:cubicBezTo>
                <a:cubicBezTo>
                  <a:pt x="-56378" y="2592291"/>
                  <a:pt x="68423" y="2401572"/>
                  <a:pt x="0" y="2233749"/>
                </a:cubicBezTo>
                <a:cubicBezTo>
                  <a:pt x="-40798" y="2095015"/>
                  <a:pt x="-4531" y="1894230"/>
                  <a:pt x="0" y="1795549"/>
                </a:cubicBezTo>
                <a:cubicBezTo>
                  <a:pt x="11037" y="1717555"/>
                  <a:pt x="24985" y="1556692"/>
                  <a:pt x="0" y="1405445"/>
                </a:cubicBezTo>
                <a:cubicBezTo>
                  <a:pt x="-49417" y="1214182"/>
                  <a:pt x="70935" y="982494"/>
                  <a:pt x="0" y="871055"/>
                </a:cubicBezTo>
                <a:cubicBezTo>
                  <a:pt x="-33250" y="775242"/>
                  <a:pt x="75837" y="243876"/>
                  <a:pt x="0" y="0"/>
                </a:cubicBezTo>
                <a:close/>
              </a:path>
              <a:path w="8915400" h="4809507" stroke="0" extrusionOk="0">
                <a:moveTo>
                  <a:pt x="0" y="0"/>
                </a:moveTo>
                <a:cubicBezTo>
                  <a:pt x="294403" y="-64930"/>
                  <a:pt x="576082" y="76595"/>
                  <a:pt x="772668" y="0"/>
                </a:cubicBezTo>
                <a:cubicBezTo>
                  <a:pt x="1002731" y="-94937"/>
                  <a:pt x="946217" y="-7128"/>
                  <a:pt x="1099566" y="0"/>
                </a:cubicBezTo>
                <a:cubicBezTo>
                  <a:pt x="1225430" y="-24895"/>
                  <a:pt x="1641079" y="55945"/>
                  <a:pt x="1783080" y="0"/>
                </a:cubicBezTo>
                <a:cubicBezTo>
                  <a:pt x="1926606" y="-83747"/>
                  <a:pt x="2026689" y="10564"/>
                  <a:pt x="2288286" y="0"/>
                </a:cubicBezTo>
                <a:cubicBezTo>
                  <a:pt x="2524619" y="-14458"/>
                  <a:pt x="2566597" y="30468"/>
                  <a:pt x="2793492" y="0"/>
                </a:cubicBezTo>
                <a:cubicBezTo>
                  <a:pt x="3014781" y="-59358"/>
                  <a:pt x="3181039" y="41755"/>
                  <a:pt x="3387852" y="0"/>
                </a:cubicBezTo>
                <a:cubicBezTo>
                  <a:pt x="3630968" y="-43572"/>
                  <a:pt x="3574892" y="41949"/>
                  <a:pt x="3714750" y="0"/>
                </a:cubicBezTo>
                <a:cubicBezTo>
                  <a:pt x="3808542" y="-50357"/>
                  <a:pt x="4120108" y="95772"/>
                  <a:pt x="4309110" y="0"/>
                </a:cubicBezTo>
                <a:cubicBezTo>
                  <a:pt x="4517864" y="-58673"/>
                  <a:pt x="4616718" y="9175"/>
                  <a:pt x="4814316" y="0"/>
                </a:cubicBezTo>
                <a:cubicBezTo>
                  <a:pt x="5009171" y="-30854"/>
                  <a:pt x="5085702" y="46220"/>
                  <a:pt x="5230368" y="0"/>
                </a:cubicBezTo>
                <a:cubicBezTo>
                  <a:pt x="5350016" y="-36562"/>
                  <a:pt x="5632752" y="52943"/>
                  <a:pt x="5913882" y="0"/>
                </a:cubicBezTo>
                <a:cubicBezTo>
                  <a:pt x="6183705" y="-65783"/>
                  <a:pt x="6172637" y="-3219"/>
                  <a:pt x="6240780" y="0"/>
                </a:cubicBezTo>
                <a:cubicBezTo>
                  <a:pt x="6300307" y="-23049"/>
                  <a:pt x="6673415" y="61349"/>
                  <a:pt x="6835140" y="0"/>
                </a:cubicBezTo>
                <a:cubicBezTo>
                  <a:pt x="6950441" y="-36387"/>
                  <a:pt x="7016149" y="-19952"/>
                  <a:pt x="7162038" y="0"/>
                </a:cubicBezTo>
                <a:cubicBezTo>
                  <a:pt x="7287063" y="-7554"/>
                  <a:pt x="7686434" y="73974"/>
                  <a:pt x="7845552" y="0"/>
                </a:cubicBezTo>
                <a:cubicBezTo>
                  <a:pt x="8013379" y="-146097"/>
                  <a:pt x="8607458" y="89506"/>
                  <a:pt x="8915400" y="0"/>
                </a:cubicBezTo>
                <a:cubicBezTo>
                  <a:pt x="8951043" y="161871"/>
                  <a:pt x="8896685" y="257831"/>
                  <a:pt x="8915400" y="438200"/>
                </a:cubicBezTo>
                <a:cubicBezTo>
                  <a:pt x="8932821" y="633025"/>
                  <a:pt x="8841962" y="799290"/>
                  <a:pt x="8915400" y="924494"/>
                </a:cubicBezTo>
                <a:cubicBezTo>
                  <a:pt x="8965259" y="1064261"/>
                  <a:pt x="8878858" y="1359643"/>
                  <a:pt x="8915400" y="1506979"/>
                </a:cubicBezTo>
                <a:cubicBezTo>
                  <a:pt x="8963145" y="1663511"/>
                  <a:pt x="8875013" y="1883617"/>
                  <a:pt x="8915400" y="1993273"/>
                </a:cubicBezTo>
                <a:cubicBezTo>
                  <a:pt x="8972303" y="2116304"/>
                  <a:pt x="8868098" y="2449149"/>
                  <a:pt x="8915400" y="2623853"/>
                </a:cubicBezTo>
                <a:cubicBezTo>
                  <a:pt x="8985442" y="2805705"/>
                  <a:pt x="8870243" y="2844091"/>
                  <a:pt x="8915400" y="3062053"/>
                </a:cubicBezTo>
                <a:cubicBezTo>
                  <a:pt x="8991568" y="3280884"/>
                  <a:pt x="8883760" y="3507222"/>
                  <a:pt x="8915400" y="3644538"/>
                </a:cubicBezTo>
                <a:cubicBezTo>
                  <a:pt x="8968212" y="3715984"/>
                  <a:pt x="8871732" y="4077905"/>
                  <a:pt x="8915400" y="4227022"/>
                </a:cubicBezTo>
                <a:cubicBezTo>
                  <a:pt x="8984721" y="4438530"/>
                  <a:pt x="8889553" y="4592323"/>
                  <a:pt x="8915400" y="4809507"/>
                </a:cubicBezTo>
                <a:cubicBezTo>
                  <a:pt x="8726623" y="4854459"/>
                  <a:pt x="8640894" y="4793937"/>
                  <a:pt x="8410194" y="4809507"/>
                </a:cubicBezTo>
                <a:cubicBezTo>
                  <a:pt x="8208221" y="4825590"/>
                  <a:pt x="8196108" y="4779367"/>
                  <a:pt x="8083296" y="4809507"/>
                </a:cubicBezTo>
                <a:cubicBezTo>
                  <a:pt x="7969557" y="4840085"/>
                  <a:pt x="7698854" y="4730784"/>
                  <a:pt x="7578090" y="4809507"/>
                </a:cubicBezTo>
                <a:cubicBezTo>
                  <a:pt x="7430862" y="4870320"/>
                  <a:pt x="7255013" y="4788021"/>
                  <a:pt x="7072884" y="4809507"/>
                </a:cubicBezTo>
                <a:cubicBezTo>
                  <a:pt x="6900434" y="4851337"/>
                  <a:pt x="6660795" y="4815281"/>
                  <a:pt x="6567678" y="4809507"/>
                </a:cubicBezTo>
                <a:cubicBezTo>
                  <a:pt x="6513633" y="4896741"/>
                  <a:pt x="6124013" y="4690167"/>
                  <a:pt x="5795010" y="4809507"/>
                </a:cubicBezTo>
                <a:cubicBezTo>
                  <a:pt x="5424864" y="4867669"/>
                  <a:pt x="5351353" y="4778739"/>
                  <a:pt x="5200650" y="4809507"/>
                </a:cubicBezTo>
                <a:cubicBezTo>
                  <a:pt x="5045582" y="4848125"/>
                  <a:pt x="4860327" y="4757415"/>
                  <a:pt x="4695444" y="4809507"/>
                </a:cubicBezTo>
                <a:cubicBezTo>
                  <a:pt x="4481897" y="4835792"/>
                  <a:pt x="4339216" y="4763461"/>
                  <a:pt x="4190238" y="4809507"/>
                </a:cubicBezTo>
                <a:cubicBezTo>
                  <a:pt x="3973796" y="4828438"/>
                  <a:pt x="3846178" y="4787170"/>
                  <a:pt x="3595878" y="4809507"/>
                </a:cubicBezTo>
                <a:cubicBezTo>
                  <a:pt x="3363069" y="4868921"/>
                  <a:pt x="3297150" y="4774169"/>
                  <a:pt x="3179826" y="4809507"/>
                </a:cubicBezTo>
                <a:cubicBezTo>
                  <a:pt x="3057367" y="4803101"/>
                  <a:pt x="2602308" y="4765173"/>
                  <a:pt x="2407158" y="4809507"/>
                </a:cubicBezTo>
                <a:cubicBezTo>
                  <a:pt x="2149190" y="4880586"/>
                  <a:pt x="2031428" y="4709793"/>
                  <a:pt x="1812798" y="4809507"/>
                </a:cubicBezTo>
                <a:cubicBezTo>
                  <a:pt x="1573900" y="4882255"/>
                  <a:pt x="1526444" y="4792176"/>
                  <a:pt x="1307592" y="4809507"/>
                </a:cubicBezTo>
                <a:cubicBezTo>
                  <a:pt x="1095820" y="4835406"/>
                  <a:pt x="1069484" y="4801861"/>
                  <a:pt x="980694" y="4809507"/>
                </a:cubicBezTo>
                <a:cubicBezTo>
                  <a:pt x="885135" y="4777371"/>
                  <a:pt x="402154" y="4733323"/>
                  <a:pt x="0" y="4809507"/>
                </a:cubicBezTo>
                <a:cubicBezTo>
                  <a:pt x="-86163" y="4554439"/>
                  <a:pt x="65523" y="4490540"/>
                  <a:pt x="0" y="4227022"/>
                </a:cubicBezTo>
                <a:cubicBezTo>
                  <a:pt x="-63570" y="3963392"/>
                  <a:pt x="3250" y="3952824"/>
                  <a:pt x="0" y="3788823"/>
                </a:cubicBezTo>
                <a:cubicBezTo>
                  <a:pt x="-12952" y="3638886"/>
                  <a:pt x="11905" y="3505185"/>
                  <a:pt x="0" y="3398718"/>
                </a:cubicBezTo>
                <a:cubicBezTo>
                  <a:pt x="-23070" y="3301690"/>
                  <a:pt x="34013" y="3118696"/>
                  <a:pt x="0" y="3008614"/>
                </a:cubicBezTo>
                <a:cubicBezTo>
                  <a:pt x="-53887" y="2891761"/>
                  <a:pt x="12982" y="2755275"/>
                  <a:pt x="0" y="2570414"/>
                </a:cubicBezTo>
                <a:cubicBezTo>
                  <a:pt x="22469" y="2397051"/>
                  <a:pt x="32802" y="2234374"/>
                  <a:pt x="0" y="2036025"/>
                </a:cubicBezTo>
                <a:cubicBezTo>
                  <a:pt x="-37258" y="1853596"/>
                  <a:pt x="18436" y="1784126"/>
                  <a:pt x="0" y="1645920"/>
                </a:cubicBezTo>
                <a:cubicBezTo>
                  <a:pt x="-1531" y="1513660"/>
                  <a:pt x="11054" y="1424697"/>
                  <a:pt x="0" y="1255816"/>
                </a:cubicBezTo>
                <a:cubicBezTo>
                  <a:pt x="-14640" y="1094303"/>
                  <a:pt x="50380" y="989526"/>
                  <a:pt x="0" y="817616"/>
                </a:cubicBezTo>
                <a:cubicBezTo>
                  <a:pt x="-68691" y="707756"/>
                  <a:pt x="76269" y="181610"/>
                  <a:pt x="0" y="0"/>
                </a:cubicBezTo>
                <a:close/>
              </a:path>
              <a:path w="8915400" h="4809507" fill="none" stroke="0" extrusionOk="0">
                <a:moveTo>
                  <a:pt x="0" y="0"/>
                </a:moveTo>
                <a:cubicBezTo>
                  <a:pt x="65165" y="-10406"/>
                  <a:pt x="208250" y="48455"/>
                  <a:pt x="326898" y="0"/>
                </a:cubicBezTo>
                <a:cubicBezTo>
                  <a:pt x="445855" y="22036"/>
                  <a:pt x="698467" y="84436"/>
                  <a:pt x="921258" y="0"/>
                </a:cubicBezTo>
                <a:cubicBezTo>
                  <a:pt x="1164578" y="-7030"/>
                  <a:pt x="1147956" y="53210"/>
                  <a:pt x="1337310" y="0"/>
                </a:cubicBezTo>
                <a:cubicBezTo>
                  <a:pt x="1536412" y="-12880"/>
                  <a:pt x="1662678" y="-1116"/>
                  <a:pt x="1842516" y="0"/>
                </a:cubicBezTo>
                <a:cubicBezTo>
                  <a:pt x="2012212" y="-29446"/>
                  <a:pt x="2292472" y="12626"/>
                  <a:pt x="2526030" y="0"/>
                </a:cubicBezTo>
                <a:cubicBezTo>
                  <a:pt x="2717041" y="-10809"/>
                  <a:pt x="2916577" y="14257"/>
                  <a:pt x="3031236" y="0"/>
                </a:cubicBezTo>
                <a:cubicBezTo>
                  <a:pt x="3160964" y="-13861"/>
                  <a:pt x="3566041" y="23054"/>
                  <a:pt x="3714750" y="0"/>
                </a:cubicBezTo>
                <a:cubicBezTo>
                  <a:pt x="3870296" y="-25612"/>
                  <a:pt x="4115635" y="31084"/>
                  <a:pt x="4398264" y="0"/>
                </a:cubicBezTo>
                <a:cubicBezTo>
                  <a:pt x="4615089" y="-31703"/>
                  <a:pt x="4593452" y="-2930"/>
                  <a:pt x="4725162" y="0"/>
                </a:cubicBezTo>
                <a:cubicBezTo>
                  <a:pt x="4851360" y="18855"/>
                  <a:pt x="5052163" y="34770"/>
                  <a:pt x="5141214" y="0"/>
                </a:cubicBezTo>
                <a:cubicBezTo>
                  <a:pt x="5243800" y="-40026"/>
                  <a:pt x="5356678" y="31924"/>
                  <a:pt x="5557266" y="0"/>
                </a:cubicBezTo>
                <a:cubicBezTo>
                  <a:pt x="5754036" y="213"/>
                  <a:pt x="5813020" y="24399"/>
                  <a:pt x="5973318" y="0"/>
                </a:cubicBezTo>
                <a:cubicBezTo>
                  <a:pt x="6175122" y="-43516"/>
                  <a:pt x="6530334" y="61189"/>
                  <a:pt x="6656832" y="0"/>
                </a:cubicBezTo>
                <a:cubicBezTo>
                  <a:pt x="6807614" y="-27282"/>
                  <a:pt x="6910941" y="65538"/>
                  <a:pt x="7072884" y="0"/>
                </a:cubicBezTo>
                <a:cubicBezTo>
                  <a:pt x="7229672" y="-42015"/>
                  <a:pt x="7271412" y="26689"/>
                  <a:pt x="7399782" y="0"/>
                </a:cubicBezTo>
                <a:cubicBezTo>
                  <a:pt x="7504079" y="-28412"/>
                  <a:pt x="7847733" y="95189"/>
                  <a:pt x="8083296" y="0"/>
                </a:cubicBezTo>
                <a:cubicBezTo>
                  <a:pt x="8307786" y="-57223"/>
                  <a:pt x="8682265" y="51666"/>
                  <a:pt x="8915400" y="0"/>
                </a:cubicBezTo>
                <a:cubicBezTo>
                  <a:pt x="8991888" y="160137"/>
                  <a:pt x="8859070" y="372902"/>
                  <a:pt x="8915400" y="534390"/>
                </a:cubicBezTo>
                <a:cubicBezTo>
                  <a:pt x="8938069" y="726537"/>
                  <a:pt x="8880238" y="873509"/>
                  <a:pt x="8915400" y="1068779"/>
                </a:cubicBezTo>
                <a:cubicBezTo>
                  <a:pt x="8972946" y="1252374"/>
                  <a:pt x="8869506" y="1437742"/>
                  <a:pt x="8915400" y="1699359"/>
                </a:cubicBezTo>
                <a:cubicBezTo>
                  <a:pt x="8956444" y="2010491"/>
                  <a:pt x="8893159" y="2024940"/>
                  <a:pt x="8915400" y="2137559"/>
                </a:cubicBezTo>
                <a:cubicBezTo>
                  <a:pt x="8902717" y="2224177"/>
                  <a:pt x="8850081" y="2458719"/>
                  <a:pt x="8915400" y="2720043"/>
                </a:cubicBezTo>
                <a:cubicBezTo>
                  <a:pt x="8974415" y="3027137"/>
                  <a:pt x="8837466" y="3066457"/>
                  <a:pt x="8915400" y="3302528"/>
                </a:cubicBezTo>
                <a:cubicBezTo>
                  <a:pt x="8992941" y="3508493"/>
                  <a:pt x="8887111" y="3674959"/>
                  <a:pt x="8915400" y="3788823"/>
                </a:cubicBezTo>
                <a:cubicBezTo>
                  <a:pt x="8962157" y="3978895"/>
                  <a:pt x="8856513" y="4496311"/>
                  <a:pt x="8915400" y="4809507"/>
                </a:cubicBezTo>
                <a:cubicBezTo>
                  <a:pt x="8795374" y="4845062"/>
                  <a:pt x="8443114" y="4766414"/>
                  <a:pt x="8321040" y="4809507"/>
                </a:cubicBezTo>
                <a:cubicBezTo>
                  <a:pt x="8209683" y="4843545"/>
                  <a:pt x="7696831" y="4738676"/>
                  <a:pt x="7548372" y="4809507"/>
                </a:cubicBezTo>
                <a:cubicBezTo>
                  <a:pt x="7398186" y="4848452"/>
                  <a:pt x="7166044" y="4842530"/>
                  <a:pt x="6954012" y="4809507"/>
                </a:cubicBezTo>
                <a:cubicBezTo>
                  <a:pt x="6760665" y="4814134"/>
                  <a:pt x="6779388" y="4799571"/>
                  <a:pt x="6627114" y="4809507"/>
                </a:cubicBezTo>
                <a:cubicBezTo>
                  <a:pt x="6478741" y="4864788"/>
                  <a:pt x="6170203" y="4700642"/>
                  <a:pt x="5854446" y="4809507"/>
                </a:cubicBezTo>
                <a:cubicBezTo>
                  <a:pt x="5532343" y="4913942"/>
                  <a:pt x="5608681" y="4774630"/>
                  <a:pt x="5527548" y="4809507"/>
                </a:cubicBezTo>
                <a:cubicBezTo>
                  <a:pt x="5440854" y="4855738"/>
                  <a:pt x="5304295" y="4794194"/>
                  <a:pt x="5200650" y="4809507"/>
                </a:cubicBezTo>
                <a:cubicBezTo>
                  <a:pt x="5109294" y="4821986"/>
                  <a:pt x="4756998" y="4755546"/>
                  <a:pt x="4427982" y="4809507"/>
                </a:cubicBezTo>
                <a:cubicBezTo>
                  <a:pt x="4081258" y="4833783"/>
                  <a:pt x="4078401" y="4756807"/>
                  <a:pt x="3833622" y="4809507"/>
                </a:cubicBezTo>
                <a:cubicBezTo>
                  <a:pt x="3602034" y="4885343"/>
                  <a:pt x="3687137" y="4824971"/>
                  <a:pt x="3506724" y="4809507"/>
                </a:cubicBezTo>
                <a:cubicBezTo>
                  <a:pt x="3328069" y="4822173"/>
                  <a:pt x="3252477" y="4769104"/>
                  <a:pt x="3001518" y="4809507"/>
                </a:cubicBezTo>
                <a:cubicBezTo>
                  <a:pt x="2758005" y="4848459"/>
                  <a:pt x="2695750" y="4793652"/>
                  <a:pt x="2496312" y="4809507"/>
                </a:cubicBezTo>
                <a:cubicBezTo>
                  <a:pt x="2274364" y="4807849"/>
                  <a:pt x="2148216" y="4773858"/>
                  <a:pt x="1812798" y="4809507"/>
                </a:cubicBezTo>
                <a:cubicBezTo>
                  <a:pt x="1493022" y="4808475"/>
                  <a:pt x="1530146" y="4776302"/>
                  <a:pt x="1396746" y="4809507"/>
                </a:cubicBezTo>
                <a:cubicBezTo>
                  <a:pt x="1250287" y="4865244"/>
                  <a:pt x="1147683" y="4792843"/>
                  <a:pt x="1069848" y="4809507"/>
                </a:cubicBezTo>
                <a:cubicBezTo>
                  <a:pt x="1033066" y="4820019"/>
                  <a:pt x="693585" y="4743711"/>
                  <a:pt x="564642" y="4809507"/>
                </a:cubicBezTo>
                <a:cubicBezTo>
                  <a:pt x="406765" y="4818289"/>
                  <a:pt x="168316" y="4763836"/>
                  <a:pt x="0" y="4809507"/>
                </a:cubicBezTo>
                <a:cubicBezTo>
                  <a:pt x="-31666" y="4611266"/>
                  <a:pt x="2712" y="4574830"/>
                  <a:pt x="0" y="4419403"/>
                </a:cubicBezTo>
                <a:cubicBezTo>
                  <a:pt x="2297" y="4271052"/>
                  <a:pt x="72276" y="4063426"/>
                  <a:pt x="0" y="3885013"/>
                </a:cubicBezTo>
                <a:cubicBezTo>
                  <a:pt x="-30706" y="3691773"/>
                  <a:pt x="34284" y="3552539"/>
                  <a:pt x="0" y="3254433"/>
                </a:cubicBezTo>
                <a:cubicBezTo>
                  <a:pt x="-34824" y="2943149"/>
                  <a:pt x="47892" y="2852625"/>
                  <a:pt x="0" y="2720043"/>
                </a:cubicBezTo>
                <a:cubicBezTo>
                  <a:pt x="-17236" y="2612288"/>
                  <a:pt x="53822" y="2370453"/>
                  <a:pt x="0" y="2233749"/>
                </a:cubicBezTo>
                <a:cubicBezTo>
                  <a:pt x="-36102" y="2084472"/>
                  <a:pt x="-7923" y="1877419"/>
                  <a:pt x="0" y="1795549"/>
                </a:cubicBezTo>
                <a:cubicBezTo>
                  <a:pt x="14974" y="1715265"/>
                  <a:pt x="7075" y="1539822"/>
                  <a:pt x="0" y="1405445"/>
                </a:cubicBezTo>
                <a:cubicBezTo>
                  <a:pt x="-2581" y="1252392"/>
                  <a:pt x="80921" y="997736"/>
                  <a:pt x="0" y="871055"/>
                </a:cubicBezTo>
                <a:cubicBezTo>
                  <a:pt x="-50304" y="759182"/>
                  <a:pt x="83893" y="253828"/>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custGeom>
                    <a:avLst/>
                    <a:gdLst>
                      <a:gd name="connsiteX0" fmla="*/ 0 w 8915400"/>
                      <a:gd name="connsiteY0" fmla="*/ 0 h 4809507"/>
                      <a:gd name="connsiteX1" fmla="*/ 326898 w 8915400"/>
                      <a:gd name="connsiteY1" fmla="*/ 0 h 4809507"/>
                      <a:gd name="connsiteX2" fmla="*/ 921258 w 8915400"/>
                      <a:gd name="connsiteY2" fmla="*/ 0 h 4809507"/>
                      <a:gd name="connsiteX3" fmla="*/ 1337310 w 8915400"/>
                      <a:gd name="connsiteY3" fmla="*/ 0 h 4809507"/>
                      <a:gd name="connsiteX4" fmla="*/ 1842516 w 8915400"/>
                      <a:gd name="connsiteY4" fmla="*/ 0 h 4809507"/>
                      <a:gd name="connsiteX5" fmla="*/ 2526030 w 8915400"/>
                      <a:gd name="connsiteY5" fmla="*/ 0 h 4809507"/>
                      <a:gd name="connsiteX6" fmla="*/ 3031236 w 8915400"/>
                      <a:gd name="connsiteY6" fmla="*/ 0 h 4809507"/>
                      <a:gd name="connsiteX7" fmla="*/ 3714750 w 8915400"/>
                      <a:gd name="connsiteY7" fmla="*/ 0 h 4809507"/>
                      <a:gd name="connsiteX8" fmla="*/ 4398264 w 8915400"/>
                      <a:gd name="connsiteY8" fmla="*/ 0 h 4809507"/>
                      <a:gd name="connsiteX9" fmla="*/ 4725162 w 8915400"/>
                      <a:gd name="connsiteY9" fmla="*/ 0 h 4809507"/>
                      <a:gd name="connsiteX10" fmla="*/ 5141214 w 8915400"/>
                      <a:gd name="connsiteY10" fmla="*/ 0 h 4809507"/>
                      <a:gd name="connsiteX11" fmla="*/ 5557266 w 8915400"/>
                      <a:gd name="connsiteY11" fmla="*/ 0 h 4809507"/>
                      <a:gd name="connsiteX12" fmla="*/ 5973318 w 8915400"/>
                      <a:gd name="connsiteY12" fmla="*/ 0 h 4809507"/>
                      <a:gd name="connsiteX13" fmla="*/ 6656832 w 8915400"/>
                      <a:gd name="connsiteY13" fmla="*/ 0 h 4809507"/>
                      <a:gd name="connsiteX14" fmla="*/ 7072884 w 8915400"/>
                      <a:gd name="connsiteY14" fmla="*/ 0 h 4809507"/>
                      <a:gd name="connsiteX15" fmla="*/ 7399782 w 8915400"/>
                      <a:gd name="connsiteY15" fmla="*/ 0 h 4809507"/>
                      <a:gd name="connsiteX16" fmla="*/ 8083296 w 8915400"/>
                      <a:gd name="connsiteY16" fmla="*/ 0 h 4809507"/>
                      <a:gd name="connsiteX17" fmla="*/ 8915400 w 8915400"/>
                      <a:gd name="connsiteY17" fmla="*/ 0 h 4809507"/>
                      <a:gd name="connsiteX18" fmla="*/ 8915400 w 8915400"/>
                      <a:gd name="connsiteY18" fmla="*/ 534390 h 4809507"/>
                      <a:gd name="connsiteX19" fmla="*/ 8915400 w 8915400"/>
                      <a:gd name="connsiteY19" fmla="*/ 1068779 h 4809507"/>
                      <a:gd name="connsiteX20" fmla="*/ 8915400 w 8915400"/>
                      <a:gd name="connsiteY20" fmla="*/ 1699359 h 4809507"/>
                      <a:gd name="connsiteX21" fmla="*/ 8915400 w 8915400"/>
                      <a:gd name="connsiteY21" fmla="*/ 2137559 h 4809507"/>
                      <a:gd name="connsiteX22" fmla="*/ 8915400 w 8915400"/>
                      <a:gd name="connsiteY22" fmla="*/ 2720043 h 4809507"/>
                      <a:gd name="connsiteX23" fmla="*/ 8915400 w 8915400"/>
                      <a:gd name="connsiteY23" fmla="*/ 3302528 h 4809507"/>
                      <a:gd name="connsiteX24" fmla="*/ 8915400 w 8915400"/>
                      <a:gd name="connsiteY24" fmla="*/ 3788823 h 4809507"/>
                      <a:gd name="connsiteX25" fmla="*/ 8915400 w 8915400"/>
                      <a:gd name="connsiteY25" fmla="*/ 4809507 h 4809507"/>
                      <a:gd name="connsiteX26" fmla="*/ 8321040 w 8915400"/>
                      <a:gd name="connsiteY26" fmla="*/ 4809507 h 4809507"/>
                      <a:gd name="connsiteX27" fmla="*/ 7548372 w 8915400"/>
                      <a:gd name="connsiteY27" fmla="*/ 4809507 h 4809507"/>
                      <a:gd name="connsiteX28" fmla="*/ 6954012 w 8915400"/>
                      <a:gd name="connsiteY28" fmla="*/ 4809507 h 4809507"/>
                      <a:gd name="connsiteX29" fmla="*/ 6627114 w 8915400"/>
                      <a:gd name="connsiteY29" fmla="*/ 4809507 h 4809507"/>
                      <a:gd name="connsiteX30" fmla="*/ 5854446 w 8915400"/>
                      <a:gd name="connsiteY30" fmla="*/ 4809507 h 4809507"/>
                      <a:gd name="connsiteX31" fmla="*/ 5527548 w 8915400"/>
                      <a:gd name="connsiteY31" fmla="*/ 4809507 h 4809507"/>
                      <a:gd name="connsiteX32" fmla="*/ 5200650 w 8915400"/>
                      <a:gd name="connsiteY32" fmla="*/ 4809507 h 4809507"/>
                      <a:gd name="connsiteX33" fmla="*/ 4427982 w 8915400"/>
                      <a:gd name="connsiteY33" fmla="*/ 4809507 h 4809507"/>
                      <a:gd name="connsiteX34" fmla="*/ 3833622 w 8915400"/>
                      <a:gd name="connsiteY34" fmla="*/ 4809507 h 4809507"/>
                      <a:gd name="connsiteX35" fmla="*/ 3506724 w 8915400"/>
                      <a:gd name="connsiteY35" fmla="*/ 4809507 h 4809507"/>
                      <a:gd name="connsiteX36" fmla="*/ 3001518 w 8915400"/>
                      <a:gd name="connsiteY36" fmla="*/ 4809507 h 4809507"/>
                      <a:gd name="connsiteX37" fmla="*/ 2496312 w 8915400"/>
                      <a:gd name="connsiteY37" fmla="*/ 4809507 h 4809507"/>
                      <a:gd name="connsiteX38" fmla="*/ 1812798 w 8915400"/>
                      <a:gd name="connsiteY38" fmla="*/ 4809507 h 4809507"/>
                      <a:gd name="connsiteX39" fmla="*/ 1396746 w 8915400"/>
                      <a:gd name="connsiteY39" fmla="*/ 4809507 h 4809507"/>
                      <a:gd name="connsiteX40" fmla="*/ 1069848 w 8915400"/>
                      <a:gd name="connsiteY40" fmla="*/ 4809507 h 4809507"/>
                      <a:gd name="connsiteX41" fmla="*/ 564642 w 8915400"/>
                      <a:gd name="connsiteY41" fmla="*/ 4809507 h 4809507"/>
                      <a:gd name="connsiteX42" fmla="*/ 0 w 8915400"/>
                      <a:gd name="connsiteY42" fmla="*/ 4809507 h 4809507"/>
                      <a:gd name="connsiteX43" fmla="*/ 0 w 8915400"/>
                      <a:gd name="connsiteY43" fmla="*/ 4419403 h 4809507"/>
                      <a:gd name="connsiteX44" fmla="*/ 0 w 8915400"/>
                      <a:gd name="connsiteY44" fmla="*/ 3885013 h 4809507"/>
                      <a:gd name="connsiteX45" fmla="*/ 0 w 8915400"/>
                      <a:gd name="connsiteY45" fmla="*/ 3254433 h 4809507"/>
                      <a:gd name="connsiteX46" fmla="*/ 0 w 8915400"/>
                      <a:gd name="connsiteY46" fmla="*/ 2720043 h 4809507"/>
                      <a:gd name="connsiteX47" fmla="*/ 0 w 8915400"/>
                      <a:gd name="connsiteY47" fmla="*/ 2233749 h 4809507"/>
                      <a:gd name="connsiteX48" fmla="*/ 0 w 8915400"/>
                      <a:gd name="connsiteY48" fmla="*/ 1795549 h 4809507"/>
                      <a:gd name="connsiteX49" fmla="*/ 0 w 8915400"/>
                      <a:gd name="connsiteY49" fmla="*/ 1405445 h 4809507"/>
                      <a:gd name="connsiteX50" fmla="*/ 0 w 8915400"/>
                      <a:gd name="connsiteY50" fmla="*/ 871055 h 4809507"/>
                      <a:gd name="connsiteX51" fmla="*/ 0 w 8915400"/>
                      <a:gd name="connsiteY51" fmla="*/ 0 h 48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15400" h="4809507" fill="none" extrusionOk="0">
                        <a:moveTo>
                          <a:pt x="0" y="0"/>
                        </a:moveTo>
                        <a:cubicBezTo>
                          <a:pt x="74187" y="-9446"/>
                          <a:pt x="189172" y="19377"/>
                          <a:pt x="326898" y="0"/>
                        </a:cubicBezTo>
                        <a:cubicBezTo>
                          <a:pt x="464624" y="-19377"/>
                          <a:pt x="687122" y="24226"/>
                          <a:pt x="921258" y="0"/>
                        </a:cubicBezTo>
                        <a:cubicBezTo>
                          <a:pt x="1155394" y="-24226"/>
                          <a:pt x="1158482" y="49049"/>
                          <a:pt x="1337310" y="0"/>
                        </a:cubicBezTo>
                        <a:cubicBezTo>
                          <a:pt x="1516138" y="-49049"/>
                          <a:pt x="1643018" y="13376"/>
                          <a:pt x="1842516" y="0"/>
                        </a:cubicBezTo>
                        <a:cubicBezTo>
                          <a:pt x="2042014" y="-13376"/>
                          <a:pt x="2317283" y="2331"/>
                          <a:pt x="2526030" y="0"/>
                        </a:cubicBezTo>
                        <a:cubicBezTo>
                          <a:pt x="2734777" y="-2331"/>
                          <a:pt x="2928742" y="32719"/>
                          <a:pt x="3031236" y="0"/>
                        </a:cubicBezTo>
                        <a:cubicBezTo>
                          <a:pt x="3133730" y="-32719"/>
                          <a:pt x="3554101" y="25866"/>
                          <a:pt x="3714750" y="0"/>
                        </a:cubicBezTo>
                        <a:cubicBezTo>
                          <a:pt x="3875399" y="-25866"/>
                          <a:pt x="4177795" y="29815"/>
                          <a:pt x="4398264" y="0"/>
                        </a:cubicBezTo>
                        <a:cubicBezTo>
                          <a:pt x="4618733" y="-29815"/>
                          <a:pt x="4594707" y="1611"/>
                          <a:pt x="4725162" y="0"/>
                        </a:cubicBezTo>
                        <a:cubicBezTo>
                          <a:pt x="4855617" y="-1611"/>
                          <a:pt x="5054985" y="18615"/>
                          <a:pt x="5141214" y="0"/>
                        </a:cubicBezTo>
                        <a:cubicBezTo>
                          <a:pt x="5227443" y="-18615"/>
                          <a:pt x="5385578" y="6639"/>
                          <a:pt x="5557266" y="0"/>
                        </a:cubicBezTo>
                        <a:cubicBezTo>
                          <a:pt x="5728954" y="-6639"/>
                          <a:pt x="5811257" y="31364"/>
                          <a:pt x="5973318" y="0"/>
                        </a:cubicBezTo>
                        <a:cubicBezTo>
                          <a:pt x="6135379" y="-31364"/>
                          <a:pt x="6498865" y="28520"/>
                          <a:pt x="6656832" y="0"/>
                        </a:cubicBezTo>
                        <a:cubicBezTo>
                          <a:pt x="6814799" y="-28520"/>
                          <a:pt x="6916841" y="35220"/>
                          <a:pt x="7072884" y="0"/>
                        </a:cubicBezTo>
                        <a:cubicBezTo>
                          <a:pt x="7228927" y="-35220"/>
                          <a:pt x="7271356" y="11823"/>
                          <a:pt x="7399782" y="0"/>
                        </a:cubicBezTo>
                        <a:cubicBezTo>
                          <a:pt x="7528208" y="-11823"/>
                          <a:pt x="7829710" y="47546"/>
                          <a:pt x="8083296" y="0"/>
                        </a:cubicBezTo>
                        <a:cubicBezTo>
                          <a:pt x="8336882" y="-47546"/>
                          <a:pt x="8618438" y="43650"/>
                          <a:pt x="8915400" y="0"/>
                        </a:cubicBezTo>
                        <a:cubicBezTo>
                          <a:pt x="8965834" y="180889"/>
                          <a:pt x="8888342" y="392640"/>
                          <a:pt x="8915400" y="534390"/>
                        </a:cubicBezTo>
                        <a:cubicBezTo>
                          <a:pt x="8942458" y="676140"/>
                          <a:pt x="8851495" y="880401"/>
                          <a:pt x="8915400" y="1068779"/>
                        </a:cubicBezTo>
                        <a:cubicBezTo>
                          <a:pt x="8979305" y="1257157"/>
                          <a:pt x="8857289" y="1399147"/>
                          <a:pt x="8915400" y="1699359"/>
                        </a:cubicBezTo>
                        <a:cubicBezTo>
                          <a:pt x="8973511" y="1999571"/>
                          <a:pt x="8892723" y="2041267"/>
                          <a:pt x="8915400" y="2137559"/>
                        </a:cubicBezTo>
                        <a:cubicBezTo>
                          <a:pt x="8938077" y="2233851"/>
                          <a:pt x="8847691" y="2433868"/>
                          <a:pt x="8915400" y="2720043"/>
                        </a:cubicBezTo>
                        <a:cubicBezTo>
                          <a:pt x="8983109" y="3006218"/>
                          <a:pt x="8846737" y="3058523"/>
                          <a:pt x="8915400" y="3302528"/>
                        </a:cubicBezTo>
                        <a:cubicBezTo>
                          <a:pt x="8984063" y="3546533"/>
                          <a:pt x="8858011" y="3638666"/>
                          <a:pt x="8915400" y="3788823"/>
                        </a:cubicBezTo>
                        <a:cubicBezTo>
                          <a:pt x="8972789" y="3938980"/>
                          <a:pt x="8834751" y="4514575"/>
                          <a:pt x="8915400" y="4809507"/>
                        </a:cubicBezTo>
                        <a:cubicBezTo>
                          <a:pt x="8794825" y="4864036"/>
                          <a:pt x="8472845" y="4757876"/>
                          <a:pt x="8321040" y="4809507"/>
                        </a:cubicBezTo>
                        <a:cubicBezTo>
                          <a:pt x="8169235" y="4861138"/>
                          <a:pt x="7707775" y="4747307"/>
                          <a:pt x="7548372" y="4809507"/>
                        </a:cubicBezTo>
                        <a:cubicBezTo>
                          <a:pt x="7388969" y="4871707"/>
                          <a:pt x="7143118" y="4806732"/>
                          <a:pt x="6954012" y="4809507"/>
                        </a:cubicBezTo>
                        <a:cubicBezTo>
                          <a:pt x="6764906" y="4812282"/>
                          <a:pt x="6780696" y="4798309"/>
                          <a:pt x="6627114" y="4809507"/>
                        </a:cubicBezTo>
                        <a:cubicBezTo>
                          <a:pt x="6473532" y="4820705"/>
                          <a:pt x="6192117" y="4722607"/>
                          <a:pt x="5854446" y="4809507"/>
                        </a:cubicBezTo>
                        <a:cubicBezTo>
                          <a:pt x="5516775" y="4896407"/>
                          <a:pt x="5610277" y="4782383"/>
                          <a:pt x="5527548" y="4809507"/>
                        </a:cubicBezTo>
                        <a:cubicBezTo>
                          <a:pt x="5444819" y="4836631"/>
                          <a:pt x="5311097" y="4805558"/>
                          <a:pt x="5200650" y="4809507"/>
                        </a:cubicBezTo>
                        <a:cubicBezTo>
                          <a:pt x="5090203" y="4813456"/>
                          <a:pt x="4788064" y="4778984"/>
                          <a:pt x="4427982" y="4809507"/>
                        </a:cubicBezTo>
                        <a:cubicBezTo>
                          <a:pt x="4067900" y="4840030"/>
                          <a:pt x="4067137" y="4748882"/>
                          <a:pt x="3833622" y="4809507"/>
                        </a:cubicBezTo>
                        <a:cubicBezTo>
                          <a:pt x="3600107" y="4870132"/>
                          <a:pt x="3666359" y="4807729"/>
                          <a:pt x="3506724" y="4809507"/>
                        </a:cubicBezTo>
                        <a:cubicBezTo>
                          <a:pt x="3347089" y="4811285"/>
                          <a:pt x="3243173" y="4750194"/>
                          <a:pt x="3001518" y="4809507"/>
                        </a:cubicBezTo>
                        <a:cubicBezTo>
                          <a:pt x="2759863" y="4868820"/>
                          <a:pt x="2690572" y="4794172"/>
                          <a:pt x="2496312" y="4809507"/>
                        </a:cubicBezTo>
                        <a:cubicBezTo>
                          <a:pt x="2302052" y="4824842"/>
                          <a:pt x="2127241" y="4809198"/>
                          <a:pt x="1812798" y="4809507"/>
                        </a:cubicBezTo>
                        <a:cubicBezTo>
                          <a:pt x="1498355" y="4809816"/>
                          <a:pt x="1547408" y="4768757"/>
                          <a:pt x="1396746" y="4809507"/>
                        </a:cubicBezTo>
                        <a:cubicBezTo>
                          <a:pt x="1246084" y="4850257"/>
                          <a:pt x="1135848" y="4798133"/>
                          <a:pt x="1069848" y="4809507"/>
                        </a:cubicBezTo>
                        <a:cubicBezTo>
                          <a:pt x="1003848" y="4820881"/>
                          <a:pt x="690010" y="4751558"/>
                          <a:pt x="564642" y="4809507"/>
                        </a:cubicBezTo>
                        <a:cubicBezTo>
                          <a:pt x="439274" y="4867456"/>
                          <a:pt x="200050" y="4783921"/>
                          <a:pt x="0" y="4809507"/>
                        </a:cubicBezTo>
                        <a:cubicBezTo>
                          <a:pt x="-24308" y="4619458"/>
                          <a:pt x="4293" y="4576962"/>
                          <a:pt x="0" y="4419403"/>
                        </a:cubicBezTo>
                        <a:cubicBezTo>
                          <a:pt x="-4293" y="4261844"/>
                          <a:pt x="55296" y="4082431"/>
                          <a:pt x="0" y="3885013"/>
                        </a:cubicBezTo>
                        <a:cubicBezTo>
                          <a:pt x="-55296" y="3687595"/>
                          <a:pt x="30093" y="3551965"/>
                          <a:pt x="0" y="3254433"/>
                        </a:cubicBezTo>
                        <a:cubicBezTo>
                          <a:pt x="-30093" y="2956901"/>
                          <a:pt x="36439" y="2845655"/>
                          <a:pt x="0" y="2720043"/>
                        </a:cubicBezTo>
                        <a:cubicBezTo>
                          <a:pt x="-36439" y="2594431"/>
                          <a:pt x="43396" y="2386476"/>
                          <a:pt x="0" y="2233749"/>
                        </a:cubicBezTo>
                        <a:cubicBezTo>
                          <a:pt x="-43396" y="2081022"/>
                          <a:pt x="14167" y="1898099"/>
                          <a:pt x="0" y="1795549"/>
                        </a:cubicBezTo>
                        <a:cubicBezTo>
                          <a:pt x="-14167" y="1692999"/>
                          <a:pt x="29484" y="1563200"/>
                          <a:pt x="0" y="1405445"/>
                        </a:cubicBezTo>
                        <a:cubicBezTo>
                          <a:pt x="-29484" y="1247690"/>
                          <a:pt x="55707" y="1001936"/>
                          <a:pt x="0" y="871055"/>
                        </a:cubicBezTo>
                        <a:cubicBezTo>
                          <a:pt x="-55707" y="740174"/>
                          <a:pt x="91475" y="254411"/>
                          <a:pt x="0" y="0"/>
                        </a:cubicBezTo>
                        <a:close/>
                      </a:path>
                      <a:path w="8915400" h="4809507" stroke="0" extrusionOk="0">
                        <a:moveTo>
                          <a:pt x="0" y="0"/>
                        </a:moveTo>
                        <a:cubicBezTo>
                          <a:pt x="289329" y="-73457"/>
                          <a:pt x="545272" y="89683"/>
                          <a:pt x="772668" y="0"/>
                        </a:cubicBezTo>
                        <a:cubicBezTo>
                          <a:pt x="1000064" y="-89683"/>
                          <a:pt x="958589" y="8629"/>
                          <a:pt x="1099566" y="0"/>
                        </a:cubicBezTo>
                        <a:cubicBezTo>
                          <a:pt x="1240543" y="-8629"/>
                          <a:pt x="1619504" y="70170"/>
                          <a:pt x="1783080" y="0"/>
                        </a:cubicBezTo>
                        <a:cubicBezTo>
                          <a:pt x="1946656" y="-70170"/>
                          <a:pt x="2041932" y="24547"/>
                          <a:pt x="2288286" y="0"/>
                        </a:cubicBezTo>
                        <a:cubicBezTo>
                          <a:pt x="2534640" y="-24547"/>
                          <a:pt x="2573225" y="27986"/>
                          <a:pt x="2793492" y="0"/>
                        </a:cubicBezTo>
                        <a:cubicBezTo>
                          <a:pt x="3013759" y="-27986"/>
                          <a:pt x="3148704" y="45805"/>
                          <a:pt x="3387852" y="0"/>
                        </a:cubicBezTo>
                        <a:cubicBezTo>
                          <a:pt x="3627000" y="-45805"/>
                          <a:pt x="3578937" y="18765"/>
                          <a:pt x="3714750" y="0"/>
                        </a:cubicBezTo>
                        <a:cubicBezTo>
                          <a:pt x="3850563" y="-18765"/>
                          <a:pt x="4127101" y="66495"/>
                          <a:pt x="4309110" y="0"/>
                        </a:cubicBezTo>
                        <a:cubicBezTo>
                          <a:pt x="4491119" y="-66495"/>
                          <a:pt x="4647166" y="40640"/>
                          <a:pt x="4814316" y="0"/>
                        </a:cubicBezTo>
                        <a:cubicBezTo>
                          <a:pt x="4981466" y="-40640"/>
                          <a:pt x="5111938" y="44906"/>
                          <a:pt x="5230368" y="0"/>
                        </a:cubicBezTo>
                        <a:cubicBezTo>
                          <a:pt x="5348798" y="-44906"/>
                          <a:pt x="5663039" y="67725"/>
                          <a:pt x="5913882" y="0"/>
                        </a:cubicBezTo>
                        <a:cubicBezTo>
                          <a:pt x="6164725" y="-67725"/>
                          <a:pt x="6174768" y="15342"/>
                          <a:pt x="6240780" y="0"/>
                        </a:cubicBezTo>
                        <a:cubicBezTo>
                          <a:pt x="6306792" y="-15342"/>
                          <a:pt x="6712522" y="56647"/>
                          <a:pt x="6835140" y="0"/>
                        </a:cubicBezTo>
                        <a:cubicBezTo>
                          <a:pt x="6957758" y="-56647"/>
                          <a:pt x="7035435" y="755"/>
                          <a:pt x="7162038" y="0"/>
                        </a:cubicBezTo>
                        <a:cubicBezTo>
                          <a:pt x="7288641" y="-755"/>
                          <a:pt x="7691683" y="69080"/>
                          <a:pt x="7845552" y="0"/>
                        </a:cubicBezTo>
                        <a:cubicBezTo>
                          <a:pt x="7999421" y="-69080"/>
                          <a:pt x="8600896" y="103638"/>
                          <a:pt x="8915400" y="0"/>
                        </a:cubicBezTo>
                        <a:cubicBezTo>
                          <a:pt x="8944821" y="175931"/>
                          <a:pt x="8893050" y="249401"/>
                          <a:pt x="8915400" y="438200"/>
                        </a:cubicBezTo>
                        <a:cubicBezTo>
                          <a:pt x="8937750" y="626999"/>
                          <a:pt x="8873126" y="780302"/>
                          <a:pt x="8915400" y="924494"/>
                        </a:cubicBezTo>
                        <a:cubicBezTo>
                          <a:pt x="8957674" y="1068686"/>
                          <a:pt x="8847450" y="1351891"/>
                          <a:pt x="8915400" y="1506979"/>
                        </a:cubicBezTo>
                        <a:cubicBezTo>
                          <a:pt x="8983350" y="1662068"/>
                          <a:pt x="8879588" y="1882916"/>
                          <a:pt x="8915400" y="1993273"/>
                        </a:cubicBezTo>
                        <a:cubicBezTo>
                          <a:pt x="8951212" y="2103630"/>
                          <a:pt x="8856485" y="2440484"/>
                          <a:pt x="8915400" y="2623853"/>
                        </a:cubicBezTo>
                        <a:cubicBezTo>
                          <a:pt x="8974315" y="2807222"/>
                          <a:pt x="8874254" y="2845641"/>
                          <a:pt x="8915400" y="3062053"/>
                        </a:cubicBezTo>
                        <a:cubicBezTo>
                          <a:pt x="8956546" y="3278465"/>
                          <a:pt x="8853610" y="3518326"/>
                          <a:pt x="8915400" y="3644538"/>
                        </a:cubicBezTo>
                        <a:cubicBezTo>
                          <a:pt x="8977190" y="3770751"/>
                          <a:pt x="8849594" y="4016764"/>
                          <a:pt x="8915400" y="4227022"/>
                        </a:cubicBezTo>
                        <a:cubicBezTo>
                          <a:pt x="8981206" y="4437280"/>
                          <a:pt x="8854389" y="4556391"/>
                          <a:pt x="8915400" y="4809507"/>
                        </a:cubicBezTo>
                        <a:cubicBezTo>
                          <a:pt x="8744538" y="4847076"/>
                          <a:pt x="8611650" y="4789639"/>
                          <a:pt x="8410194" y="4809507"/>
                        </a:cubicBezTo>
                        <a:cubicBezTo>
                          <a:pt x="8208738" y="4829375"/>
                          <a:pt x="8196119" y="4775971"/>
                          <a:pt x="8083296" y="4809507"/>
                        </a:cubicBezTo>
                        <a:cubicBezTo>
                          <a:pt x="7970473" y="4843043"/>
                          <a:pt x="7689023" y="4749110"/>
                          <a:pt x="7578090" y="4809507"/>
                        </a:cubicBezTo>
                        <a:cubicBezTo>
                          <a:pt x="7467157" y="4869904"/>
                          <a:pt x="7248069" y="4784522"/>
                          <a:pt x="7072884" y="4809507"/>
                        </a:cubicBezTo>
                        <a:cubicBezTo>
                          <a:pt x="6897699" y="4834492"/>
                          <a:pt x="6670740" y="4785897"/>
                          <a:pt x="6567678" y="4809507"/>
                        </a:cubicBezTo>
                        <a:cubicBezTo>
                          <a:pt x="6464616" y="4833117"/>
                          <a:pt x="6130346" y="4738320"/>
                          <a:pt x="5795010" y="4809507"/>
                        </a:cubicBezTo>
                        <a:cubicBezTo>
                          <a:pt x="5459674" y="4880694"/>
                          <a:pt x="5334988" y="4783675"/>
                          <a:pt x="5200650" y="4809507"/>
                        </a:cubicBezTo>
                        <a:cubicBezTo>
                          <a:pt x="5066312" y="4835339"/>
                          <a:pt x="4909994" y="4754214"/>
                          <a:pt x="4695444" y="4809507"/>
                        </a:cubicBezTo>
                        <a:cubicBezTo>
                          <a:pt x="4480894" y="4864800"/>
                          <a:pt x="4353566" y="4757735"/>
                          <a:pt x="4190238" y="4809507"/>
                        </a:cubicBezTo>
                        <a:cubicBezTo>
                          <a:pt x="4026910" y="4861279"/>
                          <a:pt x="3837256" y="4771004"/>
                          <a:pt x="3595878" y="4809507"/>
                        </a:cubicBezTo>
                        <a:cubicBezTo>
                          <a:pt x="3354500" y="4848010"/>
                          <a:pt x="3311673" y="4771083"/>
                          <a:pt x="3179826" y="4809507"/>
                        </a:cubicBezTo>
                        <a:cubicBezTo>
                          <a:pt x="3047979" y="4847931"/>
                          <a:pt x="2647336" y="4764369"/>
                          <a:pt x="2407158" y="4809507"/>
                        </a:cubicBezTo>
                        <a:cubicBezTo>
                          <a:pt x="2166980" y="4854645"/>
                          <a:pt x="2041034" y="4741378"/>
                          <a:pt x="1812798" y="4809507"/>
                        </a:cubicBezTo>
                        <a:cubicBezTo>
                          <a:pt x="1584562" y="4877636"/>
                          <a:pt x="1519170" y="4778667"/>
                          <a:pt x="1307592" y="4809507"/>
                        </a:cubicBezTo>
                        <a:cubicBezTo>
                          <a:pt x="1096014" y="4840347"/>
                          <a:pt x="1076327" y="4806046"/>
                          <a:pt x="980694" y="4809507"/>
                        </a:cubicBezTo>
                        <a:cubicBezTo>
                          <a:pt x="885061" y="4812968"/>
                          <a:pt x="356124" y="4731310"/>
                          <a:pt x="0" y="4809507"/>
                        </a:cubicBezTo>
                        <a:cubicBezTo>
                          <a:pt x="-52608" y="4564949"/>
                          <a:pt x="62995" y="4492117"/>
                          <a:pt x="0" y="4227022"/>
                        </a:cubicBezTo>
                        <a:cubicBezTo>
                          <a:pt x="-62995" y="3961928"/>
                          <a:pt x="6246" y="3939052"/>
                          <a:pt x="0" y="3788823"/>
                        </a:cubicBezTo>
                        <a:cubicBezTo>
                          <a:pt x="-6246" y="3638594"/>
                          <a:pt x="15408" y="3494949"/>
                          <a:pt x="0" y="3398718"/>
                        </a:cubicBezTo>
                        <a:cubicBezTo>
                          <a:pt x="-15408" y="3302488"/>
                          <a:pt x="33228" y="3095810"/>
                          <a:pt x="0" y="3008614"/>
                        </a:cubicBezTo>
                        <a:cubicBezTo>
                          <a:pt x="-33228" y="2921418"/>
                          <a:pt x="247" y="2760833"/>
                          <a:pt x="0" y="2570414"/>
                        </a:cubicBezTo>
                        <a:cubicBezTo>
                          <a:pt x="-247" y="2379995"/>
                          <a:pt x="50622" y="2224612"/>
                          <a:pt x="0" y="2036025"/>
                        </a:cubicBezTo>
                        <a:cubicBezTo>
                          <a:pt x="-50622" y="1847438"/>
                          <a:pt x="1356" y="1781290"/>
                          <a:pt x="0" y="1645920"/>
                        </a:cubicBezTo>
                        <a:cubicBezTo>
                          <a:pt x="-1356" y="1510551"/>
                          <a:pt x="19129" y="1412810"/>
                          <a:pt x="0" y="1255816"/>
                        </a:cubicBezTo>
                        <a:cubicBezTo>
                          <a:pt x="-19129" y="1098822"/>
                          <a:pt x="38358" y="958958"/>
                          <a:pt x="0" y="817616"/>
                        </a:cubicBezTo>
                        <a:cubicBezTo>
                          <a:pt x="-38358" y="676274"/>
                          <a:pt x="88604" y="233769"/>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latin typeface="Arial-Rounded"/>
              <a:ea typeface="Arial-Rounded"/>
            </a:endParaRPr>
          </a:p>
        </p:txBody>
      </p:sp>
      <p:pic>
        <p:nvPicPr>
          <p:cNvPr id="18" name="Picture 17">
            <a:extLst>
              <a:ext uri="{FF2B5EF4-FFF2-40B4-BE49-F238E27FC236}">
                <a16:creationId xmlns:a16="http://schemas.microsoft.com/office/drawing/2014/main" id="{52FDF80D-EE39-47E2-9AE6-615C69EE1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546" y="299538"/>
            <a:ext cx="3467461" cy="2912886"/>
          </a:xfrm>
          <a:prstGeom prst="rect">
            <a:avLst/>
          </a:prstGeom>
        </p:spPr>
      </p:pic>
      <p:pic>
        <p:nvPicPr>
          <p:cNvPr id="2" name="Picture 1">
            <a:extLst>
              <a:ext uri="{FF2B5EF4-FFF2-40B4-BE49-F238E27FC236}">
                <a16:creationId xmlns:a16="http://schemas.microsoft.com/office/drawing/2014/main" id="{6B17EB6D-19A5-6405-3780-D98B76B03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0426" y="672093"/>
            <a:ext cx="2324248" cy="2465789"/>
          </a:xfrm>
          <a:prstGeom prst="rect">
            <a:avLst/>
          </a:prstGeom>
        </p:spPr>
      </p:pic>
      <p:pic>
        <p:nvPicPr>
          <p:cNvPr id="7" name="Picture 6">
            <a:extLst>
              <a:ext uri="{FF2B5EF4-FFF2-40B4-BE49-F238E27FC236}">
                <a16:creationId xmlns:a16="http://schemas.microsoft.com/office/drawing/2014/main" id="{F3414E00-BCD0-2EB9-6619-0D3AAAD53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375" y="652954"/>
            <a:ext cx="2404351" cy="2559470"/>
          </a:xfrm>
          <a:prstGeom prst="rect">
            <a:avLst/>
          </a:prstGeom>
        </p:spPr>
      </p:pic>
      <p:grpSp>
        <p:nvGrpSpPr>
          <p:cNvPr id="15" name="Group 14">
            <a:extLst>
              <a:ext uri="{FF2B5EF4-FFF2-40B4-BE49-F238E27FC236}">
                <a16:creationId xmlns:a16="http://schemas.microsoft.com/office/drawing/2014/main" id="{0A2000AD-43E5-C793-9795-91D369D0DCB9}"/>
              </a:ext>
            </a:extLst>
          </p:cNvPr>
          <p:cNvGrpSpPr/>
          <p:nvPr/>
        </p:nvGrpSpPr>
        <p:grpSpPr>
          <a:xfrm>
            <a:off x="4107938" y="2939065"/>
            <a:ext cx="2051425" cy="938039"/>
            <a:chOff x="572490" y="3043662"/>
            <a:chExt cx="2051425" cy="938039"/>
          </a:xfrm>
        </p:grpSpPr>
        <p:sp>
          <p:nvSpPr>
            <p:cNvPr id="11" name="TextBox 10">
              <a:extLst>
                <a:ext uri="{FF2B5EF4-FFF2-40B4-BE49-F238E27FC236}">
                  <a16:creationId xmlns:a16="http://schemas.microsoft.com/office/drawing/2014/main" id="{1FDCDF55-43FC-586C-4324-41C5BC4F1ED7}"/>
                </a:ext>
              </a:extLst>
            </p:cNvPr>
            <p:cNvSpPr txBox="1"/>
            <p:nvPr/>
          </p:nvSpPr>
          <p:spPr>
            <a:xfrm>
              <a:off x="1460103" y="3043662"/>
              <a:ext cx="1163812" cy="923330"/>
            </a:xfrm>
            <a:prstGeom prst="rect">
              <a:avLst/>
            </a:prstGeom>
            <a:noFill/>
          </p:spPr>
          <p:txBody>
            <a:bodyPr wrap="square">
              <a:spAutoFit/>
            </a:bodyPr>
            <a:lstStyle/>
            <a:p>
              <a:r>
                <a:rPr lang="en-US" altLang="zh-CN" sz="5400" b="1" dirty="0" err="1">
                  <a:solidFill>
                    <a:schemeClr val="accent6"/>
                  </a:solidFill>
                  <a:latin typeface="Arial-Rounded" pitchFamily="34" charset="0"/>
                  <a:ea typeface="Arial-Rounded" pitchFamily="34" charset="0"/>
                  <a:cs typeface="Arial-Rounded" pitchFamily="34" charset="0"/>
                  <a:sym typeface="+mn-lt"/>
                </a:rPr>
                <a:t>dế</a:t>
              </a:r>
              <a:endParaRPr lang="en-US" sz="4800" dirty="0"/>
            </a:p>
          </p:txBody>
        </p:sp>
        <p:sp>
          <p:nvSpPr>
            <p:cNvPr id="14" name="TextBox 13">
              <a:extLst>
                <a:ext uri="{FF2B5EF4-FFF2-40B4-BE49-F238E27FC236}">
                  <a16:creationId xmlns:a16="http://schemas.microsoft.com/office/drawing/2014/main" id="{6A69D0BE-FF1F-B6F9-4B2C-BF68963D109C}"/>
                </a:ext>
              </a:extLst>
            </p:cNvPr>
            <p:cNvSpPr txBox="1"/>
            <p:nvPr/>
          </p:nvSpPr>
          <p:spPr>
            <a:xfrm>
              <a:off x="572490" y="3058371"/>
              <a:ext cx="1082943" cy="923330"/>
            </a:xfrm>
            <a:prstGeom prst="rect">
              <a:avLst/>
            </a:prstGeom>
            <a:noFill/>
          </p:spPr>
          <p:txBody>
            <a:bodyPr wrap="square">
              <a:spAutoFit/>
            </a:bodyPr>
            <a:lstStyle/>
            <a:p>
              <a:r>
                <a:rPr lang="en-US" altLang="zh-CN" sz="5400" b="1" dirty="0" err="1">
                  <a:solidFill>
                    <a:schemeClr val="accent6"/>
                  </a:solidFill>
                  <a:latin typeface="Arial-Rounded" pitchFamily="34" charset="0"/>
                  <a:ea typeface="Arial-Rounded" pitchFamily="34" charset="0"/>
                  <a:cs typeface="Arial-Rounded" pitchFamily="34" charset="0"/>
                  <a:sym typeface="+mn-lt"/>
                </a:rPr>
                <a:t>đá</a:t>
              </a:r>
              <a:endParaRPr lang="en-US" sz="5400" dirty="0"/>
            </a:p>
          </p:txBody>
        </p:sp>
      </p:grpSp>
      <p:sp>
        <p:nvSpPr>
          <p:cNvPr id="16" name="TextBox 15">
            <a:extLst>
              <a:ext uri="{FF2B5EF4-FFF2-40B4-BE49-F238E27FC236}">
                <a16:creationId xmlns:a16="http://schemas.microsoft.com/office/drawing/2014/main" id="{BA71B000-AF49-F684-55C2-45C9101F0602}"/>
              </a:ext>
            </a:extLst>
          </p:cNvPr>
          <p:cNvSpPr txBox="1"/>
          <p:nvPr/>
        </p:nvSpPr>
        <p:spPr>
          <a:xfrm>
            <a:off x="6592966" y="2939065"/>
            <a:ext cx="2395662" cy="923330"/>
          </a:xfrm>
          <a:prstGeom prst="rect">
            <a:avLst/>
          </a:prstGeom>
          <a:noFill/>
        </p:spPr>
        <p:txBody>
          <a:bodyPr wrap="square">
            <a:spAutoFit/>
          </a:bodyPr>
          <a:lstStyle/>
          <a:p>
            <a:pPr algn="ctr"/>
            <a:r>
              <a:rPr lang="en-US" altLang="zh-CN" sz="5400" b="1" dirty="0" err="1">
                <a:solidFill>
                  <a:schemeClr val="accent6"/>
                </a:solidFill>
                <a:latin typeface="Arial-Rounded" pitchFamily="34" charset="0"/>
                <a:ea typeface="Arial-Rounded" pitchFamily="34" charset="0"/>
                <a:cs typeface="Arial-Rounded" pitchFamily="34" charset="0"/>
                <a:sym typeface="+mn-lt"/>
              </a:rPr>
              <a:t>đa</a:t>
            </a:r>
            <a:r>
              <a:rPr lang="en-US" altLang="zh-CN" sz="5400" b="1" dirty="0">
                <a:solidFill>
                  <a:schemeClr val="accent6"/>
                </a:solidFill>
                <a:latin typeface="Arial-Rounded" pitchFamily="34" charset="0"/>
                <a:ea typeface="Arial-Rounded" pitchFamily="34" charset="0"/>
                <a:cs typeface="Arial-Rounded" pitchFamily="34" charset="0"/>
                <a:sym typeface="+mn-lt"/>
              </a:rPr>
              <a:t> </a:t>
            </a:r>
            <a:r>
              <a:rPr lang="en-US" altLang="zh-CN" sz="5400" b="1" dirty="0" err="1">
                <a:solidFill>
                  <a:schemeClr val="accent6"/>
                </a:solidFill>
                <a:latin typeface="Arial-Rounded" pitchFamily="34" charset="0"/>
                <a:ea typeface="Arial-Rounded" pitchFamily="34" charset="0"/>
                <a:cs typeface="Arial-Rounded" pitchFamily="34" charset="0"/>
                <a:sym typeface="+mn-lt"/>
              </a:rPr>
              <a:t>đa</a:t>
            </a:r>
            <a:endParaRPr lang="en-US" sz="5400" dirty="0"/>
          </a:p>
        </p:txBody>
      </p:sp>
      <p:sp>
        <p:nvSpPr>
          <p:cNvPr id="17" name="TextBox 16">
            <a:extLst>
              <a:ext uri="{FF2B5EF4-FFF2-40B4-BE49-F238E27FC236}">
                <a16:creationId xmlns:a16="http://schemas.microsoft.com/office/drawing/2014/main" id="{1CF8EFEC-E525-A9AA-2C4D-21ED7DBBFAC6}"/>
              </a:ext>
            </a:extLst>
          </p:cNvPr>
          <p:cNvSpPr txBox="1"/>
          <p:nvPr/>
        </p:nvSpPr>
        <p:spPr>
          <a:xfrm>
            <a:off x="382783" y="3069828"/>
            <a:ext cx="2754821" cy="923330"/>
          </a:xfrm>
          <a:prstGeom prst="rect">
            <a:avLst/>
          </a:prstGeom>
          <a:noFill/>
        </p:spPr>
        <p:txBody>
          <a:bodyPr wrap="square">
            <a:spAutoFit/>
          </a:bodyPr>
          <a:lstStyle/>
          <a:p>
            <a:pPr algn="ctr"/>
            <a:r>
              <a:rPr lang="en-US" sz="5400" b="1" dirty="0">
                <a:solidFill>
                  <a:schemeClr val="accent6"/>
                </a:solidFill>
                <a:latin typeface="Arial-Rounded" pitchFamily="34" charset="0"/>
                <a:ea typeface="Arial-Rounded" pitchFamily="34" charset="0"/>
                <a:cs typeface="Arial-Rounded" pitchFamily="34" charset="0"/>
                <a:sym typeface="+mn-lt"/>
              </a:rPr>
              <a:t>ô </a:t>
            </a:r>
            <a:r>
              <a:rPr lang="en-US" sz="5400" b="1" dirty="0" err="1">
                <a:solidFill>
                  <a:schemeClr val="accent6"/>
                </a:solidFill>
                <a:latin typeface="Arial-Rounded" pitchFamily="34" charset="0"/>
                <a:ea typeface="Arial-Rounded" pitchFamily="34" charset="0"/>
                <a:cs typeface="Arial-Rounded" pitchFamily="34" charset="0"/>
                <a:sym typeface="+mn-lt"/>
              </a:rPr>
              <a:t>đỏ</a:t>
            </a:r>
            <a:endParaRPr lang="en-US" sz="5400" dirty="0"/>
          </a:p>
        </p:txBody>
      </p:sp>
      <p:pic>
        <p:nvPicPr>
          <p:cNvPr id="23" name="Picture 22">
            <a:extLst>
              <a:ext uri="{FF2B5EF4-FFF2-40B4-BE49-F238E27FC236}">
                <a16:creationId xmlns:a16="http://schemas.microsoft.com/office/drawing/2014/main" id="{0D528462-A023-9DBF-DB1C-4247F194DFA4}"/>
              </a:ext>
            </a:extLst>
          </p:cNvPr>
          <p:cNvPicPr>
            <a:picLocks noChangeAspect="1"/>
          </p:cNvPicPr>
          <p:nvPr/>
        </p:nvPicPr>
        <p:blipFill>
          <a:blip r:embed="rId7"/>
          <a:stretch>
            <a:fillRect/>
          </a:stretch>
        </p:blipFill>
        <p:spPr>
          <a:xfrm>
            <a:off x="3798534" y="2771604"/>
            <a:ext cx="1225402" cy="1457070"/>
          </a:xfrm>
          <a:prstGeom prst="rect">
            <a:avLst/>
          </a:prstGeom>
        </p:spPr>
      </p:pic>
      <p:pic>
        <p:nvPicPr>
          <p:cNvPr id="24" name="Picture 23">
            <a:extLst>
              <a:ext uri="{FF2B5EF4-FFF2-40B4-BE49-F238E27FC236}">
                <a16:creationId xmlns:a16="http://schemas.microsoft.com/office/drawing/2014/main" id="{04A31EC6-25F3-8735-9516-B4ED63DB6621}"/>
              </a:ext>
            </a:extLst>
          </p:cNvPr>
          <p:cNvPicPr>
            <a:picLocks noChangeAspect="1"/>
          </p:cNvPicPr>
          <p:nvPr/>
        </p:nvPicPr>
        <p:blipFill>
          <a:blip r:embed="rId7"/>
          <a:stretch>
            <a:fillRect/>
          </a:stretch>
        </p:blipFill>
        <p:spPr>
          <a:xfrm>
            <a:off x="1250585" y="2874256"/>
            <a:ext cx="1225402" cy="1457070"/>
          </a:xfrm>
          <a:prstGeom prst="rect">
            <a:avLst/>
          </a:prstGeom>
        </p:spPr>
      </p:pic>
      <p:pic>
        <p:nvPicPr>
          <p:cNvPr id="26" name="Picture 25">
            <a:extLst>
              <a:ext uri="{FF2B5EF4-FFF2-40B4-BE49-F238E27FC236}">
                <a16:creationId xmlns:a16="http://schemas.microsoft.com/office/drawing/2014/main" id="{C661AC2C-2388-568F-3C12-BFA5B292EC33}"/>
              </a:ext>
            </a:extLst>
          </p:cNvPr>
          <p:cNvPicPr>
            <a:picLocks noChangeAspect="1"/>
          </p:cNvPicPr>
          <p:nvPr/>
        </p:nvPicPr>
        <p:blipFill>
          <a:blip r:embed="rId7"/>
          <a:stretch>
            <a:fillRect/>
          </a:stretch>
        </p:blipFill>
        <p:spPr>
          <a:xfrm>
            <a:off x="7502765" y="2735353"/>
            <a:ext cx="1225402" cy="1457070"/>
          </a:xfrm>
          <a:prstGeom prst="rect">
            <a:avLst/>
          </a:prstGeom>
        </p:spPr>
      </p:pic>
      <p:sp>
        <p:nvSpPr>
          <p:cNvPr id="4" name="Rectangle 3">
            <a:extLst>
              <a:ext uri="{FF2B5EF4-FFF2-40B4-BE49-F238E27FC236}">
                <a16:creationId xmlns:a16="http://schemas.microsoft.com/office/drawing/2014/main" id="{B1476ACE-AD83-E64A-8E56-C539EF5B01DC}"/>
              </a:ext>
            </a:extLst>
          </p:cNvPr>
          <p:cNvSpPr/>
          <p:nvPr/>
        </p:nvSpPr>
        <p:spPr>
          <a:xfrm>
            <a:off x="5023936" y="2928542"/>
            <a:ext cx="570989" cy="923330"/>
          </a:xfrm>
          <a:prstGeom prst="rect">
            <a:avLst/>
          </a:prstGeom>
        </p:spPr>
        <p:txBody>
          <a:bodyPr wrap="none">
            <a:spAutoFit/>
          </a:bodyPr>
          <a:lstStyle/>
          <a:p>
            <a:pPr lvl="0" algn="ctr"/>
            <a:r>
              <a:rPr lang="en-US" altLang="zh-CN" sz="5400" b="1" dirty="0">
                <a:solidFill>
                  <a:srgbClr val="FF0000"/>
                </a:solidFill>
                <a:latin typeface="Arial-Rounded" pitchFamily="34" charset="0"/>
                <a:ea typeface="Arial-Rounded" pitchFamily="34" charset="0"/>
                <a:cs typeface="Arial-Rounded" pitchFamily="34" charset="0"/>
                <a:sym typeface="+mn-lt"/>
              </a:rPr>
              <a:t>d</a:t>
            </a:r>
          </a:p>
        </p:txBody>
      </p:sp>
      <p:pic>
        <p:nvPicPr>
          <p:cNvPr id="5" name="Picture 4">
            <a:extLst>
              <a:ext uri="{FF2B5EF4-FFF2-40B4-BE49-F238E27FC236}">
                <a16:creationId xmlns:a16="http://schemas.microsoft.com/office/drawing/2014/main" id="{519989B6-6FB6-43BE-EB14-39CA1CA3C330}"/>
              </a:ext>
            </a:extLst>
          </p:cNvPr>
          <p:cNvPicPr>
            <a:picLocks noChangeAspect="1"/>
          </p:cNvPicPr>
          <p:nvPr/>
        </p:nvPicPr>
        <p:blipFill>
          <a:blip r:embed="rId7"/>
          <a:stretch>
            <a:fillRect/>
          </a:stretch>
        </p:blipFill>
        <p:spPr>
          <a:xfrm>
            <a:off x="6494655" y="2771604"/>
            <a:ext cx="1225402" cy="1457070"/>
          </a:xfrm>
          <a:prstGeom prst="rect">
            <a:avLst/>
          </a:prstGeom>
        </p:spPr>
      </p:pic>
    </p:spTree>
    <p:custDataLst>
      <p:tags r:id="rId1"/>
    </p:custDataLst>
    <p:extLst>
      <p:ext uri="{BB962C8B-B14F-4D97-AF65-F5344CB8AC3E}">
        <p14:creationId xmlns:p14="http://schemas.microsoft.com/office/powerpoint/2010/main" val="1008067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strips(down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0308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2424" y="-61489"/>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d</a:t>
            </a:r>
          </a:p>
        </p:txBody>
      </p:sp>
      <p:sp>
        <p:nvSpPr>
          <p:cNvPr id="3" name="Rectangle 2"/>
          <p:cNvSpPr/>
          <p:nvPr/>
        </p:nvSpPr>
        <p:spPr>
          <a:xfrm>
            <a:off x="3261915" y="831196"/>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d</a:t>
            </a:r>
          </a:p>
        </p:txBody>
      </p:sp>
      <p:sp>
        <p:nvSpPr>
          <p:cNvPr id="4" name="Rectangle 3"/>
          <p:cNvSpPr/>
          <p:nvPr/>
        </p:nvSpPr>
        <p:spPr>
          <a:xfrm>
            <a:off x="3725960" y="852493"/>
            <a:ext cx="572593" cy="1015663"/>
          </a:xfrm>
          <a:prstGeom prst="rect">
            <a:avLst/>
          </a:prstGeom>
        </p:spPr>
        <p:txBody>
          <a:bodyPr wrap="none">
            <a:spAutoFit/>
          </a:bodyPr>
          <a:lstStyle/>
          <a:p>
            <a:pPr lvl="0" algn="ctr"/>
            <a:r>
              <a:rPr lang="en-US" altLang="zh-CN" sz="6000" b="1" dirty="0">
                <a:solidFill>
                  <a:srgbClr val="0070C0"/>
                </a:solidFill>
                <a:latin typeface="Arial-Rounded" pitchFamily="34" charset="0"/>
                <a:ea typeface="Arial-Rounded" pitchFamily="34" charset="0"/>
                <a:cs typeface="Arial-Rounded" pitchFamily="34" charset="0"/>
                <a:sym typeface="+mn-lt"/>
              </a:rPr>
              <a:t>ẻ</a:t>
            </a:r>
          </a:p>
        </p:txBody>
      </p:sp>
      <p:sp>
        <p:nvSpPr>
          <p:cNvPr id="5" name="Rectangle 4"/>
          <p:cNvSpPr/>
          <p:nvPr/>
        </p:nvSpPr>
        <p:spPr>
          <a:xfrm>
            <a:off x="5346293" y="0"/>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đ</a:t>
            </a:r>
          </a:p>
        </p:txBody>
      </p:sp>
      <p:sp>
        <p:nvSpPr>
          <p:cNvPr id="6" name="Rectangle 5"/>
          <p:cNvSpPr/>
          <p:nvPr/>
        </p:nvSpPr>
        <p:spPr>
          <a:xfrm>
            <a:off x="5352720" y="831195"/>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đ</a:t>
            </a:r>
          </a:p>
        </p:txBody>
      </p:sp>
      <p:sp>
        <p:nvSpPr>
          <p:cNvPr id="7" name="Rectangle 6"/>
          <p:cNvSpPr/>
          <p:nvPr/>
        </p:nvSpPr>
        <p:spPr>
          <a:xfrm>
            <a:off x="5774578" y="831194"/>
            <a:ext cx="614271" cy="1015663"/>
          </a:xfrm>
          <a:prstGeom prst="rect">
            <a:avLst/>
          </a:prstGeom>
        </p:spPr>
        <p:txBody>
          <a:bodyPr wrap="none">
            <a:spAutoFit/>
          </a:bodyPr>
          <a:lstStyle/>
          <a:p>
            <a:pPr lvl="0" algn="ctr"/>
            <a:r>
              <a:rPr lang="en-US" altLang="zh-CN" sz="6000" b="1" dirty="0">
                <a:solidFill>
                  <a:srgbClr val="0070C0"/>
                </a:solidFill>
                <a:latin typeface="Arial-Rounded" pitchFamily="34" charset="0"/>
                <a:ea typeface="Arial-Rounded" pitchFamily="34" charset="0"/>
                <a:cs typeface="Arial-Rounded" pitchFamily="34" charset="0"/>
                <a:sym typeface="+mn-lt"/>
              </a:rPr>
              <a:t>a</a:t>
            </a:r>
          </a:p>
        </p:txBody>
      </p:sp>
      <p:sp>
        <p:nvSpPr>
          <p:cNvPr id="8" name="Rectangle 7"/>
          <p:cNvSpPr/>
          <p:nvPr/>
        </p:nvSpPr>
        <p:spPr>
          <a:xfrm>
            <a:off x="-733820" y="1782448"/>
            <a:ext cx="6683016" cy="1015663"/>
          </a:xfrm>
          <a:prstGeom prst="rect">
            <a:avLst/>
          </a:prstGeom>
        </p:spPr>
        <p:txBody>
          <a:bodyPr wrap="square">
            <a:spAutoFit/>
          </a:bodyPr>
          <a:lstStyle/>
          <a:p>
            <a:pPr lvl="0" algn="ctr"/>
            <a:r>
              <a:rPr lang="en-US" altLang="zh-CN" sz="6000" b="1" dirty="0">
                <a:solidFill>
                  <a:schemeClr val="accent6"/>
                </a:solidFill>
                <a:latin typeface="Arial-Rounded" pitchFamily="34" charset="0"/>
                <a:ea typeface="Arial-Rounded" pitchFamily="34" charset="0"/>
                <a:cs typeface="Arial-Rounded" pitchFamily="34" charset="0"/>
                <a:sym typeface="+mn-lt"/>
              </a:rPr>
              <a:t>da  </a:t>
            </a:r>
            <a:r>
              <a:rPr lang="en-US" altLang="zh-CN" sz="6000" b="1" dirty="0" err="1">
                <a:solidFill>
                  <a:schemeClr val="accent6"/>
                </a:solidFill>
                <a:latin typeface="Arial-Rounded" pitchFamily="34" charset="0"/>
                <a:ea typeface="Arial-Rounded" pitchFamily="34" charset="0"/>
                <a:cs typeface="Arial-Rounded" pitchFamily="34" charset="0"/>
                <a:sym typeface="+mn-lt"/>
              </a:rPr>
              <a:t>dẻ</a:t>
            </a:r>
            <a:r>
              <a:rPr lang="en-US" altLang="zh-CN" sz="6000" b="1" dirty="0">
                <a:solidFill>
                  <a:schemeClr val="accent6"/>
                </a:solidFill>
                <a:latin typeface="Arial-Rounded" pitchFamily="34" charset="0"/>
                <a:ea typeface="Arial-Rounded" pitchFamily="34" charset="0"/>
                <a:cs typeface="Arial-Rounded" pitchFamily="34" charset="0"/>
                <a:sym typeface="+mn-lt"/>
              </a:rPr>
              <a:t>  </a:t>
            </a:r>
            <a:r>
              <a:rPr lang="en-US" altLang="zh-CN" sz="6000" b="1" dirty="0" err="1">
                <a:solidFill>
                  <a:schemeClr val="accent6"/>
                </a:solidFill>
                <a:latin typeface="Arial-Rounded" pitchFamily="34" charset="0"/>
                <a:ea typeface="Arial-Rounded" pitchFamily="34" charset="0"/>
                <a:cs typeface="Arial-Rounded" pitchFamily="34" charset="0"/>
                <a:sym typeface="+mn-lt"/>
              </a:rPr>
              <a:t>dế</a:t>
            </a:r>
            <a:endParaRPr lang="en-US" altLang="zh-CN" sz="6000" b="1" dirty="0">
              <a:solidFill>
                <a:schemeClr val="accent6"/>
              </a:solidFill>
              <a:latin typeface="Arial-Rounded" pitchFamily="34" charset="0"/>
              <a:ea typeface="Arial-Rounded" pitchFamily="34" charset="0"/>
              <a:cs typeface="Arial-Rounded" pitchFamily="34" charset="0"/>
              <a:sym typeface="+mn-lt"/>
            </a:endParaRPr>
          </a:p>
        </p:txBody>
      </p:sp>
      <p:sp>
        <p:nvSpPr>
          <p:cNvPr id="9" name="Rectangle 8"/>
          <p:cNvSpPr/>
          <p:nvPr/>
        </p:nvSpPr>
        <p:spPr>
          <a:xfrm>
            <a:off x="3826455" y="1767676"/>
            <a:ext cx="6683016" cy="1015663"/>
          </a:xfrm>
          <a:prstGeom prst="rect">
            <a:avLst/>
          </a:prstGeom>
        </p:spPr>
        <p:txBody>
          <a:bodyPr wrap="square">
            <a:spAutoFit/>
          </a:bodyPr>
          <a:lstStyle/>
          <a:p>
            <a:pPr lvl="0" algn="ctr"/>
            <a:r>
              <a:rPr lang="en-US" altLang="zh-CN" sz="6000" b="1" dirty="0" err="1">
                <a:solidFill>
                  <a:schemeClr val="accent6"/>
                </a:solidFill>
                <a:latin typeface="Arial-Rounded" pitchFamily="34" charset="0"/>
                <a:ea typeface="Arial-Rounded" pitchFamily="34" charset="0"/>
                <a:cs typeface="Arial-Rounded" pitchFamily="34" charset="0"/>
                <a:sym typeface="+mn-lt"/>
              </a:rPr>
              <a:t>đá</a:t>
            </a:r>
            <a:r>
              <a:rPr lang="en-US" altLang="zh-CN" sz="6000" b="1" dirty="0">
                <a:solidFill>
                  <a:schemeClr val="accent6"/>
                </a:solidFill>
                <a:latin typeface="Arial-Rounded" pitchFamily="34" charset="0"/>
                <a:ea typeface="Arial-Rounded" pitchFamily="34" charset="0"/>
                <a:cs typeface="Arial-Rounded" pitchFamily="34" charset="0"/>
                <a:sym typeface="+mn-lt"/>
              </a:rPr>
              <a:t>  </a:t>
            </a:r>
            <a:r>
              <a:rPr lang="en-US" altLang="zh-CN" sz="6000" b="1" dirty="0" err="1">
                <a:solidFill>
                  <a:schemeClr val="accent6"/>
                </a:solidFill>
                <a:latin typeface="Arial-Rounded" pitchFamily="34" charset="0"/>
                <a:ea typeface="Arial-Rounded" pitchFamily="34" charset="0"/>
                <a:cs typeface="Arial-Rounded" pitchFamily="34" charset="0"/>
                <a:sym typeface="+mn-lt"/>
              </a:rPr>
              <a:t>đò</a:t>
            </a:r>
            <a:r>
              <a:rPr lang="en-US" altLang="zh-CN" sz="6000" b="1" dirty="0">
                <a:solidFill>
                  <a:schemeClr val="accent6"/>
                </a:solidFill>
                <a:latin typeface="Arial-Rounded" pitchFamily="34" charset="0"/>
                <a:ea typeface="Arial-Rounded" pitchFamily="34" charset="0"/>
                <a:cs typeface="Arial-Rounded" pitchFamily="34" charset="0"/>
                <a:sym typeface="+mn-lt"/>
              </a:rPr>
              <a:t>  </a:t>
            </a:r>
            <a:r>
              <a:rPr lang="en-US" altLang="zh-CN" sz="6000" b="1" dirty="0" err="1">
                <a:solidFill>
                  <a:schemeClr val="accent6"/>
                </a:solidFill>
                <a:latin typeface="Arial-Rounded" pitchFamily="34" charset="0"/>
                <a:ea typeface="Arial-Rounded" pitchFamily="34" charset="0"/>
                <a:cs typeface="Arial-Rounded" pitchFamily="34" charset="0"/>
                <a:sym typeface="+mn-lt"/>
              </a:rPr>
              <a:t>đổ</a:t>
            </a:r>
            <a:endParaRPr lang="en-US" altLang="zh-CN" sz="6000" b="1" dirty="0">
              <a:solidFill>
                <a:schemeClr val="accent6"/>
              </a:solidFill>
              <a:latin typeface="Arial-Rounded" pitchFamily="34" charset="0"/>
              <a:ea typeface="Arial-Rounded" pitchFamily="34" charset="0"/>
              <a:cs typeface="Arial-Rounded" pitchFamily="34" charset="0"/>
              <a:sym typeface="+mn-lt"/>
            </a:endParaRPr>
          </a:p>
        </p:txBody>
      </p:sp>
      <p:sp>
        <p:nvSpPr>
          <p:cNvPr id="10" name="Rectangle 9"/>
          <p:cNvSpPr/>
          <p:nvPr/>
        </p:nvSpPr>
        <p:spPr>
          <a:xfrm>
            <a:off x="-13389" y="2699294"/>
            <a:ext cx="3889575" cy="1015663"/>
          </a:xfrm>
          <a:prstGeom prst="rect">
            <a:avLst/>
          </a:prstGeom>
        </p:spPr>
        <p:txBody>
          <a:bodyPr wrap="square">
            <a:spAutoFit/>
          </a:bodyPr>
          <a:lstStyle/>
          <a:p>
            <a:pPr lvl="0" algn="ctr"/>
            <a:r>
              <a:rPr lang="en-US" altLang="zh-CN" sz="6000" b="1" dirty="0" err="1">
                <a:solidFill>
                  <a:srgbClr val="7030A0"/>
                </a:solidFill>
                <a:latin typeface="Arial-Rounded" pitchFamily="34" charset="0"/>
                <a:ea typeface="Arial-Rounded" pitchFamily="34" charset="0"/>
                <a:cs typeface="Arial-Rounded" pitchFamily="34" charset="0"/>
                <a:sym typeface="+mn-lt"/>
              </a:rPr>
              <a:t>đá</a:t>
            </a:r>
            <a:r>
              <a:rPr lang="en-US" altLang="zh-CN" sz="6000" b="1" dirty="0">
                <a:solidFill>
                  <a:srgbClr val="7030A0"/>
                </a:solidFill>
                <a:latin typeface="Arial-Rounded" pitchFamily="34" charset="0"/>
                <a:ea typeface="Arial-Rounded" pitchFamily="34" charset="0"/>
                <a:cs typeface="Arial-Rounded" pitchFamily="34" charset="0"/>
                <a:sym typeface="+mn-lt"/>
              </a:rPr>
              <a:t> </a:t>
            </a:r>
            <a:r>
              <a:rPr lang="en-US" altLang="zh-CN" sz="6000" b="1" dirty="0" err="1">
                <a:solidFill>
                  <a:srgbClr val="7030A0"/>
                </a:solidFill>
                <a:latin typeface="Arial-Rounded" pitchFamily="34" charset="0"/>
                <a:ea typeface="Arial-Rounded" pitchFamily="34" charset="0"/>
                <a:cs typeface="Arial-Rounded" pitchFamily="34" charset="0"/>
                <a:sym typeface="+mn-lt"/>
              </a:rPr>
              <a:t>dế</a:t>
            </a:r>
            <a:endParaRPr lang="en-US" altLang="zh-CN" sz="6000" b="1" dirty="0">
              <a:solidFill>
                <a:srgbClr val="7030A0"/>
              </a:solidFill>
              <a:latin typeface="Arial-Rounded" pitchFamily="34" charset="0"/>
              <a:ea typeface="Arial-Rounded" pitchFamily="34" charset="0"/>
              <a:cs typeface="Arial-Rounded" pitchFamily="34" charset="0"/>
              <a:sym typeface="+mn-lt"/>
            </a:endParaRPr>
          </a:p>
        </p:txBody>
      </p:sp>
      <p:sp>
        <p:nvSpPr>
          <p:cNvPr id="11" name="Rectangle 10"/>
          <p:cNvSpPr/>
          <p:nvPr/>
        </p:nvSpPr>
        <p:spPr>
          <a:xfrm>
            <a:off x="2967904" y="2689188"/>
            <a:ext cx="3889575" cy="1015663"/>
          </a:xfrm>
          <a:prstGeom prst="rect">
            <a:avLst/>
          </a:prstGeom>
        </p:spPr>
        <p:txBody>
          <a:bodyPr wrap="square">
            <a:spAutoFit/>
          </a:bodyPr>
          <a:lstStyle/>
          <a:p>
            <a:pPr lvl="0" algn="ctr"/>
            <a:r>
              <a:rPr lang="en-US" altLang="zh-CN" sz="6000" b="1" dirty="0" err="1">
                <a:solidFill>
                  <a:srgbClr val="7030A0"/>
                </a:solidFill>
                <a:latin typeface="Arial-Rounded" pitchFamily="34" charset="0"/>
                <a:ea typeface="Arial-Rounded" pitchFamily="34" charset="0"/>
                <a:cs typeface="Arial-Rounded" pitchFamily="34" charset="0"/>
                <a:sym typeface="+mn-lt"/>
              </a:rPr>
              <a:t>đa</a:t>
            </a:r>
            <a:r>
              <a:rPr lang="en-US" altLang="zh-CN" sz="6000" b="1" dirty="0">
                <a:solidFill>
                  <a:srgbClr val="7030A0"/>
                </a:solidFill>
                <a:latin typeface="Arial-Rounded" pitchFamily="34" charset="0"/>
                <a:ea typeface="Arial-Rounded" pitchFamily="34" charset="0"/>
                <a:cs typeface="Arial-Rounded" pitchFamily="34" charset="0"/>
                <a:sym typeface="+mn-lt"/>
              </a:rPr>
              <a:t> </a:t>
            </a:r>
            <a:r>
              <a:rPr lang="en-US" altLang="zh-CN" sz="6000" b="1" dirty="0" err="1">
                <a:solidFill>
                  <a:srgbClr val="7030A0"/>
                </a:solidFill>
                <a:latin typeface="Arial-Rounded" pitchFamily="34" charset="0"/>
                <a:ea typeface="Arial-Rounded" pitchFamily="34" charset="0"/>
                <a:cs typeface="Arial-Rounded" pitchFamily="34" charset="0"/>
                <a:sym typeface="+mn-lt"/>
              </a:rPr>
              <a:t>đa</a:t>
            </a:r>
            <a:endParaRPr lang="en-US" altLang="zh-CN" sz="6000" b="1" dirty="0">
              <a:solidFill>
                <a:srgbClr val="7030A0"/>
              </a:solidFill>
              <a:latin typeface="Arial-Rounded" pitchFamily="34" charset="0"/>
              <a:ea typeface="Arial-Rounded" pitchFamily="34" charset="0"/>
              <a:cs typeface="Arial-Rounded" pitchFamily="34" charset="0"/>
              <a:sym typeface="+mn-lt"/>
            </a:endParaRPr>
          </a:p>
        </p:txBody>
      </p:sp>
      <p:sp>
        <p:nvSpPr>
          <p:cNvPr id="12" name="Rectangle 11"/>
          <p:cNvSpPr/>
          <p:nvPr/>
        </p:nvSpPr>
        <p:spPr>
          <a:xfrm>
            <a:off x="5830405" y="2653117"/>
            <a:ext cx="3889575" cy="1015663"/>
          </a:xfrm>
          <a:prstGeom prst="rect">
            <a:avLst/>
          </a:prstGeom>
        </p:spPr>
        <p:txBody>
          <a:bodyPr wrap="square">
            <a:spAutoFit/>
          </a:bodyPr>
          <a:lstStyle/>
          <a:p>
            <a:pPr lvl="0" algn="ctr"/>
            <a:r>
              <a:rPr lang="en-US" altLang="zh-CN" sz="6000" b="1" dirty="0">
                <a:solidFill>
                  <a:srgbClr val="7030A0"/>
                </a:solidFill>
                <a:latin typeface="Arial-Rounded" pitchFamily="34" charset="0"/>
                <a:ea typeface="Arial-Rounded" pitchFamily="34" charset="0"/>
                <a:cs typeface="Arial-Rounded" pitchFamily="34" charset="0"/>
                <a:sym typeface="+mn-lt"/>
              </a:rPr>
              <a:t>ô </a:t>
            </a:r>
            <a:r>
              <a:rPr lang="en-US" altLang="zh-CN" sz="6000" b="1" dirty="0" err="1">
                <a:solidFill>
                  <a:srgbClr val="7030A0"/>
                </a:solidFill>
                <a:latin typeface="Arial-Rounded" pitchFamily="34" charset="0"/>
                <a:ea typeface="Arial-Rounded" pitchFamily="34" charset="0"/>
                <a:cs typeface="Arial-Rounded" pitchFamily="34" charset="0"/>
                <a:sym typeface="+mn-lt"/>
              </a:rPr>
              <a:t>đỏ</a:t>
            </a:r>
            <a:endParaRPr lang="en-US" altLang="zh-CN" sz="6000" b="1" dirty="0">
              <a:solidFill>
                <a:srgbClr val="7030A0"/>
              </a:solidFill>
              <a:latin typeface="Arial-Rounded" pitchFamily="34" charset="0"/>
              <a:ea typeface="Arial-Rounded" pitchFamily="34" charset="0"/>
              <a:cs typeface="Arial-Rounded" pitchFamily="34" charset="0"/>
              <a:sym typeface="+mn-lt"/>
            </a:endParaRPr>
          </a:p>
        </p:txBody>
      </p:sp>
    </p:spTree>
    <p:extLst>
      <p:ext uri="{BB962C8B-B14F-4D97-AF65-F5344CB8AC3E}">
        <p14:creationId xmlns:p14="http://schemas.microsoft.com/office/powerpoint/2010/main" val="255393867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87877" y="579576"/>
            <a:ext cx="8782268" cy="4070236"/>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a:off x="4613077" y="886264"/>
            <a:ext cx="4530923" cy="4257236"/>
          </a:xfrm>
          <a:prstGeom prst="rect">
            <a:avLst/>
          </a:prstGeom>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214021" y="0"/>
            <a:ext cx="2310619" cy="3431452"/>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 y="-931069"/>
            <a:ext cx="457200" cy="457200"/>
          </a:xfrm>
          <a:prstGeom prst="rect">
            <a:avLst/>
          </a:prstGeom>
        </p:spPr>
      </p:pic>
      <p:sp>
        <p:nvSpPr>
          <p:cNvPr id="14" name="TextBox 13"/>
          <p:cNvSpPr txBox="1"/>
          <p:nvPr/>
        </p:nvSpPr>
        <p:spPr>
          <a:xfrm>
            <a:off x="1198680" y="2072237"/>
            <a:ext cx="5420683" cy="1107996"/>
          </a:xfrm>
          <a:prstGeom prst="rect">
            <a:avLst/>
          </a:prstGeom>
          <a:noFill/>
        </p:spPr>
        <p:txBody>
          <a:bodyPr wrap="square" rtlCol="0">
            <a:spAutoFit/>
          </a:bodyPr>
          <a:lstStyle/>
          <a:p>
            <a:pPr algn="ctr">
              <a:defRPr/>
            </a:pPr>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bảng</a:t>
            </a:r>
            <a:endPar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CC4C61-B720-E352-9065-BBAE52683427}"/>
              </a:ext>
            </a:extLst>
          </p:cNvPr>
          <p:cNvPicPr>
            <a:picLocks noChangeAspect="1"/>
          </p:cNvPicPr>
          <p:nvPr/>
        </p:nvPicPr>
        <p:blipFill>
          <a:blip r:embed="rId2"/>
          <a:stretch>
            <a:fillRect/>
          </a:stretch>
        </p:blipFill>
        <p:spPr>
          <a:xfrm>
            <a:off x="127966" y="979137"/>
            <a:ext cx="8888067" cy="1481344"/>
          </a:xfrm>
          <a:prstGeom prst="rect">
            <a:avLst/>
          </a:prstGeom>
        </p:spPr>
      </p:pic>
    </p:spTree>
    <p:extLst>
      <p:ext uri="{BB962C8B-B14F-4D97-AF65-F5344CB8AC3E}">
        <p14:creationId xmlns:p14="http://schemas.microsoft.com/office/powerpoint/2010/main" val="382974815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121" y="507561"/>
            <a:ext cx="3487692" cy="4268720"/>
          </a:xfrm>
          <a:prstGeom prst="rect">
            <a:avLst/>
          </a:prstGeom>
        </p:spPr>
      </p:pic>
    </p:spTree>
    <p:extLst>
      <p:ext uri="{BB962C8B-B14F-4D97-AF65-F5344CB8AC3E}">
        <p14:creationId xmlns:p14="http://schemas.microsoft.com/office/powerpoint/2010/main" val="240402765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hữ d đã ghi â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144755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251529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hữ đ đã ghi â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1863608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90516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551" y="0"/>
            <a:ext cx="7019356" cy="319268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177839" y="978440"/>
            <a:ext cx="6111138" cy="1200329"/>
          </a:xfrm>
          <a:prstGeom prst="rect">
            <a:avLst/>
          </a:prstGeom>
          <a:noFill/>
        </p:spPr>
        <p:txBody>
          <a:bodyPr wrap="square" rtlCol="0">
            <a:spAutoFit/>
          </a:bodyPr>
          <a:lstStyle/>
          <a:p>
            <a:pPr algn="ctr">
              <a:defRPr/>
            </a:pPr>
            <a:r>
              <a:rPr lang="en-US" sz="7200" b="1" dirty="0" err="1">
                <a:ln w="22225">
                  <a:solidFill>
                    <a:srgbClr val="7030A0"/>
                  </a:solidFill>
                  <a:prstDash val="solid"/>
                </a:ln>
                <a:solidFill>
                  <a:srgbClr val="FFFF00"/>
                </a:solidFill>
                <a:effectLst>
                  <a:glow rad="228600">
                    <a:srgbClr val="70AD47">
                      <a:satMod val="175000"/>
                      <a:alpha val="40000"/>
                    </a:srgbClr>
                  </a:glow>
                </a:effectLst>
                <a:latin typeface="Arial"/>
              </a:rPr>
              <a:t>Khởi</a:t>
            </a:r>
            <a:r>
              <a:rPr lang="en-US" sz="7200" b="1" dirty="0">
                <a:ln w="22225">
                  <a:solidFill>
                    <a:srgbClr val="7030A0"/>
                  </a:solidFill>
                  <a:prstDash val="solid"/>
                </a:ln>
                <a:solidFill>
                  <a:srgbClr val="FFFF00"/>
                </a:solidFill>
                <a:effectLst>
                  <a:glow rad="228600">
                    <a:srgbClr val="70AD47">
                      <a:satMod val="175000"/>
                      <a:alpha val="40000"/>
                    </a:srgbClr>
                  </a:glow>
                </a:effectLst>
                <a:latin typeface="Arial"/>
              </a:rPr>
              <a:t> </a:t>
            </a:r>
            <a:r>
              <a:rPr lang="en-US" sz="7200" b="1" dirty="0" err="1">
                <a:ln w="22225">
                  <a:solidFill>
                    <a:srgbClr val="7030A0"/>
                  </a:solidFill>
                  <a:prstDash val="solid"/>
                </a:ln>
                <a:solidFill>
                  <a:srgbClr val="FFFF00"/>
                </a:solidFill>
                <a:effectLst>
                  <a:glow rad="228600">
                    <a:srgbClr val="70AD47">
                      <a:satMod val="175000"/>
                      <a:alpha val="40000"/>
                    </a:srgbClr>
                  </a:glow>
                </a:effectLst>
                <a:latin typeface="Arial"/>
              </a:rPr>
              <a:t>động</a:t>
            </a:r>
            <a:endParaRPr lang="en-US" sz="8000" b="1" dirty="0">
              <a:ln w="22225">
                <a:solidFill>
                  <a:srgbClr val="7030A0"/>
                </a:solidFill>
                <a:prstDash val="solid"/>
              </a:ln>
              <a:solidFill>
                <a:srgbClr val="FFFF00"/>
              </a:solidFill>
              <a:effectLst>
                <a:glow rad="228600">
                  <a:srgbClr val="70AD47">
                    <a:satMod val="175000"/>
                    <a:alpha val="40000"/>
                  </a:srgbClr>
                </a:glow>
              </a:effectLst>
              <a:latin typeface="Arial"/>
            </a:endParaRPr>
          </a:p>
        </p:txBody>
      </p:sp>
      <p:pic>
        <p:nvPicPr>
          <p:cNvPr id="4" name="图片 38">
            <a:extLst>
              <a:ext uri="{FF2B5EF4-FFF2-40B4-BE49-F238E27FC236}">
                <a16:creationId xmlns:a16="http://schemas.microsoft.com/office/drawing/2014/main" id="{7E1CA1C1-5559-7646-84C6-3F0EFC659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055" y="2535737"/>
            <a:ext cx="2671948" cy="2507098"/>
          </a:xfrm>
          <a:prstGeom prst="rect">
            <a:avLst/>
          </a:prstGeom>
        </p:spPr>
      </p:pic>
      <p:grpSp>
        <p:nvGrpSpPr>
          <p:cNvPr id="5" name="组合 4">
            <a:extLst>
              <a:ext uri="{FF2B5EF4-FFF2-40B4-BE49-F238E27FC236}">
                <a16:creationId xmlns:a16="http://schemas.microsoft.com/office/drawing/2014/main" id="{6EEA992E-6138-3448-BAE1-73F07A3B2039}"/>
              </a:ext>
            </a:extLst>
          </p:cNvPr>
          <p:cNvGrpSpPr/>
          <p:nvPr/>
        </p:nvGrpSpPr>
        <p:grpSpPr>
          <a:xfrm>
            <a:off x="-118753" y="-237506"/>
            <a:ext cx="2648197" cy="2231609"/>
            <a:chOff x="1001374" y="-370703"/>
            <a:chExt cx="6695744" cy="6175701"/>
          </a:xfrm>
        </p:grpSpPr>
        <p:pic>
          <p:nvPicPr>
            <p:cNvPr id="6" name="图片 5">
              <a:extLst>
                <a:ext uri="{FF2B5EF4-FFF2-40B4-BE49-F238E27FC236}">
                  <a16:creationId xmlns:a16="http://schemas.microsoft.com/office/drawing/2014/main" id="{36A82087-3426-3048-B895-1130119D5263}"/>
                </a:ext>
              </a:extLst>
            </p:cNvPr>
            <p:cNvPicPr>
              <a:picLocks noChangeAspect="1"/>
            </p:cNvPicPr>
            <p:nvPr/>
          </p:nvPicPr>
          <p:blipFill rotWithShape="1">
            <a:blip r:embed="rId5">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8" name="椭圆 6">
              <a:extLst>
                <a:ext uri="{FF2B5EF4-FFF2-40B4-BE49-F238E27FC236}">
                  <a16:creationId xmlns:a16="http://schemas.microsoft.com/office/drawing/2014/main" id="{77545BA9-5356-3645-A108-4272BAEF4D2F}"/>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任意多边形 7">
            <a:extLst>
              <a:ext uri="{FF2B5EF4-FFF2-40B4-BE49-F238E27FC236}">
                <a16:creationId xmlns:a16="http://schemas.microsoft.com/office/drawing/2014/main" id="{34B598FD-D9B5-6344-A740-F7760854E2C9}"/>
              </a:ext>
            </a:extLst>
          </p:cNvPr>
          <p:cNvSpPr/>
          <p:nvPr/>
        </p:nvSpPr>
        <p:spPr>
          <a:xfrm rot="18599350" flipH="1">
            <a:off x="272187" y="1422945"/>
            <a:ext cx="2784796" cy="3137956"/>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36">
            <a:extLst>
              <a:ext uri="{FF2B5EF4-FFF2-40B4-BE49-F238E27FC236}">
                <a16:creationId xmlns:a16="http://schemas.microsoft.com/office/drawing/2014/main" id="{0F8985D2-6880-3D44-9B12-853B87B1D686}"/>
              </a:ext>
            </a:extLst>
          </p:cNvPr>
          <p:cNvSpPr/>
          <p:nvPr/>
        </p:nvSpPr>
        <p:spPr>
          <a:xfrm rot="19355115">
            <a:off x="1327572" y="2265664"/>
            <a:ext cx="1714676" cy="655455"/>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3">
            <a:extLst>
              <a:ext uri="{FF2B5EF4-FFF2-40B4-BE49-F238E27FC236}">
                <a16:creationId xmlns:a16="http://schemas.microsoft.com/office/drawing/2014/main" id="{1BB93DB0-A12C-774E-A40F-CD16AE9AB6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3363" y="733136"/>
            <a:ext cx="2248544" cy="753135"/>
          </a:xfrm>
          <a:prstGeom prst="rect">
            <a:avLst/>
          </a:prstGeom>
        </p:spPr>
      </p:pic>
      <p:sp>
        <p:nvSpPr>
          <p:cNvPr id="12" name="任意多边形 33">
            <a:extLst>
              <a:ext uri="{FF2B5EF4-FFF2-40B4-BE49-F238E27FC236}">
                <a16:creationId xmlns:a16="http://schemas.microsoft.com/office/drawing/2014/main" id="{CCD743C8-4FED-E441-B210-1D1FD09C8F8A}"/>
              </a:ext>
            </a:extLst>
          </p:cNvPr>
          <p:cNvSpPr/>
          <p:nvPr/>
        </p:nvSpPr>
        <p:spPr>
          <a:xfrm rot="9340066" flipH="1">
            <a:off x="2441983" y="3978286"/>
            <a:ext cx="1001819" cy="360248"/>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21">
            <a:extLst>
              <a:ext uri="{FF2B5EF4-FFF2-40B4-BE49-F238E27FC236}">
                <a16:creationId xmlns:a16="http://schemas.microsoft.com/office/drawing/2014/main" id="{C2A12203-2DF8-784F-8EAC-AFFE02384C00}"/>
              </a:ext>
            </a:extLst>
          </p:cNvPr>
          <p:cNvSpPr/>
          <p:nvPr/>
        </p:nvSpPr>
        <p:spPr>
          <a:xfrm rot="9298931" flipH="1" flipV="1">
            <a:off x="1127217" y="1779145"/>
            <a:ext cx="677644" cy="375879"/>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repeatCount="indefinite" fill="hold" nodeType="withEffect">
                                  <p:stCondLst>
                                    <p:cond delay="0"/>
                                  </p:stCondLst>
                                  <p:iterate type="lt">
                                    <p:tmPct val="4000"/>
                                  </p:iterate>
                                  <p:childTnLst>
                                    <p:set>
                                      <p:cBhvr override="childStyle">
                                        <p:cTn id="6" dur="500" fill="hold"/>
                                        <p:tgtEl>
                                          <p:spTgt spid="16">
                                            <p:txEl>
                                              <p:pRg st="0" end="0"/>
                                            </p:txEl>
                                          </p:spTgt>
                                        </p:tgtEl>
                                        <p:attrNameLst>
                                          <p:attrName>style.textDecorationUnderline</p:attrName>
                                        </p:attrNameLst>
                                      </p:cBhvr>
                                      <p:to>
                                        <p:strVal val="true"/>
                                      </p:to>
                                    </p:set>
                                  </p:childTnLst>
                                </p:cTn>
                              </p:par>
                            </p:childTnLst>
                          </p:cTn>
                        </p:par>
                        <p:par>
                          <p:cTn id="7" fill="hold">
                            <p:stCondLst>
                              <p:cond delay="64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64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Effect transition="in" filter="fade">
                                      <p:cBhvr>
                                        <p:cTn id="18" dur="750"/>
                                        <p:tgtEl>
                                          <p:spTgt spid="5"/>
                                        </p:tgtEl>
                                      </p:cBhvr>
                                    </p:animEffect>
                                  </p:childTnLst>
                                </p:cTn>
                              </p:par>
                            </p:childTnLst>
                          </p:cTn>
                        </p:par>
                        <p:par>
                          <p:cTn id="19" fill="hold">
                            <p:stCondLst>
                              <p:cond delay="2390"/>
                            </p:stCondLst>
                            <p:childTnLst>
                              <p:par>
                                <p:cTn id="20" presetID="8" presetClass="emph" presetSubtype="0" fill="hold" nodeType="afterEffect">
                                  <p:stCondLst>
                                    <p:cond delay="0"/>
                                  </p:stCondLst>
                                  <p:childTnLst>
                                    <p:animRot by="21600000">
                                      <p:cBhvr>
                                        <p:cTn id="21" dur="275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76469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ạy chữ - Co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Arc 3">
            <a:extLst>
              <a:ext uri="{FF2B5EF4-FFF2-40B4-BE49-F238E27FC236}">
                <a16:creationId xmlns:a16="http://schemas.microsoft.com/office/drawing/2014/main" id="{C1A72817-7E97-49FC-0829-264C90F4CD5A}"/>
              </a:ext>
            </a:extLst>
          </p:cNvPr>
          <p:cNvSpPr/>
          <p:nvPr/>
        </p:nvSpPr>
        <p:spPr>
          <a:xfrm rot="10800000">
            <a:off x="4369699" y="3026420"/>
            <a:ext cx="1019596" cy="238715"/>
          </a:xfrm>
          <a:prstGeom prst="arc">
            <a:avLst>
              <a:gd name="adj1" fmla="val 10698472"/>
              <a:gd name="adj2" fmla="val 105746"/>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C8419A53-8C5E-3873-12BD-350D740A2DEA}"/>
              </a:ext>
            </a:extLst>
          </p:cNvPr>
          <p:cNvSpPr txBox="1"/>
          <p:nvPr/>
        </p:nvSpPr>
        <p:spPr>
          <a:xfrm>
            <a:off x="4572000" y="3265136"/>
            <a:ext cx="1068149" cy="338554"/>
          </a:xfrm>
          <a:prstGeom prst="rect">
            <a:avLst/>
          </a:prstGeom>
          <a:noFill/>
        </p:spPr>
        <p:txBody>
          <a:bodyPr wrap="square" rtlCol="0">
            <a:spAutoFit/>
          </a:bodyPr>
          <a:lstStyle/>
          <a:p>
            <a:r>
              <a:rPr lang="en-US" sz="1600" dirty="0">
                <a:latin typeface="Arial Black" panose="020B0A04020102020204" pitchFamily="34" charset="0"/>
              </a:rPr>
              <a:t>2 ô </a:t>
            </a:r>
            <a:r>
              <a:rPr lang="en-US" sz="1600" dirty="0" err="1">
                <a:latin typeface="Arial Black" panose="020B0A04020102020204" pitchFamily="34" charset="0"/>
              </a:rPr>
              <a:t>ly</a:t>
            </a:r>
            <a:endParaRPr lang="en-US" sz="1600" dirty="0">
              <a:latin typeface="Arial Black" panose="020B0A04020102020204" pitchFamily="34" charset="0"/>
            </a:endParaRPr>
          </a:p>
        </p:txBody>
      </p:sp>
    </p:spTree>
    <p:extLst>
      <p:ext uri="{BB962C8B-B14F-4D97-AF65-F5344CB8AC3E}">
        <p14:creationId xmlns:p14="http://schemas.microsoft.com/office/powerpoint/2010/main" val="55243660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par>
                                <p:cTn id="16" presetID="16" presetClass="exit" presetSubtype="21" fill="hold" grpId="1" nodeType="withEffect">
                                  <p:stCondLst>
                                    <p:cond delay="0"/>
                                  </p:stCondLst>
                                  <p:childTnLst>
                                    <p:animEffect transition="out" filter="barn(inVertic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4" grpId="0" animBg="1"/>
      <p:bldP spid="4" grpId="1"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1939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83" y="3634222"/>
            <a:ext cx="8422049" cy="177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9798"/>
          <a:stretch/>
        </p:blipFill>
        <p:spPr bwMode="auto">
          <a:xfrm>
            <a:off x="315137" y="2571749"/>
            <a:ext cx="8499980" cy="1329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2EB18E9-5FD2-B122-1A4B-7CA05D21D02C}"/>
              </a:ext>
            </a:extLst>
          </p:cNvPr>
          <p:cNvPicPr>
            <a:picLocks noChangeAspect="1"/>
          </p:cNvPicPr>
          <p:nvPr/>
        </p:nvPicPr>
        <p:blipFill rotWithShape="1">
          <a:blip r:embed="rId4"/>
          <a:srcRect t="13246"/>
          <a:stretch/>
        </p:blipFill>
        <p:spPr>
          <a:xfrm>
            <a:off x="1356224" y="1529460"/>
            <a:ext cx="6043756" cy="821410"/>
          </a:xfrm>
          <a:prstGeom prst="rect">
            <a:avLst/>
          </a:prstGeom>
        </p:spPr>
      </p:pic>
      <p:pic>
        <p:nvPicPr>
          <p:cNvPr id="6" name="Picture 5">
            <a:extLst>
              <a:ext uri="{FF2B5EF4-FFF2-40B4-BE49-F238E27FC236}">
                <a16:creationId xmlns:a16="http://schemas.microsoft.com/office/drawing/2014/main" id="{6CCCC53B-C5ED-422B-9635-32CF874CF2F6}"/>
              </a:ext>
            </a:extLst>
          </p:cNvPr>
          <p:cNvPicPr>
            <a:picLocks noChangeAspect="1"/>
          </p:cNvPicPr>
          <p:nvPr/>
        </p:nvPicPr>
        <p:blipFill rotWithShape="1">
          <a:blip r:embed="rId5"/>
          <a:srcRect t="11111"/>
          <a:stretch/>
        </p:blipFill>
        <p:spPr>
          <a:xfrm>
            <a:off x="1977163" y="525918"/>
            <a:ext cx="4578620" cy="821409"/>
          </a:xfrm>
          <a:prstGeom prst="rect">
            <a:avLst/>
          </a:prstGeom>
        </p:spPr>
      </p:pic>
    </p:spTree>
    <p:extLst>
      <p:ext uri="{BB962C8B-B14F-4D97-AF65-F5344CB8AC3E}">
        <p14:creationId xmlns:p14="http://schemas.microsoft.com/office/powerpoint/2010/main" val="3907895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893966" y="277180"/>
            <a:ext cx="7328490" cy="1637345"/>
          </a:xfrm>
          <a:prstGeom prst="rect">
            <a:avLst/>
          </a:prstGeom>
          <a:noFill/>
          <a:ln>
            <a:noFill/>
          </a:ln>
        </p:spPr>
        <p:txBody>
          <a:bodyPr spcFirstLastPara="1" wrap="square" lIns="91425" tIns="91425" rIns="91425" bIns="91425" anchor="ctr" anchorCtr="0">
            <a:noAutofit/>
          </a:bodyPr>
          <a:lstStyle/>
          <a:p>
            <a:pPr algn="ctr" defTabSz="914355">
              <a:buClr>
                <a:srgbClr val="000000"/>
              </a:buClr>
              <a:buSzPts val="5200"/>
              <a:defRPr/>
            </a:pPr>
            <a:r>
              <a:rPr lang="en-GB" sz="4500" b="1" kern="0" spc="1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Hoạt</a:t>
            </a:r>
            <a:r>
              <a:rPr lang="en-GB" sz="4500" b="1" kern="0" spc="1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4500" b="1" kern="0" spc="1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động</a:t>
            </a:r>
            <a:r>
              <a:rPr lang="en-GB" sz="4500" b="1" kern="0" spc="1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4500" b="1" kern="0" spc="1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nối</a:t>
            </a:r>
            <a:r>
              <a:rPr lang="en-GB" sz="4500" b="1" kern="0" spc="1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4500" b="1" kern="0" spc="1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tiếp</a:t>
            </a:r>
            <a:endParaRPr lang="en-GB" sz="4500" b="1" kern="0" spc="1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6191481" y="2976914"/>
            <a:ext cx="2952520" cy="2166585"/>
          </a:xfrm>
          <a:prstGeom prst="rect">
            <a:avLst/>
          </a:prstGeom>
        </p:spPr>
      </p:pic>
      <p:sp>
        <p:nvSpPr>
          <p:cNvPr id="4" name="Rectangle 3">
            <a:extLst>
              <a:ext uri="{FF2B5EF4-FFF2-40B4-BE49-F238E27FC236}">
                <a16:creationId xmlns:a16="http://schemas.microsoft.com/office/drawing/2014/main" id="{CB226743-8FFC-46C6-A4FD-C6804209618B}"/>
              </a:ext>
            </a:extLst>
          </p:cNvPr>
          <p:cNvSpPr/>
          <p:nvPr/>
        </p:nvSpPr>
        <p:spPr>
          <a:xfrm>
            <a:off x="-249034" y="1448008"/>
            <a:ext cx="7978571" cy="1637345"/>
          </a:xfrm>
          <a:prstGeom prst="rect">
            <a:avLst/>
          </a:prstGeom>
          <a:noFill/>
          <a:ln>
            <a:noFill/>
          </a:ln>
        </p:spPr>
        <p:txBody>
          <a:bodyPr spcFirstLastPara="1" wrap="square" lIns="91425" tIns="91425" rIns="91425" bIns="91425" anchor="ctr" anchorCtr="0">
            <a:noAutofit/>
          </a:bodyPr>
          <a:lstStyle/>
          <a:p>
            <a:pPr algn="ctr" defTabSz="914355">
              <a:buClr>
                <a:srgbClr val="000000"/>
              </a:buClr>
              <a:buSzPts val="5200"/>
              <a:defRPr/>
            </a:pPr>
            <a:endParaRPr lang="en-GB" sz="3000" b="1" kern="0" spc="1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a:extLst>
              <a:ext uri="{FF2B5EF4-FFF2-40B4-BE49-F238E27FC236}">
                <a16:creationId xmlns:a16="http://schemas.microsoft.com/office/drawing/2014/main" id="{D0212326-5B31-44EC-AE9E-C1742A3A3D91}"/>
              </a:ext>
            </a:extLst>
          </p:cNvPr>
          <p:cNvSpPr/>
          <p:nvPr/>
        </p:nvSpPr>
        <p:spPr>
          <a:xfrm>
            <a:off x="431493" y="1995385"/>
            <a:ext cx="8281013" cy="1637345"/>
          </a:xfrm>
          <a:prstGeom prst="rect">
            <a:avLst/>
          </a:prstGeom>
          <a:noFill/>
          <a:ln>
            <a:noFill/>
          </a:ln>
        </p:spPr>
        <p:txBody>
          <a:bodyPr spcFirstLastPara="1" wrap="square" lIns="91425" tIns="91425" rIns="91425" bIns="91425" anchor="ctr" anchorCtr="0">
            <a:noAutofit/>
          </a:bodyPr>
          <a:lstStyle/>
          <a:p>
            <a:pPr marL="642938" indent="-642938" algn="ctr" defTabSz="914355">
              <a:buClr>
                <a:srgbClr val="000000"/>
              </a:buClr>
              <a:buSzPts val="5200"/>
              <a:buFont typeface="Arial" panose="020B0604020202020204" pitchFamily="34" charset="0"/>
              <a:buChar char="•"/>
              <a:defRPr/>
            </a:pPr>
            <a:r>
              <a:rPr lang="en-GB" sz="3000" b="1" kern="0" spc="10" dirty="0" err="1">
                <a:solidFill>
                  <a:srgbClr val="FF0000"/>
                </a:solidFill>
                <a:ea typeface="Arial-Rounded" panose="020B0500000000000000" pitchFamily="34" charset="0"/>
                <a:cs typeface="Aharoni" panose="02010803020104030203" pitchFamily="2" charset="-79"/>
                <a:sym typeface="Arial"/>
              </a:rPr>
              <a:t>Về</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nhà</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thực</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hành</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tìm</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từ</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có</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chữ</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âm</a:t>
            </a:r>
            <a:r>
              <a:rPr lang="en-GB" sz="3000" b="1" kern="0" spc="10" dirty="0">
                <a:solidFill>
                  <a:srgbClr val="FF0000"/>
                </a:solidFill>
                <a:ea typeface="Arial-Rounded" panose="020B0500000000000000" pitchFamily="34" charset="0"/>
                <a:cs typeface="Aharoni" panose="02010803020104030203" pitchFamily="2" charset="-79"/>
                <a:sym typeface="Arial"/>
              </a:rPr>
              <a:t> d, đ.</a:t>
            </a:r>
          </a:p>
          <a:p>
            <a:pPr marL="642938" indent="-642938" defTabSz="914355">
              <a:lnSpc>
                <a:spcPct val="200000"/>
              </a:lnSpc>
              <a:buClr>
                <a:srgbClr val="000000"/>
              </a:buClr>
              <a:buSzPts val="5200"/>
              <a:buFont typeface="Arial" panose="020B0604020202020204" pitchFamily="34" charset="0"/>
              <a:buChar char="•"/>
              <a:defRPr/>
            </a:pPr>
            <a:r>
              <a:rPr lang="en-GB" sz="3000" b="1" kern="0" spc="10" dirty="0" err="1">
                <a:solidFill>
                  <a:srgbClr val="FF0000"/>
                </a:solidFill>
                <a:ea typeface="Arial-Rounded" panose="020B0500000000000000" pitchFamily="34" charset="0"/>
                <a:cs typeface="Aharoni" panose="02010803020104030203" pitchFamily="2" charset="-79"/>
                <a:sym typeface="Arial"/>
              </a:rPr>
              <a:t>Luyện</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viết</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lại</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các</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chữ</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vừa</a:t>
            </a:r>
            <a:r>
              <a:rPr lang="en-GB" sz="3000" b="1" kern="0" spc="10" dirty="0">
                <a:solidFill>
                  <a:srgbClr val="FF0000"/>
                </a:solidFill>
                <a:ea typeface="Arial-Rounded" panose="020B0500000000000000" pitchFamily="34" charset="0"/>
                <a:cs typeface="Aharoni" panose="02010803020104030203" pitchFamily="2" charset="-79"/>
                <a:sym typeface="Arial"/>
              </a:rPr>
              <a:t> </a:t>
            </a:r>
            <a:r>
              <a:rPr lang="en-GB" sz="3000" b="1" kern="0" spc="10" dirty="0" err="1">
                <a:solidFill>
                  <a:srgbClr val="FF0000"/>
                </a:solidFill>
                <a:ea typeface="Arial-Rounded" panose="020B0500000000000000" pitchFamily="34" charset="0"/>
                <a:cs typeface="Aharoni" panose="02010803020104030203" pitchFamily="2" charset="-79"/>
                <a:sym typeface="Arial"/>
              </a:rPr>
              <a:t>học</a:t>
            </a:r>
            <a:r>
              <a:rPr lang="en-GB" sz="3000" b="1" kern="0" spc="10" dirty="0">
                <a:solidFill>
                  <a:srgbClr val="FF0000"/>
                </a:solidFill>
                <a:ea typeface="Arial-Rounded" panose="020B0500000000000000" pitchFamily="34" charset="0"/>
                <a:cs typeface="Aharoni" panose="02010803020104030203" pitchFamily="2" charset="-79"/>
                <a:sym typeface="Arial"/>
              </a:rPr>
              <a:t>.</a:t>
            </a:r>
          </a:p>
          <a:p>
            <a:pPr marL="642938" indent="-642938" defTabSz="914355">
              <a:lnSpc>
                <a:spcPct val="150000"/>
              </a:lnSpc>
              <a:buClr>
                <a:srgbClr val="000000"/>
              </a:buClr>
              <a:buSzPts val="5200"/>
              <a:buFont typeface="Arial" panose="020B0604020202020204" pitchFamily="34" charset="0"/>
              <a:buChar char="•"/>
              <a:defRPr/>
            </a:pPr>
            <a:endParaRPr lang="en-GB" sz="3000" b="1" kern="0" spc="10" dirty="0">
              <a:solidFill>
                <a:srgbClr val="FF0000"/>
              </a:solidFill>
              <a:ea typeface="Arial-Rounded" panose="020B0500000000000000" pitchFamily="34" charset="0"/>
              <a:cs typeface="Aharoni" panose="02010803020104030203" pitchFamily="2" charset="-79"/>
              <a:sym typeface="Arial"/>
            </a:endParaRPr>
          </a:p>
        </p:txBody>
      </p:sp>
    </p:spTree>
    <p:extLst>
      <p:ext uri="{BB962C8B-B14F-4D97-AF65-F5344CB8AC3E}">
        <p14:creationId xmlns:p14="http://schemas.microsoft.com/office/powerpoint/2010/main" val="380578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599" y="137780"/>
            <a:ext cx="9457764" cy="8201288"/>
          </a:xfrm>
          <a:prstGeom prst="rect">
            <a:avLst/>
          </a:prstGeom>
        </p:spPr>
      </p:pic>
      <p:sp>
        <p:nvSpPr>
          <p:cNvPr id="26" name="任意多边形 25"/>
          <p:cNvSpPr/>
          <p:nvPr/>
        </p:nvSpPr>
        <p:spPr>
          <a:xfrm>
            <a:off x="1279870" y="1020630"/>
            <a:ext cx="6512706" cy="3648726"/>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76003" y="3089327"/>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HẠNH PHÚC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2680374" y="2165550"/>
            <a:ext cx="3236784" cy="923330"/>
          </a:xfrm>
          <a:prstGeom prst="rect">
            <a:avLst/>
          </a:prstGeom>
        </p:spPr>
        <p:txBody>
          <a:bodyPr wrap="none">
            <a:spAutoFit/>
          </a:bodyPr>
          <a:lstStyle/>
          <a:p>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SỨC KHỎE</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608630" y="-39462"/>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895594" y="4033972"/>
            <a:ext cx="4160113" cy="498663"/>
          </a:xfrm>
          <a:prstGeom prst="rect">
            <a:avLst/>
          </a:prstGeom>
        </p:spPr>
        <p:txBody>
          <a:bodyPr wrap="none">
            <a:spAutoFit/>
          </a:bodyPr>
          <a:lstStyle/>
          <a:p>
            <a:pPr>
              <a:lnSpc>
                <a:spcPct val="150000"/>
              </a:lnSpc>
            </a:pPr>
            <a:r>
              <a:rPr lang="en-US" altLang="zh-CN" sz="2000" b="1" i="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2000" b="1" i="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2000" b="1" i="1" kern="0" dirty="0">
                <a:latin typeface="Times New Roman" panose="02020603050405020304" pitchFamily="18" charset="0"/>
                <a:ea typeface="微软雅黑" panose="020B0503020204020204" pitchFamily="34" charset="-122"/>
                <a:cs typeface="Times New Roman" panose="02020603050405020304" pitchFamily="18" charset="0"/>
              </a:rPr>
              <a:t>: ĐẶNG KHÁNH HUYỀN</a:t>
            </a:r>
            <a:endParaRPr lang="zh-CN" altLang="zh-CN" sz="1600" i="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矩形 97"/>
          <p:cNvSpPr/>
          <p:nvPr/>
        </p:nvSpPr>
        <p:spPr>
          <a:xfrm>
            <a:off x="2332671" y="1916743"/>
            <a:ext cx="4524803" cy="646331"/>
          </a:xfrm>
          <a:prstGeom prst="rect">
            <a:avLst/>
          </a:prstGeom>
        </p:spPr>
        <p:txBody>
          <a:bodyPr wrap="none">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CHÚC CÁC THẦY CÔ GIÁO </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23424866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4500"/>
                            </p:stCondLst>
                            <p:childTnLst>
                              <p:par>
                                <p:cTn id="36" presetID="8" presetClass="emph" presetSubtype="0" fill="hold" nodeType="afterEffect">
                                  <p:stCondLst>
                                    <p:cond delay="0"/>
                                  </p:stCondLst>
                                  <p:childTnLst>
                                    <p:animRot by="21600000">
                                      <p:cBhvr>
                                        <p:cTn id="37" dur="250" fill="hold"/>
                                        <p:tgtEl>
                                          <p:spTgt spid="23"/>
                                        </p:tgtEl>
                                        <p:attrNameLst>
                                          <p:attrName>r</p:attrName>
                                        </p:attrNameLst>
                                      </p:cBhvr>
                                    </p:animRot>
                                  </p:childTnLst>
                                </p:cTn>
                              </p:par>
                            </p:childTnLst>
                          </p:cTn>
                        </p:par>
                        <p:par>
                          <p:cTn id="38" fill="hold">
                            <p:stCondLst>
                              <p:cond delay="4750"/>
                            </p:stCondLst>
                            <p:childTnLst>
                              <p:par>
                                <p:cTn id="39" presetID="22" presetClass="entr" presetSubtype="8" fill="hold"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par>
                          <p:cTn id="42" fill="hold">
                            <p:stCondLst>
                              <p:cond delay="5250"/>
                            </p:stCondLst>
                            <p:childTnLst>
                              <p:par>
                                <p:cTn id="43" presetID="22" presetClass="entr" presetSubtype="2"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right)">
                                      <p:cBhvr>
                                        <p:cTn id="45" dur="500"/>
                                        <p:tgtEl>
                                          <p:spTgt spid="86"/>
                                        </p:tgtEl>
                                      </p:cBhvr>
                                    </p:animEffect>
                                  </p:childTnLst>
                                </p:cTn>
                              </p:par>
                            </p:childTnLst>
                          </p:cTn>
                        </p:par>
                        <p:par>
                          <p:cTn id="46" fill="hold">
                            <p:stCondLst>
                              <p:cond delay="5750"/>
                            </p:stCondLst>
                            <p:childTnLst>
                              <p:par>
                                <p:cTn id="47" presetID="42" presetClass="entr" presetSubtype="0"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6750"/>
                            </p:stCondLst>
                            <p:childTnLst>
                              <p:par>
                                <p:cTn id="53" presetID="42"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7750"/>
                            </p:stCondLst>
                            <p:childTnLst>
                              <p:par>
                                <p:cTn id="59" presetID="53" presetClass="entr" presetSubtype="528"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250" fill="hold"/>
                                        <p:tgtEl>
                                          <p:spTgt spid="2"/>
                                        </p:tgtEl>
                                        <p:attrNameLst>
                                          <p:attrName>ppt_w</p:attrName>
                                        </p:attrNameLst>
                                      </p:cBhvr>
                                      <p:tavLst>
                                        <p:tav tm="0">
                                          <p:val>
                                            <p:fltVal val="0"/>
                                          </p:val>
                                        </p:tav>
                                        <p:tav tm="100000">
                                          <p:val>
                                            <p:strVal val="#ppt_w"/>
                                          </p:val>
                                        </p:tav>
                                      </p:tavLst>
                                    </p:anim>
                                    <p:anim calcmode="lin" valueType="num">
                                      <p:cBhvr>
                                        <p:cTn id="62" dur="1250" fill="hold"/>
                                        <p:tgtEl>
                                          <p:spTgt spid="2"/>
                                        </p:tgtEl>
                                        <p:attrNameLst>
                                          <p:attrName>ppt_h</p:attrName>
                                        </p:attrNameLst>
                                      </p:cBhvr>
                                      <p:tavLst>
                                        <p:tav tm="0">
                                          <p:val>
                                            <p:fltVal val="0"/>
                                          </p:val>
                                        </p:tav>
                                        <p:tav tm="100000">
                                          <p:val>
                                            <p:strVal val="#ppt_h"/>
                                          </p:val>
                                        </p:tav>
                                      </p:tavLst>
                                    </p:anim>
                                    <p:animEffect transition="in" filter="fade">
                                      <p:cBhvr>
                                        <p:cTn id="63" dur="1250"/>
                                        <p:tgtEl>
                                          <p:spTgt spid="2"/>
                                        </p:tgtEl>
                                      </p:cBhvr>
                                    </p:animEffect>
                                    <p:anim calcmode="lin" valueType="num">
                                      <p:cBhvr>
                                        <p:cTn id="64" dur="1250" fill="hold"/>
                                        <p:tgtEl>
                                          <p:spTgt spid="2"/>
                                        </p:tgtEl>
                                        <p:attrNameLst>
                                          <p:attrName>ppt_x</p:attrName>
                                        </p:attrNameLst>
                                      </p:cBhvr>
                                      <p:tavLst>
                                        <p:tav tm="0">
                                          <p:val>
                                            <p:fltVal val="0.5"/>
                                          </p:val>
                                        </p:tav>
                                        <p:tav tm="100000">
                                          <p:val>
                                            <p:strVal val="#ppt_x"/>
                                          </p:val>
                                        </p:tav>
                                      </p:tavLst>
                                    </p:anim>
                                    <p:anim calcmode="lin" valueType="num">
                                      <p:cBhvr>
                                        <p:cTn id="65" dur="1250" fill="hold"/>
                                        <p:tgtEl>
                                          <p:spTgt spid="2"/>
                                        </p:tgtEl>
                                        <p:attrNameLst>
                                          <p:attrName>ppt_y</p:attrName>
                                        </p:attrNameLst>
                                      </p:cBhvr>
                                      <p:tavLst>
                                        <p:tav tm="0">
                                          <p:val>
                                            <p:fltVal val="0.5"/>
                                          </p:val>
                                        </p:tav>
                                        <p:tav tm="100000">
                                          <p:val>
                                            <p:strVal val="#ppt_y"/>
                                          </p:val>
                                        </p:tav>
                                      </p:tavLst>
                                    </p:anim>
                                  </p:childTnLst>
                                </p:cTn>
                              </p:par>
                            </p:childTnLst>
                          </p:cTn>
                        </p:par>
                        <p:par>
                          <p:cTn id="66" fill="hold">
                            <p:stCondLst>
                              <p:cond delay="9000"/>
                            </p:stCondLst>
                            <p:childTnLst>
                              <p:par>
                                <p:cTn id="67" presetID="42"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par>
                                <p:cTn id="76" presetID="6" presetClass="entr" presetSubtype="16" fill="hold" grpId="0" nodeType="withEffect">
                                  <p:stCondLst>
                                    <p:cond delay="0"/>
                                  </p:stCondLst>
                                  <p:childTnLst>
                                    <p:set>
                                      <p:cBhvr>
                                        <p:cTn id="77" dur="1" fill="hold">
                                          <p:stCondLst>
                                            <p:cond delay="0"/>
                                          </p:stCondLst>
                                        </p:cTn>
                                        <p:tgtEl>
                                          <p:spTgt spid="97"/>
                                        </p:tgtEl>
                                        <p:attrNameLst>
                                          <p:attrName>style.visibility</p:attrName>
                                        </p:attrNameLst>
                                      </p:cBhvr>
                                      <p:to>
                                        <p:strVal val="visible"/>
                                      </p:to>
                                    </p:set>
                                    <p:animEffect transition="in" filter="circle(in)">
                                      <p:cBhvr>
                                        <p:cTn id="78" dur="2000"/>
                                        <p:tgtEl>
                                          <p:spTgt spid="97"/>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circle(in)">
                                      <p:cBhvr>
                                        <p:cTn id="81"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6" grpId="0"/>
      <p:bldP spid="97" grpId="0"/>
      <p:bldP spid="92" grpId="0" animBg="1"/>
      <p:bldP spid="111" grpId="0" animBg="1"/>
      <p:bldP spid="112" grpId="0" animBg="1"/>
      <p:bldP spid="4"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119037-AEFB-46B5-9C53-24DBE3249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238"/>
            <a:ext cx="9144000" cy="5143500"/>
          </a:xfrm>
          <a:prstGeom prst="rect">
            <a:avLst/>
          </a:prstGeom>
        </p:spPr>
      </p:pic>
      <p:pic>
        <p:nvPicPr>
          <p:cNvPr id="4" name="5c249dca63615">
            <a:hlinkClick r:id="" action="ppaction://media"/>
            <a:extLst>
              <a:ext uri="{FF2B5EF4-FFF2-40B4-BE49-F238E27FC236}">
                <a16:creationId xmlns:a16="http://schemas.microsoft.com/office/drawing/2014/main" id="{0C2E4BA3-B24D-4B1E-A3BF-7E609E8F9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3556" y="902494"/>
            <a:ext cx="365522" cy="365522"/>
          </a:xfrm>
          <a:prstGeom prst="rect">
            <a:avLst/>
          </a:prstGeom>
        </p:spPr>
      </p:pic>
      <p:pic>
        <p:nvPicPr>
          <p:cNvPr id="8" name="图片 7">
            <a:extLst>
              <a:ext uri="{FF2B5EF4-FFF2-40B4-BE49-F238E27FC236}">
                <a16:creationId xmlns:a16="http://schemas.microsoft.com/office/drawing/2014/main" id="{ACB47CFD-5A20-4F52-A73B-D58A468D4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079" y="2825086"/>
            <a:ext cx="2150261" cy="2150261"/>
          </a:xfrm>
          <a:prstGeom prst="rect">
            <a:avLst/>
          </a:prstGeom>
        </p:spPr>
      </p:pic>
      <p:sp>
        <p:nvSpPr>
          <p:cNvPr id="6" name="文本框 41">
            <a:extLst>
              <a:ext uri="{FF2B5EF4-FFF2-40B4-BE49-F238E27FC236}">
                <a16:creationId xmlns:a16="http://schemas.microsoft.com/office/drawing/2014/main" id="{BEBEAD86-912D-BE45-ACF3-0DD54B903720}"/>
              </a:ext>
            </a:extLst>
          </p:cNvPr>
          <p:cNvSpPr txBox="1"/>
          <p:nvPr/>
        </p:nvSpPr>
        <p:spPr>
          <a:xfrm>
            <a:off x="2306337" y="837426"/>
            <a:ext cx="4192498" cy="1200329"/>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err="1">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 8</a:t>
            </a:r>
            <a:endParaRPr lang="zh-CN" altLang="en-US" sz="7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TextBox 8">
            <a:extLst>
              <a:ext uri="{FF2B5EF4-FFF2-40B4-BE49-F238E27FC236}">
                <a16:creationId xmlns:a16="http://schemas.microsoft.com/office/drawing/2014/main" id="{29017B20-CF03-A840-816F-EEFAFBCC73AF}"/>
              </a:ext>
            </a:extLst>
          </p:cNvPr>
          <p:cNvSpPr txBox="1"/>
          <p:nvPr/>
        </p:nvSpPr>
        <p:spPr>
          <a:xfrm>
            <a:off x="1733798" y="1973578"/>
            <a:ext cx="5510150" cy="1446550"/>
          </a:xfrm>
          <a:prstGeom prst="rect">
            <a:avLst/>
          </a:prstGeom>
          <a:noFill/>
        </p:spPr>
        <p:txBody>
          <a:bodyPr wrap="square">
            <a:spAutoFit/>
          </a:bodyPr>
          <a:lstStyle/>
          <a:p>
            <a:pPr algn="ctr"/>
            <a:r>
              <a:rPr lang="en-US" altLang="zh-CN" sz="88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D d – </a:t>
            </a:r>
            <a:r>
              <a:rPr lang="en-US" altLang="zh-CN" sz="8800" b="1" dirty="0" err="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a:t>
            </a:r>
            <a:r>
              <a:rPr lang="en-US" altLang="zh-CN" sz="88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8800" b="1" dirty="0" err="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a:t>
            </a:r>
            <a:endParaRPr lang="zh-CN" altLang="en-US" sz="88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4"/>
                </p:tgtEl>
              </p:cMediaNode>
            </p:audio>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71781" y="273703"/>
            <a:ext cx="9000438" cy="3277019"/>
          </a:xfrm>
          <a:custGeom>
            <a:avLst/>
            <a:gdLst>
              <a:gd name="connsiteX0" fmla="*/ 0 w 9000438"/>
              <a:gd name="connsiteY0" fmla="*/ 0 h 3277019"/>
              <a:gd name="connsiteX1" fmla="*/ 180008 w 9000438"/>
              <a:gd name="connsiteY1" fmla="*/ 0 h 3277019"/>
              <a:gd name="connsiteX2" fmla="*/ 360017 w 9000438"/>
              <a:gd name="connsiteY2" fmla="*/ 0 h 3277019"/>
              <a:gd name="connsiteX3" fmla="*/ 900043 w 9000438"/>
              <a:gd name="connsiteY3" fmla="*/ 0 h 3277019"/>
              <a:gd name="connsiteX4" fmla="*/ 1530074 w 9000438"/>
              <a:gd name="connsiteY4" fmla="*/ 0 h 3277019"/>
              <a:gd name="connsiteX5" fmla="*/ 1980096 w 9000438"/>
              <a:gd name="connsiteY5" fmla="*/ 0 h 3277019"/>
              <a:gd name="connsiteX6" fmla="*/ 2610127 w 9000438"/>
              <a:gd name="connsiteY6" fmla="*/ 0 h 3277019"/>
              <a:gd name="connsiteX7" fmla="*/ 3240157 w 9000438"/>
              <a:gd name="connsiteY7" fmla="*/ 0 h 3277019"/>
              <a:gd name="connsiteX8" fmla="*/ 3510170 w 9000438"/>
              <a:gd name="connsiteY8" fmla="*/ 0 h 3277019"/>
              <a:gd name="connsiteX9" fmla="*/ 4140201 w 9000438"/>
              <a:gd name="connsiteY9" fmla="*/ 0 h 3277019"/>
              <a:gd name="connsiteX10" fmla="*/ 4680227 w 9000438"/>
              <a:gd name="connsiteY10" fmla="*/ 0 h 3277019"/>
              <a:gd name="connsiteX11" fmla="*/ 5220254 w 9000438"/>
              <a:gd name="connsiteY11" fmla="*/ 0 h 3277019"/>
              <a:gd name="connsiteX12" fmla="*/ 5850284 w 9000438"/>
              <a:gd name="connsiteY12" fmla="*/ 0 h 3277019"/>
              <a:gd name="connsiteX13" fmla="*/ 6210302 w 9000438"/>
              <a:gd name="connsiteY13" fmla="*/ 0 h 3277019"/>
              <a:gd name="connsiteX14" fmla="*/ 6660324 w 9000438"/>
              <a:gd name="connsiteY14" fmla="*/ 0 h 3277019"/>
              <a:gd name="connsiteX15" fmla="*/ 7110346 w 9000438"/>
              <a:gd name="connsiteY15" fmla="*/ 0 h 3277019"/>
              <a:gd name="connsiteX16" fmla="*/ 7380359 w 9000438"/>
              <a:gd name="connsiteY16" fmla="*/ 0 h 3277019"/>
              <a:gd name="connsiteX17" fmla="*/ 8010389 w 9000438"/>
              <a:gd name="connsiteY17" fmla="*/ 0 h 3277019"/>
              <a:gd name="connsiteX18" fmla="*/ 8370407 w 9000438"/>
              <a:gd name="connsiteY18" fmla="*/ 0 h 3277019"/>
              <a:gd name="connsiteX19" fmla="*/ 9000438 w 9000438"/>
              <a:gd name="connsiteY19" fmla="*/ 0 h 3277019"/>
              <a:gd name="connsiteX20" fmla="*/ 9000438 w 9000438"/>
              <a:gd name="connsiteY20" fmla="*/ 363451 h 3277019"/>
              <a:gd name="connsiteX21" fmla="*/ 9000438 w 9000438"/>
              <a:gd name="connsiteY21" fmla="*/ 661362 h 3277019"/>
              <a:gd name="connsiteX22" fmla="*/ 9000438 w 9000438"/>
              <a:gd name="connsiteY22" fmla="*/ 893732 h 3277019"/>
              <a:gd name="connsiteX23" fmla="*/ 9000438 w 9000438"/>
              <a:gd name="connsiteY23" fmla="*/ 1126103 h 3277019"/>
              <a:gd name="connsiteX24" fmla="*/ 9000438 w 9000438"/>
              <a:gd name="connsiteY24" fmla="*/ 1456783 h 3277019"/>
              <a:gd name="connsiteX25" fmla="*/ 9000438 w 9000438"/>
              <a:gd name="connsiteY25" fmla="*/ 1656384 h 3277019"/>
              <a:gd name="connsiteX26" fmla="*/ 9000438 w 9000438"/>
              <a:gd name="connsiteY26" fmla="*/ 2019835 h 3277019"/>
              <a:gd name="connsiteX27" fmla="*/ 9000438 w 9000438"/>
              <a:gd name="connsiteY27" fmla="*/ 2317746 h 3277019"/>
              <a:gd name="connsiteX28" fmla="*/ 9000438 w 9000438"/>
              <a:gd name="connsiteY28" fmla="*/ 2550116 h 3277019"/>
              <a:gd name="connsiteX29" fmla="*/ 9000438 w 9000438"/>
              <a:gd name="connsiteY29" fmla="*/ 2749716 h 3277019"/>
              <a:gd name="connsiteX30" fmla="*/ 9000438 w 9000438"/>
              <a:gd name="connsiteY30" fmla="*/ 3277019 h 3277019"/>
              <a:gd name="connsiteX31" fmla="*/ 8820429 w 9000438"/>
              <a:gd name="connsiteY31" fmla="*/ 3277019 h 3277019"/>
              <a:gd name="connsiteX32" fmla="*/ 8550416 w 9000438"/>
              <a:gd name="connsiteY32" fmla="*/ 3277019 h 3277019"/>
              <a:gd name="connsiteX33" fmla="*/ 8190398 w 9000438"/>
              <a:gd name="connsiteY33" fmla="*/ 3277019 h 3277019"/>
              <a:gd name="connsiteX34" fmla="*/ 7560367 w 9000438"/>
              <a:gd name="connsiteY34" fmla="*/ 3277019 h 3277019"/>
              <a:gd name="connsiteX35" fmla="*/ 7110346 w 9000438"/>
              <a:gd name="connsiteY35" fmla="*/ 3277019 h 3277019"/>
              <a:gd name="connsiteX36" fmla="*/ 6750328 w 9000438"/>
              <a:gd name="connsiteY36" fmla="*/ 3277019 h 3277019"/>
              <a:gd name="connsiteX37" fmla="*/ 6480315 w 9000438"/>
              <a:gd name="connsiteY37" fmla="*/ 3277019 h 3277019"/>
              <a:gd name="connsiteX38" fmla="*/ 6120297 w 9000438"/>
              <a:gd name="connsiteY38" fmla="*/ 3277019 h 3277019"/>
              <a:gd name="connsiteX39" fmla="*/ 5760280 w 9000438"/>
              <a:gd name="connsiteY39" fmla="*/ 3277019 h 3277019"/>
              <a:gd name="connsiteX40" fmla="*/ 5220254 w 9000438"/>
              <a:gd name="connsiteY40" fmla="*/ 3277019 h 3277019"/>
              <a:gd name="connsiteX41" fmla="*/ 4860236 w 9000438"/>
              <a:gd name="connsiteY41" fmla="*/ 3277019 h 3277019"/>
              <a:gd name="connsiteX42" fmla="*/ 4320210 w 9000438"/>
              <a:gd name="connsiteY42" fmla="*/ 3277019 h 3277019"/>
              <a:gd name="connsiteX43" fmla="*/ 4140201 w 9000438"/>
              <a:gd name="connsiteY43" fmla="*/ 3277019 h 3277019"/>
              <a:gd name="connsiteX44" fmla="*/ 3510170 w 9000438"/>
              <a:gd name="connsiteY44" fmla="*/ 3277019 h 3277019"/>
              <a:gd name="connsiteX45" fmla="*/ 3240157 w 9000438"/>
              <a:gd name="connsiteY45" fmla="*/ 3277019 h 3277019"/>
              <a:gd name="connsiteX46" fmla="*/ 2790135 w 9000438"/>
              <a:gd name="connsiteY46" fmla="*/ 3277019 h 3277019"/>
              <a:gd name="connsiteX47" fmla="*/ 2430118 w 9000438"/>
              <a:gd name="connsiteY47" fmla="*/ 3277019 h 3277019"/>
              <a:gd name="connsiteX48" fmla="*/ 1980096 w 9000438"/>
              <a:gd name="connsiteY48" fmla="*/ 3277019 h 3277019"/>
              <a:gd name="connsiteX49" fmla="*/ 1350065 w 9000438"/>
              <a:gd name="connsiteY49" fmla="*/ 3277019 h 3277019"/>
              <a:gd name="connsiteX50" fmla="*/ 1080052 w 9000438"/>
              <a:gd name="connsiteY50" fmla="*/ 3277019 h 3277019"/>
              <a:gd name="connsiteX51" fmla="*/ 720035 w 9000438"/>
              <a:gd name="connsiteY51" fmla="*/ 3277019 h 3277019"/>
              <a:gd name="connsiteX52" fmla="*/ 540026 w 9000438"/>
              <a:gd name="connsiteY52" fmla="*/ 3277019 h 3277019"/>
              <a:gd name="connsiteX53" fmla="*/ 0 w 9000438"/>
              <a:gd name="connsiteY53" fmla="*/ 3277019 h 3277019"/>
              <a:gd name="connsiteX54" fmla="*/ 0 w 9000438"/>
              <a:gd name="connsiteY54" fmla="*/ 2946338 h 3277019"/>
              <a:gd name="connsiteX55" fmla="*/ 0 w 9000438"/>
              <a:gd name="connsiteY55" fmla="*/ 2713967 h 3277019"/>
              <a:gd name="connsiteX56" fmla="*/ 0 w 9000438"/>
              <a:gd name="connsiteY56" fmla="*/ 2514367 h 3277019"/>
              <a:gd name="connsiteX57" fmla="*/ 0 w 9000438"/>
              <a:gd name="connsiteY57" fmla="*/ 2281996 h 3277019"/>
              <a:gd name="connsiteX58" fmla="*/ 0 w 9000438"/>
              <a:gd name="connsiteY58" fmla="*/ 1951315 h 3277019"/>
              <a:gd name="connsiteX59" fmla="*/ 0 w 9000438"/>
              <a:gd name="connsiteY59" fmla="*/ 1751715 h 3277019"/>
              <a:gd name="connsiteX60" fmla="*/ 0 w 9000438"/>
              <a:gd name="connsiteY60" fmla="*/ 1421034 h 3277019"/>
              <a:gd name="connsiteX61" fmla="*/ 0 w 9000438"/>
              <a:gd name="connsiteY61" fmla="*/ 1221434 h 3277019"/>
              <a:gd name="connsiteX62" fmla="*/ 0 w 9000438"/>
              <a:gd name="connsiteY62" fmla="*/ 890753 h 3277019"/>
              <a:gd name="connsiteX63" fmla="*/ 0 w 9000438"/>
              <a:gd name="connsiteY63" fmla="*/ 625612 h 3277019"/>
              <a:gd name="connsiteX64" fmla="*/ 0 w 9000438"/>
              <a:gd name="connsiteY64" fmla="*/ 327702 h 3277019"/>
              <a:gd name="connsiteX65" fmla="*/ 0 w 9000438"/>
              <a:gd name="connsiteY65" fmla="*/ 0 h 3277019"/>
              <a:gd name="connsiteX0" fmla="*/ 0 w 9000438"/>
              <a:gd name="connsiteY0" fmla="*/ 0 h 3277019"/>
              <a:gd name="connsiteX1" fmla="*/ 630030 w 9000438"/>
              <a:gd name="connsiteY1" fmla="*/ 0 h 3277019"/>
              <a:gd name="connsiteX2" fmla="*/ 810039 w 9000438"/>
              <a:gd name="connsiteY2" fmla="*/ 0 h 3277019"/>
              <a:gd name="connsiteX3" fmla="*/ 1350065 w 9000438"/>
              <a:gd name="connsiteY3" fmla="*/ 0 h 3277019"/>
              <a:gd name="connsiteX4" fmla="*/ 1710083 w 9000438"/>
              <a:gd name="connsiteY4" fmla="*/ 0 h 3277019"/>
              <a:gd name="connsiteX5" fmla="*/ 2070100 w 9000438"/>
              <a:gd name="connsiteY5" fmla="*/ 0 h 3277019"/>
              <a:gd name="connsiteX6" fmla="*/ 2520122 w 9000438"/>
              <a:gd name="connsiteY6" fmla="*/ 0 h 3277019"/>
              <a:gd name="connsiteX7" fmla="*/ 2700131 w 9000438"/>
              <a:gd name="connsiteY7" fmla="*/ 0 h 3277019"/>
              <a:gd name="connsiteX8" fmla="*/ 3150153 w 9000438"/>
              <a:gd name="connsiteY8" fmla="*/ 0 h 3277019"/>
              <a:gd name="connsiteX9" fmla="*/ 3510170 w 9000438"/>
              <a:gd name="connsiteY9" fmla="*/ 0 h 3277019"/>
              <a:gd name="connsiteX10" fmla="*/ 3780183 w 9000438"/>
              <a:gd name="connsiteY10" fmla="*/ 0 h 3277019"/>
              <a:gd name="connsiteX11" fmla="*/ 4320210 w 9000438"/>
              <a:gd name="connsiteY11" fmla="*/ 0 h 3277019"/>
              <a:gd name="connsiteX12" fmla="*/ 4500219 w 9000438"/>
              <a:gd name="connsiteY12" fmla="*/ 0 h 3277019"/>
              <a:gd name="connsiteX13" fmla="*/ 4950240 w 9000438"/>
              <a:gd name="connsiteY13" fmla="*/ 0 h 3277019"/>
              <a:gd name="connsiteX14" fmla="*/ 5130249 w 9000438"/>
              <a:gd name="connsiteY14" fmla="*/ 0 h 3277019"/>
              <a:gd name="connsiteX15" fmla="*/ 5670275 w 9000438"/>
              <a:gd name="connsiteY15" fmla="*/ 0 h 3277019"/>
              <a:gd name="connsiteX16" fmla="*/ 6300306 w 9000438"/>
              <a:gd name="connsiteY16" fmla="*/ 0 h 3277019"/>
              <a:gd name="connsiteX17" fmla="*/ 6570319 w 9000438"/>
              <a:gd name="connsiteY17" fmla="*/ 0 h 3277019"/>
              <a:gd name="connsiteX18" fmla="*/ 7020341 w 9000438"/>
              <a:gd name="connsiteY18" fmla="*/ 0 h 3277019"/>
              <a:gd name="connsiteX19" fmla="*/ 7560367 w 9000438"/>
              <a:gd name="connsiteY19" fmla="*/ 0 h 3277019"/>
              <a:gd name="connsiteX20" fmla="*/ 8100394 w 9000438"/>
              <a:gd name="connsiteY20" fmla="*/ 0 h 3277019"/>
              <a:gd name="connsiteX21" fmla="*/ 9000438 w 9000438"/>
              <a:gd name="connsiteY21" fmla="*/ 0 h 3277019"/>
              <a:gd name="connsiteX22" fmla="*/ 9000438 w 9000438"/>
              <a:gd name="connsiteY22" fmla="*/ 363451 h 3277019"/>
              <a:gd name="connsiteX23" fmla="*/ 9000438 w 9000438"/>
              <a:gd name="connsiteY23" fmla="*/ 694132 h 3277019"/>
              <a:gd name="connsiteX24" fmla="*/ 9000438 w 9000438"/>
              <a:gd name="connsiteY24" fmla="*/ 1024813 h 3277019"/>
              <a:gd name="connsiteX25" fmla="*/ 9000438 w 9000438"/>
              <a:gd name="connsiteY25" fmla="*/ 1388264 h 3277019"/>
              <a:gd name="connsiteX26" fmla="*/ 9000438 w 9000438"/>
              <a:gd name="connsiteY26" fmla="*/ 1653405 h 3277019"/>
              <a:gd name="connsiteX27" fmla="*/ 9000438 w 9000438"/>
              <a:gd name="connsiteY27" fmla="*/ 2016856 h 3277019"/>
              <a:gd name="connsiteX28" fmla="*/ 9000438 w 9000438"/>
              <a:gd name="connsiteY28" fmla="*/ 2281996 h 3277019"/>
              <a:gd name="connsiteX29" fmla="*/ 9000438 w 9000438"/>
              <a:gd name="connsiteY29" fmla="*/ 2612678 h 3277019"/>
              <a:gd name="connsiteX30" fmla="*/ 9000438 w 9000438"/>
              <a:gd name="connsiteY30" fmla="*/ 2910588 h 3277019"/>
              <a:gd name="connsiteX31" fmla="*/ 9000438 w 9000438"/>
              <a:gd name="connsiteY31" fmla="*/ 3277019 h 3277019"/>
              <a:gd name="connsiteX32" fmla="*/ 8820429 w 9000438"/>
              <a:gd name="connsiteY32" fmla="*/ 3277019 h 3277019"/>
              <a:gd name="connsiteX33" fmla="*/ 8460411 w 9000438"/>
              <a:gd name="connsiteY33" fmla="*/ 3277019 h 3277019"/>
              <a:gd name="connsiteX34" fmla="*/ 8100394 w 9000438"/>
              <a:gd name="connsiteY34" fmla="*/ 3277019 h 3277019"/>
              <a:gd name="connsiteX35" fmla="*/ 7650372 w 9000438"/>
              <a:gd name="connsiteY35" fmla="*/ 3277019 h 3277019"/>
              <a:gd name="connsiteX36" fmla="*/ 7380359 w 9000438"/>
              <a:gd name="connsiteY36" fmla="*/ 3277019 h 3277019"/>
              <a:gd name="connsiteX37" fmla="*/ 6750328 w 9000438"/>
              <a:gd name="connsiteY37" fmla="*/ 3277019 h 3277019"/>
              <a:gd name="connsiteX38" fmla="*/ 6300306 w 9000438"/>
              <a:gd name="connsiteY38" fmla="*/ 3277019 h 3277019"/>
              <a:gd name="connsiteX39" fmla="*/ 5940289 w 9000438"/>
              <a:gd name="connsiteY39" fmla="*/ 3277019 h 3277019"/>
              <a:gd name="connsiteX40" fmla="*/ 5760280 w 9000438"/>
              <a:gd name="connsiteY40" fmla="*/ 3277019 h 3277019"/>
              <a:gd name="connsiteX41" fmla="*/ 5220254 w 9000438"/>
              <a:gd name="connsiteY41" fmla="*/ 3277019 h 3277019"/>
              <a:gd name="connsiteX42" fmla="*/ 4680227 w 9000438"/>
              <a:gd name="connsiteY42" fmla="*/ 3277019 h 3277019"/>
              <a:gd name="connsiteX43" fmla="*/ 4050197 w 9000438"/>
              <a:gd name="connsiteY43" fmla="*/ 3277019 h 3277019"/>
              <a:gd name="connsiteX44" fmla="*/ 3420166 w 9000438"/>
              <a:gd name="connsiteY44" fmla="*/ 3277019 h 3277019"/>
              <a:gd name="connsiteX45" fmla="*/ 2970144 w 9000438"/>
              <a:gd name="connsiteY45" fmla="*/ 3277019 h 3277019"/>
              <a:gd name="connsiteX46" fmla="*/ 2430118 w 9000438"/>
              <a:gd name="connsiteY46" fmla="*/ 3277019 h 3277019"/>
              <a:gd name="connsiteX47" fmla="*/ 2070100 w 9000438"/>
              <a:gd name="connsiteY47" fmla="*/ 3277019 h 3277019"/>
              <a:gd name="connsiteX48" fmla="*/ 1530074 w 9000438"/>
              <a:gd name="connsiteY48" fmla="*/ 3277019 h 3277019"/>
              <a:gd name="connsiteX49" fmla="*/ 1260061 w 9000438"/>
              <a:gd name="connsiteY49" fmla="*/ 3277019 h 3277019"/>
              <a:gd name="connsiteX50" fmla="*/ 990048 w 9000438"/>
              <a:gd name="connsiteY50" fmla="*/ 3277019 h 3277019"/>
              <a:gd name="connsiteX51" fmla="*/ 630030 w 9000438"/>
              <a:gd name="connsiteY51" fmla="*/ 3277019 h 3277019"/>
              <a:gd name="connsiteX52" fmla="*/ 0 w 9000438"/>
              <a:gd name="connsiteY52" fmla="*/ 3277019 h 3277019"/>
              <a:gd name="connsiteX53" fmla="*/ 0 w 9000438"/>
              <a:gd name="connsiteY53" fmla="*/ 2979107 h 3277019"/>
              <a:gd name="connsiteX54" fmla="*/ 0 w 9000438"/>
              <a:gd name="connsiteY54" fmla="*/ 2681197 h 3277019"/>
              <a:gd name="connsiteX55" fmla="*/ 0 w 9000438"/>
              <a:gd name="connsiteY55" fmla="*/ 2481597 h 3277019"/>
              <a:gd name="connsiteX56" fmla="*/ 0 w 9000438"/>
              <a:gd name="connsiteY56" fmla="*/ 2150915 h 3277019"/>
              <a:gd name="connsiteX57" fmla="*/ 0 w 9000438"/>
              <a:gd name="connsiteY57" fmla="*/ 1853005 h 3277019"/>
              <a:gd name="connsiteX58" fmla="*/ 0 w 9000438"/>
              <a:gd name="connsiteY58" fmla="*/ 1555094 h 3277019"/>
              <a:gd name="connsiteX59" fmla="*/ 0 w 9000438"/>
              <a:gd name="connsiteY59" fmla="*/ 1322723 h 3277019"/>
              <a:gd name="connsiteX60" fmla="*/ 0 w 9000438"/>
              <a:gd name="connsiteY60" fmla="*/ 1090353 h 3277019"/>
              <a:gd name="connsiteX61" fmla="*/ 0 w 9000438"/>
              <a:gd name="connsiteY61" fmla="*/ 825212 h 3277019"/>
              <a:gd name="connsiteX62" fmla="*/ 0 w 9000438"/>
              <a:gd name="connsiteY62" fmla="*/ 560072 h 3277019"/>
              <a:gd name="connsiteX63" fmla="*/ 0 w 9000438"/>
              <a:gd name="connsiteY63" fmla="*/ 294931 h 3277019"/>
              <a:gd name="connsiteX64" fmla="*/ 0 w 9000438"/>
              <a:gd name="connsiteY64" fmla="*/ 0 h 3277019"/>
              <a:gd name="connsiteX0" fmla="*/ 0 w 9000438"/>
              <a:gd name="connsiteY0" fmla="*/ 0 h 3277019"/>
              <a:gd name="connsiteX1" fmla="*/ 180008 w 9000438"/>
              <a:gd name="connsiteY1" fmla="*/ 0 h 3277019"/>
              <a:gd name="connsiteX2" fmla="*/ 360017 w 9000438"/>
              <a:gd name="connsiteY2" fmla="*/ 0 h 3277019"/>
              <a:gd name="connsiteX3" fmla="*/ 900043 w 9000438"/>
              <a:gd name="connsiteY3" fmla="*/ 0 h 3277019"/>
              <a:gd name="connsiteX4" fmla="*/ 1530074 w 9000438"/>
              <a:gd name="connsiteY4" fmla="*/ 0 h 3277019"/>
              <a:gd name="connsiteX5" fmla="*/ 1980096 w 9000438"/>
              <a:gd name="connsiteY5" fmla="*/ 0 h 3277019"/>
              <a:gd name="connsiteX6" fmla="*/ 2610127 w 9000438"/>
              <a:gd name="connsiteY6" fmla="*/ 0 h 3277019"/>
              <a:gd name="connsiteX7" fmla="*/ 3240157 w 9000438"/>
              <a:gd name="connsiteY7" fmla="*/ 0 h 3277019"/>
              <a:gd name="connsiteX8" fmla="*/ 3510170 w 9000438"/>
              <a:gd name="connsiteY8" fmla="*/ 0 h 3277019"/>
              <a:gd name="connsiteX9" fmla="*/ 4140201 w 9000438"/>
              <a:gd name="connsiteY9" fmla="*/ 0 h 3277019"/>
              <a:gd name="connsiteX10" fmla="*/ 4680227 w 9000438"/>
              <a:gd name="connsiteY10" fmla="*/ 0 h 3277019"/>
              <a:gd name="connsiteX11" fmla="*/ 5220254 w 9000438"/>
              <a:gd name="connsiteY11" fmla="*/ 0 h 3277019"/>
              <a:gd name="connsiteX12" fmla="*/ 5850284 w 9000438"/>
              <a:gd name="connsiteY12" fmla="*/ 0 h 3277019"/>
              <a:gd name="connsiteX13" fmla="*/ 6210302 w 9000438"/>
              <a:gd name="connsiteY13" fmla="*/ 0 h 3277019"/>
              <a:gd name="connsiteX14" fmla="*/ 6660324 w 9000438"/>
              <a:gd name="connsiteY14" fmla="*/ 0 h 3277019"/>
              <a:gd name="connsiteX15" fmla="*/ 7110346 w 9000438"/>
              <a:gd name="connsiteY15" fmla="*/ 0 h 3277019"/>
              <a:gd name="connsiteX16" fmla="*/ 7380359 w 9000438"/>
              <a:gd name="connsiteY16" fmla="*/ 0 h 3277019"/>
              <a:gd name="connsiteX17" fmla="*/ 8010389 w 9000438"/>
              <a:gd name="connsiteY17" fmla="*/ 0 h 3277019"/>
              <a:gd name="connsiteX18" fmla="*/ 8370407 w 9000438"/>
              <a:gd name="connsiteY18" fmla="*/ 0 h 3277019"/>
              <a:gd name="connsiteX19" fmla="*/ 9000438 w 9000438"/>
              <a:gd name="connsiteY19" fmla="*/ 0 h 3277019"/>
              <a:gd name="connsiteX20" fmla="*/ 9000438 w 9000438"/>
              <a:gd name="connsiteY20" fmla="*/ 363451 h 3277019"/>
              <a:gd name="connsiteX21" fmla="*/ 9000438 w 9000438"/>
              <a:gd name="connsiteY21" fmla="*/ 661362 h 3277019"/>
              <a:gd name="connsiteX22" fmla="*/ 9000438 w 9000438"/>
              <a:gd name="connsiteY22" fmla="*/ 893732 h 3277019"/>
              <a:gd name="connsiteX23" fmla="*/ 9000438 w 9000438"/>
              <a:gd name="connsiteY23" fmla="*/ 1126103 h 3277019"/>
              <a:gd name="connsiteX24" fmla="*/ 9000438 w 9000438"/>
              <a:gd name="connsiteY24" fmla="*/ 1456783 h 3277019"/>
              <a:gd name="connsiteX25" fmla="*/ 9000438 w 9000438"/>
              <a:gd name="connsiteY25" fmla="*/ 1656384 h 3277019"/>
              <a:gd name="connsiteX26" fmla="*/ 9000438 w 9000438"/>
              <a:gd name="connsiteY26" fmla="*/ 2019835 h 3277019"/>
              <a:gd name="connsiteX27" fmla="*/ 9000438 w 9000438"/>
              <a:gd name="connsiteY27" fmla="*/ 2317746 h 3277019"/>
              <a:gd name="connsiteX28" fmla="*/ 9000438 w 9000438"/>
              <a:gd name="connsiteY28" fmla="*/ 2550116 h 3277019"/>
              <a:gd name="connsiteX29" fmla="*/ 9000438 w 9000438"/>
              <a:gd name="connsiteY29" fmla="*/ 2749716 h 3277019"/>
              <a:gd name="connsiteX30" fmla="*/ 9000438 w 9000438"/>
              <a:gd name="connsiteY30" fmla="*/ 3277019 h 3277019"/>
              <a:gd name="connsiteX31" fmla="*/ 8820429 w 9000438"/>
              <a:gd name="connsiteY31" fmla="*/ 3277019 h 3277019"/>
              <a:gd name="connsiteX32" fmla="*/ 8550416 w 9000438"/>
              <a:gd name="connsiteY32" fmla="*/ 3277019 h 3277019"/>
              <a:gd name="connsiteX33" fmla="*/ 8190398 w 9000438"/>
              <a:gd name="connsiteY33" fmla="*/ 3277019 h 3277019"/>
              <a:gd name="connsiteX34" fmla="*/ 7560367 w 9000438"/>
              <a:gd name="connsiteY34" fmla="*/ 3277019 h 3277019"/>
              <a:gd name="connsiteX35" fmla="*/ 7110346 w 9000438"/>
              <a:gd name="connsiteY35" fmla="*/ 3277019 h 3277019"/>
              <a:gd name="connsiteX36" fmla="*/ 6750328 w 9000438"/>
              <a:gd name="connsiteY36" fmla="*/ 3277019 h 3277019"/>
              <a:gd name="connsiteX37" fmla="*/ 6480315 w 9000438"/>
              <a:gd name="connsiteY37" fmla="*/ 3277019 h 3277019"/>
              <a:gd name="connsiteX38" fmla="*/ 6120297 w 9000438"/>
              <a:gd name="connsiteY38" fmla="*/ 3277019 h 3277019"/>
              <a:gd name="connsiteX39" fmla="*/ 5760280 w 9000438"/>
              <a:gd name="connsiteY39" fmla="*/ 3277019 h 3277019"/>
              <a:gd name="connsiteX40" fmla="*/ 5220254 w 9000438"/>
              <a:gd name="connsiteY40" fmla="*/ 3277019 h 3277019"/>
              <a:gd name="connsiteX41" fmla="*/ 4860236 w 9000438"/>
              <a:gd name="connsiteY41" fmla="*/ 3277019 h 3277019"/>
              <a:gd name="connsiteX42" fmla="*/ 4320210 w 9000438"/>
              <a:gd name="connsiteY42" fmla="*/ 3277019 h 3277019"/>
              <a:gd name="connsiteX43" fmla="*/ 4140201 w 9000438"/>
              <a:gd name="connsiteY43" fmla="*/ 3277019 h 3277019"/>
              <a:gd name="connsiteX44" fmla="*/ 3510170 w 9000438"/>
              <a:gd name="connsiteY44" fmla="*/ 3277019 h 3277019"/>
              <a:gd name="connsiteX45" fmla="*/ 3240157 w 9000438"/>
              <a:gd name="connsiteY45" fmla="*/ 3277019 h 3277019"/>
              <a:gd name="connsiteX46" fmla="*/ 2790135 w 9000438"/>
              <a:gd name="connsiteY46" fmla="*/ 3277019 h 3277019"/>
              <a:gd name="connsiteX47" fmla="*/ 2430118 w 9000438"/>
              <a:gd name="connsiteY47" fmla="*/ 3277019 h 3277019"/>
              <a:gd name="connsiteX48" fmla="*/ 1980096 w 9000438"/>
              <a:gd name="connsiteY48" fmla="*/ 3277019 h 3277019"/>
              <a:gd name="connsiteX49" fmla="*/ 1350065 w 9000438"/>
              <a:gd name="connsiteY49" fmla="*/ 3277019 h 3277019"/>
              <a:gd name="connsiteX50" fmla="*/ 1080052 w 9000438"/>
              <a:gd name="connsiteY50" fmla="*/ 3277019 h 3277019"/>
              <a:gd name="connsiteX51" fmla="*/ 720035 w 9000438"/>
              <a:gd name="connsiteY51" fmla="*/ 3277019 h 3277019"/>
              <a:gd name="connsiteX52" fmla="*/ 540026 w 9000438"/>
              <a:gd name="connsiteY52" fmla="*/ 3277019 h 3277019"/>
              <a:gd name="connsiteX53" fmla="*/ 0 w 9000438"/>
              <a:gd name="connsiteY53" fmla="*/ 3277019 h 3277019"/>
              <a:gd name="connsiteX54" fmla="*/ 0 w 9000438"/>
              <a:gd name="connsiteY54" fmla="*/ 2946338 h 3277019"/>
              <a:gd name="connsiteX55" fmla="*/ 0 w 9000438"/>
              <a:gd name="connsiteY55" fmla="*/ 2713967 h 3277019"/>
              <a:gd name="connsiteX56" fmla="*/ 0 w 9000438"/>
              <a:gd name="connsiteY56" fmla="*/ 2514367 h 3277019"/>
              <a:gd name="connsiteX57" fmla="*/ 0 w 9000438"/>
              <a:gd name="connsiteY57" fmla="*/ 2281996 h 3277019"/>
              <a:gd name="connsiteX58" fmla="*/ 0 w 9000438"/>
              <a:gd name="connsiteY58" fmla="*/ 1951315 h 3277019"/>
              <a:gd name="connsiteX59" fmla="*/ 0 w 9000438"/>
              <a:gd name="connsiteY59" fmla="*/ 1751715 h 3277019"/>
              <a:gd name="connsiteX60" fmla="*/ 0 w 9000438"/>
              <a:gd name="connsiteY60" fmla="*/ 1421034 h 3277019"/>
              <a:gd name="connsiteX61" fmla="*/ 0 w 9000438"/>
              <a:gd name="connsiteY61" fmla="*/ 1221434 h 3277019"/>
              <a:gd name="connsiteX62" fmla="*/ 0 w 9000438"/>
              <a:gd name="connsiteY62" fmla="*/ 890753 h 3277019"/>
              <a:gd name="connsiteX63" fmla="*/ 0 w 9000438"/>
              <a:gd name="connsiteY63" fmla="*/ 625612 h 3277019"/>
              <a:gd name="connsiteX64" fmla="*/ 0 w 9000438"/>
              <a:gd name="connsiteY64" fmla="*/ 327702 h 3277019"/>
              <a:gd name="connsiteX65" fmla="*/ 0 w 9000438"/>
              <a:gd name="connsiteY65" fmla="*/ 0 h 32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000438" h="3277019" fill="none" extrusionOk="0">
                <a:moveTo>
                  <a:pt x="0" y="0"/>
                </a:moveTo>
                <a:cubicBezTo>
                  <a:pt x="81095" y="13323"/>
                  <a:pt x="122185" y="-7230"/>
                  <a:pt x="180008" y="0"/>
                </a:cubicBezTo>
                <a:cubicBezTo>
                  <a:pt x="240419" y="8804"/>
                  <a:pt x="318583" y="24174"/>
                  <a:pt x="360017" y="0"/>
                </a:cubicBezTo>
                <a:cubicBezTo>
                  <a:pt x="377742" y="-23017"/>
                  <a:pt x="709049" y="15854"/>
                  <a:pt x="900043" y="0"/>
                </a:cubicBezTo>
                <a:cubicBezTo>
                  <a:pt x="1153800" y="-32828"/>
                  <a:pt x="1271187" y="-6289"/>
                  <a:pt x="1530074" y="0"/>
                </a:cubicBezTo>
                <a:cubicBezTo>
                  <a:pt x="1741897" y="-6767"/>
                  <a:pt x="1803961" y="49621"/>
                  <a:pt x="1980096" y="0"/>
                </a:cubicBezTo>
                <a:cubicBezTo>
                  <a:pt x="2149084" y="-79191"/>
                  <a:pt x="2499722" y="56477"/>
                  <a:pt x="2610127" y="0"/>
                </a:cubicBezTo>
                <a:cubicBezTo>
                  <a:pt x="2719139" y="-38617"/>
                  <a:pt x="2975177" y="65887"/>
                  <a:pt x="3240157" y="0"/>
                </a:cubicBezTo>
                <a:cubicBezTo>
                  <a:pt x="3480851" y="-12526"/>
                  <a:pt x="3442960" y="12774"/>
                  <a:pt x="3510170" y="0"/>
                </a:cubicBezTo>
                <a:cubicBezTo>
                  <a:pt x="3627437" y="4718"/>
                  <a:pt x="4046035" y="71303"/>
                  <a:pt x="4140201" y="0"/>
                </a:cubicBezTo>
                <a:cubicBezTo>
                  <a:pt x="4267961" y="-35093"/>
                  <a:pt x="4560475" y="56168"/>
                  <a:pt x="4680227" y="0"/>
                </a:cubicBezTo>
                <a:cubicBezTo>
                  <a:pt x="4834734" y="-142796"/>
                  <a:pt x="4991687" y="10048"/>
                  <a:pt x="5220254" y="0"/>
                </a:cubicBezTo>
                <a:cubicBezTo>
                  <a:pt x="5381538" y="-46105"/>
                  <a:pt x="5638718" y="-14237"/>
                  <a:pt x="5850284" y="0"/>
                </a:cubicBezTo>
                <a:cubicBezTo>
                  <a:pt x="6134089" y="-8880"/>
                  <a:pt x="6088144" y="16367"/>
                  <a:pt x="6210302" y="0"/>
                </a:cubicBezTo>
                <a:cubicBezTo>
                  <a:pt x="6324918" y="12550"/>
                  <a:pt x="6501971" y="53855"/>
                  <a:pt x="6660324" y="0"/>
                </a:cubicBezTo>
                <a:cubicBezTo>
                  <a:pt x="6836690" y="-32471"/>
                  <a:pt x="6901035" y="5148"/>
                  <a:pt x="7110346" y="0"/>
                </a:cubicBezTo>
                <a:cubicBezTo>
                  <a:pt x="7286190" y="-30317"/>
                  <a:pt x="7258969" y="27597"/>
                  <a:pt x="7380359" y="0"/>
                </a:cubicBezTo>
                <a:cubicBezTo>
                  <a:pt x="7544319" y="14220"/>
                  <a:pt x="7759888" y="29050"/>
                  <a:pt x="8010389" y="0"/>
                </a:cubicBezTo>
                <a:cubicBezTo>
                  <a:pt x="8247075" y="-18315"/>
                  <a:pt x="8258570" y="24555"/>
                  <a:pt x="8370407" y="0"/>
                </a:cubicBezTo>
                <a:cubicBezTo>
                  <a:pt x="8499638" y="-25528"/>
                  <a:pt x="8901382" y="14597"/>
                  <a:pt x="9000438" y="0"/>
                </a:cubicBezTo>
                <a:cubicBezTo>
                  <a:pt x="9060991" y="89642"/>
                  <a:pt x="8953990" y="249471"/>
                  <a:pt x="9000438" y="363451"/>
                </a:cubicBezTo>
                <a:cubicBezTo>
                  <a:pt x="9034973" y="468576"/>
                  <a:pt x="8997550" y="548254"/>
                  <a:pt x="9000438" y="661362"/>
                </a:cubicBezTo>
                <a:cubicBezTo>
                  <a:pt x="9038910" y="752604"/>
                  <a:pt x="8953870" y="781276"/>
                  <a:pt x="9000438" y="893732"/>
                </a:cubicBezTo>
                <a:cubicBezTo>
                  <a:pt x="9063582" y="971691"/>
                  <a:pt x="8967532" y="1043675"/>
                  <a:pt x="9000438" y="1126103"/>
                </a:cubicBezTo>
                <a:cubicBezTo>
                  <a:pt x="9037459" y="1228960"/>
                  <a:pt x="8938839" y="1316864"/>
                  <a:pt x="9000438" y="1456783"/>
                </a:cubicBezTo>
                <a:cubicBezTo>
                  <a:pt x="9048126" y="1618591"/>
                  <a:pt x="9006708" y="1595314"/>
                  <a:pt x="9000438" y="1656384"/>
                </a:cubicBezTo>
                <a:cubicBezTo>
                  <a:pt x="8987257" y="1670079"/>
                  <a:pt x="8950266" y="1912027"/>
                  <a:pt x="9000438" y="2019835"/>
                </a:cubicBezTo>
                <a:cubicBezTo>
                  <a:pt x="9010826" y="2199828"/>
                  <a:pt x="8979577" y="2206304"/>
                  <a:pt x="9000438" y="2317746"/>
                </a:cubicBezTo>
                <a:cubicBezTo>
                  <a:pt x="8999616" y="2427818"/>
                  <a:pt x="8985033" y="2488310"/>
                  <a:pt x="9000438" y="2550116"/>
                </a:cubicBezTo>
                <a:cubicBezTo>
                  <a:pt x="9031107" y="2617828"/>
                  <a:pt x="8991419" y="2698444"/>
                  <a:pt x="9000438" y="2749716"/>
                </a:cubicBezTo>
                <a:cubicBezTo>
                  <a:pt x="9048684" y="2814571"/>
                  <a:pt x="8979332" y="3082532"/>
                  <a:pt x="9000438" y="3277019"/>
                </a:cubicBezTo>
                <a:cubicBezTo>
                  <a:pt x="8974257" y="3276821"/>
                  <a:pt x="8874237" y="3264872"/>
                  <a:pt x="8820429" y="3277019"/>
                </a:cubicBezTo>
                <a:cubicBezTo>
                  <a:pt x="8740068" y="3267068"/>
                  <a:pt x="8688247" y="3295723"/>
                  <a:pt x="8550416" y="3277019"/>
                </a:cubicBezTo>
                <a:cubicBezTo>
                  <a:pt x="8396511" y="3282421"/>
                  <a:pt x="8285009" y="3283380"/>
                  <a:pt x="8190398" y="3277019"/>
                </a:cubicBezTo>
                <a:cubicBezTo>
                  <a:pt x="8137134" y="3392685"/>
                  <a:pt x="7710510" y="3239602"/>
                  <a:pt x="7560367" y="3277019"/>
                </a:cubicBezTo>
                <a:cubicBezTo>
                  <a:pt x="7392451" y="3342319"/>
                  <a:pt x="7246774" y="3240574"/>
                  <a:pt x="7110346" y="3277019"/>
                </a:cubicBezTo>
                <a:cubicBezTo>
                  <a:pt x="6951804" y="3279493"/>
                  <a:pt x="6933346" y="3259630"/>
                  <a:pt x="6750328" y="3277019"/>
                </a:cubicBezTo>
                <a:cubicBezTo>
                  <a:pt x="6580413" y="3290506"/>
                  <a:pt x="6584879" y="3264202"/>
                  <a:pt x="6480315" y="3277019"/>
                </a:cubicBezTo>
                <a:cubicBezTo>
                  <a:pt x="6381769" y="3307009"/>
                  <a:pt x="6293947" y="3262033"/>
                  <a:pt x="6120297" y="3277019"/>
                </a:cubicBezTo>
                <a:cubicBezTo>
                  <a:pt x="5980151" y="3255577"/>
                  <a:pt x="5864581" y="3211567"/>
                  <a:pt x="5760280" y="3277019"/>
                </a:cubicBezTo>
                <a:cubicBezTo>
                  <a:pt x="5571885" y="3246068"/>
                  <a:pt x="5472345" y="3231551"/>
                  <a:pt x="5220254" y="3277019"/>
                </a:cubicBezTo>
                <a:cubicBezTo>
                  <a:pt x="5006984" y="3283087"/>
                  <a:pt x="4969247" y="3263141"/>
                  <a:pt x="4860236" y="3277019"/>
                </a:cubicBezTo>
                <a:cubicBezTo>
                  <a:pt x="4716904" y="3316375"/>
                  <a:pt x="4408939" y="3250210"/>
                  <a:pt x="4320210" y="3277019"/>
                </a:cubicBezTo>
                <a:cubicBezTo>
                  <a:pt x="4199708" y="3307369"/>
                  <a:pt x="4186844" y="3274671"/>
                  <a:pt x="4140201" y="3277019"/>
                </a:cubicBezTo>
                <a:cubicBezTo>
                  <a:pt x="4200296" y="3333137"/>
                  <a:pt x="3713153" y="3355833"/>
                  <a:pt x="3510170" y="3277019"/>
                </a:cubicBezTo>
                <a:cubicBezTo>
                  <a:pt x="3265652" y="3272052"/>
                  <a:pt x="3362125" y="3315042"/>
                  <a:pt x="3240157" y="3277019"/>
                </a:cubicBezTo>
                <a:cubicBezTo>
                  <a:pt x="3154882" y="3290453"/>
                  <a:pt x="2931934" y="3227975"/>
                  <a:pt x="2790135" y="3277019"/>
                </a:cubicBezTo>
                <a:cubicBezTo>
                  <a:pt x="2624487" y="3298073"/>
                  <a:pt x="2582575" y="3263599"/>
                  <a:pt x="2430118" y="3277019"/>
                </a:cubicBezTo>
                <a:cubicBezTo>
                  <a:pt x="2266516" y="3310753"/>
                  <a:pt x="2077587" y="3219809"/>
                  <a:pt x="1980096" y="3277019"/>
                </a:cubicBezTo>
                <a:cubicBezTo>
                  <a:pt x="1869407" y="3315410"/>
                  <a:pt x="1471881" y="3201295"/>
                  <a:pt x="1350065" y="3277019"/>
                </a:cubicBezTo>
                <a:cubicBezTo>
                  <a:pt x="1213598" y="3300118"/>
                  <a:pt x="1150410" y="3269150"/>
                  <a:pt x="1080052" y="3277019"/>
                </a:cubicBezTo>
                <a:cubicBezTo>
                  <a:pt x="990019" y="3302518"/>
                  <a:pt x="824681" y="3241592"/>
                  <a:pt x="720035" y="3277019"/>
                </a:cubicBezTo>
                <a:cubicBezTo>
                  <a:pt x="585558" y="3276989"/>
                  <a:pt x="578097" y="3269911"/>
                  <a:pt x="540026" y="3277019"/>
                </a:cubicBezTo>
                <a:cubicBezTo>
                  <a:pt x="515279" y="3205597"/>
                  <a:pt x="223676" y="3219477"/>
                  <a:pt x="0" y="3277019"/>
                </a:cubicBezTo>
                <a:cubicBezTo>
                  <a:pt x="-2723" y="3165470"/>
                  <a:pt x="28627" y="3131967"/>
                  <a:pt x="0" y="2946338"/>
                </a:cubicBezTo>
                <a:cubicBezTo>
                  <a:pt x="-27485" y="2817934"/>
                  <a:pt x="28492" y="2784437"/>
                  <a:pt x="0" y="2713967"/>
                </a:cubicBezTo>
                <a:cubicBezTo>
                  <a:pt x="-15017" y="2635919"/>
                  <a:pt x="62009" y="2576152"/>
                  <a:pt x="0" y="2514367"/>
                </a:cubicBezTo>
                <a:cubicBezTo>
                  <a:pt x="-51382" y="2461216"/>
                  <a:pt x="24597" y="2347211"/>
                  <a:pt x="0" y="2281996"/>
                </a:cubicBezTo>
                <a:cubicBezTo>
                  <a:pt x="-11786" y="2236156"/>
                  <a:pt x="30245" y="2047383"/>
                  <a:pt x="0" y="1951315"/>
                </a:cubicBezTo>
                <a:cubicBezTo>
                  <a:pt x="17013" y="1869171"/>
                  <a:pt x="3318" y="1799093"/>
                  <a:pt x="0" y="1751715"/>
                </a:cubicBezTo>
                <a:cubicBezTo>
                  <a:pt x="14001" y="1700385"/>
                  <a:pt x="72399" y="1532156"/>
                  <a:pt x="0" y="1421034"/>
                </a:cubicBezTo>
                <a:cubicBezTo>
                  <a:pt x="-22295" y="1285750"/>
                  <a:pt x="5386" y="1318540"/>
                  <a:pt x="0" y="1221434"/>
                </a:cubicBezTo>
                <a:cubicBezTo>
                  <a:pt x="38555" y="1148603"/>
                  <a:pt x="31347" y="1053891"/>
                  <a:pt x="0" y="890753"/>
                </a:cubicBezTo>
                <a:cubicBezTo>
                  <a:pt x="-18116" y="760572"/>
                  <a:pt x="25801" y="713703"/>
                  <a:pt x="0" y="625612"/>
                </a:cubicBezTo>
                <a:cubicBezTo>
                  <a:pt x="-18547" y="511983"/>
                  <a:pt x="33043" y="430896"/>
                  <a:pt x="0" y="327702"/>
                </a:cubicBezTo>
                <a:cubicBezTo>
                  <a:pt x="-44769" y="214771"/>
                  <a:pt x="28936" y="109975"/>
                  <a:pt x="0" y="0"/>
                </a:cubicBezTo>
                <a:close/>
              </a:path>
              <a:path w="9000438" h="3277019" stroke="0" extrusionOk="0">
                <a:moveTo>
                  <a:pt x="0" y="0"/>
                </a:moveTo>
                <a:cubicBezTo>
                  <a:pt x="158555" y="-37050"/>
                  <a:pt x="442145" y="76402"/>
                  <a:pt x="630030" y="0"/>
                </a:cubicBezTo>
                <a:cubicBezTo>
                  <a:pt x="884878" y="-7078"/>
                  <a:pt x="713012" y="29068"/>
                  <a:pt x="810039" y="0"/>
                </a:cubicBezTo>
                <a:cubicBezTo>
                  <a:pt x="924898" y="34814"/>
                  <a:pt x="1231361" y="-15663"/>
                  <a:pt x="1350065" y="0"/>
                </a:cubicBezTo>
                <a:cubicBezTo>
                  <a:pt x="1445363" y="-24754"/>
                  <a:pt x="1653856" y="19770"/>
                  <a:pt x="1710083" y="0"/>
                </a:cubicBezTo>
                <a:cubicBezTo>
                  <a:pt x="1739603" y="2479"/>
                  <a:pt x="1934208" y="11475"/>
                  <a:pt x="2070100" y="0"/>
                </a:cubicBezTo>
                <a:cubicBezTo>
                  <a:pt x="2167120" y="-69574"/>
                  <a:pt x="2275128" y="48915"/>
                  <a:pt x="2520122" y="0"/>
                </a:cubicBezTo>
                <a:cubicBezTo>
                  <a:pt x="2669541" y="-42979"/>
                  <a:pt x="2632335" y="10333"/>
                  <a:pt x="2700131" y="0"/>
                </a:cubicBezTo>
                <a:cubicBezTo>
                  <a:pt x="2796715" y="56494"/>
                  <a:pt x="2983169" y="40180"/>
                  <a:pt x="3150153" y="0"/>
                </a:cubicBezTo>
                <a:cubicBezTo>
                  <a:pt x="3294499" y="-65196"/>
                  <a:pt x="3417619" y="2841"/>
                  <a:pt x="3510170" y="0"/>
                </a:cubicBezTo>
                <a:cubicBezTo>
                  <a:pt x="3570387" y="20313"/>
                  <a:pt x="3653200" y="-4170"/>
                  <a:pt x="3780183" y="0"/>
                </a:cubicBezTo>
                <a:cubicBezTo>
                  <a:pt x="3844828" y="12860"/>
                  <a:pt x="4155544" y="61838"/>
                  <a:pt x="4320210" y="0"/>
                </a:cubicBezTo>
                <a:cubicBezTo>
                  <a:pt x="4505744" y="-61808"/>
                  <a:pt x="4394741" y="-10632"/>
                  <a:pt x="4500219" y="0"/>
                </a:cubicBezTo>
                <a:cubicBezTo>
                  <a:pt x="4578525" y="-33240"/>
                  <a:pt x="4870870" y="29536"/>
                  <a:pt x="4950240" y="0"/>
                </a:cubicBezTo>
                <a:cubicBezTo>
                  <a:pt x="5032059" y="-32400"/>
                  <a:pt x="5103136" y="4437"/>
                  <a:pt x="5130249" y="0"/>
                </a:cubicBezTo>
                <a:cubicBezTo>
                  <a:pt x="5143905" y="51062"/>
                  <a:pt x="5527814" y="104212"/>
                  <a:pt x="5670275" y="0"/>
                </a:cubicBezTo>
                <a:cubicBezTo>
                  <a:pt x="5746118" y="-33058"/>
                  <a:pt x="5965692" y="65971"/>
                  <a:pt x="6300306" y="0"/>
                </a:cubicBezTo>
                <a:cubicBezTo>
                  <a:pt x="6600775" y="-3209"/>
                  <a:pt x="6497170" y="62287"/>
                  <a:pt x="6570319" y="0"/>
                </a:cubicBezTo>
                <a:cubicBezTo>
                  <a:pt x="6608445" y="-72822"/>
                  <a:pt x="6891893" y="-6869"/>
                  <a:pt x="7020341" y="0"/>
                </a:cubicBezTo>
                <a:cubicBezTo>
                  <a:pt x="7225448" y="-1579"/>
                  <a:pt x="7347991" y="70147"/>
                  <a:pt x="7560367" y="0"/>
                </a:cubicBezTo>
                <a:cubicBezTo>
                  <a:pt x="7748990" y="-29270"/>
                  <a:pt x="7889009" y="6473"/>
                  <a:pt x="8100394" y="0"/>
                </a:cubicBezTo>
                <a:cubicBezTo>
                  <a:pt x="8342114" y="50318"/>
                  <a:pt x="8780605" y="45310"/>
                  <a:pt x="9000438" y="0"/>
                </a:cubicBezTo>
                <a:cubicBezTo>
                  <a:pt x="9087521" y="103504"/>
                  <a:pt x="8974018" y="257298"/>
                  <a:pt x="9000438" y="363451"/>
                </a:cubicBezTo>
                <a:cubicBezTo>
                  <a:pt x="9021616" y="570786"/>
                  <a:pt x="8968681" y="601316"/>
                  <a:pt x="9000438" y="694132"/>
                </a:cubicBezTo>
                <a:cubicBezTo>
                  <a:pt x="8989310" y="743298"/>
                  <a:pt x="8922320" y="938212"/>
                  <a:pt x="9000438" y="1024813"/>
                </a:cubicBezTo>
                <a:cubicBezTo>
                  <a:pt x="9055136" y="1117553"/>
                  <a:pt x="8965118" y="1271933"/>
                  <a:pt x="9000438" y="1388264"/>
                </a:cubicBezTo>
                <a:cubicBezTo>
                  <a:pt x="9059553" y="1529145"/>
                  <a:pt x="8964509" y="1551794"/>
                  <a:pt x="9000438" y="1653405"/>
                </a:cubicBezTo>
                <a:cubicBezTo>
                  <a:pt x="9023742" y="1767738"/>
                  <a:pt x="8980828" y="1941828"/>
                  <a:pt x="9000438" y="2016856"/>
                </a:cubicBezTo>
                <a:cubicBezTo>
                  <a:pt x="9062048" y="2119847"/>
                  <a:pt x="8981461" y="2157052"/>
                  <a:pt x="9000438" y="2281996"/>
                </a:cubicBezTo>
                <a:cubicBezTo>
                  <a:pt x="9029920" y="2395864"/>
                  <a:pt x="8984446" y="2473989"/>
                  <a:pt x="9000438" y="2612678"/>
                </a:cubicBezTo>
                <a:cubicBezTo>
                  <a:pt x="9029278" y="2715801"/>
                  <a:pt x="8977441" y="2815301"/>
                  <a:pt x="9000438" y="2910588"/>
                </a:cubicBezTo>
                <a:cubicBezTo>
                  <a:pt x="9036847" y="3011320"/>
                  <a:pt x="8927766" y="3113287"/>
                  <a:pt x="9000438" y="3277019"/>
                </a:cubicBezTo>
                <a:cubicBezTo>
                  <a:pt x="8972284" y="3277766"/>
                  <a:pt x="8864502" y="3263543"/>
                  <a:pt x="8820429" y="3277019"/>
                </a:cubicBezTo>
                <a:cubicBezTo>
                  <a:pt x="8806428" y="3272660"/>
                  <a:pt x="8586970" y="3276986"/>
                  <a:pt x="8460411" y="3277019"/>
                </a:cubicBezTo>
                <a:cubicBezTo>
                  <a:pt x="8288954" y="3292296"/>
                  <a:pt x="8271257" y="3262157"/>
                  <a:pt x="8100394" y="3277019"/>
                </a:cubicBezTo>
                <a:cubicBezTo>
                  <a:pt x="7922449" y="3270138"/>
                  <a:pt x="7850649" y="3261740"/>
                  <a:pt x="7650372" y="3277019"/>
                </a:cubicBezTo>
                <a:cubicBezTo>
                  <a:pt x="7462592" y="3296412"/>
                  <a:pt x="7486293" y="3256471"/>
                  <a:pt x="7380359" y="3277019"/>
                </a:cubicBezTo>
                <a:cubicBezTo>
                  <a:pt x="7309946" y="3372755"/>
                  <a:pt x="6995014" y="3240641"/>
                  <a:pt x="6750328" y="3277019"/>
                </a:cubicBezTo>
                <a:cubicBezTo>
                  <a:pt x="6491406" y="3309260"/>
                  <a:pt x="6508612" y="3232944"/>
                  <a:pt x="6300306" y="3277019"/>
                </a:cubicBezTo>
                <a:cubicBezTo>
                  <a:pt x="6134143" y="3333358"/>
                  <a:pt x="6126136" y="3261553"/>
                  <a:pt x="5940289" y="3277019"/>
                </a:cubicBezTo>
                <a:cubicBezTo>
                  <a:pt x="5803045" y="3284237"/>
                  <a:pt x="5866474" y="3269006"/>
                  <a:pt x="5760280" y="3277019"/>
                </a:cubicBezTo>
                <a:cubicBezTo>
                  <a:pt x="5762100" y="3240595"/>
                  <a:pt x="5391257" y="3243396"/>
                  <a:pt x="5220254" y="3277019"/>
                </a:cubicBezTo>
                <a:cubicBezTo>
                  <a:pt x="5008566" y="3295406"/>
                  <a:pt x="4952198" y="3260049"/>
                  <a:pt x="4680227" y="3277019"/>
                </a:cubicBezTo>
                <a:cubicBezTo>
                  <a:pt x="4474865" y="3289442"/>
                  <a:pt x="4209596" y="3216544"/>
                  <a:pt x="4050197" y="3277019"/>
                </a:cubicBezTo>
                <a:cubicBezTo>
                  <a:pt x="3868123" y="3266643"/>
                  <a:pt x="3544055" y="3248462"/>
                  <a:pt x="3420166" y="3277019"/>
                </a:cubicBezTo>
                <a:cubicBezTo>
                  <a:pt x="3299544" y="3314843"/>
                  <a:pt x="3149750" y="3247877"/>
                  <a:pt x="2970144" y="3277019"/>
                </a:cubicBezTo>
                <a:cubicBezTo>
                  <a:pt x="2907919" y="3299196"/>
                  <a:pt x="2561703" y="3310186"/>
                  <a:pt x="2430118" y="3277019"/>
                </a:cubicBezTo>
                <a:cubicBezTo>
                  <a:pt x="2220932" y="3346059"/>
                  <a:pt x="2196176" y="3276762"/>
                  <a:pt x="2070100" y="3277019"/>
                </a:cubicBezTo>
                <a:cubicBezTo>
                  <a:pt x="1900479" y="3318297"/>
                  <a:pt x="1709416" y="3226015"/>
                  <a:pt x="1530074" y="3277019"/>
                </a:cubicBezTo>
                <a:cubicBezTo>
                  <a:pt x="1264175" y="3339297"/>
                  <a:pt x="1364435" y="3250574"/>
                  <a:pt x="1260061" y="3277019"/>
                </a:cubicBezTo>
                <a:cubicBezTo>
                  <a:pt x="1157445" y="3292703"/>
                  <a:pt x="1106969" y="3283220"/>
                  <a:pt x="990048" y="3277019"/>
                </a:cubicBezTo>
                <a:cubicBezTo>
                  <a:pt x="868017" y="3330523"/>
                  <a:pt x="714022" y="3277990"/>
                  <a:pt x="630030" y="3277019"/>
                </a:cubicBezTo>
                <a:cubicBezTo>
                  <a:pt x="520855" y="3289742"/>
                  <a:pt x="146198" y="3159138"/>
                  <a:pt x="0" y="3277019"/>
                </a:cubicBezTo>
                <a:cubicBezTo>
                  <a:pt x="-38675" y="3181937"/>
                  <a:pt x="50889" y="3050348"/>
                  <a:pt x="0" y="2979107"/>
                </a:cubicBezTo>
                <a:cubicBezTo>
                  <a:pt x="-3653" y="2865625"/>
                  <a:pt x="19250" y="2829348"/>
                  <a:pt x="0" y="2681197"/>
                </a:cubicBezTo>
                <a:cubicBezTo>
                  <a:pt x="-4445" y="2555362"/>
                  <a:pt x="21830" y="2551440"/>
                  <a:pt x="0" y="2481597"/>
                </a:cubicBezTo>
                <a:cubicBezTo>
                  <a:pt x="38190" y="2406757"/>
                  <a:pt x="44808" y="2231474"/>
                  <a:pt x="0" y="2150915"/>
                </a:cubicBezTo>
                <a:cubicBezTo>
                  <a:pt x="-32593" y="2017053"/>
                  <a:pt x="70012" y="1998711"/>
                  <a:pt x="0" y="1853005"/>
                </a:cubicBezTo>
                <a:cubicBezTo>
                  <a:pt x="-37836" y="1704737"/>
                  <a:pt x="43440" y="1721105"/>
                  <a:pt x="0" y="1555094"/>
                </a:cubicBezTo>
                <a:cubicBezTo>
                  <a:pt x="-42414" y="1399985"/>
                  <a:pt x="37295" y="1417686"/>
                  <a:pt x="0" y="1322723"/>
                </a:cubicBezTo>
                <a:cubicBezTo>
                  <a:pt x="-14067" y="1238910"/>
                  <a:pt x="39610" y="1156005"/>
                  <a:pt x="0" y="1090353"/>
                </a:cubicBezTo>
                <a:cubicBezTo>
                  <a:pt x="-33751" y="1057102"/>
                  <a:pt x="1881" y="910852"/>
                  <a:pt x="0" y="825212"/>
                </a:cubicBezTo>
                <a:cubicBezTo>
                  <a:pt x="-34648" y="767470"/>
                  <a:pt x="30136" y="637332"/>
                  <a:pt x="0" y="560072"/>
                </a:cubicBezTo>
                <a:cubicBezTo>
                  <a:pt x="-6786" y="478651"/>
                  <a:pt x="10956" y="359164"/>
                  <a:pt x="0" y="294931"/>
                </a:cubicBezTo>
                <a:cubicBezTo>
                  <a:pt x="18242" y="262867"/>
                  <a:pt x="57964" y="112817"/>
                  <a:pt x="0" y="0"/>
                </a:cubicBezTo>
                <a:close/>
              </a:path>
              <a:path w="9000438" h="3277019" fill="none" stroke="0" extrusionOk="0">
                <a:moveTo>
                  <a:pt x="0" y="0"/>
                </a:moveTo>
                <a:cubicBezTo>
                  <a:pt x="69861" y="6693"/>
                  <a:pt x="143759" y="12886"/>
                  <a:pt x="180008" y="0"/>
                </a:cubicBezTo>
                <a:cubicBezTo>
                  <a:pt x="222561" y="83"/>
                  <a:pt x="312325" y="24176"/>
                  <a:pt x="360017" y="0"/>
                </a:cubicBezTo>
                <a:cubicBezTo>
                  <a:pt x="463952" y="13197"/>
                  <a:pt x="714672" y="-16692"/>
                  <a:pt x="900043" y="0"/>
                </a:cubicBezTo>
                <a:cubicBezTo>
                  <a:pt x="1066527" y="49455"/>
                  <a:pt x="1284049" y="60163"/>
                  <a:pt x="1530074" y="0"/>
                </a:cubicBezTo>
                <a:cubicBezTo>
                  <a:pt x="1738720" y="-7463"/>
                  <a:pt x="1812378" y="27501"/>
                  <a:pt x="1980096" y="0"/>
                </a:cubicBezTo>
                <a:cubicBezTo>
                  <a:pt x="2086821" y="-10280"/>
                  <a:pt x="2462404" y="19746"/>
                  <a:pt x="2610127" y="0"/>
                </a:cubicBezTo>
                <a:cubicBezTo>
                  <a:pt x="2827265" y="4199"/>
                  <a:pt x="2970709" y="-10752"/>
                  <a:pt x="3240157" y="0"/>
                </a:cubicBezTo>
                <a:cubicBezTo>
                  <a:pt x="3450764" y="-22265"/>
                  <a:pt x="3438554" y="10052"/>
                  <a:pt x="3510170" y="0"/>
                </a:cubicBezTo>
                <a:cubicBezTo>
                  <a:pt x="3525348" y="-35602"/>
                  <a:pt x="4022393" y="30696"/>
                  <a:pt x="4140201" y="0"/>
                </a:cubicBezTo>
                <a:cubicBezTo>
                  <a:pt x="4277544" y="-59838"/>
                  <a:pt x="4567215" y="34853"/>
                  <a:pt x="4680227" y="0"/>
                </a:cubicBezTo>
                <a:cubicBezTo>
                  <a:pt x="4833050" y="-33127"/>
                  <a:pt x="5009921" y="74719"/>
                  <a:pt x="5220254" y="0"/>
                </a:cubicBezTo>
                <a:cubicBezTo>
                  <a:pt x="5410930" y="-4474"/>
                  <a:pt x="5574282" y="8416"/>
                  <a:pt x="5850284" y="0"/>
                </a:cubicBezTo>
                <a:cubicBezTo>
                  <a:pt x="6120120" y="-11272"/>
                  <a:pt x="6113320" y="32043"/>
                  <a:pt x="6210302" y="0"/>
                </a:cubicBezTo>
                <a:cubicBezTo>
                  <a:pt x="6338732" y="-25755"/>
                  <a:pt x="6500712" y="71027"/>
                  <a:pt x="6660324" y="0"/>
                </a:cubicBezTo>
                <a:cubicBezTo>
                  <a:pt x="6840947" y="-17879"/>
                  <a:pt x="6914046" y="58506"/>
                  <a:pt x="7110346" y="0"/>
                </a:cubicBezTo>
                <a:cubicBezTo>
                  <a:pt x="7298011" y="-26078"/>
                  <a:pt x="7253664" y="39552"/>
                  <a:pt x="7380359" y="0"/>
                </a:cubicBezTo>
                <a:cubicBezTo>
                  <a:pt x="7461140" y="-10397"/>
                  <a:pt x="7824658" y="49763"/>
                  <a:pt x="8010389" y="0"/>
                </a:cubicBezTo>
                <a:cubicBezTo>
                  <a:pt x="8247082" y="-28964"/>
                  <a:pt x="8271623" y="27694"/>
                  <a:pt x="8370407" y="0"/>
                </a:cubicBezTo>
                <a:cubicBezTo>
                  <a:pt x="8478985" y="1759"/>
                  <a:pt x="8919536" y="53774"/>
                  <a:pt x="9000438" y="0"/>
                </a:cubicBezTo>
                <a:cubicBezTo>
                  <a:pt x="8981797" y="42241"/>
                  <a:pt x="8957156" y="226956"/>
                  <a:pt x="9000438" y="363451"/>
                </a:cubicBezTo>
                <a:cubicBezTo>
                  <a:pt x="9045801" y="514491"/>
                  <a:pt x="8989990" y="553060"/>
                  <a:pt x="9000438" y="661362"/>
                </a:cubicBezTo>
                <a:cubicBezTo>
                  <a:pt x="9003025" y="758866"/>
                  <a:pt x="8960355" y="800128"/>
                  <a:pt x="9000438" y="893732"/>
                </a:cubicBezTo>
                <a:cubicBezTo>
                  <a:pt x="9033986" y="996611"/>
                  <a:pt x="8984334" y="1039726"/>
                  <a:pt x="9000438" y="1126103"/>
                </a:cubicBezTo>
                <a:cubicBezTo>
                  <a:pt x="9020173" y="1181402"/>
                  <a:pt x="8979825" y="1310470"/>
                  <a:pt x="9000438" y="1456783"/>
                </a:cubicBezTo>
                <a:cubicBezTo>
                  <a:pt x="9040217" y="1623276"/>
                  <a:pt x="8981190" y="1598587"/>
                  <a:pt x="9000438" y="1656384"/>
                </a:cubicBezTo>
                <a:cubicBezTo>
                  <a:pt x="9000730" y="1649379"/>
                  <a:pt x="8964049" y="1857649"/>
                  <a:pt x="9000438" y="2019835"/>
                </a:cubicBezTo>
                <a:cubicBezTo>
                  <a:pt x="9034103" y="2202813"/>
                  <a:pt x="8987606" y="2196846"/>
                  <a:pt x="9000438" y="2317746"/>
                </a:cubicBezTo>
                <a:cubicBezTo>
                  <a:pt x="9002815" y="2433186"/>
                  <a:pt x="8970177" y="2463973"/>
                  <a:pt x="9000438" y="2550116"/>
                </a:cubicBezTo>
                <a:cubicBezTo>
                  <a:pt x="9012060" y="2639667"/>
                  <a:pt x="8966535" y="2698590"/>
                  <a:pt x="9000438" y="2749716"/>
                </a:cubicBezTo>
                <a:cubicBezTo>
                  <a:pt x="8995346" y="2862996"/>
                  <a:pt x="8891263" y="3105097"/>
                  <a:pt x="9000438" y="3277019"/>
                </a:cubicBezTo>
                <a:cubicBezTo>
                  <a:pt x="8960212" y="3315798"/>
                  <a:pt x="8886828" y="3264299"/>
                  <a:pt x="8820429" y="3277019"/>
                </a:cubicBezTo>
                <a:cubicBezTo>
                  <a:pt x="8760583" y="3277309"/>
                  <a:pt x="8675531" y="3253843"/>
                  <a:pt x="8550416" y="3277019"/>
                </a:cubicBezTo>
                <a:cubicBezTo>
                  <a:pt x="8438826" y="3290077"/>
                  <a:pt x="8262885" y="3246222"/>
                  <a:pt x="8190398" y="3277019"/>
                </a:cubicBezTo>
                <a:cubicBezTo>
                  <a:pt x="8131060" y="3260223"/>
                  <a:pt x="7803943" y="3293440"/>
                  <a:pt x="7560367" y="3277019"/>
                </a:cubicBezTo>
                <a:cubicBezTo>
                  <a:pt x="7345692" y="3351733"/>
                  <a:pt x="7278040" y="3282464"/>
                  <a:pt x="7110346" y="3277019"/>
                </a:cubicBezTo>
                <a:cubicBezTo>
                  <a:pt x="6951175" y="3295245"/>
                  <a:pt x="6925223" y="3277436"/>
                  <a:pt x="6750328" y="3277019"/>
                </a:cubicBezTo>
                <a:cubicBezTo>
                  <a:pt x="6571814" y="3279936"/>
                  <a:pt x="6598958" y="3269630"/>
                  <a:pt x="6480315" y="3277019"/>
                </a:cubicBezTo>
                <a:cubicBezTo>
                  <a:pt x="6354199" y="3271911"/>
                  <a:pt x="6293562" y="3263890"/>
                  <a:pt x="6120297" y="3277019"/>
                </a:cubicBezTo>
                <a:cubicBezTo>
                  <a:pt x="5962164" y="3286823"/>
                  <a:pt x="5871721" y="3263710"/>
                  <a:pt x="5760280" y="3277019"/>
                </a:cubicBezTo>
                <a:cubicBezTo>
                  <a:pt x="5604039" y="3374674"/>
                  <a:pt x="5452682" y="3227317"/>
                  <a:pt x="5220254" y="3277019"/>
                </a:cubicBezTo>
                <a:cubicBezTo>
                  <a:pt x="5026852" y="3284450"/>
                  <a:pt x="4985833" y="3249042"/>
                  <a:pt x="4860236" y="3277019"/>
                </a:cubicBezTo>
                <a:cubicBezTo>
                  <a:pt x="4733718" y="3265468"/>
                  <a:pt x="4416529" y="3207727"/>
                  <a:pt x="4320210" y="3277019"/>
                </a:cubicBezTo>
                <a:cubicBezTo>
                  <a:pt x="4196527" y="3310884"/>
                  <a:pt x="4176555" y="3273952"/>
                  <a:pt x="4140201" y="3277019"/>
                </a:cubicBezTo>
                <a:cubicBezTo>
                  <a:pt x="4134672" y="3327786"/>
                  <a:pt x="3715022" y="3240767"/>
                  <a:pt x="3510170" y="3277019"/>
                </a:cubicBezTo>
                <a:cubicBezTo>
                  <a:pt x="3322084" y="3286278"/>
                  <a:pt x="3384037" y="3276105"/>
                  <a:pt x="3240157" y="3277019"/>
                </a:cubicBezTo>
                <a:cubicBezTo>
                  <a:pt x="3102443" y="3266663"/>
                  <a:pt x="2981000" y="3270763"/>
                  <a:pt x="2790135" y="3277019"/>
                </a:cubicBezTo>
                <a:cubicBezTo>
                  <a:pt x="2625489" y="3301370"/>
                  <a:pt x="2594924" y="3263425"/>
                  <a:pt x="2430118" y="3277019"/>
                </a:cubicBezTo>
                <a:cubicBezTo>
                  <a:pt x="2287138" y="3318975"/>
                  <a:pt x="2115562" y="3244359"/>
                  <a:pt x="1980096" y="3277019"/>
                </a:cubicBezTo>
                <a:cubicBezTo>
                  <a:pt x="1851364" y="3337657"/>
                  <a:pt x="1481411" y="3248821"/>
                  <a:pt x="1350065" y="3277019"/>
                </a:cubicBezTo>
                <a:cubicBezTo>
                  <a:pt x="1218248" y="3309256"/>
                  <a:pt x="1180073" y="3274737"/>
                  <a:pt x="1080052" y="3277019"/>
                </a:cubicBezTo>
                <a:cubicBezTo>
                  <a:pt x="1002652" y="3307542"/>
                  <a:pt x="803173" y="3255907"/>
                  <a:pt x="720035" y="3277019"/>
                </a:cubicBezTo>
                <a:cubicBezTo>
                  <a:pt x="584089" y="3279649"/>
                  <a:pt x="579930" y="3270435"/>
                  <a:pt x="540026" y="3277019"/>
                </a:cubicBezTo>
                <a:cubicBezTo>
                  <a:pt x="478361" y="3281914"/>
                  <a:pt x="227187" y="3323366"/>
                  <a:pt x="0" y="3277019"/>
                </a:cubicBezTo>
                <a:cubicBezTo>
                  <a:pt x="-7368" y="3180559"/>
                  <a:pt x="11266" y="3092547"/>
                  <a:pt x="0" y="2946338"/>
                </a:cubicBezTo>
                <a:cubicBezTo>
                  <a:pt x="1832" y="2796909"/>
                  <a:pt x="59115" y="2774372"/>
                  <a:pt x="0" y="2713967"/>
                </a:cubicBezTo>
                <a:cubicBezTo>
                  <a:pt x="-43319" y="2668172"/>
                  <a:pt x="23027" y="2565669"/>
                  <a:pt x="0" y="2514367"/>
                </a:cubicBezTo>
                <a:cubicBezTo>
                  <a:pt x="-37314" y="2437618"/>
                  <a:pt x="37476" y="2340530"/>
                  <a:pt x="0" y="2281996"/>
                </a:cubicBezTo>
                <a:cubicBezTo>
                  <a:pt x="-9819" y="2234758"/>
                  <a:pt x="20387" y="2029639"/>
                  <a:pt x="0" y="1951315"/>
                </a:cubicBezTo>
                <a:cubicBezTo>
                  <a:pt x="-24958" y="1861729"/>
                  <a:pt x="24363" y="1790700"/>
                  <a:pt x="0" y="1751715"/>
                </a:cubicBezTo>
                <a:cubicBezTo>
                  <a:pt x="5383" y="1690786"/>
                  <a:pt x="2706" y="1573424"/>
                  <a:pt x="0" y="1421034"/>
                </a:cubicBezTo>
                <a:cubicBezTo>
                  <a:pt x="-18007" y="1279133"/>
                  <a:pt x="-10693" y="1308966"/>
                  <a:pt x="0" y="1221434"/>
                </a:cubicBezTo>
                <a:cubicBezTo>
                  <a:pt x="-6201" y="1117056"/>
                  <a:pt x="984" y="1047971"/>
                  <a:pt x="0" y="890753"/>
                </a:cubicBezTo>
                <a:cubicBezTo>
                  <a:pt x="9196" y="736520"/>
                  <a:pt x="12089" y="712128"/>
                  <a:pt x="0" y="625612"/>
                </a:cubicBezTo>
                <a:cubicBezTo>
                  <a:pt x="-2910" y="531683"/>
                  <a:pt x="17120" y="425449"/>
                  <a:pt x="0" y="327702"/>
                </a:cubicBezTo>
                <a:cubicBezTo>
                  <a:pt x="-65534" y="238346"/>
                  <a:pt x="71" y="141857"/>
                  <a:pt x="0" y="0"/>
                </a:cubicBezTo>
                <a:close/>
              </a:path>
              <a:path w="9000438" h="3277019" fill="none" stroke="0" extrusionOk="0">
                <a:moveTo>
                  <a:pt x="0" y="0"/>
                </a:moveTo>
                <a:cubicBezTo>
                  <a:pt x="70346" y="5687"/>
                  <a:pt x="134445" y="10372"/>
                  <a:pt x="180008" y="0"/>
                </a:cubicBezTo>
                <a:cubicBezTo>
                  <a:pt x="228777" y="4938"/>
                  <a:pt x="317152" y="24851"/>
                  <a:pt x="360017" y="0"/>
                </a:cubicBezTo>
                <a:cubicBezTo>
                  <a:pt x="394676" y="-9181"/>
                  <a:pt x="677147" y="27425"/>
                  <a:pt x="900043" y="0"/>
                </a:cubicBezTo>
                <a:cubicBezTo>
                  <a:pt x="1123603" y="-4711"/>
                  <a:pt x="1314265" y="-910"/>
                  <a:pt x="1530074" y="0"/>
                </a:cubicBezTo>
                <a:cubicBezTo>
                  <a:pt x="1751002" y="-22496"/>
                  <a:pt x="1799747" y="44120"/>
                  <a:pt x="1980096" y="0"/>
                </a:cubicBezTo>
                <a:cubicBezTo>
                  <a:pt x="2137663" y="-49418"/>
                  <a:pt x="2438122" y="12067"/>
                  <a:pt x="2610127" y="0"/>
                </a:cubicBezTo>
                <a:cubicBezTo>
                  <a:pt x="2792816" y="-1712"/>
                  <a:pt x="3061758" y="34514"/>
                  <a:pt x="3240157" y="0"/>
                </a:cubicBezTo>
                <a:cubicBezTo>
                  <a:pt x="3457766" y="-20030"/>
                  <a:pt x="3429917" y="17431"/>
                  <a:pt x="3510170" y="0"/>
                </a:cubicBezTo>
                <a:cubicBezTo>
                  <a:pt x="3590528" y="-12734"/>
                  <a:pt x="3998494" y="18633"/>
                  <a:pt x="4140201" y="0"/>
                </a:cubicBezTo>
                <a:cubicBezTo>
                  <a:pt x="4267543" y="-21731"/>
                  <a:pt x="4557880" y="67433"/>
                  <a:pt x="4680227" y="0"/>
                </a:cubicBezTo>
                <a:cubicBezTo>
                  <a:pt x="4829532" y="-103205"/>
                  <a:pt x="4981476" y="41726"/>
                  <a:pt x="5220254" y="0"/>
                </a:cubicBezTo>
                <a:cubicBezTo>
                  <a:pt x="5436001" y="-16767"/>
                  <a:pt x="5601106" y="4421"/>
                  <a:pt x="5850284" y="0"/>
                </a:cubicBezTo>
                <a:cubicBezTo>
                  <a:pt x="6134705" y="-17379"/>
                  <a:pt x="6100506" y="28987"/>
                  <a:pt x="6210302" y="0"/>
                </a:cubicBezTo>
                <a:cubicBezTo>
                  <a:pt x="6299132" y="-14812"/>
                  <a:pt x="6488393" y="57311"/>
                  <a:pt x="6660324" y="0"/>
                </a:cubicBezTo>
                <a:cubicBezTo>
                  <a:pt x="6836532" y="-40580"/>
                  <a:pt x="6915953" y="34625"/>
                  <a:pt x="7110346" y="0"/>
                </a:cubicBezTo>
                <a:cubicBezTo>
                  <a:pt x="7284075" y="-31429"/>
                  <a:pt x="7262800" y="33460"/>
                  <a:pt x="7380359" y="0"/>
                </a:cubicBezTo>
                <a:cubicBezTo>
                  <a:pt x="7497905" y="-9381"/>
                  <a:pt x="7842570" y="30959"/>
                  <a:pt x="8010389" y="0"/>
                </a:cubicBezTo>
                <a:cubicBezTo>
                  <a:pt x="8251575" y="-24057"/>
                  <a:pt x="8249239" y="17902"/>
                  <a:pt x="8370407" y="0"/>
                </a:cubicBezTo>
                <a:cubicBezTo>
                  <a:pt x="8482544" y="-21103"/>
                  <a:pt x="8899781" y="30127"/>
                  <a:pt x="9000438" y="0"/>
                </a:cubicBezTo>
                <a:cubicBezTo>
                  <a:pt x="8996828" y="71566"/>
                  <a:pt x="8956225" y="250062"/>
                  <a:pt x="9000438" y="363451"/>
                </a:cubicBezTo>
                <a:cubicBezTo>
                  <a:pt x="9021572" y="503422"/>
                  <a:pt x="8986981" y="544866"/>
                  <a:pt x="9000438" y="661362"/>
                </a:cubicBezTo>
                <a:cubicBezTo>
                  <a:pt x="9008188" y="746886"/>
                  <a:pt x="8965571" y="812806"/>
                  <a:pt x="9000438" y="893732"/>
                </a:cubicBezTo>
                <a:cubicBezTo>
                  <a:pt x="9042288" y="997885"/>
                  <a:pt x="8960642" y="1057328"/>
                  <a:pt x="9000438" y="1126103"/>
                </a:cubicBezTo>
                <a:cubicBezTo>
                  <a:pt x="9024635" y="1191811"/>
                  <a:pt x="8947743" y="1320784"/>
                  <a:pt x="9000438" y="1456783"/>
                </a:cubicBezTo>
                <a:cubicBezTo>
                  <a:pt x="9045694" y="1623433"/>
                  <a:pt x="9006073" y="1588021"/>
                  <a:pt x="9000438" y="1656384"/>
                </a:cubicBezTo>
                <a:cubicBezTo>
                  <a:pt x="8994593" y="1640789"/>
                  <a:pt x="8939829" y="1883840"/>
                  <a:pt x="9000438" y="2019835"/>
                </a:cubicBezTo>
                <a:cubicBezTo>
                  <a:pt x="9022123" y="2195675"/>
                  <a:pt x="8981083" y="2198920"/>
                  <a:pt x="9000438" y="2317746"/>
                </a:cubicBezTo>
                <a:cubicBezTo>
                  <a:pt x="9008871" y="2415912"/>
                  <a:pt x="8984839" y="2489241"/>
                  <a:pt x="9000438" y="2550116"/>
                </a:cubicBezTo>
                <a:cubicBezTo>
                  <a:pt x="9029612" y="2623831"/>
                  <a:pt x="8984293" y="2702606"/>
                  <a:pt x="9000438" y="2749716"/>
                </a:cubicBezTo>
                <a:cubicBezTo>
                  <a:pt x="9041584" y="2845924"/>
                  <a:pt x="8930071" y="3082873"/>
                  <a:pt x="9000438" y="3277019"/>
                </a:cubicBezTo>
                <a:cubicBezTo>
                  <a:pt x="8979052" y="3294040"/>
                  <a:pt x="8884631" y="3260514"/>
                  <a:pt x="8820429" y="3277019"/>
                </a:cubicBezTo>
                <a:cubicBezTo>
                  <a:pt x="8740892" y="3271484"/>
                  <a:pt x="8680788" y="3277226"/>
                  <a:pt x="8550416" y="3277019"/>
                </a:cubicBezTo>
                <a:cubicBezTo>
                  <a:pt x="8416511" y="3288826"/>
                  <a:pt x="8267951" y="3272611"/>
                  <a:pt x="8190398" y="3277019"/>
                </a:cubicBezTo>
                <a:cubicBezTo>
                  <a:pt x="8144181" y="3337418"/>
                  <a:pt x="7769501" y="3265666"/>
                  <a:pt x="7560367" y="3277019"/>
                </a:cubicBezTo>
                <a:cubicBezTo>
                  <a:pt x="7368454" y="3324568"/>
                  <a:pt x="7251883" y="3246526"/>
                  <a:pt x="7110346" y="3277019"/>
                </a:cubicBezTo>
                <a:cubicBezTo>
                  <a:pt x="6948632" y="3292785"/>
                  <a:pt x="6931464" y="3273503"/>
                  <a:pt x="6750328" y="3277019"/>
                </a:cubicBezTo>
                <a:cubicBezTo>
                  <a:pt x="6578526" y="3282069"/>
                  <a:pt x="6591282" y="3267241"/>
                  <a:pt x="6480315" y="3277019"/>
                </a:cubicBezTo>
                <a:cubicBezTo>
                  <a:pt x="6352107" y="3279221"/>
                  <a:pt x="6294677" y="3247506"/>
                  <a:pt x="6120297" y="3277019"/>
                </a:cubicBezTo>
                <a:cubicBezTo>
                  <a:pt x="5960270" y="3269263"/>
                  <a:pt x="5858326" y="3241212"/>
                  <a:pt x="5760280" y="3277019"/>
                </a:cubicBezTo>
                <a:cubicBezTo>
                  <a:pt x="5594860" y="3280498"/>
                  <a:pt x="5455575" y="3243494"/>
                  <a:pt x="5220254" y="3277019"/>
                </a:cubicBezTo>
                <a:cubicBezTo>
                  <a:pt x="5022155" y="3285356"/>
                  <a:pt x="4973591" y="3263088"/>
                  <a:pt x="4860236" y="3277019"/>
                </a:cubicBezTo>
                <a:cubicBezTo>
                  <a:pt x="4723704" y="3292665"/>
                  <a:pt x="4405700" y="3243407"/>
                  <a:pt x="4320210" y="3277019"/>
                </a:cubicBezTo>
                <a:cubicBezTo>
                  <a:pt x="4198330" y="3311001"/>
                  <a:pt x="4178387" y="3272356"/>
                  <a:pt x="4140201" y="3277019"/>
                </a:cubicBezTo>
                <a:cubicBezTo>
                  <a:pt x="4173350" y="3334045"/>
                  <a:pt x="3727261" y="3296698"/>
                  <a:pt x="3510170" y="3277019"/>
                </a:cubicBezTo>
                <a:cubicBezTo>
                  <a:pt x="3298995" y="3284147"/>
                  <a:pt x="3384983" y="3292291"/>
                  <a:pt x="3240157" y="3277019"/>
                </a:cubicBezTo>
                <a:cubicBezTo>
                  <a:pt x="3127260" y="3273746"/>
                  <a:pt x="2959156" y="3247348"/>
                  <a:pt x="2790135" y="3277019"/>
                </a:cubicBezTo>
                <a:cubicBezTo>
                  <a:pt x="2625165" y="3299469"/>
                  <a:pt x="2592661" y="3261653"/>
                  <a:pt x="2430118" y="3277019"/>
                </a:cubicBezTo>
                <a:cubicBezTo>
                  <a:pt x="2276039" y="3301146"/>
                  <a:pt x="2096612" y="3226791"/>
                  <a:pt x="1980096" y="3277019"/>
                </a:cubicBezTo>
                <a:cubicBezTo>
                  <a:pt x="1855453" y="3316581"/>
                  <a:pt x="1458394" y="3218637"/>
                  <a:pt x="1350065" y="3277019"/>
                </a:cubicBezTo>
                <a:cubicBezTo>
                  <a:pt x="1228273" y="3303933"/>
                  <a:pt x="1158074" y="3268042"/>
                  <a:pt x="1080052" y="3277019"/>
                </a:cubicBezTo>
                <a:cubicBezTo>
                  <a:pt x="994945" y="3309929"/>
                  <a:pt x="807595" y="3245697"/>
                  <a:pt x="720035" y="3277019"/>
                </a:cubicBezTo>
                <a:cubicBezTo>
                  <a:pt x="584479" y="3278207"/>
                  <a:pt x="578241" y="3272386"/>
                  <a:pt x="540026" y="3277019"/>
                </a:cubicBezTo>
                <a:cubicBezTo>
                  <a:pt x="514838" y="3281032"/>
                  <a:pt x="233577" y="3288489"/>
                  <a:pt x="0" y="3277019"/>
                </a:cubicBezTo>
                <a:cubicBezTo>
                  <a:pt x="1232" y="3189410"/>
                  <a:pt x="33222" y="3111228"/>
                  <a:pt x="0" y="2946338"/>
                </a:cubicBezTo>
                <a:cubicBezTo>
                  <a:pt x="-16828" y="2798877"/>
                  <a:pt x="39279" y="2781285"/>
                  <a:pt x="0" y="2713967"/>
                </a:cubicBezTo>
                <a:cubicBezTo>
                  <a:pt x="-21730" y="2647438"/>
                  <a:pt x="57069" y="2562270"/>
                  <a:pt x="0" y="2514367"/>
                </a:cubicBezTo>
                <a:cubicBezTo>
                  <a:pt x="-44969" y="2447365"/>
                  <a:pt x="36504" y="2337123"/>
                  <a:pt x="0" y="2281996"/>
                </a:cubicBezTo>
                <a:cubicBezTo>
                  <a:pt x="-21322" y="2237334"/>
                  <a:pt x="34818" y="2055004"/>
                  <a:pt x="0" y="1951315"/>
                </a:cubicBezTo>
                <a:cubicBezTo>
                  <a:pt x="-2895" y="1869905"/>
                  <a:pt x="20612" y="1794081"/>
                  <a:pt x="0" y="1751715"/>
                </a:cubicBezTo>
                <a:cubicBezTo>
                  <a:pt x="-8112" y="1695508"/>
                  <a:pt x="57458" y="1545389"/>
                  <a:pt x="0" y="1421034"/>
                </a:cubicBezTo>
                <a:cubicBezTo>
                  <a:pt x="-22309" y="1285726"/>
                  <a:pt x="-74" y="1313305"/>
                  <a:pt x="0" y="1221434"/>
                </a:cubicBezTo>
                <a:cubicBezTo>
                  <a:pt x="109" y="1131778"/>
                  <a:pt x="16688" y="1066968"/>
                  <a:pt x="0" y="890753"/>
                </a:cubicBezTo>
                <a:cubicBezTo>
                  <a:pt x="-7366" y="751075"/>
                  <a:pt x="16890" y="700029"/>
                  <a:pt x="0" y="625612"/>
                </a:cubicBezTo>
                <a:cubicBezTo>
                  <a:pt x="3485" y="514727"/>
                  <a:pt x="24368" y="417656"/>
                  <a:pt x="0" y="327702"/>
                </a:cubicBezTo>
                <a:cubicBezTo>
                  <a:pt x="-49289" y="238320"/>
                  <a:pt x="35263" y="130563"/>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custGeom>
                    <a:avLst/>
                    <a:gdLst>
                      <a:gd name="connsiteX0" fmla="*/ 0 w 9000438"/>
                      <a:gd name="connsiteY0" fmla="*/ 0 h 3277019"/>
                      <a:gd name="connsiteX1" fmla="*/ 180008 w 9000438"/>
                      <a:gd name="connsiteY1" fmla="*/ 0 h 3277019"/>
                      <a:gd name="connsiteX2" fmla="*/ 360017 w 9000438"/>
                      <a:gd name="connsiteY2" fmla="*/ 0 h 3277019"/>
                      <a:gd name="connsiteX3" fmla="*/ 900043 w 9000438"/>
                      <a:gd name="connsiteY3" fmla="*/ 0 h 3277019"/>
                      <a:gd name="connsiteX4" fmla="*/ 1530074 w 9000438"/>
                      <a:gd name="connsiteY4" fmla="*/ 0 h 3277019"/>
                      <a:gd name="connsiteX5" fmla="*/ 1980096 w 9000438"/>
                      <a:gd name="connsiteY5" fmla="*/ 0 h 3277019"/>
                      <a:gd name="connsiteX6" fmla="*/ 2610127 w 9000438"/>
                      <a:gd name="connsiteY6" fmla="*/ 0 h 3277019"/>
                      <a:gd name="connsiteX7" fmla="*/ 3240157 w 9000438"/>
                      <a:gd name="connsiteY7" fmla="*/ 0 h 3277019"/>
                      <a:gd name="connsiteX8" fmla="*/ 3510170 w 9000438"/>
                      <a:gd name="connsiteY8" fmla="*/ 0 h 3277019"/>
                      <a:gd name="connsiteX9" fmla="*/ 4140201 w 9000438"/>
                      <a:gd name="connsiteY9" fmla="*/ 0 h 3277019"/>
                      <a:gd name="connsiteX10" fmla="*/ 4680227 w 9000438"/>
                      <a:gd name="connsiteY10" fmla="*/ 0 h 3277019"/>
                      <a:gd name="connsiteX11" fmla="*/ 5220254 w 9000438"/>
                      <a:gd name="connsiteY11" fmla="*/ 0 h 3277019"/>
                      <a:gd name="connsiteX12" fmla="*/ 5850284 w 9000438"/>
                      <a:gd name="connsiteY12" fmla="*/ 0 h 3277019"/>
                      <a:gd name="connsiteX13" fmla="*/ 6210302 w 9000438"/>
                      <a:gd name="connsiteY13" fmla="*/ 0 h 3277019"/>
                      <a:gd name="connsiteX14" fmla="*/ 6660324 w 9000438"/>
                      <a:gd name="connsiteY14" fmla="*/ 0 h 3277019"/>
                      <a:gd name="connsiteX15" fmla="*/ 7110346 w 9000438"/>
                      <a:gd name="connsiteY15" fmla="*/ 0 h 3277019"/>
                      <a:gd name="connsiteX16" fmla="*/ 7380359 w 9000438"/>
                      <a:gd name="connsiteY16" fmla="*/ 0 h 3277019"/>
                      <a:gd name="connsiteX17" fmla="*/ 8010389 w 9000438"/>
                      <a:gd name="connsiteY17" fmla="*/ 0 h 3277019"/>
                      <a:gd name="connsiteX18" fmla="*/ 8370407 w 9000438"/>
                      <a:gd name="connsiteY18" fmla="*/ 0 h 3277019"/>
                      <a:gd name="connsiteX19" fmla="*/ 9000438 w 9000438"/>
                      <a:gd name="connsiteY19" fmla="*/ 0 h 3277019"/>
                      <a:gd name="connsiteX20" fmla="*/ 9000438 w 9000438"/>
                      <a:gd name="connsiteY20" fmla="*/ 363451 h 3277019"/>
                      <a:gd name="connsiteX21" fmla="*/ 9000438 w 9000438"/>
                      <a:gd name="connsiteY21" fmla="*/ 661362 h 3277019"/>
                      <a:gd name="connsiteX22" fmla="*/ 9000438 w 9000438"/>
                      <a:gd name="connsiteY22" fmla="*/ 893732 h 3277019"/>
                      <a:gd name="connsiteX23" fmla="*/ 9000438 w 9000438"/>
                      <a:gd name="connsiteY23" fmla="*/ 1126103 h 3277019"/>
                      <a:gd name="connsiteX24" fmla="*/ 9000438 w 9000438"/>
                      <a:gd name="connsiteY24" fmla="*/ 1456783 h 3277019"/>
                      <a:gd name="connsiteX25" fmla="*/ 9000438 w 9000438"/>
                      <a:gd name="connsiteY25" fmla="*/ 1656384 h 3277019"/>
                      <a:gd name="connsiteX26" fmla="*/ 9000438 w 9000438"/>
                      <a:gd name="connsiteY26" fmla="*/ 2019835 h 3277019"/>
                      <a:gd name="connsiteX27" fmla="*/ 9000438 w 9000438"/>
                      <a:gd name="connsiteY27" fmla="*/ 2317746 h 3277019"/>
                      <a:gd name="connsiteX28" fmla="*/ 9000438 w 9000438"/>
                      <a:gd name="connsiteY28" fmla="*/ 2550116 h 3277019"/>
                      <a:gd name="connsiteX29" fmla="*/ 9000438 w 9000438"/>
                      <a:gd name="connsiteY29" fmla="*/ 2749716 h 3277019"/>
                      <a:gd name="connsiteX30" fmla="*/ 9000438 w 9000438"/>
                      <a:gd name="connsiteY30" fmla="*/ 3277019 h 3277019"/>
                      <a:gd name="connsiteX31" fmla="*/ 8820429 w 9000438"/>
                      <a:gd name="connsiteY31" fmla="*/ 3277019 h 3277019"/>
                      <a:gd name="connsiteX32" fmla="*/ 8550416 w 9000438"/>
                      <a:gd name="connsiteY32" fmla="*/ 3277019 h 3277019"/>
                      <a:gd name="connsiteX33" fmla="*/ 8190398 w 9000438"/>
                      <a:gd name="connsiteY33" fmla="*/ 3277019 h 3277019"/>
                      <a:gd name="connsiteX34" fmla="*/ 7560367 w 9000438"/>
                      <a:gd name="connsiteY34" fmla="*/ 3277019 h 3277019"/>
                      <a:gd name="connsiteX35" fmla="*/ 7110346 w 9000438"/>
                      <a:gd name="connsiteY35" fmla="*/ 3277019 h 3277019"/>
                      <a:gd name="connsiteX36" fmla="*/ 6750328 w 9000438"/>
                      <a:gd name="connsiteY36" fmla="*/ 3277019 h 3277019"/>
                      <a:gd name="connsiteX37" fmla="*/ 6480315 w 9000438"/>
                      <a:gd name="connsiteY37" fmla="*/ 3277019 h 3277019"/>
                      <a:gd name="connsiteX38" fmla="*/ 6120297 w 9000438"/>
                      <a:gd name="connsiteY38" fmla="*/ 3277019 h 3277019"/>
                      <a:gd name="connsiteX39" fmla="*/ 5760280 w 9000438"/>
                      <a:gd name="connsiteY39" fmla="*/ 3277019 h 3277019"/>
                      <a:gd name="connsiteX40" fmla="*/ 5220254 w 9000438"/>
                      <a:gd name="connsiteY40" fmla="*/ 3277019 h 3277019"/>
                      <a:gd name="connsiteX41" fmla="*/ 4860236 w 9000438"/>
                      <a:gd name="connsiteY41" fmla="*/ 3277019 h 3277019"/>
                      <a:gd name="connsiteX42" fmla="*/ 4320210 w 9000438"/>
                      <a:gd name="connsiteY42" fmla="*/ 3277019 h 3277019"/>
                      <a:gd name="connsiteX43" fmla="*/ 4140201 w 9000438"/>
                      <a:gd name="connsiteY43" fmla="*/ 3277019 h 3277019"/>
                      <a:gd name="connsiteX44" fmla="*/ 3510170 w 9000438"/>
                      <a:gd name="connsiteY44" fmla="*/ 3277019 h 3277019"/>
                      <a:gd name="connsiteX45" fmla="*/ 3240157 w 9000438"/>
                      <a:gd name="connsiteY45" fmla="*/ 3277019 h 3277019"/>
                      <a:gd name="connsiteX46" fmla="*/ 2790135 w 9000438"/>
                      <a:gd name="connsiteY46" fmla="*/ 3277019 h 3277019"/>
                      <a:gd name="connsiteX47" fmla="*/ 2430118 w 9000438"/>
                      <a:gd name="connsiteY47" fmla="*/ 3277019 h 3277019"/>
                      <a:gd name="connsiteX48" fmla="*/ 1980096 w 9000438"/>
                      <a:gd name="connsiteY48" fmla="*/ 3277019 h 3277019"/>
                      <a:gd name="connsiteX49" fmla="*/ 1350065 w 9000438"/>
                      <a:gd name="connsiteY49" fmla="*/ 3277019 h 3277019"/>
                      <a:gd name="connsiteX50" fmla="*/ 1080052 w 9000438"/>
                      <a:gd name="connsiteY50" fmla="*/ 3277019 h 3277019"/>
                      <a:gd name="connsiteX51" fmla="*/ 720035 w 9000438"/>
                      <a:gd name="connsiteY51" fmla="*/ 3277019 h 3277019"/>
                      <a:gd name="connsiteX52" fmla="*/ 540026 w 9000438"/>
                      <a:gd name="connsiteY52" fmla="*/ 3277019 h 3277019"/>
                      <a:gd name="connsiteX53" fmla="*/ 0 w 9000438"/>
                      <a:gd name="connsiteY53" fmla="*/ 3277019 h 3277019"/>
                      <a:gd name="connsiteX54" fmla="*/ 0 w 9000438"/>
                      <a:gd name="connsiteY54" fmla="*/ 2946338 h 3277019"/>
                      <a:gd name="connsiteX55" fmla="*/ 0 w 9000438"/>
                      <a:gd name="connsiteY55" fmla="*/ 2713967 h 3277019"/>
                      <a:gd name="connsiteX56" fmla="*/ 0 w 9000438"/>
                      <a:gd name="connsiteY56" fmla="*/ 2514367 h 3277019"/>
                      <a:gd name="connsiteX57" fmla="*/ 0 w 9000438"/>
                      <a:gd name="connsiteY57" fmla="*/ 2281996 h 3277019"/>
                      <a:gd name="connsiteX58" fmla="*/ 0 w 9000438"/>
                      <a:gd name="connsiteY58" fmla="*/ 1951315 h 3277019"/>
                      <a:gd name="connsiteX59" fmla="*/ 0 w 9000438"/>
                      <a:gd name="connsiteY59" fmla="*/ 1751715 h 3277019"/>
                      <a:gd name="connsiteX60" fmla="*/ 0 w 9000438"/>
                      <a:gd name="connsiteY60" fmla="*/ 1421034 h 3277019"/>
                      <a:gd name="connsiteX61" fmla="*/ 0 w 9000438"/>
                      <a:gd name="connsiteY61" fmla="*/ 1221434 h 3277019"/>
                      <a:gd name="connsiteX62" fmla="*/ 0 w 9000438"/>
                      <a:gd name="connsiteY62" fmla="*/ 890753 h 3277019"/>
                      <a:gd name="connsiteX63" fmla="*/ 0 w 9000438"/>
                      <a:gd name="connsiteY63" fmla="*/ 625612 h 3277019"/>
                      <a:gd name="connsiteX64" fmla="*/ 0 w 9000438"/>
                      <a:gd name="connsiteY64" fmla="*/ 327702 h 3277019"/>
                      <a:gd name="connsiteX65" fmla="*/ 0 w 9000438"/>
                      <a:gd name="connsiteY65" fmla="*/ 0 h 3277019"/>
                      <a:gd name="connsiteX0" fmla="*/ 0 w 9000438"/>
                      <a:gd name="connsiteY0" fmla="*/ 0 h 3277019"/>
                      <a:gd name="connsiteX1" fmla="*/ 630030 w 9000438"/>
                      <a:gd name="connsiteY1" fmla="*/ 0 h 3277019"/>
                      <a:gd name="connsiteX2" fmla="*/ 810039 w 9000438"/>
                      <a:gd name="connsiteY2" fmla="*/ 0 h 3277019"/>
                      <a:gd name="connsiteX3" fmla="*/ 1350065 w 9000438"/>
                      <a:gd name="connsiteY3" fmla="*/ 0 h 3277019"/>
                      <a:gd name="connsiteX4" fmla="*/ 1710083 w 9000438"/>
                      <a:gd name="connsiteY4" fmla="*/ 0 h 3277019"/>
                      <a:gd name="connsiteX5" fmla="*/ 2070100 w 9000438"/>
                      <a:gd name="connsiteY5" fmla="*/ 0 h 3277019"/>
                      <a:gd name="connsiteX6" fmla="*/ 2520122 w 9000438"/>
                      <a:gd name="connsiteY6" fmla="*/ 0 h 3277019"/>
                      <a:gd name="connsiteX7" fmla="*/ 2700131 w 9000438"/>
                      <a:gd name="connsiteY7" fmla="*/ 0 h 3277019"/>
                      <a:gd name="connsiteX8" fmla="*/ 3150153 w 9000438"/>
                      <a:gd name="connsiteY8" fmla="*/ 0 h 3277019"/>
                      <a:gd name="connsiteX9" fmla="*/ 3510170 w 9000438"/>
                      <a:gd name="connsiteY9" fmla="*/ 0 h 3277019"/>
                      <a:gd name="connsiteX10" fmla="*/ 3780183 w 9000438"/>
                      <a:gd name="connsiteY10" fmla="*/ 0 h 3277019"/>
                      <a:gd name="connsiteX11" fmla="*/ 4320210 w 9000438"/>
                      <a:gd name="connsiteY11" fmla="*/ 0 h 3277019"/>
                      <a:gd name="connsiteX12" fmla="*/ 4500219 w 9000438"/>
                      <a:gd name="connsiteY12" fmla="*/ 0 h 3277019"/>
                      <a:gd name="connsiteX13" fmla="*/ 4950240 w 9000438"/>
                      <a:gd name="connsiteY13" fmla="*/ 0 h 3277019"/>
                      <a:gd name="connsiteX14" fmla="*/ 5130249 w 9000438"/>
                      <a:gd name="connsiteY14" fmla="*/ 0 h 3277019"/>
                      <a:gd name="connsiteX15" fmla="*/ 5670275 w 9000438"/>
                      <a:gd name="connsiteY15" fmla="*/ 0 h 3277019"/>
                      <a:gd name="connsiteX16" fmla="*/ 6300306 w 9000438"/>
                      <a:gd name="connsiteY16" fmla="*/ 0 h 3277019"/>
                      <a:gd name="connsiteX17" fmla="*/ 6570319 w 9000438"/>
                      <a:gd name="connsiteY17" fmla="*/ 0 h 3277019"/>
                      <a:gd name="connsiteX18" fmla="*/ 7020341 w 9000438"/>
                      <a:gd name="connsiteY18" fmla="*/ 0 h 3277019"/>
                      <a:gd name="connsiteX19" fmla="*/ 7560367 w 9000438"/>
                      <a:gd name="connsiteY19" fmla="*/ 0 h 3277019"/>
                      <a:gd name="connsiteX20" fmla="*/ 8100394 w 9000438"/>
                      <a:gd name="connsiteY20" fmla="*/ 0 h 3277019"/>
                      <a:gd name="connsiteX21" fmla="*/ 9000438 w 9000438"/>
                      <a:gd name="connsiteY21" fmla="*/ 0 h 3277019"/>
                      <a:gd name="connsiteX22" fmla="*/ 9000438 w 9000438"/>
                      <a:gd name="connsiteY22" fmla="*/ 363451 h 3277019"/>
                      <a:gd name="connsiteX23" fmla="*/ 9000438 w 9000438"/>
                      <a:gd name="connsiteY23" fmla="*/ 694132 h 3277019"/>
                      <a:gd name="connsiteX24" fmla="*/ 9000438 w 9000438"/>
                      <a:gd name="connsiteY24" fmla="*/ 1024813 h 3277019"/>
                      <a:gd name="connsiteX25" fmla="*/ 9000438 w 9000438"/>
                      <a:gd name="connsiteY25" fmla="*/ 1388264 h 3277019"/>
                      <a:gd name="connsiteX26" fmla="*/ 9000438 w 9000438"/>
                      <a:gd name="connsiteY26" fmla="*/ 1653405 h 3277019"/>
                      <a:gd name="connsiteX27" fmla="*/ 9000438 w 9000438"/>
                      <a:gd name="connsiteY27" fmla="*/ 2016856 h 3277019"/>
                      <a:gd name="connsiteX28" fmla="*/ 9000438 w 9000438"/>
                      <a:gd name="connsiteY28" fmla="*/ 2281996 h 3277019"/>
                      <a:gd name="connsiteX29" fmla="*/ 9000438 w 9000438"/>
                      <a:gd name="connsiteY29" fmla="*/ 2612678 h 3277019"/>
                      <a:gd name="connsiteX30" fmla="*/ 9000438 w 9000438"/>
                      <a:gd name="connsiteY30" fmla="*/ 2910588 h 3277019"/>
                      <a:gd name="connsiteX31" fmla="*/ 9000438 w 9000438"/>
                      <a:gd name="connsiteY31" fmla="*/ 3277019 h 3277019"/>
                      <a:gd name="connsiteX32" fmla="*/ 8820429 w 9000438"/>
                      <a:gd name="connsiteY32" fmla="*/ 3277019 h 3277019"/>
                      <a:gd name="connsiteX33" fmla="*/ 8460411 w 9000438"/>
                      <a:gd name="connsiteY33" fmla="*/ 3277019 h 3277019"/>
                      <a:gd name="connsiteX34" fmla="*/ 8100394 w 9000438"/>
                      <a:gd name="connsiteY34" fmla="*/ 3277019 h 3277019"/>
                      <a:gd name="connsiteX35" fmla="*/ 7650372 w 9000438"/>
                      <a:gd name="connsiteY35" fmla="*/ 3277019 h 3277019"/>
                      <a:gd name="connsiteX36" fmla="*/ 7380359 w 9000438"/>
                      <a:gd name="connsiteY36" fmla="*/ 3277019 h 3277019"/>
                      <a:gd name="connsiteX37" fmla="*/ 6750328 w 9000438"/>
                      <a:gd name="connsiteY37" fmla="*/ 3277019 h 3277019"/>
                      <a:gd name="connsiteX38" fmla="*/ 6300306 w 9000438"/>
                      <a:gd name="connsiteY38" fmla="*/ 3277019 h 3277019"/>
                      <a:gd name="connsiteX39" fmla="*/ 5940289 w 9000438"/>
                      <a:gd name="connsiteY39" fmla="*/ 3277019 h 3277019"/>
                      <a:gd name="connsiteX40" fmla="*/ 5760280 w 9000438"/>
                      <a:gd name="connsiteY40" fmla="*/ 3277019 h 3277019"/>
                      <a:gd name="connsiteX41" fmla="*/ 5220254 w 9000438"/>
                      <a:gd name="connsiteY41" fmla="*/ 3277019 h 3277019"/>
                      <a:gd name="connsiteX42" fmla="*/ 4680227 w 9000438"/>
                      <a:gd name="connsiteY42" fmla="*/ 3277019 h 3277019"/>
                      <a:gd name="connsiteX43" fmla="*/ 4050197 w 9000438"/>
                      <a:gd name="connsiteY43" fmla="*/ 3277019 h 3277019"/>
                      <a:gd name="connsiteX44" fmla="*/ 3420166 w 9000438"/>
                      <a:gd name="connsiteY44" fmla="*/ 3277019 h 3277019"/>
                      <a:gd name="connsiteX45" fmla="*/ 2970144 w 9000438"/>
                      <a:gd name="connsiteY45" fmla="*/ 3277019 h 3277019"/>
                      <a:gd name="connsiteX46" fmla="*/ 2430118 w 9000438"/>
                      <a:gd name="connsiteY46" fmla="*/ 3277019 h 3277019"/>
                      <a:gd name="connsiteX47" fmla="*/ 2070100 w 9000438"/>
                      <a:gd name="connsiteY47" fmla="*/ 3277019 h 3277019"/>
                      <a:gd name="connsiteX48" fmla="*/ 1530074 w 9000438"/>
                      <a:gd name="connsiteY48" fmla="*/ 3277019 h 3277019"/>
                      <a:gd name="connsiteX49" fmla="*/ 1260061 w 9000438"/>
                      <a:gd name="connsiteY49" fmla="*/ 3277019 h 3277019"/>
                      <a:gd name="connsiteX50" fmla="*/ 990048 w 9000438"/>
                      <a:gd name="connsiteY50" fmla="*/ 3277019 h 3277019"/>
                      <a:gd name="connsiteX51" fmla="*/ 630030 w 9000438"/>
                      <a:gd name="connsiteY51" fmla="*/ 3277019 h 3277019"/>
                      <a:gd name="connsiteX52" fmla="*/ 0 w 9000438"/>
                      <a:gd name="connsiteY52" fmla="*/ 3277019 h 3277019"/>
                      <a:gd name="connsiteX53" fmla="*/ 0 w 9000438"/>
                      <a:gd name="connsiteY53" fmla="*/ 2979107 h 3277019"/>
                      <a:gd name="connsiteX54" fmla="*/ 0 w 9000438"/>
                      <a:gd name="connsiteY54" fmla="*/ 2681197 h 3277019"/>
                      <a:gd name="connsiteX55" fmla="*/ 0 w 9000438"/>
                      <a:gd name="connsiteY55" fmla="*/ 2481597 h 3277019"/>
                      <a:gd name="connsiteX56" fmla="*/ 0 w 9000438"/>
                      <a:gd name="connsiteY56" fmla="*/ 2150915 h 3277019"/>
                      <a:gd name="connsiteX57" fmla="*/ 0 w 9000438"/>
                      <a:gd name="connsiteY57" fmla="*/ 1853005 h 3277019"/>
                      <a:gd name="connsiteX58" fmla="*/ 0 w 9000438"/>
                      <a:gd name="connsiteY58" fmla="*/ 1555094 h 3277019"/>
                      <a:gd name="connsiteX59" fmla="*/ 0 w 9000438"/>
                      <a:gd name="connsiteY59" fmla="*/ 1322723 h 3277019"/>
                      <a:gd name="connsiteX60" fmla="*/ 0 w 9000438"/>
                      <a:gd name="connsiteY60" fmla="*/ 1090353 h 3277019"/>
                      <a:gd name="connsiteX61" fmla="*/ 0 w 9000438"/>
                      <a:gd name="connsiteY61" fmla="*/ 825212 h 3277019"/>
                      <a:gd name="connsiteX62" fmla="*/ 0 w 9000438"/>
                      <a:gd name="connsiteY62" fmla="*/ 560072 h 3277019"/>
                      <a:gd name="connsiteX63" fmla="*/ 0 w 9000438"/>
                      <a:gd name="connsiteY63" fmla="*/ 294931 h 3277019"/>
                      <a:gd name="connsiteX64" fmla="*/ 0 w 9000438"/>
                      <a:gd name="connsiteY64" fmla="*/ 0 h 32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000438" h="3277019" fill="none" extrusionOk="0">
                        <a:moveTo>
                          <a:pt x="0" y="0"/>
                        </a:moveTo>
                        <a:cubicBezTo>
                          <a:pt x="78237" y="6526"/>
                          <a:pt x="130265" y="4000"/>
                          <a:pt x="180008" y="0"/>
                        </a:cubicBezTo>
                        <a:cubicBezTo>
                          <a:pt x="231892" y="-1935"/>
                          <a:pt x="315656" y="16911"/>
                          <a:pt x="360017" y="0"/>
                        </a:cubicBezTo>
                        <a:cubicBezTo>
                          <a:pt x="389875" y="-18171"/>
                          <a:pt x="717195" y="11594"/>
                          <a:pt x="900043" y="0"/>
                        </a:cubicBezTo>
                        <a:cubicBezTo>
                          <a:pt x="1114827" y="-20368"/>
                          <a:pt x="1294731" y="13489"/>
                          <a:pt x="1530074" y="0"/>
                        </a:cubicBezTo>
                        <a:cubicBezTo>
                          <a:pt x="1753810" y="-20982"/>
                          <a:pt x="1810899" y="39492"/>
                          <a:pt x="1980096" y="0"/>
                        </a:cubicBezTo>
                        <a:cubicBezTo>
                          <a:pt x="2146191" y="-45342"/>
                          <a:pt x="2455539" y="38499"/>
                          <a:pt x="2610127" y="0"/>
                        </a:cubicBezTo>
                        <a:cubicBezTo>
                          <a:pt x="2742744" y="-36383"/>
                          <a:pt x="2987624" y="51971"/>
                          <a:pt x="3240157" y="0"/>
                        </a:cubicBezTo>
                        <a:cubicBezTo>
                          <a:pt x="3470412" y="-20659"/>
                          <a:pt x="3443481" y="17154"/>
                          <a:pt x="3510170" y="0"/>
                        </a:cubicBezTo>
                        <a:cubicBezTo>
                          <a:pt x="3598930" y="-8382"/>
                          <a:pt x="4008183" y="53687"/>
                          <a:pt x="4140201" y="0"/>
                        </a:cubicBezTo>
                        <a:cubicBezTo>
                          <a:pt x="4271030" y="-38495"/>
                          <a:pt x="4560541" y="52201"/>
                          <a:pt x="4680227" y="0"/>
                        </a:cubicBezTo>
                        <a:cubicBezTo>
                          <a:pt x="4816492" y="-86137"/>
                          <a:pt x="5017745" y="9993"/>
                          <a:pt x="5220254" y="0"/>
                        </a:cubicBezTo>
                        <a:cubicBezTo>
                          <a:pt x="5396442" y="-27574"/>
                          <a:pt x="5599085" y="12405"/>
                          <a:pt x="5850284" y="0"/>
                        </a:cubicBezTo>
                        <a:cubicBezTo>
                          <a:pt x="6123898" y="-14075"/>
                          <a:pt x="6092467" y="20641"/>
                          <a:pt x="6210302" y="0"/>
                        </a:cubicBezTo>
                        <a:cubicBezTo>
                          <a:pt x="6324334" y="-19155"/>
                          <a:pt x="6496111" y="17648"/>
                          <a:pt x="6660324" y="0"/>
                        </a:cubicBezTo>
                        <a:cubicBezTo>
                          <a:pt x="6835230" y="-28707"/>
                          <a:pt x="6915884" y="16515"/>
                          <a:pt x="7110346" y="0"/>
                        </a:cubicBezTo>
                        <a:cubicBezTo>
                          <a:pt x="7293159" y="-25183"/>
                          <a:pt x="7259089" y="23650"/>
                          <a:pt x="7380359" y="0"/>
                        </a:cubicBezTo>
                        <a:cubicBezTo>
                          <a:pt x="7524262" y="-614"/>
                          <a:pt x="7771994" y="22095"/>
                          <a:pt x="8010389" y="0"/>
                        </a:cubicBezTo>
                        <a:cubicBezTo>
                          <a:pt x="8241421" y="-15969"/>
                          <a:pt x="8260004" y="25161"/>
                          <a:pt x="8370407" y="0"/>
                        </a:cubicBezTo>
                        <a:cubicBezTo>
                          <a:pt x="8483096" y="-27444"/>
                          <a:pt x="8884256" y="33850"/>
                          <a:pt x="9000438" y="0"/>
                        </a:cubicBezTo>
                        <a:cubicBezTo>
                          <a:pt x="9029198" y="95912"/>
                          <a:pt x="8949986" y="230352"/>
                          <a:pt x="9000438" y="363451"/>
                        </a:cubicBezTo>
                        <a:cubicBezTo>
                          <a:pt x="9044475" y="488768"/>
                          <a:pt x="8986373" y="567616"/>
                          <a:pt x="9000438" y="661362"/>
                        </a:cubicBezTo>
                        <a:cubicBezTo>
                          <a:pt x="9028534" y="752452"/>
                          <a:pt x="8963795" y="794346"/>
                          <a:pt x="9000438" y="893732"/>
                        </a:cubicBezTo>
                        <a:cubicBezTo>
                          <a:pt x="9050585" y="977921"/>
                          <a:pt x="8980173" y="1040614"/>
                          <a:pt x="9000438" y="1126103"/>
                        </a:cubicBezTo>
                        <a:cubicBezTo>
                          <a:pt x="9019474" y="1213924"/>
                          <a:pt x="8942026" y="1313654"/>
                          <a:pt x="9000438" y="1456783"/>
                        </a:cubicBezTo>
                        <a:cubicBezTo>
                          <a:pt x="9047439" y="1616881"/>
                          <a:pt x="8997650" y="1595090"/>
                          <a:pt x="9000438" y="1656384"/>
                        </a:cubicBezTo>
                        <a:cubicBezTo>
                          <a:pt x="8993374" y="1682935"/>
                          <a:pt x="8963207" y="1877126"/>
                          <a:pt x="9000438" y="2019835"/>
                        </a:cubicBezTo>
                        <a:cubicBezTo>
                          <a:pt x="9018551" y="2197229"/>
                          <a:pt x="8982945" y="2200389"/>
                          <a:pt x="9000438" y="2317746"/>
                        </a:cubicBezTo>
                        <a:cubicBezTo>
                          <a:pt x="9003408" y="2429696"/>
                          <a:pt x="8980195" y="2481989"/>
                          <a:pt x="9000438" y="2550116"/>
                        </a:cubicBezTo>
                        <a:cubicBezTo>
                          <a:pt x="9030913" y="2623263"/>
                          <a:pt x="8989437" y="2697645"/>
                          <a:pt x="9000438" y="2749716"/>
                        </a:cubicBezTo>
                        <a:cubicBezTo>
                          <a:pt x="9037453" y="2810962"/>
                          <a:pt x="8952741" y="3105596"/>
                          <a:pt x="9000438" y="3277019"/>
                        </a:cubicBezTo>
                        <a:cubicBezTo>
                          <a:pt x="8967483" y="3281009"/>
                          <a:pt x="8886982" y="3271935"/>
                          <a:pt x="8820429" y="3277019"/>
                        </a:cubicBezTo>
                        <a:cubicBezTo>
                          <a:pt x="8741399" y="3269042"/>
                          <a:pt x="8683534" y="3281813"/>
                          <a:pt x="8550416" y="3277019"/>
                        </a:cubicBezTo>
                        <a:cubicBezTo>
                          <a:pt x="8403969" y="3283222"/>
                          <a:pt x="8271124" y="3275005"/>
                          <a:pt x="8190398" y="3277019"/>
                        </a:cubicBezTo>
                        <a:cubicBezTo>
                          <a:pt x="8128255" y="3344866"/>
                          <a:pt x="7741597" y="3246034"/>
                          <a:pt x="7560367" y="3277019"/>
                        </a:cubicBezTo>
                        <a:cubicBezTo>
                          <a:pt x="7367641" y="3318148"/>
                          <a:pt x="7249551" y="3244591"/>
                          <a:pt x="7110346" y="3277019"/>
                        </a:cubicBezTo>
                        <a:cubicBezTo>
                          <a:pt x="6956896" y="3288054"/>
                          <a:pt x="6927998" y="3266459"/>
                          <a:pt x="6750328" y="3277019"/>
                        </a:cubicBezTo>
                        <a:cubicBezTo>
                          <a:pt x="6579110" y="3288471"/>
                          <a:pt x="6589635" y="3267406"/>
                          <a:pt x="6480315" y="3277019"/>
                        </a:cubicBezTo>
                        <a:cubicBezTo>
                          <a:pt x="6372787" y="3291913"/>
                          <a:pt x="6283394" y="3266516"/>
                          <a:pt x="6120297" y="3277019"/>
                        </a:cubicBezTo>
                        <a:cubicBezTo>
                          <a:pt x="5971739" y="3272147"/>
                          <a:pt x="5880312" y="3231603"/>
                          <a:pt x="5760280" y="3277019"/>
                        </a:cubicBezTo>
                        <a:cubicBezTo>
                          <a:pt x="5590962" y="3266600"/>
                          <a:pt x="5451406" y="3245357"/>
                          <a:pt x="5220254" y="3277019"/>
                        </a:cubicBezTo>
                        <a:cubicBezTo>
                          <a:pt x="5010828" y="3285690"/>
                          <a:pt x="4972294" y="3265936"/>
                          <a:pt x="4860236" y="3277019"/>
                        </a:cubicBezTo>
                        <a:cubicBezTo>
                          <a:pt x="4730398" y="3302790"/>
                          <a:pt x="4413658" y="3248443"/>
                          <a:pt x="4320210" y="3277019"/>
                        </a:cubicBezTo>
                        <a:cubicBezTo>
                          <a:pt x="4199546" y="3312354"/>
                          <a:pt x="4180677" y="3275443"/>
                          <a:pt x="4140201" y="3277019"/>
                        </a:cubicBezTo>
                        <a:cubicBezTo>
                          <a:pt x="4154094" y="3307139"/>
                          <a:pt x="3722551" y="3301969"/>
                          <a:pt x="3510170" y="3277019"/>
                        </a:cubicBezTo>
                        <a:cubicBezTo>
                          <a:pt x="3276701" y="3280359"/>
                          <a:pt x="3368111" y="3289981"/>
                          <a:pt x="3240157" y="3277019"/>
                        </a:cubicBezTo>
                        <a:cubicBezTo>
                          <a:pt x="3130561" y="3283340"/>
                          <a:pt x="2938537" y="3234799"/>
                          <a:pt x="2790135" y="3277019"/>
                        </a:cubicBezTo>
                        <a:cubicBezTo>
                          <a:pt x="2623161" y="3297605"/>
                          <a:pt x="2591692" y="3263142"/>
                          <a:pt x="2430118" y="3277019"/>
                        </a:cubicBezTo>
                        <a:cubicBezTo>
                          <a:pt x="2264304" y="3295595"/>
                          <a:pt x="2101750" y="3231602"/>
                          <a:pt x="1980096" y="3277019"/>
                        </a:cubicBezTo>
                        <a:cubicBezTo>
                          <a:pt x="1851526" y="3313581"/>
                          <a:pt x="1475977" y="3236980"/>
                          <a:pt x="1350065" y="3277019"/>
                        </a:cubicBezTo>
                        <a:cubicBezTo>
                          <a:pt x="1214832" y="3301584"/>
                          <a:pt x="1154047" y="3268713"/>
                          <a:pt x="1080052" y="3277019"/>
                        </a:cubicBezTo>
                        <a:cubicBezTo>
                          <a:pt x="991597" y="3298148"/>
                          <a:pt x="830118" y="3247430"/>
                          <a:pt x="720035" y="3277019"/>
                        </a:cubicBezTo>
                        <a:cubicBezTo>
                          <a:pt x="585969" y="3278760"/>
                          <a:pt x="578346" y="3269679"/>
                          <a:pt x="540026" y="3277019"/>
                        </a:cubicBezTo>
                        <a:cubicBezTo>
                          <a:pt x="504794" y="3263450"/>
                          <a:pt x="214639" y="3238939"/>
                          <a:pt x="0" y="3277019"/>
                        </a:cubicBezTo>
                        <a:cubicBezTo>
                          <a:pt x="-6616" y="3174266"/>
                          <a:pt x="21040" y="3114371"/>
                          <a:pt x="0" y="2946338"/>
                        </a:cubicBezTo>
                        <a:cubicBezTo>
                          <a:pt x="-18887" y="2807422"/>
                          <a:pt x="34260" y="2780923"/>
                          <a:pt x="0" y="2713967"/>
                        </a:cubicBezTo>
                        <a:cubicBezTo>
                          <a:pt x="-23929" y="2641118"/>
                          <a:pt x="44226" y="2571763"/>
                          <a:pt x="0" y="2514367"/>
                        </a:cubicBezTo>
                        <a:cubicBezTo>
                          <a:pt x="-36805" y="2460175"/>
                          <a:pt x="32590" y="2345987"/>
                          <a:pt x="0" y="2281996"/>
                        </a:cubicBezTo>
                        <a:cubicBezTo>
                          <a:pt x="-24972" y="2228232"/>
                          <a:pt x="16613" y="2037211"/>
                          <a:pt x="0" y="1951315"/>
                        </a:cubicBezTo>
                        <a:cubicBezTo>
                          <a:pt x="3138" y="1871062"/>
                          <a:pt x="17480" y="1804567"/>
                          <a:pt x="0" y="1751715"/>
                        </a:cubicBezTo>
                        <a:cubicBezTo>
                          <a:pt x="-10675" y="1698680"/>
                          <a:pt x="40747" y="1543813"/>
                          <a:pt x="0" y="1421034"/>
                        </a:cubicBezTo>
                        <a:cubicBezTo>
                          <a:pt x="-22153" y="1286616"/>
                          <a:pt x="3509" y="1313356"/>
                          <a:pt x="0" y="1221434"/>
                        </a:cubicBezTo>
                        <a:cubicBezTo>
                          <a:pt x="11739" y="1139065"/>
                          <a:pt x="14616" y="1036794"/>
                          <a:pt x="0" y="890753"/>
                        </a:cubicBezTo>
                        <a:cubicBezTo>
                          <a:pt x="-16084" y="759735"/>
                          <a:pt x="18888" y="712687"/>
                          <a:pt x="0" y="625612"/>
                        </a:cubicBezTo>
                        <a:cubicBezTo>
                          <a:pt x="-16854" y="524374"/>
                          <a:pt x="33104" y="413009"/>
                          <a:pt x="0" y="327702"/>
                        </a:cubicBezTo>
                        <a:cubicBezTo>
                          <a:pt x="-40922" y="227198"/>
                          <a:pt x="14590" y="136718"/>
                          <a:pt x="0" y="0"/>
                        </a:cubicBezTo>
                        <a:close/>
                      </a:path>
                      <a:path w="9000438" h="3277019" stroke="0" extrusionOk="0">
                        <a:moveTo>
                          <a:pt x="0" y="0"/>
                        </a:moveTo>
                        <a:cubicBezTo>
                          <a:pt x="164642" y="-37120"/>
                          <a:pt x="393608" y="51943"/>
                          <a:pt x="630030" y="0"/>
                        </a:cubicBezTo>
                        <a:cubicBezTo>
                          <a:pt x="881919" y="-25299"/>
                          <a:pt x="715482" y="21769"/>
                          <a:pt x="810039" y="0"/>
                        </a:cubicBezTo>
                        <a:cubicBezTo>
                          <a:pt x="906529" y="10971"/>
                          <a:pt x="1234458" y="7883"/>
                          <a:pt x="1350065" y="0"/>
                        </a:cubicBezTo>
                        <a:cubicBezTo>
                          <a:pt x="1460568" y="-19065"/>
                          <a:pt x="1650584" y="20757"/>
                          <a:pt x="1710083" y="0"/>
                        </a:cubicBezTo>
                        <a:cubicBezTo>
                          <a:pt x="1765638" y="-13579"/>
                          <a:pt x="1949674" y="10478"/>
                          <a:pt x="2070100" y="0"/>
                        </a:cubicBezTo>
                        <a:cubicBezTo>
                          <a:pt x="2166612" y="-54880"/>
                          <a:pt x="2315778" y="32694"/>
                          <a:pt x="2520122" y="0"/>
                        </a:cubicBezTo>
                        <a:cubicBezTo>
                          <a:pt x="2684909" y="-33477"/>
                          <a:pt x="2631406" y="8650"/>
                          <a:pt x="2700131" y="0"/>
                        </a:cubicBezTo>
                        <a:cubicBezTo>
                          <a:pt x="2789481" y="38842"/>
                          <a:pt x="3004120" y="35728"/>
                          <a:pt x="3150153" y="0"/>
                        </a:cubicBezTo>
                        <a:cubicBezTo>
                          <a:pt x="3292590" y="-56081"/>
                          <a:pt x="3422876" y="2747"/>
                          <a:pt x="3510170" y="0"/>
                        </a:cubicBezTo>
                        <a:cubicBezTo>
                          <a:pt x="3573968" y="15091"/>
                          <a:pt x="3654535" y="220"/>
                          <a:pt x="3780183" y="0"/>
                        </a:cubicBezTo>
                        <a:cubicBezTo>
                          <a:pt x="3885336" y="-4689"/>
                          <a:pt x="4138400" y="29998"/>
                          <a:pt x="4320210" y="0"/>
                        </a:cubicBezTo>
                        <a:cubicBezTo>
                          <a:pt x="4506796" y="-35049"/>
                          <a:pt x="4409207" y="-1786"/>
                          <a:pt x="4500219" y="0"/>
                        </a:cubicBezTo>
                        <a:cubicBezTo>
                          <a:pt x="4578489" y="-15793"/>
                          <a:pt x="4859451" y="29037"/>
                          <a:pt x="4950240" y="0"/>
                        </a:cubicBezTo>
                        <a:cubicBezTo>
                          <a:pt x="5036619" y="-30972"/>
                          <a:pt x="5094239" y="9985"/>
                          <a:pt x="5130249" y="0"/>
                        </a:cubicBezTo>
                        <a:cubicBezTo>
                          <a:pt x="5154736" y="23478"/>
                          <a:pt x="5535089" y="70768"/>
                          <a:pt x="5670275" y="0"/>
                        </a:cubicBezTo>
                        <a:cubicBezTo>
                          <a:pt x="5781474" y="-34595"/>
                          <a:pt x="5969210" y="55691"/>
                          <a:pt x="6300306" y="0"/>
                        </a:cubicBezTo>
                        <a:cubicBezTo>
                          <a:pt x="6602878" y="-2990"/>
                          <a:pt x="6496448" y="41231"/>
                          <a:pt x="6570319" y="0"/>
                        </a:cubicBezTo>
                        <a:cubicBezTo>
                          <a:pt x="6625391" y="-48495"/>
                          <a:pt x="6865737" y="4546"/>
                          <a:pt x="7020341" y="0"/>
                        </a:cubicBezTo>
                        <a:cubicBezTo>
                          <a:pt x="7217967" y="-7196"/>
                          <a:pt x="7377362" y="54056"/>
                          <a:pt x="7560367" y="0"/>
                        </a:cubicBezTo>
                        <a:cubicBezTo>
                          <a:pt x="7745555" y="-30853"/>
                          <a:pt x="7863286" y="2202"/>
                          <a:pt x="8100394" y="0"/>
                        </a:cubicBezTo>
                        <a:cubicBezTo>
                          <a:pt x="8343196" y="31082"/>
                          <a:pt x="8791402" y="29417"/>
                          <a:pt x="9000438" y="0"/>
                        </a:cubicBezTo>
                        <a:cubicBezTo>
                          <a:pt x="9072492" y="118635"/>
                          <a:pt x="8961727" y="226046"/>
                          <a:pt x="9000438" y="363451"/>
                        </a:cubicBezTo>
                        <a:cubicBezTo>
                          <a:pt x="9038026" y="553755"/>
                          <a:pt x="8970876" y="610599"/>
                          <a:pt x="9000438" y="694132"/>
                        </a:cubicBezTo>
                        <a:cubicBezTo>
                          <a:pt x="9011555" y="757271"/>
                          <a:pt x="8928300" y="935384"/>
                          <a:pt x="9000438" y="1024813"/>
                        </a:cubicBezTo>
                        <a:cubicBezTo>
                          <a:pt x="9053387" y="1120176"/>
                          <a:pt x="8956659" y="1265090"/>
                          <a:pt x="9000438" y="1388264"/>
                        </a:cubicBezTo>
                        <a:cubicBezTo>
                          <a:pt x="9058516" y="1526416"/>
                          <a:pt x="8966013" y="1545792"/>
                          <a:pt x="9000438" y="1653405"/>
                        </a:cubicBezTo>
                        <a:cubicBezTo>
                          <a:pt x="9028881" y="1769651"/>
                          <a:pt x="8973357" y="1938718"/>
                          <a:pt x="9000438" y="2016856"/>
                        </a:cubicBezTo>
                        <a:cubicBezTo>
                          <a:pt x="9049302" y="2109220"/>
                          <a:pt x="8986098" y="2167654"/>
                          <a:pt x="9000438" y="2281996"/>
                        </a:cubicBezTo>
                        <a:cubicBezTo>
                          <a:pt x="9020084" y="2391165"/>
                          <a:pt x="8984329" y="2476206"/>
                          <a:pt x="9000438" y="2612678"/>
                        </a:cubicBezTo>
                        <a:cubicBezTo>
                          <a:pt x="9021405" y="2718751"/>
                          <a:pt x="8983457" y="2805101"/>
                          <a:pt x="9000438" y="2910588"/>
                        </a:cubicBezTo>
                        <a:cubicBezTo>
                          <a:pt x="9019421" y="3020934"/>
                          <a:pt x="8952214" y="3129911"/>
                          <a:pt x="9000438" y="3277019"/>
                        </a:cubicBezTo>
                        <a:cubicBezTo>
                          <a:pt x="8959390" y="3280605"/>
                          <a:pt x="8872044" y="3263755"/>
                          <a:pt x="8820429" y="3277019"/>
                        </a:cubicBezTo>
                        <a:cubicBezTo>
                          <a:pt x="8774800" y="3286596"/>
                          <a:pt x="8610056" y="3264752"/>
                          <a:pt x="8460411" y="3277019"/>
                        </a:cubicBezTo>
                        <a:cubicBezTo>
                          <a:pt x="8293105" y="3292987"/>
                          <a:pt x="8264128" y="3263557"/>
                          <a:pt x="8100394" y="3277019"/>
                        </a:cubicBezTo>
                        <a:cubicBezTo>
                          <a:pt x="7945962" y="3282753"/>
                          <a:pt x="7845549" y="3260460"/>
                          <a:pt x="7650372" y="3277019"/>
                        </a:cubicBezTo>
                        <a:cubicBezTo>
                          <a:pt x="7466893" y="3296654"/>
                          <a:pt x="7485992" y="3264428"/>
                          <a:pt x="7380359" y="3277019"/>
                        </a:cubicBezTo>
                        <a:cubicBezTo>
                          <a:pt x="7300755" y="3348898"/>
                          <a:pt x="7002749" y="3240273"/>
                          <a:pt x="6750328" y="3277019"/>
                        </a:cubicBezTo>
                        <a:cubicBezTo>
                          <a:pt x="6484105" y="3312442"/>
                          <a:pt x="6491184" y="3237490"/>
                          <a:pt x="6300306" y="3277019"/>
                        </a:cubicBezTo>
                        <a:cubicBezTo>
                          <a:pt x="6131210" y="3323860"/>
                          <a:pt x="6124380" y="3263145"/>
                          <a:pt x="5940289" y="3277019"/>
                        </a:cubicBezTo>
                        <a:cubicBezTo>
                          <a:pt x="5785494" y="3283979"/>
                          <a:pt x="5855039" y="3271464"/>
                          <a:pt x="5760280" y="3277019"/>
                        </a:cubicBezTo>
                        <a:cubicBezTo>
                          <a:pt x="5732080" y="3254333"/>
                          <a:pt x="5414440" y="3249379"/>
                          <a:pt x="5220254" y="3277019"/>
                        </a:cubicBezTo>
                        <a:cubicBezTo>
                          <a:pt x="5000201" y="3295279"/>
                          <a:pt x="4941482" y="3264094"/>
                          <a:pt x="4680227" y="3277019"/>
                        </a:cubicBezTo>
                        <a:cubicBezTo>
                          <a:pt x="4459965" y="3288303"/>
                          <a:pt x="4192104" y="3248234"/>
                          <a:pt x="4050197" y="3277019"/>
                        </a:cubicBezTo>
                        <a:cubicBezTo>
                          <a:pt x="3895696" y="3274690"/>
                          <a:pt x="3545451" y="3240743"/>
                          <a:pt x="3420166" y="3277019"/>
                        </a:cubicBezTo>
                        <a:cubicBezTo>
                          <a:pt x="3295708" y="3320865"/>
                          <a:pt x="3137504" y="3248486"/>
                          <a:pt x="2970144" y="3277019"/>
                        </a:cubicBezTo>
                        <a:cubicBezTo>
                          <a:pt x="2883225" y="3300829"/>
                          <a:pt x="2594626" y="3275529"/>
                          <a:pt x="2430118" y="3277019"/>
                        </a:cubicBezTo>
                        <a:cubicBezTo>
                          <a:pt x="2225348" y="3328262"/>
                          <a:pt x="2203447" y="3270055"/>
                          <a:pt x="2070100" y="3277019"/>
                        </a:cubicBezTo>
                        <a:cubicBezTo>
                          <a:pt x="1927152" y="3292991"/>
                          <a:pt x="1741595" y="3233115"/>
                          <a:pt x="1530074" y="3277019"/>
                        </a:cubicBezTo>
                        <a:cubicBezTo>
                          <a:pt x="1265761" y="3335218"/>
                          <a:pt x="1365102" y="3273167"/>
                          <a:pt x="1260061" y="3277019"/>
                        </a:cubicBezTo>
                        <a:cubicBezTo>
                          <a:pt x="1156725" y="3288375"/>
                          <a:pt x="1098186" y="3267212"/>
                          <a:pt x="990048" y="3277019"/>
                        </a:cubicBezTo>
                        <a:cubicBezTo>
                          <a:pt x="882874" y="3306722"/>
                          <a:pt x="727062" y="3274185"/>
                          <a:pt x="630030" y="3277019"/>
                        </a:cubicBezTo>
                        <a:cubicBezTo>
                          <a:pt x="506188" y="3290047"/>
                          <a:pt x="189003" y="3191813"/>
                          <a:pt x="0" y="3277019"/>
                        </a:cubicBezTo>
                        <a:cubicBezTo>
                          <a:pt x="-28193" y="3176419"/>
                          <a:pt x="39194" y="3078505"/>
                          <a:pt x="0" y="2979107"/>
                        </a:cubicBezTo>
                        <a:cubicBezTo>
                          <a:pt x="-18342" y="2860250"/>
                          <a:pt x="19512" y="2820744"/>
                          <a:pt x="0" y="2681197"/>
                        </a:cubicBezTo>
                        <a:cubicBezTo>
                          <a:pt x="-9235" y="2553972"/>
                          <a:pt x="20140" y="2545660"/>
                          <a:pt x="0" y="2481597"/>
                        </a:cubicBezTo>
                        <a:cubicBezTo>
                          <a:pt x="9001" y="2413284"/>
                          <a:pt x="55655" y="2256238"/>
                          <a:pt x="0" y="2150915"/>
                        </a:cubicBezTo>
                        <a:cubicBezTo>
                          <a:pt x="-40540" y="2023937"/>
                          <a:pt x="57332" y="1988628"/>
                          <a:pt x="0" y="1853005"/>
                        </a:cubicBezTo>
                        <a:cubicBezTo>
                          <a:pt x="-43477" y="1718864"/>
                          <a:pt x="40313" y="1695658"/>
                          <a:pt x="0" y="1555094"/>
                        </a:cubicBezTo>
                        <a:cubicBezTo>
                          <a:pt x="-40121" y="1416429"/>
                          <a:pt x="34743" y="1420882"/>
                          <a:pt x="0" y="1322723"/>
                        </a:cubicBezTo>
                        <a:cubicBezTo>
                          <a:pt x="-18721" y="1231994"/>
                          <a:pt x="31428" y="1153870"/>
                          <a:pt x="0" y="1090353"/>
                        </a:cubicBezTo>
                        <a:cubicBezTo>
                          <a:pt x="-28464" y="1039127"/>
                          <a:pt x="6578" y="894727"/>
                          <a:pt x="0" y="825212"/>
                        </a:cubicBezTo>
                        <a:cubicBezTo>
                          <a:pt x="-10612" y="758474"/>
                          <a:pt x="18690" y="648326"/>
                          <a:pt x="0" y="560072"/>
                        </a:cubicBezTo>
                        <a:cubicBezTo>
                          <a:pt x="-11323" y="472822"/>
                          <a:pt x="9132" y="360337"/>
                          <a:pt x="0" y="294931"/>
                        </a:cubicBezTo>
                        <a:cubicBezTo>
                          <a:pt x="4907" y="236098"/>
                          <a:pt x="32483" y="107351"/>
                          <a:pt x="0" y="0"/>
                        </a:cubicBezTo>
                        <a:close/>
                      </a:path>
                      <a:path w="9000438" h="3277019" fill="none" stroke="0" extrusionOk="0">
                        <a:moveTo>
                          <a:pt x="0" y="0"/>
                        </a:moveTo>
                        <a:cubicBezTo>
                          <a:pt x="66022" y="-4715"/>
                          <a:pt x="136551" y="12931"/>
                          <a:pt x="180008" y="0"/>
                        </a:cubicBezTo>
                        <a:cubicBezTo>
                          <a:pt x="222643" y="-5673"/>
                          <a:pt x="315364" y="21512"/>
                          <a:pt x="360017" y="0"/>
                        </a:cubicBezTo>
                        <a:cubicBezTo>
                          <a:pt x="428782" y="30107"/>
                          <a:pt x="715898" y="11204"/>
                          <a:pt x="900043" y="0"/>
                        </a:cubicBezTo>
                        <a:cubicBezTo>
                          <a:pt x="1089879" y="17190"/>
                          <a:pt x="1316687" y="13859"/>
                          <a:pt x="1530074" y="0"/>
                        </a:cubicBezTo>
                        <a:cubicBezTo>
                          <a:pt x="1741620" y="-29478"/>
                          <a:pt x="1809057" y="35956"/>
                          <a:pt x="1980096" y="0"/>
                        </a:cubicBezTo>
                        <a:cubicBezTo>
                          <a:pt x="2106732" y="-51862"/>
                          <a:pt x="2425429" y="7732"/>
                          <a:pt x="2610127" y="0"/>
                        </a:cubicBezTo>
                        <a:cubicBezTo>
                          <a:pt x="2823410" y="-1695"/>
                          <a:pt x="3019687" y="21779"/>
                          <a:pt x="3240157" y="0"/>
                        </a:cubicBezTo>
                        <a:cubicBezTo>
                          <a:pt x="3458506" y="-22865"/>
                          <a:pt x="3437374" y="18730"/>
                          <a:pt x="3510170" y="0"/>
                        </a:cubicBezTo>
                        <a:cubicBezTo>
                          <a:pt x="3555813" y="-29417"/>
                          <a:pt x="3993421" y="28068"/>
                          <a:pt x="4140201" y="0"/>
                        </a:cubicBezTo>
                        <a:cubicBezTo>
                          <a:pt x="4279329" y="-41386"/>
                          <a:pt x="4559094" y="43734"/>
                          <a:pt x="4680227" y="0"/>
                        </a:cubicBezTo>
                        <a:cubicBezTo>
                          <a:pt x="4813117" y="-51373"/>
                          <a:pt x="5020203" y="18456"/>
                          <a:pt x="5220254" y="0"/>
                        </a:cubicBezTo>
                        <a:cubicBezTo>
                          <a:pt x="5424658" y="-6128"/>
                          <a:pt x="5592202" y="3277"/>
                          <a:pt x="5850284" y="0"/>
                        </a:cubicBezTo>
                        <a:cubicBezTo>
                          <a:pt x="6119400" y="-21944"/>
                          <a:pt x="6100327" y="28607"/>
                          <a:pt x="6210302" y="0"/>
                        </a:cubicBezTo>
                        <a:cubicBezTo>
                          <a:pt x="6301684" y="-20611"/>
                          <a:pt x="6488463" y="35615"/>
                          <a:pt x="6660324" y="0"/>
                        </a:cubicBezTo>
                        <a:cubicBezTo>
                          <a:pt x="6829345" y="-32664"/>
                          <a:pt x="6918953" y="38733"/>
                          <a:pt x="7110346" y="0"/>
                        </a:cubicBezTo>
                        <a:cubicBezTo>
                          <a:pt x="7299944" y="-20093"/>
                          <a:pt x="7262450" y="25882"/>
                          <a:pt x="7380359" y="0"/>
                        </a:cubicBezTo>
                        <a:cubicBezTo>
                          <a:pt x="7439244" y="-38179"/>
                          <a:pt x="7839096" y="17053"/>
                          <a:pt x="8010389" y="0"/>
                        </a:cubicBezTo>
                        <a:cubicBezTo>
                          <a:pt x="8238096" y="-17852"/>
                          <a:pt x="8266986" y="27782"/>
                          <a:pt x="8370407" y="0"/>
                        </a:cubicBezTo>
                        <a:cubicBezTo>
                          <a:pt x="8471540" y="-17504"/>
                          <a:pt x="8904848" y="42212"/>
                          <a:pt x="9000438" y="0"/>
                        </a:cubicBezTo>
                        <a:cubicBezTo>
                          <a:pt x="8976199" y="80898"/>
                          <a:pt x="8954214" y="240143"/>
                          <a:pt x="9000438" y="363451"/>
                        </a:cubicBezTo>
                        <a:cubicBezTo>
                          <a:pt x="9043156" y="513445"/>
                          <a:pt x="8985000" y="560550"/>
                          <a:pt x="9000438" y="661362"/>
                        </a:cubicBezTo>
                        <a:cubicBezTo>
                          <a:pt x="9006101" y="749523"/>
                          <a:pt x="8968938" y="803724"/>
                          <a:pt x="9000438" y="893732"/>
                        </a:cubicBezTo>
                        <a:cubicBezTo>
                          <a:pt x="9027312" y="998540"/>
                          <a:pt x="8980109" y="1042581"/>
                          <a:pt x="9000438" y="1126103"/>
                        </a:cubicBezTo>
                        <a:cubicBezTo>
                          <a:pt x="9023588" y="1186629"/>
                          <a:pt x="8969255" y="1318362"/>
                          <a:pt x="9000438" y="1456783"/>
                        </a:cubicBezTo>
                        <a:cubicBezTo>
                          <a:pt x="9042156" y="1626942"/>
                          <a:pt x="8991960" y="1594026"/>
                          <a:pt x="9000438" y="1656384"/>
                        </a:cubicBezTo>
                        <a:cubicBezTo>
                          <a:pt x="9010818" y="1689029"/>
                          <a:pt x="8955023" y="1850633"/>
                          <a:pt x="9000438" y="2019835"/>
                        </a:cubicBezTo>
                        <a:cubicBezTo>
                          <a:pt x="9034146" y="2191150"/>
                          <a:pt x="8979271" y="2195470"/>
                          <a:pt x="9000438" y="2317746"/>
                        </a:cubicBezTo>
                        <a:cubicBezTo>
                          <a:pt x="9018329" y="2433487"/>
                          <a:pt x="8976398" y="2478597"/>
                          <a:pt x="9000438" y="2550116"/>
                        </a:cubicBezTo>
                        <a:cubicBezTo>
                          <a:pt x="9015135" y="2638006"/>
                          <a:pt x="8973370" y="2699578"/>
                          <a:pt x="9000438" y="2749716"/>
                        </a:cubicBezTo>
                        <a:cubicBezTo>
                          <a:pt x="9024739" y="2834434"/>
                          <a:pt x="8895852" y="3101415"/>
                          <a:pt x="9000438" y="3277019"/>
                        </a:cubicBezTo>
                        <a:cubicBezTo>
                          <a:pt x="8970467" y="3300529"/>
                          <a:pt x="8889671" y="3259772"/>
                          <a:pt x="8820429" y="3277019"/>
                        </a:cubicBezTo>
                        <a:cubicBezTo>
                          <a:pt x="8745373" y="3291587"/>
                          <a:pt x="8669816" y="3253299"/>
                          <a:pt x="8550416" y="3277019"/>
                        </a:cubicBezTo>
                        <a:cubicBezTo>
                          <a:pt x="8432351" y="3289895"/>
                          <a:pt x="8257283" y="3265646"/>
                          <a:pt x="8190398" y="3277019"/>
                        </a:cubicBezTo>
                        <a:cubicBezTo>
                          <a:pt x="8133134" y="3275727"/>
                          <a:pt x="7807699" y="3278724"/>
                          <a:pt x="7560367" y="3277019"/>
                        </a:cubicBezTo>
                        <a:cubicBezTo>
                          <a:pt x="7354773" y="3329504"/>
                          <a:pt x="7276635" y="3273780"/>
                          <a:pt x="7110346" y="3277019"/>
                        </a:cubicBezTo>
                        <a:cubicBezTo>
                          <a:pt x="6949648" y="3299766"/>
                          <a:pt x="6928311" y="3277801"/>
                          <a:pt x="6750328" y="3277019"/>
                        </a:cubicBezTo>
                        <a:cubicBezTo>
                          <a:pt x="6575832" y="3282775"/>
                          <a:pt x="6597444" y="3268367"/>
                          <a:pt x="6480315" y="3277019"/>
                        </a:cubicBezTo>
                        <a:cubicBezTo>
                          <a:pt x="6352972" y="3275435"/>
                          <a:pt x="6286465" y="3250524"/>
                          <a:pt x="6120297" y="3277019"/>
                        </a:cubicBezTo>
                        <a:cubicBezTo>
                          <a:pt x="5956745" y="3281601"/>
                          <a:pt x="5887802" y="3252510"/>
                          <a:pt x="5760280" y="3277019"/>
                        </a:cubicBezTo>
                        <a:cubicBezTo>
                          <a:pt x="5631338" y="3323063"/>
                          <a:pt x="5432070" y="3259991"/>
                          <a:pt x="5220254" y="3277019"/>
                        </a:cubicBezTo>
                        <a:cubicBezTo>
                          <a:pt x="5028992" y="3289735"/>
                          <a:pt x="4977470" y="3259768"/>
                          <a:pt x="4860236" y="3277019"/>
                        </a:cubicBezTo>
                        <a:cubicBezTo>
                          <a:pt x="4737873" y="3273509"/>
                          <a:pt x="4413367" y="3220728"/>
                          <a:pt x="4320210" y="3277019"/>
                        </a:cubicBezTo>
                        <a:cubicBezTo>
                          <a:pt x="4197916" y="3314141"/>
                          <a:pt x="4171079" y="3266888"/>
                          <a:pt x="4140201" y="3277019"/>
                        </a:cubicBezTo>
                        <a:cubicBezTo>
                          <a:pt x="4120165" y="3302623"/>
                          <a:pt x="3735082" y="3256539"/>
                          <a:pt x="3510170" y="3277019"/>
                        </a:cubicBezTo>
                        <a:cubicBezTo>
                          <a:pt x="3306044" y="3293653"/>
                          <a:pt x="3389425" y="3279468"/>
                          <a:pt x="3240157" y="3277019"/>
                        </a:cubicBezTo>
                        <a:cubicBezTo>
                          <a:pt x="3104651" y="3264142"/>
                          <a:pt x="2989726" y="3275366"/>
                          <a:pt x="2790135" y="3277019"/>
                        </a:cubicBezTo>
                        <a:cubicBezTo>
                          <a:pt x="2626397" y="3302682"/>
                          <a:pt x="2602076" y="3254452"/>
                          <a:pt x="2430118" y="3277019"/>
                        </a:cubicBezTo>
                        <a:cubicBezTo>
                          <a:pt x="2275078" y="3296543"/>
                          <a:pt x="2104469" y="3224683"/>
                          <a:pt x="1980096" y="3277019"/>
                        </a:cubicBezTo>
                        <a:cubicBezTo>
                          <a:pt x="1866914" y="3334738"/>
                          <a:pt x="1474121" y="3239524"/>
                          <a:pt x="1350065" y="3277019"/>
                        </a:cubicBezTo>
                        <a:cubicBezTo>
                          <a:pt x="1240664" y="3314955"/>
                          <a:pt x="1170012" y="3266530"/>
                          <a:pt x="1080052" y="3277019"/>
                        </a:cubicBezTo>
                        <a:cubicBezTo>
                          <a:pt x="1003625" y="3314151"/>
                          <a:pt x="822847" y="3270127"/>
                          <a:pt x="720035" y="3277019"/>
                        </a:cubicBezTo>
                        <a:cubicBezTo>
                          <a:pt x="584443" y="3280748"/>
                          <a:pt x="579149" y="3269940"/>
                          <a:pt x="540026" y="3277019"/>
                        </a:cubicBezTo>
                        <a:cubicBezTo>
                          <a:pt x="511948" y="3304551"/>
                          <a:pt x="224214" y="3301618"/>
                          <a:pt x="0" y="3277019"/>
                        </a:cubicBezTo>
                        <a:cubicBezTo>
                          <a:pt x="-5494" y="3181421"/>
                          <a:pt x="16154" y="3092528"/>
                          <a:pt x="0" y="2946338"/>
                        </a:cubicBezTo>
                        <a:cubicBezTo>
                          <a:pt x="-10401" y="2792143"/>
                          <a:pt x="48927" y="2778496"/>
                          <a:pt x="0" y="2713967"/>
                        </a:cubicBezTo>
                        <a:cubicBezTo>
                          <a:pt x="-36219" y="2659195"/>
                          <a:pt x="39264" y="2563858"/>
                          <a:pt x="0" y="2514367"/>
                        </a:cubicBezTo>
                        <a:cubicBezTo>
                          <a:pt x="-37125" y="2452593"/>
                          <a:pt x="47801" y="2327353"/>
                          <a:pt x="0" y="2281996"/>
                        </a:cubicBezTo>
                        <a:cubicBezTo>
                          <a:pt x="-31533" y="2240469"/>
                          <a:pt x="13993" y="2036834"/>
                          <a:pt x="0" y="1951315"/>
                        </a:cubicBezTo>
                        <a:cubicBezTo>
                          <a:pt x="-22767" y="1869475"/>
                          <a:pt x="22978" y="1793846"/>
                          <a:pt x="0" y="1751715"/>
                        </a:cubicBezTo>
                        <a:cubicBezTo>
                          <a:pt x="-9808" y="1686022"/>
                          <a:pt x="36418" y="1552349"/>
                          <a:pt x="0" y="1421034"/>
                        </a:cubicBezTo>
                        <a:cubicBezTo>
                          <a:pt x="-22828" y="1283054"/>
                          <a:pt x="-6144" y="1308503"/>
                          <a:pt x="0" y="1221434"/>
                        </a:cubicBezTo>
                        <a:cubicBezTo>
                          <a:pt x="-27142" y="1118370"/>
                          <a:pt x="6123" y="1049270"/>
                          <a:pt x="0" y="890753"/>
                        </a:cubicBezTo>
                        <a:cubicBezTo>
                          <a:pt x="4995" y="745493"/>
                          <a:pt x="13826" y="705685"/>
                          <a:pt x="0" y="625612"/>
                        </a:cubicBezTo>
                        <a:cubicBezTo>
                          <a:pt x="-3821" y="533906"/>
                          <a:pt x="16764" y="411772"/>
                          <a:pt x="0" y="327702"/>
                        </a:cubicBezTo>
                        <a:cubicBezTo>
                          <a:pt x="-45451" y="268707"/>
                          <a:pt x="20165" y="137333"/>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Arial-Rounded"/>
              <a:ea typeface="Arial-Rounded"/>
            </a:endParaRPr>
          </a:p>
        </p:txBody>
      </p:sp>
      <p:pic>
        <p:nvPicPr>
          <p:cNvPr id="12" name="Picture 11">
            <a:extLst>
              <a:ext uri="{FF2B5EF4-FFF2-40B4-BE49-F238E27FC236}">
                <a16:creationId xmlns:a16="http://schemas.microsoft.com/office/drawing/2014/main" id="{BA7A2FEB-3106-46CE-8409-E94F034A2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03" y="268550"/>
            <a:ext cx="1227378" cy="639128"/>
          </a:xfrm>
          <a:prstGeom prst="rect">
            <a:avLst/>
          </a:prstGeom>
        </p:spPr>
      </p:pic>
      <p:sp>
        <p:nvSpPr>
          <p:cNvPr id="3" name="Title 1">
            <a:extLst>
              <a:ext uri="{FF2B5EF4-FFF2-40B4-BE49-F238E27FC236}">
                <a16:creationId xmlns:a16="http://schemas.microsoft.com/office/drawing/2014/main" id="{A9977BA4-F351-CD01-27CB-3730529E5415}"/>
              </a:ext>
            </a:extLst>
          </p:cNvPr>
          <p:cNvSpPr txBox="1">
            <a:spLocks/>
          </p:cNvSpPr>
          <p:nvPr/>
        </p:nvSpPr>
        <p:spPr>
          <a:xfrm>
            <a:off x="1700816" y="986005"/>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d</a:t>
            </a:r>
          </a:p>
        </p:txBody>
      </p:sp>
      <p:sp>
        <p:nvSpPr>
          <p:cNvPr id="4" name="Title 1">
            <a:extLst>
              <a:ext uri="{FF2B5EF4-FFF2-40B4-BE49-F238E27FC236}">
                <a16:creationId xmlns:a16="http://schemas.microsoft.com/office/drawing/2014/main" id="{C6FD12D1-D3E5-5F9D-0240-EC65B1BE395D}"/>
              </a:ext>
            </a:extLst>
          </p:cNvPr>
          <p:cNvSpPr txBox="1">
            <a:spLocks/>
          </p:cNvSpPr>
          <p:nvPr/>
        </p:nvSpPr>
        <p:spPr>
          <a:xfrm>
            <a:off x="846075" y="1753063"/>
            <a:ext cx="1447819" cy="787758"/>
          </a:xfrm>
          <a:prstGeom prst="rect">
            <a:avLst/>
          </a:prstGeom>
          <a:solidFill>
            <a:schemeClr val="accent1">
              <a:lumMod val="20000"/>
              <a:lumOff val="80000"/>
            </a:schemeClr>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6600" dirty="0">
                <a:solidFill>
                  <a:srgbClr val="FF0000"/>
                </a:solidFill>
                <a:latin typeface="Arial-Rounded" pitchFamily="34" charset="0"/>
                <a:ea typeface="Arial-Rounded" pitchFamily="34" charset="0"/>
                <a:cs typeface="Arial-Rounded" pitchFamily="34" charset="0"/>
              </a:rPr>
              <a:t>d</a:t>
            </a:r>
          </a:p>
        </p:txBody>
      </p:sp>
      <p:sp>
        <p:nvSpPr>
          <p:cNvPr id="5" name="Title 1">
            <a:extLst>
              <a:ext uri="{FF2B5EF4-FFF2-40B4-BE49-F238E27FC236}">
                <a16:creationId xmlns:a16="http://schemas.microsoft.com/office/drawing/2014/main" id="{83176299-A49E-9273-B53A-174987F7A666}"/>
              </a:ext>
            </a:extLst>
          </p:cNvPr>
          <p:cNvSpPr txBox="1">
            <a:spLocks/>
          </p:cNvSpPr>
          <p:nvPr/>
        </p:nvSpPr>
        <p:spPr>
          <a:xfrm>
            <a:off x="2326800" y="1753063"/>
            <a:ext cx="1447819" cy="787758"/>
          </a:xfrm>
          <a:prstGeom prst="rect">
            <a:avLst/>
          </a:prstGeom>
          <a:solidFill>
            <a:schemeClr val="accent1">
              <a:lumMod val="20000"/>
              <a:lumOff val="80000"/>
            </a:schemeClr>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6600">
                <a:latin typeface="Arial-Rounded" pitchFamily="34" charset="0"/>
                <a:ea typeface="Arial-Rounded" pitchFamily="34" charset="0"/>
                <a:cs typeface="Arial-Rounded" pitchFamily="34" charset="0"/>
              </a:rPr>
              <a:t>e</a:t>
            </a:r>
          </a:p>
        </p:txBody>
      </p:sp>
      <p:sp>
        <p:nvSpPr>
          <p:cNvPr id="7" name="Title 1">
            <a:extLst>
              <a:ext uri="{FF2B5EF4-FFF2-40B4-BE49-F238E27FC236}">
                <a16:creationId xmlns:a16="http://schemas.microsoft.com/office/drawing/2014/main" id="{C008D00F-35AF-0066-3413-351A4818C8C8}"/>
              </a:ext>
            </a:extLst>
          </p:cNvPr>
          <p:cNvSpPr txBox="1">
            <a:spLocks/>
          </p:cNvSpPr>
          <p:nvPr/>
        </p:nvSpPr>
        <p:spPr>
          <a:xfrm>
            <a:off x="846074" y="2584632"/>
            <a:ext cx="2928470" cy="787757"/>
          </a:xfrm>
          <a:prstGeom prst="rect">
            <a:avLst/>
          </a:prstGeom>
          <a:solidFill>
            <a:schemeClr val="accent1">
              <a:lumMod val="20000"/>
              <a:lumOff val="80000"/>
            </a:schemeClr>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6600" dirty="0" err="1">
                <a:solidFill>
                  <a:srgbClr val="FF0000"/>
                </a:solidFill>
                <a:latin typeface="Arial-Rounded" pitchFamily="34" charset="0"/>
                <a:ea typeface="Arial-Rounded" pitchFamily="34" charset="0"/>
                <a:cs typeface="Arial-Rounded" pitchFamily="34" charset="0"/>
              </a:rPr>
              <a:t>d</a:t>
            </a:r>
            <a:r>
              <a:rPr lang="en-US" sz="6600" dirty="0" err="1">
                <a:latin typeface="Arial-Rounded" pitchFamily="34" charset="0"/>
                <a:ea typeface="Arial-Rounded" pitchFamily="34" charset="0"/>
                <a:cs typeface="Arial-Rounded" pitchFamily="34" charset="0"/>
              </a:rPr>
              <a:t>ẻ</a:t>
            </a:r>
            <a:endParaRPr lang="en-US" sz="6600" dirty="0">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id="{879F2E90-6B68-C644-84E0-50E5E4327DF1}"/>
              </a:ext>
            </a:extLst>
          </p:cNvPr>
          <p:cNvSpPr txBox="1">
            <a:spLocks/>
          </p:cNvSpPr>
          <p:nvPr/>
        </p:nvSpPr>
        <p:spPr>
          <a:xfrm>
            <a:off x="5334613" y="1753063"/>
            <a:ext cx="1447819" cy="787758"/>
          </a:xfrm>
          <a:prstGeom prst="rect">
            <a:avLst/>
          </a:prstGeom>
          <a:solidFill>
            <a:schemeClr val="accent1">
              <a:lumMod val="20000"/>
              <a:lumOff val="80000"/>
            </a:schemeClr>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6600">
                <a:solidFill>
                  <a:srgbClr val="FF0000"/>
                </a:solidFill>
                <a:latin typeface="Arial-Rounded" pitchFamily="34" charset="0"/>
                <a:ea typeface="Arial-Rounded" pitchFamily="34" charset="0"/>
                <a:cs typeface="Arial-Rounded" pitchFamily="34" charset="0"/>
              </a:rPr>
              <a:t>đ</a:t>
            </a:r>
          </a:p>
        </p:txBody>
      </p:sp>
      <p:sp>
        <p:nvSpPr>
          <p:cNvPr id="9" name="Title 1">
            <a:extLst>
              <a:ext uri="{FF2B5EF4-FFF2-40B4-BE49-F238E27FC236}">
                <a16:creationId xmlns:a16="http://schemas.microsoft.com/office/drawing/2014/main" id="{ACA08141-A752-8888-18B9-9C95AE953D72}"/>
              </a:ext>
            </a:extLst>
          </p:cNvPr>
          <p:cNvSpPr txBox="1">
            <a:spLocks/>
          </p:cNvSpPr>
          <p:nvPr/>
        </p:nvSpPr>
        <p:spPr>
          <a:xfrm>
            <a:off x="6816945" y="1753063"/>
            <a:ext cx="1447819" cy="787758"/>
          </a:xfrm>
          <a:prstGeom prst="rect">
            <a:avLst/>
          </a:prstGeom>
          <a:solidFill>
            <a:schemeClr val="accent1">
              <a:lumMod val="20000"/>
              <a:lumOff val="80000"/>
            </a:schemeClr>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6600">
                <a:latin typeface="Arial-Rounded" pitchFamily="34" charset="0"/>
                <a:ea typeface="Arial-Rounded" pitchFamily="34" charset="0"/>
                <a:cs typeface="Arial-Rounded" pitchFamily="34" charset="0"/>
              </a:rPr>
              <a:t>a</a:t>
            </a:r>
          </a:p>
        </p:txBody>
      </p:sp>
      <p:sp>
        <p:nvSpPr>
          <p:cNvPr id="10" name="Title 1">
            <a:extLst>
              <a:ext uri="{FF2B5EF4-FFF2-40B4-BE49-F238E27FC236}">
                <a16:creationId xmlns:a16="http://schemas.microsoft.com/office/drawing/2014/main" id="{C5BDFFF8-B340-36E1-9DF2-B7D76A2DDFFD}"/>
              </a:ext>
            </a:extLst>
          </p:cNvPr>
          <p:cNvSpPr txBox="1">
            <a:spLocks/>
          </p:cNvSpPr>
          <p:nvPr/>
        </p:nvSpPr>
        <p:spPr>
          <a:xfrm>
            <a:off x="5334613" y="2584632"/>
            <a:ext cx="2928956" cy="787757"/>
          </a:xfrm>
          <a:prstGeom prst="rect">
            <a:avLst/>
          </a:prstGeom>
          <a:solidFill>
            <a:schemeClr val="accent1">
              <a:lumMod val="20000"/>
              <a:lumOff val="80000"/>
            </a:schemeClr>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6600">
                <a:solidFill>
                  <a:srgbClr val="FF0000"/>
                </a:solidFill>
                <a:latin typeface="Arial-Rounded" pitchFamily="34" charset="0"/>
                <a:ea typeface="Arial-Rounded" pitchFamily="34" charset="0"/>
                <a:cs typeface="Arial-Rounded" pitchFamily="34" charset="0"/>
              </a:rPr>
              <a:t>đ</a:t>
            </a:r>
            <a:r>
              <a:rPr lang="en-US" sz="6600">
                <a:latin typeface="Arial-Rounded" pitchFamily="34" charset="0"/>
                <a:ea typeface="Arial-Rounded" pitchFamily="34" charset="0"/>
                <a:cs typeface="Arial-Rounded" pitchFamily="34" charset="0"/>
              </a:rPr>
              <a:t>a</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a:extLst>
              <a:ext uri="{FF2B5EF4-FFF2-40B4-BE49-F238E27FC236}">
                <a16:creationId xmlns:a16="http://schemas.microsoft.com/office/drawing/2014/main" id="{4AC01DB3-DF28-C2B6-28BE-A4424CFE1186}"/>
              </a:ext>
            </a:extLst>
          </p:cNvPr>
          <p:cNvSpPr txBox="1">
            <a:spLocks/>
          </p:cNvSpPr>
          <p:nvPr/>
        </p:nvSpPr>
        <p:spPr>
          <a:xfrm>
            <a:off x="190370" y="4191787"/>
            <a:ext cx="1316199"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dirty="0">
              <a:latin typeface="Arial-Rounded" pitchFamily="34" charset="0"/>
              <a:ea typeface="Arial-Rounded" pitchFamily="34" charset="0"/>
              <a:cs typeface="Arial-Rounded" pitchFamily="34" charset="0"/>
            </a:endParaRPr>
          </a:p>
        </p:txBody>
      </p:sp>
      <p:sp>
        <p:nvSpPr>
          <p:cNvPr id="19" name="Title 1">
            <a:extLst>
              <a:ext uri="{FF2B5EF4-FFF2-40B4-BE49-F238E27FC236}">
                <a16:creationId xmlns:a16="http://schemas.microsoft.com/office/drawing/2014/main" id="{E265C141-84AB-CF1E-20AB-634FA69365CD}"/>
              </a:ext>
            </a:extLst>
          </p:cNvPr>
          <p:cNvSpPr txBox="1">
            <a:spLocks/>
          </p:cNvSpPr>
          <p:nvPr/>
        </p:nvSpPr>
        <p:spPr>
          <a:xfrm>
            <a:off x="1552522" y="4059574"/>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dirty="0">
              <a:solidFill>
                <a:srgbClr val="FF0000"/>
              </a:solidFill>
              <a:latin typeface="Arial-Rounded" pitchFamily="34" charset="0"/>
              <a:ea typeface="Arial-Rounded" pitchFamily="34" charset="0"/>
              <a:cs typeface="Arial-Rounded" pitchFamily="34" charset="0"/>
            </a:endParaRPr>
          </a:p>
        </p:txBody>
      </p:sp>
      <p:sp>
        <p:nvSpPr>
          <p:cNvPr id="24" name="Title 1">
            <a:extLst>
              <a:ext uri="{FF2B5EF4-FFF2-40B4-BE49-F238E27FC236}">
                <a16:creationId xmlns:a16="http://schemas.microsoft.com/office/drawing/2014/main" id="{6C6674F4-826E-AB72-BA23-71E0C9463FDF}"/>
              </a:ext>
            </a:extLst>
          </p:cNvPr>
          <p:cNvSpPr txBox="1">
            <a:spLocks/>
          </p:cNvSpPr>
          <p:nvPr/>
        </p:nvSpPr>
        <p:spPr>
          <a:xfrm>
            <a:off x="6160890" y="986005"/>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đ</a:t>
            </a:r>
          </a:p>
        </p:txBody>
      </p:sp>
    </p:spTree>
    <p:custDataLst>
      <p:tags r:id="rId1"/>
    </p:custDataLst>
    <p:extLst>
      <p:ext uri="{BB962C8B-B14F-4D97-AF65-F5344CB8AC3E}">
        <p14:creationId xmlns:p14="http://schemas.microsoft.com/office/powerpoint/2010/main" val="40001132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P spid="8" grpId="0" animBg="1"/>
      <p:bldP spid="9" grpId="0" animBg="1"/>
      <p:bldP spid="10"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0955" y="1240280"/>
            <a:ext cx="6683016" cy="1200329"/>
          </a:xfrm>
          <a:prstGeom prst="rect">
            <a:avLst/>
          </a:prstGeom>
        </p:spPr>
        <p:txBody>
          <a:bodyPr wrap="square">
            <a:spAutoFit/>
          </a:bodyPr>
          <a:lstStyle/>
          <a:p>
            <a:pPr lvl="0" algn="ctr"/>
            <a:r>
              <a:rPr lang="en-US" altLang="zh-CN" sz="7200" b="1" dirty="0">
                <a:solidFill>
                  <a:schemeClr val="accent6"/>
                </a:solidFill>
                <a:latin typeface="Arial-Rounded" pitchFamily="34" charset="0"/>
                <a:ea typeface="Arial-Rounded" pitchFamily="34" charset="0"/>
                <a:cs typeface="Arial-Rounded" pitchFamily="34" charset="0"/>
                <a:sym typeface="+mn-lt"/>
              </a:rPr>
              <a:t>da  </a:t>
            </a:r>
            <a:r>
              <a:rPr lang="en-US" altLang="zh-CN" sz="7200" b="1" dirty="0" err="1">
                <a:solidFill>
                  <a:schemeClr val="accent6"/>
                </a:solidFill>
                <a:latin typeface="Arial-Rounded" pitchFamily="34" charset="0"/>
                <a:ea typeface="Arial-Rounded" pitchFamily="34" charset="0"/>
                <a:cs typeface="Arial-Rounded" pitchFamily="34" charset="0"/>
                <a:sym typeface="+mn-lt"/>
              </a:rPr>
              <a:t>dẻ</a:t>
            </a:r>
            <a:r>
              <a:rPr lang="en-US" altLang="zh-CN" sz="7200" b="1" dirty="0">
                <a:solidFill>
                  <a:schemeClr val="accent6"/>
                </a:solidFill>
                <a:latin typeface="Arial-Rounded" pitchFamily="34" charset="0"/>
                <a:ea typeface="Arial-Rounded" pitchFamily="34" charset="0"/>
                <a:cs typeface="Arial-Rounded" pitchFamily="34" charset="0"/>
                <a:sym typeface="+mn-lt"/>
              </a:rPr>
              <a:t>  </a:t>
            </a:r>
            <a:r>
              <a:rPr lang="en-US" altLang="zh-CN" sz="7200" b="1" dirty="0" err="1">
                <a:solidFill>
                  <a:schemeClr val="accent6"/>
                </a:solidFill>
                <a:latin typeface="Arial-Rounded" pitchFamily="34" charset="0"/>
                <a:ea typeface="Arial-Rounded" pitchFamily="34" charset="0"/>
                <a:cs typeface="Arial-Rounded" pitchFamily="34" charset="0"/>
                <a:sym typeface="+mn-lt"/>
              </a:rPr>
              <a:t>dế</a:t>
            </a:r>
            <a:endParaRPr lang="en-US" altLang="zh-CN" sz="7200" b="1" dirty="0">
              <a:solidFill>
                <a:schemeClr val="accent6"/>
              </a:solidFill>
              <a:latin typeface="Arial-Rounded" pitchFamily="34" charset="0"/>
              <a:ea typeface="Arial-Rounded" pitchFamily="34" charset="0"/>
              <a:cs typeface="Arial-Rounded" pitchFamily="34" charset="0"/>
              <a:sym typeface="+mn-lt"/>
            </a:endParaRPr>
          </a:p>
        </p:txBody>
      </p:sp>
      <p:sp>
        <p:nvSpPr>
          <p:cNvPr id="9" name="Rectangle 8"/>
          <p:cNvSpPr/>
          <p:nvPr/>
        </p:nvSpPr>
        <p:spPr>
          <a:xfrm>
            <a:off x="3442757" y="1242176"/>
            <a:ext cx="6683016" cy="1200329"/>
          </a:xfrm>
          <a:prstGeom prst="rect">
            <a:avLst/>
          </a:prstGeom>
        </p:spPr>
        <p:txBody>
          <a:bodyPr wrap="square">
            <a:spAutoFit/>
          </a:bodyPr>
          <a:lstStyle/>
          <a:p>
            <a:pPr lvl="0" algn="ctr"/>
            <a:r>
              <a:rPr lang="en-US" altLang="zh-CN" sz="7200" b="1" dirty="0" err="1">
                <a:solidFill>
                  <a:schemeClr val="accent6"/>
                </a:solidFill>
                <a:latin typeface="Arial-Rounded" pitchFamily="34" charset="0"/>
                <a:ea typeface="Arial-Rounded" pitchFamily="34" charset="0"/>
                <a:cs typeface="Arial-Rounded" pitchFamily="34" charset="0"/>
                <a:sym typeface="+mn-lt"/>
              </a:rPr>
              <a:t>đá</a:t>
            </a:r>
            <a:r>
              <a:rPr lang="en-US" altLang="zh-CN" sz="7200" b="1" dirty="0">
                <a:solidFill>
                  <a:schemeClr val="accent6"/>
                </a:solidFill>
                <a:latin typeface="Arial-Rounded" pitchFamily="34" charset="0"/>
                <a:ea typeface="Arial-Rounded" pitchFamily="34" charset="0"/>
                <a:cs typeface="Arial-Rounded" pitchFamily="34" charset="0"/>
                <a:sym typeface="+mn-lt"/>
              </a:rPr>
              <a:t>  </a:t>
            </a:r>
            <a:r>
              <a:rPr lang="en-US" altLang="zh-CN" sz="7200" b="1" dirty="0" err="1">
                <a:solidFill>
                  <a:schemeClr val="accent6"/>
                </a:solidFill>
                <a:latin typeface="Arial-Rounded" pitchFamily="34" charset="0"/>
                <a:ea typeface="Arial-Rounded" pitchFamily="34" charset="0"/>
                <a:cs typeface="Arial-Rounded" pitchFamily="34" charset="0"/>
                <a:sym typeface="+mn-lt"/>
              </a:rPr>
              <a:t>đò</a:t>
            </a:r>
            <a:r>
              <a:rPr lang="en-US" altLang="zh-CN" sz="7200" b="1" dirty="0">
                <a:solidFill>
                  <a:schemeClr val="accent6"/>
                </a:solidFill>
                <a:latin typeface="Arial-Rounded" pitchFamily="34" charset="0"/>
                <a:ea typeface="Arial-Rounded" pitchFamily="34" charset="0"/>
                <a:cs typeface="Arial-Rounded" pitchFamily="34" charset="0"/>
                <a:sym typeface="+mn-lt"/>
              </a:rPr>
              <a:t>  </a:t>
            </a:r>
            <a:r>
              <a:rPr lang="en-US" altLang="zh-CN" sz="7200" b="1" dirty="0" err="1">
                <a:solidFill>
                  <a:schemeClr val="accent6"/>
                </a:solidFill>
                <a:latin typeface="Arial-Rounded" pitchFamily="34" charset="0"/>
                <a:ea typeface="Arial-Rounded" pitchFamily="34" charset="0"/>
                <a:cs typeface="Arial-Rounded" pitchFamily="34" charset="0"/>
                <a:sym typeface="+mn-lt"/>
              </a:rPr>
              <a:t>đổ</a:t>
            </a:r>
            <a:endParaRPr lang="en-US" altLang="zh-CN" sz="7200" b="1" dirty="0">
              <a:solidFill>
                <a:schemeClr val="accent6"/>
              </a:solidFill>
              <a:latin typeface="Arial-Rounded" pitchFamily="34" charset="0"/>
              <a:ea typeface="Arial-Rounded" pitchFamily="34" charset="0"/>
              <a:cs typeface="Arial-Rounded" pitchFamily="34" charset="0"/>
              <a:sym typeface="+mn-lt"/>
            </a:endParaRPr>
          </a:p>
        </p:txBody>
      </p:sp>
      <p:sp>
        <p:nvSpPr>
          <p:cNvPr id="13" name="Rectangle 12">
            <a:extLst>
              <a:ext uri="{FF2B5EF4-FFF2-40B4-BE49-F238E27FC236}">
                <a16:creationId xmlns:a16="http://schemas.microsoft.com/office/drawing/2014/main" id="{3D5C578D-A47D-475F-4303-9348028EA6A2}"/>
              </a:ext>
            </a:extLst>
          </p:cNvPr>
          <p:cNvSpPr/>
          <p:nvPr/>
        </p:nvSpPr>
        <p:spPr>
          <a:xfrm>
            <a:off x="-32568" y="1240280"/>
            <a:ext cx="699230" cy="1200329"/>
          </a:xfrm>
          <a:prstGeom prst="rect">
            <a:avLst/>
          </a:prstGeom>
        </p:spPr>
        <p:txBody>
          <a:bodyPr wrap="none">
            <a:spAutoFit/>
          </a:bodyPr>
          <a:lstStyle/>
          <a:p>
            <a:pPr lvl="0" algn="ctr"/>
            <a:r>
              <a:rPr lang="en-US" altLang="zh-CN" sz="7200" b="1" dirty="0">
                <a:solidFill>
                  <a:srgbClr val="FF0000"/>
                </a:solidFill>
                <a:latin typeface="Arial-Rounded" pitchFamily="34" charset="0"/>
                <a:ea typeface="Arial-Rounded" pitchFamily="34" charset="0"/>
                <a:cs typeface="Arial-Rounded" pitchFamily="34" charset="0"/>
                <a:sym typeface="+mn-lt"/>
              </a:rPr>
              <a:t>d</a:t>
            </a:r>
          </a:p>
        </p:txBody>
      </p:sp>
      <p:sp>
        <p:nvSpPr>
          <p:cNvPr id="14" name="Rectangle 13">
            <a:extLst>
              <a:ext uri="{FF2B5EF4-FFF2-40B4-BE49-F238E27FC236}">
                <a16:creationId xmlns:a16="http://schemas.microsoft.com/office/drawing/2014/main" id="{C31A3AE6-A597-0537-1549-15A01298474E}"/>
              </a:ext>
            </a:extLst>
          </p:cNvPr>
          <p:cNvSpPr/>
          <p:nvPr/>
        </p:nvSpPr>
        <p:spPr>
          <a:xfrm>
            <a:off x="1568018" y="1242396"/>
            <a:ext cx="699230" cy="1200329"/>
          </a:xfrm>
          <a:prstGeom prst="rect">
            <a:avLst/>
          </a:prstGeom>
        </p:spPr>
        <p:txBody>
          <a:bodyPr wrap="none">
            <a:spAutoFit/>
          </a:bodyPr>
          <a:lstStyle/>
          <a:p>
            <a:pPr lvl="0" algn="ctr"/>
            <a:r>
              <a:rPr lang="en-US" altLang="zh-CN" sz="7200" b="1" dirty="0">
                <a:solidFill>
                  <a:srgbClr val="FF0000"/>
                </a:solidFill>
                <a:latin typeface="Arial-Rounded" pitchFamily="34" charset="0"/>
                <a:ea typeface="Arial-Rounded" pitchFamily="34" charset="0"/>
                <a:cs typeface="Arial-Rounded" pitchFamily="34" charset="0"/>
                <a:sym typeface="+mn-lt"/>
              </a:rPr>
              <a:t>d</a:t>
            </a:r>
          </a:p>
        </p:txBody>
      </p:sp>
      <p:sp>
        <p:nvSpPr>
          <p:cNvPr id="15" name="Rectangle 14">
            <a:extLst>
              <a:ext uri="{FF2B5EF4-FFF2-40B4-BE49-F238E27FC236}">
                <a16:creationId xmlns:a16="http://schemas.microsoft.com/office/drawing/2014/main" id="{15D4F0AC-BBD4-9794-DC4A-C57B08ECA04B}"/>
              </a:ext>
            </a:extLst>
          </p:cNvPr>
          <p:cNvSpPr/>
          <p:nvPr/>
        </p:nvSpPr>
        <p:spPr>
          <a:xfrm>
            <a:off x="3133223" y="1244293"/>
            <a:ext cx="699230" cy="1200329"/>
          </a:xfrm>
          <a:prstGeom prst="rect">
            <a:avLst/>
          </a:prstGeom>
        </p:spPr>
        <p:txBody>
          <a:bodyPr wrap="none">
            <a:spAutoFit/>
          </a:bodyPr>
          <a:lstStyle/>
          <a:p>
            <a:pPr lvl="0" algn="ctr"/>
            <a:r>
              <a:rPr lang="en-US" altLang="zh-CN" sz="7200" b="1" dirty="0">
                <a:solidFill>
                  <a:srgbClr val="FF0000"/>
                </a:solidFill>
                <a:latin typeface="Arial-Rounded" pitchFamily="34" charset="0"/>
                <a:ea typeface="Arial-Rounded" pitchFamily="34" charset="0"/>
                <a:cs typeface="Arial-Rounded" pitchFamily="34" charset="0"/>
                <a:sym typeface="+mn-lt"/>
              </a:rPr>
              <a:t>d</a:t>
            </a:r>
          </a:p>
        </p:txBody>
      </p:sp>
      <p:sp>
        <p:nvSpPr>
          <p:cNvPr id="16" name="Rectangle 15">
            <a:extLst>
              <a:ext uri="{FF2B5EF4-FFF2-40B4-BE49-F238E27FC236}">
                <a16:creationId xmlns:a16="http://schemas.microsoft.com/office/drawing/2014/main" id="{909EF6D5-B7A7-3A13-A55B-86D65650F007}"/>
              </a:ext>
            </a:extLst>
          </p:cNvPr>
          <p:cNvSpPr/>
          <p:nvPr/>
        </p:nvSpPr>
        <p:spPr>
          <a:xfrm>
            <a:off x="4572000" y="1244293"/>
            <a:ext cx="699230" cy="1200329"/>
          </a:xfrm>
          <a:prstGeom prst="rect">
            <a:avLst/>
          </a:prstGeom>
        </p:spPr>
        <p:txBody>
          <a:bodyPr wrap="none">
            <a:spAutoFit/>
          </a:bodyPr>
          <a:lstStyle/>
          <a:p>
            <a:pPr lvl="0" algn="ctr"/>
            <a:r>
              <a:rPr lang="en-US" altLang="zh-CN" sz="7200" b="1" dirty="0">
                <a:solidFill>
                  <a:srgbClr val="FF0000"/>
                </a:solidFill>
                <a:latin typeface="Arial-Rounded" pitchFamily="34" charset="0"/>
                <a:ea typeface="Arial-Rounded" pitchFamily="34" charset="0"/>
                <a:cs typeface="Arial-Rounded" pitchFamily="34" charset="0"/>
                <a:sym typeface="+mn-lt"/>
              </a:rPr>
              <a:t>đ</a:t>
            </a:r>
          </a:p>
        </p:txBody>
      </p:sp>
      <p:sp>
        <p:nvSpPr>
          <p:cNvPr id="17" name="Rectangle 16">
            <a:extLst>
              <a:ext uri="{FF2B5EF4-FFF2-40B4-BE49-F238E27FC236}">
                <a16:creationId xmlns:a16="http://schemas.microsoft.com/office/drawing/2014/main" id="{B6A04014-276E-94BA-9BEE-A4FBCFAA6186}"/>
              </a:ext>
            </a:extLst>
          </p:cNvPr>
          <p:cNvSpPr/>
          <p:nvPr/>
        </p:nvSpPr>
        <p:spPr>
          <a:xfrm>
            <a:off x="6114255" y="1240059"/>
            <a:ext cx="699230" cy="1200329"/>
          </a:xfrm>
          <a:prstGeom prst="rect">
            <a:avLst/>
          </a:prstGeom>
        </p:spPr>
        <p:txBody>
          <a:bodyPr wrap="none">
            <a:spAutoFit/>
          </a:bodyPr>
          <a:lstStyle/>
          <a:p>
            <a:pPr lvl="0" algn="ctr"/>
            <a:r>
              <a:rPr lang="en-US" altLang="zh-CN" sz="7200" b="1" dirty="0">
                <a:solidFill>
                  <a:srgbClr val="FF0000"/>
                </a:solidFill>
                <a:latin typeface="Arial-Rounded" pitchFamily="34" charset="0"/>
                <a:ea typeface="Arial-Rounded" pitchFamily="34" charset="0"/>
                <a:cs typeface="Arial-Rounded" pitchFamily="34" charset="0"/>
                <a:sym typeface="+mn-lt"/>
              </a:rPr>
              <a:t>đ</a:t>
            </a:r>
          </a:p>
        </p:txBody>
      </p:sp>
      <p:sp>
        <p:nvSpPr>
          <p:cNvPr id="18" name="Rectangle 17">
            <a:extLst>
              <a:ext uri="{FF2B5EF4-FFF2-40B4-BE49-F238E27FC236}">
                <a16:creationId xmlns:a16="http://schemas.microsoft.com/office/drawing/2014/main" id="{83F9B1E8-040E-1EA0-B045-D2FFAC729BE3}"/>
              </a:ext>
            </a:extLst>
          </p:cNvPr>
          <p:cNvSpPr/>
          <p:nvPr/>
        </p:nvSpPr>
        <p:spPr>
          <a:xfrm>
            <a:off x="7767643" y="1275161"/>
            <a:ext cx="699230" cy="1200329"/>
          </a:xfrm>
          <a:prstGeom prst="rect">
            <a:avLst/>
          </a:prstGeom>
        </p:spPr>
        <p:txBody>
          <a:bodyPr wrap="none">
            <a:spAutoFit/>
          </a:bodyPr>
          <a:lstStyle/>
          <a:p>
            <a:pPr lvl="0" algn="ctr"/>
            <a:r>
              <a:rPr lang="en-US" altLang="zh-CN" sz="7200" b="1" dirty="0">
                <a:solidFill>
                  <a:srgbClr val="FF0000"/>
                </a:solidFill>
                <a:latin typeface="Arial-Rounded" pitchFamily="34" charset="0"/>
                <a:ea typeface="Arial-Rounded" pitchFamily="34" charset="0"/>
                <a:cs typeface="Arial-Rounded" pitchFamily="34" charset="0"/>
                <a:sym typeface="+mn-lt"/>
              </a:rPr>
              <a:t>đ</a:t>
            </a:r>
          </a:p>
        </p:txBody>
      </p:sp>
    </p:spTree>
    <p:extLst>
      <p:ext uri="{BB962C8B-B14F-4D97-AF65-F5344CB8AC3E}">
        <p14:creationId xmlns:p14="http://schemas.microsoft.com/office/powerpoint/2010/main" val="20086009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2424" y="-61489"/>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d</a:t>
            </a:r>
          </a:p>
        </p:txBody>
      </p:sp>
      <p:sp>
        <p:nvSpPr>
          <p:cNvPr id="3" name="Rectangle 2"/>
          <p:cNvSpPr/>
          <p:nvPr/>
        </p:nvSpPr>
        <p:spPr>
          <a:xfrm>
            <a:off x="3261915" y="831196"/>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d</a:t>
            </a:r>
          </a:p>
        </p:txBody>
      </p:sp>
      <p:sp>
        <p:nvSpPr>
          <p:cNvPr id="4" name="Rectangle 3"/>
          <p:cNvSpPr/>
          <p:nvPr/>
        </p:nvSpPr>
        <p:spPr>
          <a:xfrm>
            <a:off x="3725960" y="852493"/>
            <a:ext cx="572593" cy="1015663"/>
          </a:xfrm>
          <a:prstGeom prst="rect">
            <a:avLst/>
          </a:prstGeom>
        </p:spPr>
        <p:txBody>
          <a:bodyPr wrap="none">
            <a:spAutoFit/>
          </a:bodyPr>
          <a:lstStyle/>
          <a:p>
            <a:pPr lvl="0" algn="ctr"/>
            <a:r>
              <a:rPr lang="en-US" altLang="zh-CN" sz="6000" b="1" dirty="0">
                <a:solidFill>
                  <a:srgbClr val="0070C0"/>
                </a:solidFill>
                <a:latin typeface="Arial-Rounded" pitchFamily="34" charset="0"/>
                <a:ea typeface="Arial-Rounded" pitchFamily="34" charset="0"/>
                <a:cs typeface="Arial-Rounded" pitchFamily="34" charset="0"/>
                <a:sym typeface="+mn-lt"/>
              </a:rPr>
              <a:t>ẻ</a:t>
            </a:r>
          </a:p>
        </p:txBody>
      </p:sp>
      <p:sp>
        <p:nvSpPr>
          <p:cNvPr id="5" name="Rectangle 4"/>
          <p:cNvSpPr/>
          <p:nvPr/>
        </p:nvSpPr>
        <p:spPr>
          <a:xfrm>
            <a:off x="5346293" y="0"/>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đ</a:t>
            </a:r>
          </a:p>
        </p:txBody>
      </p:sp>
      <p:sp>
        <p:nvSpPr>
          <p:cNvPr id="6" name="Rectangle 5"/>
          <p:cNvSpPr/>
          <p:nvPr/>
        </p:nvSpPr>
        <p:spPr>
          <a:xfrm>
            <a:off x="5352720" y="831195"/>
            <a:ext cx="614271" cy="1015663"/>
          </a:xfrm>
          <a:prstGeom prst="rect">
            <a:avLst/>
          </a:prstGeom>
        </p:spPr>
        <p:txBody>
          <a:bodyPr wrap="none">
            <a:spAutoFit/>
          </a:bodyPr>
          <a:lstStyle/>
          <a:p>
            <a:pPr lvl="0" algn="ctr"/>
            <a:r>
              <a:rPr lang="en-US" altLang="zh-CN" sz="6000" b="1" dirty="0">
                <a:solidFill>
                  <a:srgbClr val="FF0000"/>
                </a:solidFill>
                <a:latin typeface="Arial-Rounded" pitchFamily="34" charset="0"/>
                <a:ea typeface="Arial-Rounded" pitchFamily="34" charset="0"/>
                <a:cs typeface="Arial-Rounded" pitchFamily="34" charset="0"/>
                <a:sym typeface="+mn-lt"/>
              </a:rPr>
              <a:t>đ</a:t>
            </a:r>
          </a:p>
        </p:txBody>
      </p:sp>
      <p:sp>
        <p:nvSpPr>
          <p:cNvPr id="7" name="Rectangle 6"/>
          <p:cNvSpPr/>
          <p:nvPr/>
        </p:nvSpPr>
        <p:spPr>
          <a:xfrm>
            <a:off x="5774578" y="831194"/>
            <a:ext cx="614271" cy="1015663"/>
          </a:xfrm>
          <a:prstGeom prst="rect">
            <a:avLst/>
          </a:prstGeom>
        </p:spPr>
        <p:txBody>
          <a:bodyPr wrap="none">
            <a:spAutoFit/>
          </a:bodyPr>
          <a:lstStyle/>
          <a:p>
            <a:pPr lvl="0" algn="ctr"/>
            <a:r>
              <a:rPr lang="en-US" altLang="zh-CN" sz="6000" b="1" dirty="0">
                <a:solidFill>
                  <a:srgbClr val="0070C0"/>
                </a:solidFill>
                <a:latin typeface="Arial-Rounded" pitchFamily="34" charset="0"/>
                <a:ea typeface="Arial-Rounded" pitchFamily="34" charset="0"/>
                <a:cs typeface="Arial-Rounded" pitchFamily="34" charset="0"/>
                <a:sym typeface="+mn-lt"/>
              </a:rPr>
              <a:t>a</a:t>
            </a:r>
          </a:p>
        </p:txBody>
      </p:sp>
      <p:sp>
        <p:nvSpPr>
          <p:cNvPr id="8" name="Rectangle 7"/>
          <p:cNvSpPr/>
          <p:nvPr/>
        </p:nvSpPr>
        <p:spPr>
          <a:xfrm>
            <a:off x="-733820" y="1782448"/>
            <a:ext cx="6683016" cy="1015663"/>
          </a:xfrm>
          <a:prstGeom prst="rect">
            <a:avLst/>
          </a:prstGeom>
        </p:spPr>
        <p:txBody>
          <a:bodyPr wrap="square">
            <a:spAutoFit/>
          </a:bodyPr>
          <a:lstStyle/>
          <a:p>
            <a:pPr lvl="0" algn="ctr"/>
            <a:r>
              <a:rPr lang="en-US" altLang="zh-CN" sz="6000" b="1" dirty="0">
                <a:solidFill>
                  <a:schemeClr val="accent6"/>
                </a:solidFill>
                <a:latin typeface="Arial-Rounded" pitchFamily="34" charset="0"/>
                <a:ea typeface="Arial-Rounded" pitchFamily="34" charset="0"/>
                <a:cs typeface="Arial-Rounded" pitchFamily="34" charset="0"/>
                <a:sym typeface="+mn-lt"/>
              </a:rPr>
              <a:t>da  </a:t>
            </a:r>
            <a:r>
              <a:rPr lang="en-US" altLang="zh-CN" sz="6000" b="1" dirty="0" err="1">
                <a:solidFill>
                  <a:schemeClr val="accent6"/>
                </a:solidFill>
                <a:latin typeface="Arial-Rounded" pitchFamily="34" charset="0"/>
                <a:ea typeface="Arial-Rounded" pitchFamily="34" charset="0"/>
                <a:cs typeface="Arial-Rounded" pitchFamily="34" charset="0"/>
                <a:sym typeface="+mn-lt"/>
              </a:rPr>
              <a:t>dẻ</a:t>
            </a:r>
            <a:r>
              <a:rPr lang="en-US" altLang="zh-CN" sz="6000" b="1" dirty="0">
                <a:solidFill>
                  <a:schemeClr val="accent6"/>
                </a:solidFill>
                <a:latin typeface="Arial-Rounded" pitchFamily="34" charset="0"/>
                <a:ea typeface="Arial-Rounded" pitchFamily="34" charset="0"/>
                <a:cs typeface="Arial-Rounded" pitchFamily="34" charset="0"/>
                <a:sym typeface="+mn-lt"/>
              </a:rPr>
              <a:t>  </a:t>
            </a:r>
            <a:r>
              <a:rPr lang="en-US" altLang="zh-CN" sz="6000" b="1" dirty="0" err="1">
                <a:solidFill>
                  <a:schemeClr val="accent6"/>
                </a:solidFill>
                <a:latin typeface="Arial-Rounded" pitchFamily="34" charset="0"/>
                <a:ea typeface="Arial-Rounded" pitchFamily="34" charset="0"/>
                <a:cs typeface="Arial-Rounded" pitchFamily="34" charset="0"/>
                <a:sym typeface="+mn-lt"/>
              </a:rPr>
              <a:t>dế</a:t>
            </a:r>
            <a:endParaRPr lang="en-US" altLang="zh-CN" sz="6000" b="1" dirty="0">
              <a:solidFill>
                <a:schemeClr val="accent6"/>
              </a:solidFill>
              <a:latin typeface="Arial-Rounded" pitchFamily="34" charset="0"/>
              <a:ea typeface="Arial-Rounded" pitchFamily="34" charset="0"/>
              <a:cs typeface="Arial-Rounded" pitchFamily="34" charset="0"/>
              <a:sym typeface="+mn-lt"/>
            </a:endParaRPr>
          </a:p>
        </p:txBody>
      </p:sp>
      <p:sp>
        <p:nvSpPr>
          <p:cNvPr id="9" name="Rectangle 8"/>
          <p:cNvSpPr/>
          <p:nvPr/>
        </p:nvSpPr>
        <p:spPr>
          <a:xfrm>
            <a:off x="3826455" y="1767676"/>
            <a:ext cx="6683016" cy="1015663"/>
          </a:xfrm>
          <a:prstGeom prst="rect">
            <a:avLst/>
          </a:prstGeom>
        </p:spPr>
        <p:txBody>
          <a:bodyPr wrap="square">
            <a:spAutoFit/>
          </a:bodyPr>
          <a:lstStyle/>
          <a:p>
            <a:pPr lvl="0" algn="ctr"/>
            <a:r>
              <a:rPr lang="en-US" altLang="zh-CN" sz="6000" b="1" dirty="0" err="1">
                <a:solidFill>
                  <a:schemeClr val="accent6"/>
                </a:solidFill>
                <a:latin typeface="Arial-Rounded" pitchFamily="34" charset="0"/>
                <a:ea typeface="Arial-Rounded" pitchFamily="34" charset="0"/>
                <a:cs typeface="Arial-Rounded" pitchFamily="34" charset="0"/>
                <a:sym typeface="+mn-lt"/>
              </a:rPr>
              <a:t>đá</a:t>
            </a:r>
            <a:r>
              <a:rPr lang="en-US" altLang="zh-CN" sz="6000" b="1" dirty="0">
                <a:solidFill>
                  <a:schemeClr val="accent6"/>
                </a:solidFill>
                <a:latin typeface="Arial-Rounded" pitchFamily="34" charset="0"/>
                <a:ea typeface="Arial-Rounded" pitchFamily="34" charset="0"/>
                <a:cs typeface="Arial-Rounded" pitchFamily="34" charset="0"/>
                <a:sym typeface="+mn-lt"/>
              </a:rPr>
              <a:t>  </a:t>
            </a:r>
            <a:r>
              <a:rPr lang="en-US" altLang="zh-CN" sz="6000" b="1" dirty="0" err="1">
                <a:solidFill>
                  <a:schemeClr val="accent6"/>
                </a:solidFill>
                <a:latin typeface="Arial-Rounded" pitchFamily="34" charset="0"/>
                <a:ea typeface="Arial-Rounded" pitchFamily="34" charset="0"/>
                <a:cs typeface="Arial-Rounded" pitchFamily="34" charset="0"/>
                <a:sym typeface="+mn-lt"/>
              </a:rPr>
              <a:t>đò</a:t>
            </a:r>
            <a:r>
              <a:rPr lang="en-US" altLang="zh-CN" sz="6000" b="1" dirty="0">
                <a:solidFill>
                  <a:schemeClr val="accent6"/>
                </a:solidFill>
                <a:latin typeface="Arial-Rounded" pitchFamily="34" charset="0"/>
                <a:ea typeface="Arial-Rounded" pitchFamily="34" charset="0"/>
                <a:cs typeface="Arial-Rounded" pitchFamily="34" charset="0"/>
                <a:sym typeface="+mn-lt"/>
              </a:rPr>
              <a:t>  </a:t>
            </a:r>
            <a:r>
              <a:rPr lang="en-US" altLang="zh-CN" sz="6000" b="1" dirty="0" err="1">
                <a:solidFill>
                  <a:schemeClr val="accent6"/>
                </a:solidFill>
                <a:latin typeface="Arial-Rounded" pitchFamily="34" charset="0"/>
                <a:ea typeface="Arial-Rounded" pitchFamily="34" charset="0"/>
                <a:cs typeface="Arial-Rounded" pitchFamily="34" charset="0"/>
                <a:sym typeface="+mn-lt"/>
              </a:rPr>
              <a:t>đổ</a:t>
            </a:r>
            <a:endParaRPr lang="en-US" altLang="zh-CN" sz="6000" b="1" dirty="0">
              <a:solidFill>
                <a:schemeClr val="accent6"/>
              </a:solidFill>
              <a:latin typeface="Arial-Rounded" pitchFamily="34" charset="0"/>
              <a:ea typeface="Arial-Rounded" pitchFamily="34" charset="0"/>
              <a:cs typeface="Arial-Rounded" pitchFamily="34" charset="0"/>
              <a:sym typeface="+mn-lt"/>
            </a:endParaRPr>
          </a:p>
        </p:txBody>
      </p:sp>
    </p:spTree>
    <p:extLst>
      <p:ext uri="{BB962C8B-B14F-4D97-AF65-F5344CB8AC3E}">
        <p14:creationId xmlns:p14="http://schemas.microsoft.com/office/powerpoint/2010/main" val="6062475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38"/>
            <a:ext cx="9144000" cy="5143500"/>
          </a:xfrm>
          <a:prstGeom prst="rect">
            <a:avLst/>
          </a:prstGeom>
        </p:spPr>
      </p:pic>
      <p:sp>
        <p:nvSpPr>
          <p:cNvPr id="5" name="文本框 4">
            <a:extLst>
              <a:ext uri="{FF2B5EF4-FFF2-40B4-BE49-F238E27FC236}">
                <a16:creationId xmlns:a16="http://schemas.microsoft.com/office/drawing/2014/main" id="{7EFADD72-2B86-4A04-98EE-E6EDD931506F}"/>
              </a:ext>
            </a:extLst>
          </p:cNvPr>
          <p:cNvSpPr txBox="1"/>
          <p:nvPr/>
        </p:nvSpPr>
        <p:spPr>
          <a:xfrm>
            <a:off x="3660927" y="2137033"/>
            <a:ext cx="4549140" cy="1015663"/>
          </a:xfrm>
          <a:prstGeom prst="rect">
            <a:avLst/>
          </a:prstGeom>
          <a:noFill/>
        </p:spPr>
        <p:txBody>
          <a:bodyPr wrap="square" rtlCol="0">
            <a:spAutoFit/>
          </a:bodyPr>
          <a:lstStyle/>
          <a:p>
            <a:pPr algn="ctr"/>
            <a:r>
              <a:rPr lang="en-US" altLang="zh-CN" sz="6000" dirty="0">
                <a:latin typeface="Cambria" panose="02040503050406030204" pitchFamily="18" charset="0"/>
                <a:ea typeface="字魂17号-萌趣果冻体" panose="02000000000000000000" pitchFamily="2" charset="-122"/>
              </a:rPr>
              <a:t>GIẢI LAO</a:t>
            </a:r>
            <a:endParaRPr lang="zh-CN" altLang="en-US" sz="6000" dirty="0">
              <a:latin typeface="Cambria" panose="02040503050406030204" pitchFamily="18" charset="0"/>
              <a:ea typeface="字魂17号-萌趣果冻体" panose="02000000000000000000" pitchFamily="2" charset="-122"/>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6742" y="-180179"/>
            <a:ext cx="7082783" cy="4994910"/>
          </a:xfrm>
          <a:prstGeom prst="rect">
            <a:avLst/>
          </a:prstGeom>
        </p:spPr>
      </p:pic>
    </p:spTree>
    <p:extLst>
      <p:ext uri="{BB962C8B-B14F-4D97-AF65-F5344CB8AC3E}">
        <p14:creationId xmlns:p14="http://schemas.microsoft.com/office/powerpoint/2010/main" val="30004431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95003" y="166996"/>
            <a:ext cx="8915400" cy="4809507"/>
          </a:xfrm>
          <a:custGeom>
            <a:avLst/>
            <a:gdLst>
              <a:gd name="connsiteX0" fmla="*/ 0 w 8915400"/>
              <a:gd name="connsiteY0" fmla="*/ 0 h 4809507"/>
              <a:gd name="connsiteX1" fmla="*/ 326898 w 8915400"/>
              <a:gd name="connsiteY1" fmla="*/ 0 h 4809507"/>
              <a:gd name="connsiteX2" fmla="*/ 921258 w 8915400"/>
              <a:gd name="connsiteY2" fmla="*/ 0 h 4809507"/>
              <a:gd name="connsiteX3" fmla="*/ 1337310 w 8915400"/>
              <a:gd name="connsiteY3" fmla="*/ 0 h 4809507"/>
              <a:gd name="connsiteX4" fmla="*/ 1842516 w 8915400"/>
              <a:gd name="connsiteY4" fmla="*/ 0 h 4809507"/>
              <a:gd name="connsiteX5" fmla="*/ 2526030 w 8915400"/>
              <a:gd name="connsiteY5" fmla="*/ 0 h 4809507"/>
              <a:gd name="connsiteX6" fmla="*/ 3031236 w 8915400"/>
              <a:gd name="connsiteY6" fmla="*/ 0 h 4809507"/>
              <a:gd name="connsiteX7" fmla="*/ 3714750 w 8915400"/>
              <a:gd name="connsiteY7" fmla="*/ 0 h 4809507"/>
              <a:gd name="connsiteX8" fmla="*/ 4398264 w 8915400"/>
              <a:gd name="connsiteY8" fmla="*/ 0 h 4809507"/>
              <a:gd name="connsiteX9" fmla="*/ 4725162 w 8915400"/>
              <a:gd name="connsiteY9" fmla="*/ 0 h 4809507"/>
              <a:gd name="connsiteX10" fmla="*/ 5141214 w 8915400"/>
              <a:gd name="connsiteY10" fmla="*/ 0 h 4809507"/>
              <a:gd name="connsiteX11" fmla="*/ 5557266 w 8915400"/>
              <a:gd name="connsiteY11" fmla="*/ 0 h 4809507"/>
              <a:gd name="connsiteX12" fmla="*/ 5973318 w 8915400"/>
              <a:gd name="connsiteY12" fmla="*/ 0 h 4809507"/>
              <a:gd name="connsiteX13" fmla="*/ 6656832 w 8915400"/>
              <a:gd name="connsiteY13" fmla="*/ 0 h 4809507"/>
              <a:gd name="connsiteX14" fmla="*/ 7072884 w 8915400"/>
              <a:gd name="connsiteY14" fmla="*/ 0 h 4809507"/>
              <a:gd name="connsiteX15" fmla="*/ 7399782 w 8915400"/>
              <a:gd name="connsiteY15" fmla="*/ 0 h 4809507"/>
              <a:gd name="connsiteX16" fmla="*/ 8083296 w 8915400"/>
              <a:gd name="connsiteY16" fmla="*/ 0 h 4809507"/>
              <a:gd name="connsiteX17" fmla="*/ 8915400 w 8915400"/>
              <a:gd name="connsiteY17" fmla="*/ 0 h 4809507"/>
              <a:gd name="connsiteX18" fmla="*/ 8915400 w 8915400"/>
              <a:gd name="connsiteY18" fmla="*/ 534390 h 4809507"/>
              <a:gd name="connsiteX19" fmla="*/ 8915400 w 8915400"/>
              <a:gd name="connsiteY19" fmla="*/ 1068779 h 4809507"/>
              <a:gd name="connsiteX20" fmla="*/ 8915400 w 8915400"/>
              <a:gd name="connsiteY20" fmla="*/ 1699359 h 4809507"/>
              <a:gd name="connsiteX21" fmla="*/ 8915400 w 8915400"/>
              <a:gd name="connsiteY21" fmla="*/ 2137559 h 4809507"/>
              <a:gd name="connsiteX22" fmla="*/ 8915400 w 8915400"/>
              <a:gd name="connsiteY22" fmla="*/ 2720043 h 4809507"/>
              <a:gd name="connsiteX23" fmla="*/ 8915400 w 8915400"/>
              <a:gd name="connsiteY23" fmla="*/ 3302528 h 4809507"/>
              <a:gd name="connsiteX24" fmla="*/ 8915400 w 8915400"/>
              <a:gd name="connsiteY24" fmla="*/ 3788823 h 4809507"/>
              <a:gd name="connsiteX25" fmla="*/ 8915400 w 8915400"/>
              <a:gd name="connsiteY25" fmla="*/ 4809507 h 4809507"/>
              <a:gd name="connsiteX26" fmla="*/ 8321040 w 8915400"/>
              <a:gd name="connsiteY26" fmla="*/ 4809507 h 4809507"/>
              <a:gd name="connsiteX27" fmla="*/ 7548372 w 8915400"/>
              <a:gd name="connsiteY27" fmla="*/ 4809507 h 4809507"/>
              <a:gd name="connsiteX28" fmla="*/ 6954012 w 8915400"/>
              <a:gd name="connsiteY28" fmla="*/ 4809507 h 4809507"/>
              <a:gd name="connsiteX29" fmla="*/ 6627114 w 8915400"/>
              <a:gd name="connsiteY29" fmla="*/ 4809507 h 4809507"/>
              <a:gd name="connsiteX30" fmla="*/ 5854446 w 8915400"/>
              <a:gd name="connsiteY30" fmla="*/ 4809507 h 4809507"/>
              <a:gd name="connsiteX31" fmla="*/ 5527548 w 8915400"/>
              <a:gd name="connsiteY31" fmla="*/ 4809507 h 4809507"/>
              <a:gd name="connsiteX32" fmla="*/ 5200650 w 8915400"/>
              <a:gd name="connsiteY32" fmla="*/ 4809507 h 4809507"/>
              <a:gd name="connsiteX33" fmla="*/ 4427982 w 8915400"/>
              <a:gd name="connsiteY33" fmla="*/ 4809507 h 4809507"/>
              <a:gd name="connsiteX34" fmla="*/ 3833622 w 8915400"/>
              <a:gd name="connsiteY34" fmla="*/ 4809507 h 4809507"/>
              <a:gd name="connsiteX35" fmla="*/ 3506724 w 8915400"/>
              <a:gd name="connsiteY35" fmla="*/ 4809507 h 4809507"/>
              <a:gd name="connsiteX36" fmla="*/ 3001518 w 8915400"/>
              <a:gd name="connsiteY36" fmla="*/ 4809507 h 4809507"/>
              <a:gd name="connsiteX37" fmla="*/ 2496312 w 8915400"/>
              <a:gd name="connsiteY37" fmla="*/ 4809507 h 4809507"/>
              <a:gd name="connsiteX38" fmla="*/ 1812798 w 8915400"/>
              <a:gd name="connsiteY38" fmla="*/ 4809507 h 4809507"/>
              <a:gd name="connsiteX39" fmla="*/ 1396746 w 8915400"/>
              <a:gd name="connsiteY39" fmla="*/ 4809507 h 4809507"/>
              <a:gd name="connsiteX40" fmla="*/ 1069848 w 8915400"/>
              <a:gd name="connsiteY40" fmla="*/ 4809507 h 4809507"/>
              <a:gd name="connsiteX41" fmla="*/ 564642 w 8915400"/>
              <a:gd name="connsiteY41" fmla="*/ 4809507 h 4809507"/>
              <a:gd name="connsiteX42" fmla="*/ 0 w 8915400"/>
              <a:gd name="connsiteY42" fmla="*/ 4809507 h 4809507"/>
              <a:gd name="connsiteX43" fmla="*/ 0 w 8915400"/>
              <a:gd name="connsiteY43" fmla="*/ 4419403 h 4809507"/>
              <a:gd name="connsiteX44" fmla="*/ 0 w 8915400"/>
              <a:gd name="connsiteY44" fmla="*/ 3885013 h 4809507"/>
              <a:gd name="connsiteX45" fmla="*/ 0 w 8915400"/>
              <a:gd name="connsiteY45" fmla="*/ 3254433 h 4809507"/>
              <a:gd name="connsiteX46" fmla="*/ 0 w 8915400"/>
              <a:gd name="connsiteY46" fmla="*/ 2720043 h 4809507"/>
              <a:gd name="connsiteX47" fmla="*/ 0 w 8915400"/>
              <a:gd name="connsiteY47" fmla="*/ 2233749 h 4809507"/>
              <a:gd name="connsiteX48" fmla="*/ 0 w 8915400"/>
              <a:gd name="connsiteY48" fmla="*/ 1795549 h 4809507"/>
              <a:gd name="connsiteX49" fmla="*/ 0 w 8915400"/>
              <a:gd name="connsiteY49" fmla="*/ 1405445 h 4809507"/>
              <a:gd name="connsiteX50" fmla="*/ 0 w 8915400"/>
              <a:gd name="connsiteY50" fmla="*/ 871055 h 4809507"/>
              <a:gd name="connsiteX51" fmla="*/ 0 w 8915400"/>
              <a:gd name="connsiteY51" fmla="*/ 0 h 4809507"/>
              <a:gd name="connsiteX0" fmla="*/ 0 w 8915400"/>
              <a:gd name="connsiteY0" fmla="*/ 0 h 4809507"/>
              <a:gd name="connsiteX1" fmla="*/ 772668 w 8915400"/>
              <a:gd name="connsiteY1" fmla="*/ 0 h 4809507"/>
              <a:gd name="connsiteX2" fmla="*/ 1099566 w 8915400"/>
              <a:gd name="connsiteY2" fmla="*/ 0 h 4809507"/>
              <a:gd name="connsiteX3" fmla="*/ 1783080 w 8915400"/>
              <a:gd name="connsiteY3" fmla="*/ 0 h 4809507"/>
              <a:gd name="connsiteX4" fmla="*/ 2288286 w 8915400"/>
              <a:gd name="connsiteY4" fmla="*/ 0 h 4809507"/>
              <a:gd name="connsiteX5" fmla="*/ 2793492 w 8915400"/>
              <a:gd name="connsiteY5" fmla="*/ 0 h 4809507"/>
              <a:gd name="connsiteX6" fmla="*/ 3387852 w 8915400"/>
              <a:gd name="connsiteY6" fmla="*/ 0 h 4809507"/>
              <a:gd name="connsiteX7" fmla="*/ 3714750 w 8915400"/>
              <a:gd name="connsiteY7" fmla="*/ 0 h 4809507"/>
              <a:gd name="connsiteX8" fmla="*/ 4309110 w 8915400"/>
              <a:gd name="connsiteY8" fmla="*/ 0 h 4809507"/>
              <a:gd name="connsiteX9" fmla="*/ 4814316 w 8915400"/>
              <a:gd name="connsiteY9" fmla="*/ 0 h 4809507"/>
              <a:gd name="connsiteX10" fmla="*/ 5230368 w 8915400"/>
              <a:gd name="connsiteY10" fmla="*/ 0 h 4809507"/>
              <a:gd name="connsiteX11" fmla="*/ 5913882 w 8915400"/>
              <a:gd name="connsiteY11" fmla="*/ 0 h 4809507"/>
              <a:gd name="connsiteX12" fmla="*/ 6240780 w 8915400"/>
              <a:gd name="connsiteY12" fmla="*/ 0 h 4809507"/>
              <a:gd name="connsiteX13" fmla="*/ 6835140 w 8915400"/>
              <a:gd name="connsiteY13" fmla="*/ 0 h 4809507"/>
              <a:gd name="connsiteX14" fmla="*/ 7162038 w 8915400"/>
              <a:gd name="connsiteY14" fmla="*/ 0 h 4809507"/>
              <a:gd name="connsiteX15" fmla="*/ 7845552 w 8915400"/>
              <a:gd name="connsiteY15" fmla="*/ 0 h 4809507"/>
              <a:gd name="connsiteX16" fmla="*/ 8915400 w 8915400"/>
              <a:gd name="connsiteY16" fmla="*/ 0 h 4809507"/>
              <a:gd name="connsiteX17" fmla="*/ 8915400 w 8915400"/>
              <a:gd name="connsiteY17" fmla="*/ 438200 h 4809507"/>
              <a:gd name="connsiteX18" fmla="*/ 8915400 w 8915400"/>
              <a:gd name="connsiteY18" fmla="*/ 924494 h 4809507"/>
              <a:gd name="connsiteX19" fmla="*/ 8915400 w 8915400"/>
              <a:gd name="connsiteY19" fmla="*/ 1506979 h 4809507"/>
              <a:gd name="connsiteX20" fmla="*/ 8915400 w 8915400"/>
              <a:gd name="connsiteY20" fmla="*/ 1993273 h 4809507"/>
              <a:gd name="connsiteX21" fmla="*/ 8915400 w 8915400"/>
              <a:gd name="connsiteY21" fmla="*/ 2623853 h 4809507"/>
              <a:gd name="connsiteX22" fmla="*/ 8915400 w 8915400"/>
              <a:gd name="connsiteY22" fmla="*/ 3062053 h 4809507"/>
              <a:gd name="connsiteX23" fmla="*/ 8915400 w 8915400"/>
              <a:gd name="connsiteY23" fmla="*/ 3644538 h 4809507"/>
              <a:gd name="connsiteX24" fmla="*/ 8915400 w 8915400"/>
              <a:gd name="connsiteY24" fmla="*/ 4227022 h 4809507"/>
              <a:gd name="connsiteX25" fmla="*/ 8915400 w 8915400"/>
              <a:gd name="connsiteY25" fmla="*/ 4809507 h 4809507"/>
              <a:gd name="connsiteX26" fmla="*/ 8410194 w 8915400"/>
              <a:gd name="connsiteY26" fmla="*/ 4809507 h 4809507"/>
              <a:gd name="connsiteX27" fmla="*/ 8083296 w 8915400"/>
              <a:gd name="connsiteY27" fmla="*/ 4809507 h 4809507"/>
              <a:gd name="connsiteX28" fmla="*/ 7578090 w 8915400"/>
              <a:gd name="connsiteY28" fmla="*/ 4809507 h 4809507"/>
              <a:gd name="connsiteX29" fmla="*/ 7072884 w 8915400"/>
              <a:gd name="connsiteY29" fmla="*/ 4809507 h 4809507"/>
              <a:gd name="connsiteX30" fmla="*/ 6567678 w 8915400"/>
              <a:gd name="connsiteY30" fmla="*/ 4809507 h 4809507"/>
              <a:gd name="connsiteX31" fmla="*/ 5795010 w 8915400"/>
              <a:gd name="connsiteY31" fmla="*/ 4809507 h 4809507"/>
              <a:gd name="connsiteX32" fmla="*/ 5200650 w 8915400"/>
              <a:gd name="connsiteY32" fmla="*/ 4809507 h 4809507"/>
              <a:gd name="connsiteX33" fmla="*/ 4695444 w 8915400"/>
              <a:gd name="connsiteY33" fmla="*/ 4809507 h 4809507"/>
              <a:gd name="connsiteX34" fmla="*/ 4190238 w 8915400"/>
              <a:gd name="connsiteY34" fmla="*/ 4809507 h 4809507"/>
              <a:gd name="connsiteX35" fmla="*/ 3595878 w 8915400"/>
              <a:gd name="connsiteY35" fmla="*/ 4809507 h 4809507"/>
              <a:gd name="connsiteX36" fmla="*/ 3179826 w 8915400"/>
              <a:gd name="connsiteY36" fmla="*/ 4809507 h 4809507"/>
              <a:gd name="connsiteX37" fmla="*/ 2407158 w 8915400"/>
              <a:gd name="connsiteY37" fmla="*/ 4809507 h 4809507"/>
              <a:gd name="connsiteX38" fmla="*/ 1812798 w 8915400"/>
              <a:gd name="connsiteY38" fmla="*/ 4809507 h 4809507"/>
              <a:gd name="connsiteX39" fmla="*/ 1307592 w 8915400"/>
              <a:gd name="connsiteY39" fmla="*/ 4809507 h 4809507"/>
              <a:gd name="connsiteX40" fmla="*/ 980694 w 8915400"/>
              <a:gd name="connsiteY40" fmla="*/ 4809507 h 4809507"/>
              <a:gd name="connsiteX41" fmla="*/ 0 w 8915400"/>
              <a:gd name="connsiteY41" fmla="*/ 4809507 h 4809507"/>
              <a:gd name="connsiteX42" fmla="*/ 0 w 8915400"/>
              <a:gd name="connsiteY42" fmla="*/ 4227022 h 4809507"/>
              <a:gd name="connsiteX43" fmla="*/ 0 w 8915400"/>
              <a:gd name="connsiteY43" fmla="*/ 3788823 h 4809507"/>
              <a:gd name="connsiteX44" fmla="*/ 0 w 8915400"/>
              <a:gd name="connsiteY44" fmla="*/ 3398718 h 4809507"/>
              <a:gd name="connsiteX45" fmla="*/ 0 w 8915400"/>
              <a:gd name="connsiteY45" fmla="*/ 3008614 h 4809507"/>
              <a:gd name="connsiteX46" fmla="*/ 0 w 8915400"/>
              <a:gd name="connsiteY46" fmla="*/ 2570414 h 4809507"/>
              <a:gd name="connsiteX47" fmla="*/ 0 w 8915400"/>
              <a:gd name="connsiteY47" fmla="*/ 2036025 h 4809507"/>
              <a:gd name="connsiteX48" fmla="*/ 0 w 8915400"/>
              <a:gd name="connsiteY48" fmla="*/ 1645920 h 4809507"/>
              <a:gd name="connsiteX49" fmla="*/ 0 w 8915400"/>
              <a:gd name="connsiteY49" fmla="*/ 1255816 h 4809507"/>
              <a:gd name="connsiteX50" fmla="*/ 0 w 8915400"/>
              <a:gd name="connsiteY50" fmla="*/ 817616 h 4809507"/>
              <a:gd name="connsiteX51" fmla="*/ 0 w 8915400"/>
              <a:gd name="connsiteY51" fmla="*/ 0 h 48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15400" h="4809507" fill="none" extrusionOk="0">
                <a:moveTo>
                  <a:pt x="0" y="0"/>
                </a:moveTo>
                <a:cubicBezTo>
                  <a:pt x="49399" y="-18640"/>
                  <a:pt x="188151" y="45715"/>
                  <a:pt x="326898" y="0"/>
                </a:cubicBezTo>
                <a:cubicBezTo>
                  <a:pt x="498338" y="39640"/>
                  <a:pt x="709179" y="81936"/>
                  <a:pt x="921258" y="0"/>
                </a:cubicBezTo>
                <a:cubicBezTo>
                  <a:pt x="1158461" y="-18308"/>
                  <a:pt x="1171525" y="45684"/>
                  <a:pt x="1337310" y="0"/>
                </a:cubicBezTo>
                <a:cubicBezTo>
                  <a:pt x="1518803" y="-60108"/>
                  <a:pt x="1676178" y="15769"/>
                  <a:pt x="1842516" y="0"/>
                </a:cubicBezTo>
                <a:cubicBezTo>
                  <a:pt x="2047718" y="3013"/>
                  <a:pt x="2354538" y="-25205"/>
                  <a:pt x="2526030" y="0"/>
                </a:cubicBezTo>
                <a:cubicBezTo>
                  <a:pt x="2721272" y="-23521"/>
                  <a:pt x="2934017" y="20773"/>
                  <a:pt x="3031236" y="0"/>
                </a:cubicBezTo>
                <a:cubicBezTo>
                  <a:pt x="3148252" y="3501"/>
                  <a:pt x="3584974" y="56042"/>
                  <a:pt x="3714750" y="0"/>
                </a:cubicBezTo>
                <a:cubicBezTo>
                  <a:pt x="3815610" y="-37335"/>
                  <a:pt x="4190000" y="-11039"/>
                  <a:pt x="4398264" y="0"/>
                </a:cubicBezTo>
                <a:cubicBezTo>
                  <a:pt x="4625860" y="-38637"/>
                  <a:pt x="4598932" y="2010"/>
                  <a:pt x="4725162" y="0"/>
                </a:cubicBezTo>
                <a:cubicBezTo>
                  <a:pt x="4851225" y="-26669"/>
                  <a:pt x="5042587" y="18438"/>
                  <a:pt x="5141214" y="0"/>
                </a:cubicBezTo>
                <a:cubicBezTo>
                  <a:pt x="5221105" y="-22587"/>
                  <a:pt x="5386472" y="19663"/>
                  <a:pt x="5557266" y="0"/>
                </a:cubicBezTo>
                <a:cubicBezTo>
                  <a:pt x="5731543" y="-9211"/>
                  <a:pt x="5810823" y="28615"/>
                  <a:pt x="5973318" y="0"/>
                </a:cubicBezTo>
                <a:cubicBezTo>
                  <a:pt x="6172856" y="-49140"/>
                  <a:pt x="6457036" y="50769"/>
                  <a:pt x="6656832" y="0"/>
                </a:cubicBezTo>
                <a:cubicBezTo>
                  <a:pt x="6813178" y="-26365"/>
                  <a:pt x="6930300" y="31213"/>
                  <a:pt x="7072884" y="0"/>
                </a:cubicBezTo>
                <a:cubicBezTo>
                  <a:pt x="7234021" y="-23105"/>
                  <a:pt x="7268726" y="8168"/>
                  <a:pt x="7399782" y="0"/>
                </a:cubicBezTo>
                <a:cubicBezTo>
                  <a:pt x="7561049" y="29536"/>
                  <a:pt x="7839930" y="72910"/>
                  <a:pt x="8083296" y="0"/>
                </a:cubicBezTo>
                <a:cubicBezTo>
                  <a:pt x="8286037" y="-67853"/>
                  <a:pt x="8599282" y="53667"/>
                  <a:pt x="8915400" y="0"/>
                </a:cubicBezTo>
                <a:cubicBezTo>
                  <a:pt x="8989766" y="173238"/>
                  <a:pt x="8863334" y="371632"/>
                  <a:pt x="8915400" y="534390"/>
                </a:cubicBezTo>
                <a:cubicBezTo>
                  <a:pt x="8936023" y="683819"/>
                  <a:pt x="8843011" y="892787"/>
                  <a:pt x="8915400" y="1068779"/>
                </a:cubicBezTo>
                <a:cubicBezTo>
                  <a:pt x="8982833" y="1215876"/>
                  <a:pt x="8893251" y="1413780"/>
                  <a:pt x="8915400" y="1699359"/>
                </a:cubicBezTo>
                <a:cubicBezTo>
                  <a:pt x="8957162" y="1998024"/>
                  <a:pt x="8875581" y="2060433"/>
                  <a:pt x="8915400" y="2137559"/>
                </a:cubicBezTo>
                <a:cubicBezTo>
                  <a:pt x="8950555" y="2243573"/>
                  <a:pt x="8841281" y="2379980"/>
                  <a:pt x="8915400" y="2720043"/>
                </a:cubicBezTo>
                <a:cubicBezTo>
                  <a:pt x="8993782" y="3011123"/>
                  <a:pt x="8867717" y="3068287"/>
                  <a:pt x="8915400" y="3302528"/>
                </a:cubicBezTo>
                <a:cubicBezTo>
                  <a:pt x="8964818" y="3567868"/>
                  <a:pt x="8857841" y="3648874"/>
                  <a:pt x="8915400" y="3788823"/>
                </a:cubicBezTo>
                <a:cubicBezTo>
                  <a:pt x="8994742" y="3870795"/>
                  <a:pt x="8747923" y="4514758"/>
                  <a:pt x="8915400" y="4809507"/>
                </a:cubicBezTo>
                <a:cubicBezTo>
                  <a:pt x="8765159" y="4827151"/>
                  <a:pt x="8488707" y="4747213"/>
                  <a:pt x="8321040" y="4809507"/>
                </a:cubicBezTo>
                <a:cubicBezTo>
                  <a:pt x="8202031" y="4877855"/>
                  <a:pt x="7703145" y="4742730"/>
                  <a:pt x="7548372" y="4809507"/>
                </a:cubicBezTo>
                <a:cubicBezTo>
                  <a:pt x="7389938" y="4924352"/>
                  <a:pt x="7144101" y="4812804"/>
                  <a:pt x="6954012" y="4809507"/>
                </a:cubicBezTo>
                <a:cubicBezTo>
                  <a:pt x="6765287" y="4811299"/>
                  <a:pt x="6775677" y="4794467"/>
                  <a:pt x="6627114" y="4809507"/>
                </a:cubicBezTo>
                <a:cubicBezTo>
                  <a:pt x="6445182" y="4799819"/>
                  <a:pt x="6189850" y="4797233"/>
                  <a:pt x="5854446" y="4809507"/>
                </a:cubicBezTo>
                <a:cubicBezTo>
                  <a:pt x="5523950" y="4901713"/>
                  <a:pt x="5603579" y="4786231"/>
                  <a:pt x="5527548" y="4809507"/>
                </a:cubicBezTo>
                <a:cubicBezTo>
                  <a:pt x="5463793" y="4828759"/>
                  <a:pt x="5290826" y="4796988"/>
                  <a:pt x="5200650" y="4809507"/>
                </a:cubicBezTo>
                <a:cubicBezTo>
                  <a:pt x="5146121" y="4819934"/>
                  <a:pt x="4798077" y="4767728"/>
                  <a:pt x="4427982" y="4809507"/>
                </a:cubicBezTo>
                <a:cubicBezTo>
                  <a:pt x="4092619" y="4835155"/>
                  <a:pt x="4070540" y="4765133"/>
                  <a:pt x="3833622" y="4809507"/>
                </a:cubicBezTo>
                <a:cubicBezTo>
                  <a:pt x="3589995" y="4848645"/>
                  <a:pt x="3678861" y="4786072"/>
                  <a:pt x="3506724" y="4809507"/>
                </a:cubicBezTo>
                <a:cubicBezTo>
                  <a:pt x="3352211" y="4811360"/>
                  <a:pt x="3227637" y="4729734"/>
                  <a:pt x="3001518" y="4809507"/>
                </a:cubicBezTo>
                <a:cubicBezTo>
                  <a:pt x="2775865" y="4861149"/>
                  <a:pt x="2688056" y="4794781"/>
                  <a:pt x="2496312" y="4809507"/>
                </a:cubicBezTo>
                <a:cubicBezTo>
                  <a:pt x="2341498" y="4857821"/>
                  <a:pt x="2119905" y="4816587"/>
                  <a:pt x="1812798" y="4809507"/>
                </a:cubicBezTo>
                <a:cubicBezTo>
                  <a:pt x="1500578" y="4815352"/>
                  <a:pt x="1550007" y="4768821"/>
                  <a:pt x="1396746" y="4809507"/>
                </a:cubicBezTo>
                <a:cubicBezTo>
                  <a:pt x="1240958" y="4839484"/>
                  <a:pt x="1133362" y="4804836"/>
                  <a:pt x="1069848" y="4809507"/>
                </a:cubicBezTo>
                <a:cubicBezTo>
                  <a:pt x="997842" y="4822902"/>
                  <a:pt x="685402" y="4759651"/>
                  <a:pt x="564642" y="4809507"/>
                </a:cubicBezTo>
                <a:cubicBezTo>
                  <a:pt x="403596" y="4849780"/>
                  <a:pt x="211888" y="4799388"/>
                  <a:pt x="0" y="4809507"/>
                </a:cubicBezTo>
                <a:cubicBezTo>
                  <a:pt x="-24129" y="4614422"/>
                  <a:pt x="17625" y="4582340"/>
                  <a:pt x="0" y="4419403"/>
                </a:cubicBezTo>
                <a:cubicBezTo>
                  <a:pt x="32452" y="4273653"/>
                  <a:pt x="84994" y="4056671"/>
                  <a:pt x="0" y="3885013"/>
                </a:cubicBezTo>
                <a:cubicBezTo>
                  <a:pt x="-32723" y="3673639"/>
                  <a:pt x="-4144" y="3532992"/>
                  <a:pt x="0" y="3254433"/>
                </a:cubicBezTo>
                <a:cubicBezTo>
                  <a:pt x="-48727" y="2929264"/>
                  <a:pt x="40988" y="2859081"/>
                  <a:pt x="0" y="2720043"/>
                </a:cubicBezTo>
                <a:cubicBezTo>
                  <a:pt x="-56378" y="2592291"/>
                  <a:pt x="68423" y="2401572"/>
                  <a:pt x="0" y="2233749"/>
                </a:cubicBezTo>
                <a:cubicBezTo>
                  <a:pt x="-40798" y="2095015"/>
                  <a:pt x="-4531" y="1894230"/>
                  <a:pt x="0" y="1795549"/>
                </a:cubicBezTo>
                <a:cubicBezTo>
                  <a:pt x="11037" y="1717555"/>
                  <a:pt x="24985" y="1556692"/>
                  <a:pt x="0" y="1405445"/>
                </a:cubicBezTo>
                <a:cubicBezTo>
                  <a:pt x="-49417" y="1214182"/>
                  <a:pt x="70935" y="982494"/>
                  <a:pt x="0" y="871055"/>
                </a:cubicBezTo>
                <a:cubicBezTo>
                  <a:pt x="-33250" y="775242"/>
                  <a:pt x="75837" y="243876"/>
                  <a:pt x="0" y="0"/>
                </a:cubicBezTo>
                <a:close/>
              </a:path>
              <a:path w="8915400" h="4809507" stroke="0" extrusionOk="0">
                <a:moveTo>
                  <a:pt x="0" y="0"/>
                </a:moveTo>
                <a:cubicBezTo>
                  <a:pt x="294403" y="-64930"/>
                  <a:pt x="576082" y="76595"/>
                  <a:pt x="772668" y="0"/>
                </a:cubicBezTo>
                <a:cubicBezTo>
                  <a:pt x="1002731" y="-94937"/>
                  <a:pt x="946217" y="-7128"/>
                  <a:pt x="1099566" y="0"/>
                </a:cubicBezTo>
                <a:cubicBezTo>
                  <a:pt x="1225430" y="-24895"/>
                  <a:pt x="1641079" y="55945"/>
                  <a:pt x="1783080" y="0"/>
                </a:cubicBezTo>
                <a:cubicBezTo>
                  <a:pt x="1926606" y="-83747"/>
                  <a:pt x="2026689" y="10564"/>
                  <a:pt x="2288286" y="0"/>
                </a:cubicBezTo>
                <a:cubicBezTo>
                  <a:pt x="2524619" y="-14458"/>
                  <a:pt x="2566597" y="30468"/>
                  <a:pt x="2793492" y="0"/>
                </a:cubicBezTo>
                <a:cubicBezTo>
                  <a:pt x="3014781" y="-59358"/>
                  <a:pt x="3181039" y="41755"/>
                  <a:pt x="3387852" y="0"/>
                </a:cubicBezTo>
                <a:cubicBezTo>
                  <a:pt x="3630968" y="-43572"/>
                  <a:pt x="3574892" y="41949"/>
                  <a:pt x="3714750" y="0"/>
                </a:cubicBezTo>
                <a:cubicBezTo>
                  <a:pt x="3808542" y="-50357"/>
                  <a:pt x="4120108" y="95772"/>
                  <a:pt x="4309110" y="0"/>
                </a:cubicBezTo>
                <a:cubicBezTo>
                  <a:pt x="4517864" y="-58673"/>
                  <a:pt x="4616718" y="9175"/>
                  <a:pt x="4814316" y="0"/>
                </a:cubicBezTo>
                <a:cubicBezTo>
                  <a:pt x="5009171" y="-30854"/>
                  <a:pt x="5085702" y="46220"/>
                  <a:pt x="5230368" y="0"/>
                </a:cubicBezTo>
                <a:cubicBezTo>
                  <a:pt x="5350016" y="-36562"/>
                  <a:pt x="5632752" y="52943"/>
                  <a:pt x="5913882" y="0"/>
                </a:cubicBezTo>
                <a:cubicBezTo>
                  <a:pt x="6183705" y="-65783"/>
                  <a:pt x="6172637" y="-3219"/>
                  <a:pt x="6240780" y="0"/>
                </a:cubicBezTo>
                <a:cubicBezTo>
                  <a:pt x="6300307" y="-23049"/>
                  <a:pt x="6673415" y="61349"/>
                  <a:pt x="6835140" y="0"/>
                </a:cubicBezTo>
                <a:cubicBezTo>
                  <a:pt x="6950441" y="-36387"/>
                  <a:pt x="7016149" y="-19952"/>
                  <a:pt x="7162038" y="0"/>
                </a:cubicBezTo>
                <a:cubicBezTo>
                  <a:pt x="7287063" y="-7554"/>
                  <a:pt x="7686434" y="73974"/>
                  <a:pt x="7845552" y="0"/>
                </a:cubicBezTo>
                <a:cubicBezTo>
                  <a:pt x="8013379" y="-146097"/>
                  <a:pt x="8607458" y="89506"/>
                  <a:pt x="8915400" y="0"/>
                </a:cubicBezTo>
                <a:cubicBezTo>
                  <a:pt x="8951043" y="161871"/>
                  <a:pt x="8896685" y="257831"/>
                  <a:pt x="8915400" y="438200"/>
                </a:cubicBezTo>
                <a:cubicBezTo>
                  <a:pt x="8932821" y="633025"/>
                  <a:pt x="8841962" y="799290"/>
                  <a:pt x="8915400" y="924494"/>
                </a:cubicBezTo>
                <a:cubicBezTo>
                  <a:pt x="8965259" y="1064261"/>
                  <a:pt x="8878858" y="1359643"/>
                  <a:pt x="8915400" y="1506979"/>
                </a:cubicBezTo>
                <a:cubicBezTo>
                  <a:pt x="8963145" y="1663511"/>
                  <a:pt x="8875013" y="1883617"/>
                  <a:pt x="8915400" y="1993273"/>
                </a:cubicBezTo>
                <a:cubicBezTo>
                  <a:pt x="8972303" y="2116304"/>
                  <a:pt x="8868098" y="2449149"/>
                  <a:pt x="8915400" y="2623853"/>
                </a:cubicBezTo>
                <a:cubicBezTo>
                  <a:pt x="8985442" y="2805705"/>
                  <a:pt x="8870243" y="2844091"/>
                  <a:pt x="8915400" y="3062053"/>
                </a:cubicBezTo>
                <a:cubicBezTo>
                  <a:pt x="8991568" y="3280884"/>
                  <a:pt x="8883760" y="3507222"/>
                  <a:pt x="8915400" y="3644538"/>
                </a:cubicBezTo>
                <a:cubicBezTo>
                  <a:pt x="8968212" y="3715984"/>
                  <a:pt x="8871732" y="4077905"/>
                  <a:pt x="8915400" y="4227022"/>
                </a:cubicBezTo>
                <a:cubicBezTo>
                  <a:pt x="8984721" y="4438530"/>
                  <a:pt x="8889553" y="4592323"/>
                  <a:pt x="8915400" y="4809507"/>
                </a:cubicBezTo>
                <a:cubicBezTo>
                  <a:pt x="8726623" y="4854459"/>
                  <a:pt x="8640894" y="4793937"/>
                  <a:pt x="8410194" y="4809507"/>
                </a:cubicBezTo>
                <a:cubicBezTo>
                  <a:pt x="8208221" y="4825590"/>
                  <a:pt x="8196108" y="4779367"/>
                  <a:pt x="8083296" y="4809507"/>
                </a:cubicBezTo>
                <a:cubicBezTo>
                  <a:pt x="7969557" y="4840085"/>
                  <a:pt x="7698854" y="4730784"/>
                  <a:pt x="7578090" y="4809507"/>
                </a:cubicBezTo>
                <a:cubicBezTo>
                  <a:pt x="7430862" y="4870320"/>
                  <a:pt x="7255013" y="4788021"/>
                  <a:pt x="7072884" y="4809507"/>
                </a:cubicBezTo>
                <a:cubicBezTo>
                  <a:pt x="6900434" y="4851337"/>
                  <a:pt x="6660795" y="4815281"/>
                  <a:pt x="6567678" y="4809507"/>
                </a:cubicBezTo>
                <a:cubicBezTo>
                  <a:pt x="6513633" y="4896741"/>
                  <a:pt x="6124013" y="4690167"/>
                  <a:pt x="5795010" y="4809507"/>
                </a:cubicBezTo>
                <a:cubicBezTo>
                  <a:pt x="5424864" y="4867669"/>
                  <a:pt x="5351353" y="4778739"/>
                  <a:pt x="5200650" y="4809507"/>
                </a:cubicBezTo>
                <a:cubicBezTo>
                  <a:pt x="5045582" y="4848125"/>
                  <a:pt x="4860327" y="4757415"/>
                  <a:pt x="4695444" y="4809507"/>
                </a:cubicBezTo>
                <a:cubicBezTo>
                  <a:pt x="4481897" y="4835792"/>
                  <a:pt x="4339216" y="4763461"/>
                  <a:pt x="4190238" y="4809507"/>
                </a:cubicBezTo>
                <a:cubicBezTo>
                  <a:pt x="3973796" y="4828438"/>
                  <a:pt x="3846178" y="4787170"/>
                  <a:pt x="3595878" y="4809507"/>
                </a:cubicBezTo>
                <a:cubicBezTo>
                  <a:pt x="3363069" y="4868921"/>
                  <a:pt x="3297150" y="4774169"/>
                  <a:pt x="3179826" y="4809507"/>
                </a:cubicBezTo>
                <a:cubicBezTo>
                  <a:pt x="3057367" y="4803101"/>
                  <a:pt x="2602308" y="4765173"/>
                  <a:pt x="2407158" y="4809507"/>
                </a:cubicBezTo>
                <a:cubicBezTo>
                  <a:pt x="2149190" y="4880586"/>
                  <a:pt x="2031428" y="4709793"/>
                  <a:pt x="1812798" y="4809507"/>
                </a:cubicBezTo>
                <a:cubicBezTo>
                  <a:pt x="1573900" y="4882255"/>
                  <a:pt x="1526444" y="4792176"/>
                  <a:pt x="1307592" y="4809507"/>
                </a:cubicBezTo>
                <a:cubicBezTo>
                  <a:pt x="1095820" y="4835406"/>
                  <a:pt x="1069484" y="4801861"/>
                  <a:pt x="980694" y="4809507"/>
                </a:cubicBezTo>
                <a:cubicBezTo>
                  <a:pt x="885135" y="4777371"/>
                  <a:pt x="402154" y="4733323"/>
                  <a:pt x="0" y="4809507"/>
                </a:cubicBezTo>
                <a:cubicBezTo>
                  <a:pt x="-86163" y="4554439"/>
                  <a:pt x="65523" y="4490540"/>
                  <a:pt x="0" y="4227022"/>
                </a:cubicBezTo>
                <a:cubicBezTo>
                  <a:pt x="-63570" y="3963392"/>
                  <a:pt x="3250" y="3952824"/>
                  <a:pt x="0" y="3788823"/>
                </a:cubicBezTo>
                <a:cubicBezTo>
                  <a:pt x="-12952" y="3638886"/>
                  <a:pt x="11905" y="3505185"/>
                  <a:pt x="0" y="3398718"/>
                </a:cubicBezTo>
                <a:cubicBezTo>
                  <a:pt x="-23070" y="3301690"/>
                  <a:pt x="34013" y="3118696"/>
                  <a:pt x="0" y="3008614"/>
                </a:cubicBezTo>
                <a:cubicBezTo>
                  <a:pt x="-53887" y="2891761"/>
                  <a:pt x="12982" y="2755275"/>
                  <a:pt x="0" y="2570414"/>
                </a:cubicBezTo>
                <a:cubicBezTo>
                  <a:pt x="22469" y="2397051"/>
                  <a:pt x="32802" y="2234374"/>
                  <a:pt x="0" y="2036025"/>
                </a:cubicBezTo>
                <a:cubicBezTo>
                  <a:pt x="-37258" y="1853596"/>
                  <a:pt x="18436" y="1784126"/>
                  <a:pt x="0" y="1645920"/>
                </a:cubicBezTo>
                <a:cubicBezTo>
                  <a:pt x="-1531" y="1513660"/>
                  <a:pt x="11054" y="1424697"/>
                  <a:pt x="0" y="1255816"/>
                </a:cubicBezTo>
                <a:cubicBezTo>
                  <a:pt x="-14640" y="1094303"/>
                  <a:pt x="50380" y="989526"/>
                  <a:pt x="0" y="817616"/>
                </a:cubicBezTo>
                <a:cubicBezTo>
                  <a:pt x="-68691" y="707756"/>
                  <a:pt x="76269" y="181610"/>
                  <a:pt x="0" y="0"/>
                </a:cubicBezTo>
                <a:close/>
              </a:path>
              <a:path w="8915400" h="4809507" fill="none" stroke="0" extrusionOk="0">
                <a:moveTo>
                  <a:pt x="0" y="0"/>
                </a:moveTo>
                <a:cubicBezTo>
                  <a:pt x="65165" y="-10406"/>
                  <a:pt x="208250" y="48455"/>
                  <a:pt x="326898" y="0"/>
                </a:cubicBezTo>
                <a:cubicBezTo>
                  <a:pt x="445855" y="22036"/>
                  <a:pt x="698467" y="84436"/>
                  <a:pt x="921258" y="0"/>
                </a:cubicBezTo>
                <a:cubicBezTo>
                  <a:pt x="1164578" y="-7030"/>
                  <a:pt x="1147956" y="53210"/>
                  <a:pt x="1337310" y="0"/>
                </a:cubicBezTo>
                <a:cubicBezTo>
                  <a:pt x="1536412" y="-12880"/>
                  <a:pt x="1662678" y="-1116"/>
                  <a:pt x="1842516" y="0"/>
                </a:cubicBezTo>
                <a:cubicBezTo>
                  <a:pt x="2012212" y="-29446"/>
                  <a:pt x="2292472" y="12626"/>
                  <a:pt x="2526030" y="0"/>
                </a:cubicBezTo>
                <a:cubicBezTo>
                  <a:pt x="2717041" y="-10809"/>
                  <a:pt x="2916577" y="14257"/>
                  <a:pt x="3031236" y="0"/>
                </a:cubicBezTo>
                <a:cubicBezTo>
                  <a:pt x="3160964" y="-13861"/>
                  <a:pt x="3566041" y="23054"/>
                  <a:pt x="3714750" y="0"/>
                </a:cubicBezTo>
                <a:cubicBezTo>
                  <a:pt x="3870296" y="-25612"/>
                  <a:pt x="4115635" y="31084"/>
                  <a:pt x="4398264" y="0"/>
                </a:cubicBezTo>
                <a:cubicBezTo>
                  <a:pt x="4615089" y="-31703"/>
                  <a:pt x="4593452" y="-2930"/>
                  <a:pt x="4725162" y="0"/>
                </a:cubicBezTo>
                <a:cubicBezTo>
                  <a:pt x="4851360" y="18855"/>
                  <a:pt x="5052163" y="34770"/>
                  <a:pt x="5141214" y="0"/>
                </a:cubicBezTo>
                <a:cubicBezTo>
                  <a:pt x="5243800" y="-40026"/>
                  <a:pt x="5356678" y="31924"/>
                  <a:pt x="5557266" y="0"/>
                </a:cubicBezTo>
                <a:cubicBezTo>
                  <a:pt x="5754036" y="213"/>
                  <a:pt x="5813020" y="24399"/>
                  <a:pt x="5973318" y="0"/>
                </a:cubicBezTo>
                <a:cubicBezTo>
                  <a:pt x="6175122" y="-43516"/>
                  <a:pt x="6530334" y="61189"/>
                  <a:pt x="6656832" y="0"/>
                </a:cubicBezTo>
                <a:cubicBezTo>
                  <a:pt x="6807614" y="-27282"/>
                  <a:pt x="6910941" y="65538"/>
                  <a:pt x="7072884" y="0"/>
                </a:cubicBezTo>
                <a:cubicBezTo>
                  <a:pt x="7229672" y="-42015"/>
                  <a:pt x="7271412" y="26689"/>
                  <a:pt x="7399782" y="0"/>
                </a:cubicBezTo>
                <a:cubicBezTo>
                  <a:pt x="7504079" y="-28412"/>
                  <a:pt x="7847733" y="95189"/>
                  <a:pt x="8083296" y="0"/>
                </a:cubicBezTo>
                <a:cubicBezTo>
                  <a:pt x="8307786" y="-57223"/>
                  <a:pt x="8682265" y="51666"/>
                  <a:pt x="8915400" y="0"/>
                </a:cubicBezTo>
                <a:cubicBezTo>
                  <a:pt x="8991888" y="160137"/>
                  <a:pt x="8859070" y="372902"/>
                  <a:pt x="8915400" y="534390"/>
                </a:cubicBezTo>
                <a:cubicBezTo>
                  <a:pt x="8938069" y="726537"/>
                  <a:pt x="8880238" y="873509"/>
                  <a:pt x="8915400" y="1068779"/>
                </a:cubicBezTo>
                <a:cubicBezTo>
                  <a:pt x="8972946" y="1252374"/>
                  <a:pt x="8869506" y="1437742"/>
                  <a:pt x="8915400" y="1699359"/>
                </a:cubicBezTo>
                <a:cubicBezTo>
                  <a:pt x="8956444" y="2010491"/>
                  <a:pt x="8893159" y="2024940"/>
                  <a:pt x="8915400" y="2137559"/>
                </a:cubicBezTo>
                <a:cubicBezTo>
                  <a:pt x="8902717" y="2224177"/>
                  <a:pt x="8850081" y="2458719"/>
                  <a:pt x="8915400" y="2720043"/>
                </a:cubicBezTo>
                <a:cubicBezTo>
                  <a:pt x="8974415" y="3027137"/>
                  <a:pt x="8837466" y="3066457"/>
                  <a:pt x="8915400" y="3302528"/>
                </a:cubicBezTo>
                <a:cubicBezTo>
                  <a:pt x="8992941" y="3508493"/>
                  <a:pt x="8887111" y="3674959"/>
                  <a:pt x="8915400" y="3788823"/>
                </a:cubicBezTo>
                <a:cubicBezTo>
                  <a:pt x="8962157" y="3978895"/>
                  <a:pt x="8856513" y="4496311"/>
                  <a:pt x="8915400" y="4809507"/>
                </a:cubicBezTo>
                <a:cubicBezTo>
                  <a:pt x="8795374" y="4845062"/>
                  <a:pt x="8443114" y="4766414"/>
                  <a:pt x="8321040" y="4809507"/>
                </a:cubicBezTo>
                <a:cubicBezTo>
                  <a:pt x="8209683" y="4843545"/>
                  <a:pt x="7696831" y="4738676"/>
                  <a:pt x="7548372" y="4809507"/>
                </a:cubicBezTo>
                <a:cubicBezTo>
                  <a:pt x="7398186" y="4848452"/>
                  <a:pt x="7166044" y="4842530"/>
                  <a:pt x="6954012" y="4809507"/>
                </a:cubicBezTo>
                <a:cubicBezTo>
                  <a:pt x="6760665" y="4814134"/>
                  <a:pt x="6779388" y="4799571"/>
                  <a:pt x="6627114" y="4809507"/>
                </a:cubicBezTo>
                <a:cubicBezTo>
                  <a:pt x="6478741" y="4864788"/>
                  <a:pt x="6170203" y="4700642"/>
                  <a:pt x="5854446" y="4809507"/>
                </a:cubicBezTo>
                <a:cubicBezTo>
                  <a:pt x="5532343" y="4913942"/>
                  <a:pt x="5608681" y="4774630"/>
                  <a:pt x="5527548" y="4809507"/>
                </a:cubicBezTo>
                <a:cubicBezTo>
                  <a:pt x="5440854" y="4855738"/>
                  <a:pt x="5304295" y="4794194"/>
                  <a:pt x="5200650" y="4809507"/>
                </a:cubicBezTo>
                <a:cubicBezTo>
                  <a:pt x="5109294" y="4821986"/>
                  <a:pt x="4756998" y="4755546"/>
                  <a:pt x="4427982" y="4809507"/>
                </a:cubicBezTo>
                <a:cubicBezTo>
                  <a:pt x="4081258" y="4833783"/>
                  <a:pt x="4078401" y="4756807"/>
                  <a:pt x="3833622" y="4809507"/>
                </a:cubicBezTo>
                <a:cubicBezTo>
                  <a:pt x="3602034" y="4885343"/>
                  <a:pt x="3687137" y="4824971"/>
                  <a:pt x="3506724" y="4809507"/>
                </a:cubicBezTo>
                <a:cubicBezTo>
                  <a:pt x="3328069" y="4822173"/>
                  <a:pt x="3252477" y="4769104"/>
                  <a:pt x="3001518" y="4809507"/>
                </a:cubicBezTo>
                <a:cubicBezTo>
                  <a:pt x="2758005" y="4848459"/>
                  <a:pt x="2695750" y="4793652"/>
                  <a:pt x="2496312" y="4809507"/>
                </a:cubicBezTo>
                <a:cubicBezTo>
                  <a:pt x="2274364" y="4807849"/>
                  <a:pt x="2148216" y="4773858"/>
                  <a:pt x="1812798" y="4809507"/>
                </a:cubicBezTo>
                <a:cubicBezTo>
                  <a:pt x="1493022" y="4808475"/>
                  <a:pt x="1530146" y="4776302"/>
                  <a:pt x="1396746" y="4809507"/>
                </a:cubicBezTo>
                <a:cubicBezTo>
                  <a:pt x="1250287" y="4865244"/>
                  <a:pt x="1147683" y="4792843"/>
                  <a:pt x="1069848" y="4809507"/>
                </a:cubicBezTo>
                <a:cubicBezTo>
                  <a:pt x="1033066" y="4820019"/>
                  <a:pt x="693585" y="4743711"/>
                  <a:pt x="564642" y="4809507"/>
                </a:cubicBezTo>
                <a:cubicBezTo>
                  <a:pt x="406765" y="4818289"/>
                  <a:pt x="168316" y="4763836"/>
                  <a:pt x="0" y="4809507"/>
                </a:cubicBezTo>
                <a:cubicBezTo>
                  <a:pt x="-31666" y="4611266"/>
                  <a:pt x="2712" y="4574830"/>
                  <a:pt x="0" y="4419403"/>
                </a:cubicBezTo>
                <a:cubicBezTo>
                  <a:pt x="2297" y="4271052"/>
                  <a:pt x="72276" y="4063426"/>
                  <a:pt x="0" y="3885013"/>
                </a:cubicBezTo>
                <a:cubicBezTo>
                  <a:pt x="-30706" y="3691773"/>
                  <a:pt x="34284" y="3552539"/>
                  <a:pt x="0" y="3254433"/>
                </a:cubicBezTo>
                <a:cubicBezTo>
                  <a:pt x="-34824" y="2943149"/>
                  <a:pt x="47892" y="2852625"/>
                  <a:pt x="0" y="2720043"/>
                </a:cubicBezTo>
                <a:cubicBezTo>
                  <a:pt x="-17236" y="2612288"/>
                  <a:pt x="53822" y="2370453"/>
                  <a:pt x="0" y="2233749"/>
                </a:cubicBezTo>
                <a:cubicBezTo>
                  <a:pt x="-36102" y="2084472"/>
                  <a:pt x="-7923" y="1877419"/>
                  <a:pt x="0" y="1795549"/>
                </a:cubicBezTo>
                <a:cubicBezTo>
                  <a:pt x="14974" y="1715265"/>
                  <a:pt x="7075" y="1539822"/>
                  <a:pt x="0" y="1405445"/>
                </a:cubicBezTo>
                <a:cubicBezTo>
                  <a:pt x="-2581" y="1252392"/>
                  <a:pt x="80921" y="997736"/>
                  <a:pt x="0" y="871055"/>
                </a:cubicBezTo>
                <a:cubicBezTo>
                  <a:pt x="-50304" y="759182"/>
                  <a:pt x="83893" y="253828"/>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custGeom>
                    <a:avLst/>
                    <a:gdLst>
                      <a:gd name="connsiteX0" fmla="*/ 0 w 8915400"/>
                      <a:gd name="connsiteY0" fmla="*/ 0 h 4809507"/>
                      <a:gd name="connsiteX1" fmla="*/ 326898 w 8915400"/>
                      <a:gd name="connsiteY1" fmla="*/ 0 h 4809507"/>
                      <a:gd name="connsiteX2" fmla="*/ 921258 w 8915400"/>
                      <a:gd name="connsiteY2" fmla="*/ 0 h 4809507"/>
                      <a:gd name="connsiteX3" fmla="*/ 1337310 w 8915400"/>
                      <a:gd name="connsiteY3" fmla="*/ 0 h 4809507"/>
                      <a:gd name="connsiteX4" fmla="*/ 1842516 w 8915400"/>
                      <a:gd name="connsiteY4" fmla="*/ 0 h 4809507"/>
                      <a:gd name="connsiteX5" fmla="*/ 2526030 w 8915400"/>
                      <a:gd name="connsiteY5" fmla="*/ 0 h 4809507"/>
                      <a:gd name="connsiteX6" fmla="*/ 3031236 w 8915400"/>
                      <a:gd name="connsiteY6" fmla="*/ 0 h 4809507"/>
                      <a:gd name="connsiteX7" fmla="*/ 3714750 w 8915400"/>
                      <a:gd name="connsiteY7" fmla="*/ 0 h 4809507"/>
                      <a:gd name="connsiteX8" fmla="*/ 4398264 w 8915400"/>
                      <a:gd name="connsiteY8" fmla="*/ 0 h 4809507"/>
                      <a:gd name="connsiteX9" fmla="*/ 4725162 w 8915400"/>
                      <a:gd name="connsiteY9" fmla="*/ 0 h 4809507"/>
                      <a:gd name="connsiteX10" fmla="*/ 5141214 w 8915400"/>
                      <a:gd name="connsiteY10" fmla="*/ 0 h 4809507"/>
                      <a:gd name="connsiteX11" fmla="*/ 5557266 w 8915400"/>
                      <a:gd name="connsiteY11" fmla="*/ 0 h 4809507"/>
                      <a:gd name="connsiteX12" fmla="*/ 5973318 w 8915400"/>
                      <a:gd name="connsiteY12" fmla="*/ 0 h 4809507"/>
                      <a:gd name="connsiteX13" fmla="*/ 6656832 w 8915400"/>
                      <a:gd name="connsiteY13" fmla="*/ 0 h 4809507"/>
                      <a:gd name="connsiteX14" fmla="*/ 7072884 w 8915400"/>
                      <a:gd name="connsiteY14" fmla="*/ 0 h 4809507"/>
                      <a:gd name="connsiteX15" fmla="*/ 7399782 w 8915400"/>
                      <a:gd name="connsiteY15" fmla="*/ 0 h 4809507"/>
                      <a:gd name="connsiteX16" fmla="*/ 8083296 w 8915400"/>
                      <a:gd name="connsiteY16" fmla="*/ 0 h 4809507"/>
                      <a:gd name="connsiteX17" fmla="*/ 8915400 w 8915400"/>
                      <a:gd name="connsiteY17" fmla="*/ 0 h 4809507"/>
                      <a:gd name="connsiteX18" fmla="*/ 8915400 w 8915400"/>
                      <a:gd name="connsiteY18" fmla="*/ 534390 h 4809507"/>
                      <a:gd name="connsiteX19" fmla="*/ 8915400 w 8915400"/>
                      <a:gd name="connsiteY19" fmla="*/ 1068779 h 4809507"/>
                      <a:gd name="connsiteX20" fmla="*/ 8915400 w 8915400"/>
                      <a:gd name="connsiteY20" fmla="*/ 1699359 h 4809507"/>
                      <a:gd name="connsiteX21" fmla="*/ 8915400 w 8915400"/>
                      <a:gd name="connsiteY21" fmla="*/ 2137559 h 4809507"/>
                      <a:gd name="connsiteX22" fmla="*/ 8915400 w 8915400"/>
                      <a:gd name="connsiteY22" fmla="*/ 2720043 h 4809507"/>
                      <a:gd name="connsiteX23" fmla="*/ 8915400 w 8915400"/>
                      <a:gd name="connsiteY23" fmla="*/ 3302528 h 4809507"/>
                      <a:gd name="connsiteX24" fmla="*/ 8915400 w 8915400"/>
                      <a:gd name="connsiteY24" fmla="*/ 3788823 h 4809507"/>
                      <a:gd name="connsiteX25" fmla="*/ 8915400 w 8915400"/>
                      <a:gd name="connsiteY25" fmla="*/ 4809507 h 4809507"/>
                      <a:gd name="connsiteX26" fmla="*/ 8321040 w 8915400"/>
                      <a:gd name="connsiteY26" fmla="*/ 4809507 h 4809507"/>
                      <a:gd name="connsiteX27" fmla="*/ 7548372 w 8915400"/>
                      <a:gd name="connsiteY27" fmla="*/ 4809507 h 4809507"/>
                      <a:gd name="connsiteX28" fmla="*/ 6954012 w 8915400"/>
                      <a:gd name="connsiteY28" fmla="*/ 4809507 h 4809507"/>
                      <a:gd name="connsiteX29" fmla="*/ 6627114 w 8915400"/>
                      <a:gd name="connsiteY29" fmla="*/ 4809507 h 4809507"/>
                      <a:gd name="connsiteX30" fmla="*/ 5854446 w 8915400"/>
                      <a:gd name="connsiteY30" fmla="*/ 4809507 h 4809507"/>
                      <a:gd name="connsiteX31" fmla="*/ 5527548 w 8915400"/>
                      <a:gd name="connsiteY31" fmla="*/ 4809507 h 4809507"/>
                      <a:gd name="connsiteX32" fmla="*/ 5200650 w 8915400"/>
                      <a:gd name="connsiteY32" fmla="*/ 4809507 h 4809507"/>
                      <a:gd name="connsiteX33" fmla="*/ 4427982 w 8915400"/>
                      <a:gd name="connsiteY33" fmla="*/ 4809507 h 4809507"/>
                      <a:gd name="connsiteX34" fmla="*/ 3833622 w 8915400"/>
                      <a:gd name="connsiteY34" fmla="*/ 4809507 h 4809507"/>
                      <a:gd name="connsiteX35" fmla="*/ 3506724 w 8915400"/>
                      <a:gd name="connsiteY35" fmla="*/ 4809507 h 4809507"/>
                      <a:gd name="connsiteX36" fmla="*/ 3001518 w 8915400"/>
                      <a:gd name="connsiteY36" fmla="*/ 4809507 h 4809507"/>
                      <a:gd name="connsiteX37" fmla="*/ 2496312 w 8915400"/>
                      <a:gd name="connsiteY37" fmla="*/ 4809507 h 4809507"/>
                      <a:gd name="connsiteX38" fmla="*/ 1812798 w 8915400"/>
                      <a:gd name="connsiteY38" fmla="*/ 4809507 h 4809507"/>
                      <a:gd name="connsiteX39" fmla="*/ 1396746 w 8915400"/>
                      <a:gd name="connsiteY39" fmla="*/ 4809507 h 4809507"/>
                      <a:gd name="connsiteX40" fmla="*/ 1069848 w 8915400"/>
                      <a:gd name="connsiteY40" fmla="*/ 4809507 h 4809507"/>
                      <a:gd name="connsiteX41" fmla="*/ 564642 w 8915400"/>
                      <a:gd name="connsiteY41" fmla="*/ 4809507 h 4809507"/>
                      <a:gd name="connsiteX42" fmla="*/ 0 w 8915400"/>
                      <a:gd name="connsiteY42" fmla="*/ 4809507 h 4809507"/>
                      <a:gd name="connsiteX43" fmla="*/ 0 w 8915400"/>
                      <a:gd name="connsiteY43" fmla="*/ 4419403 h 4809507"/>
                      <a:gd name="connsiteX44" fmla="*/ 0 w 8915400"/>
                      <a:gd name="connsiteY44" fmla="*/ 3885013 h 4809507"/>
                      <a:gd name="connsiteX45" fmla="*/ 0 w 8915400"/>
                      <a:gd name="connsiteY45" fmla="*/ 3254433 h 4809507"/>
                      <a:gd name="connsiteX46" fmla="*/ 0 w 8915400"/>
                      <a:gd name="connsiteY46" fmla="*/ 2720043 h 4809507"/>
                      <a:gd name="connsiteX47" fmla="*/ 0 w 8915400"/>
                      <a:gd name="connsiteY47" fmla="*/ 2233749 h 4809507"/>
                      <a:gd name="connsiteX48" fmla="*/ 0 w 8915400"/>
                      <a:gd name="connsiteY48" fmla="*/ 1795549 h 4809507"/>
                      <a:gd name="connsiteX49" fmla="*/ 0 w 8915400"/>
                      <a:gd name="connsiteY49" fmla="*/ 1405445 h 4809507"/>
                      <a:gd name="connsiteX50" fmla="*/ 0 w 8915400"/>
                      <a:gd name="connsiteY50" fmla="*/ 871055 h 4809507"/>
                      <a:gd name="connsiteX51" fmla="*/ 0 w 8915400"/>
                      <a:gd name="connsiteY51" fmla="*/ 0 h 48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15400" h="4809507" fill="none" extrusionOk="0">
                        <a:moveTo>
                          <a:pt x="0" y="0"/>
                        </a:moveTo>
                        <a:cubicBezTo>
                          <a:pt x="74187" y="-9446"/>
                          <a:pt x="189172" y="19377"/>
                          <a:pt x="326898" y="0"/>
                        </a:cubicBezTo>
                        <a:cubicBezTo>
                          <a:pt x="464624" y="-19377"/>
                          <a:pt x="687122" y="24226"/>
                          <a:pt x="921258" y="0"/>
                        </a:cubicBezTo>
                        <a:cubicBezTo>
                          <a:pt x="1155394" y="-24226"/>
                          <a:pt x="1158482" y="49049"/>
                          <a:pt x="1337310" y="0"/>
                        </a:cubicBezTo>
                        <a:cubicBezTo>
                          <a:pt x="1516138" y="-49049"/>
                          <a:pt x="1643018" y="13376"/>
                          <a:pt x="1842516" y="0"/>
                        </a:cubicBezTo>
                        <a:cubicBezTo>
                          <a:pt x="2042014" y="-13376"/>
                          <a:pt x="2317283" y="2331"/>
                          <a:pt x="2526030" y="0"/>
                        </a:cubicBezTo>
                        <a:cubicBezTo>
                          <a:pt x="2734777" y="-2331"/>
                          <a:pt x="2928742" y="32719"/>
                          <a:pt x="3031236" y="0"/>
                        </a:cubicBezTo>
                        <a:cubicBezTo>
                          <a:pt x="3133730" y="-32719"/>
                          <a:pt x="3554101" y="25866"/>
                          <a:pt x="3714750" y="0"/>
                        </a:cubicBezTo>
                        <a:cubicBezTo>
                          <a:pt x="3875399" y="-25866"/>
                          <a:pt x="4177795" y="29815"/>
                          <a:pt x="4398264" y="0"/>
                        </a:cubicBezTo>
                        <a:cubicBezTo>
                          <a:pt x="4618733" y="-29815"/>
                          <a:pt x="4594707" y="1611"/>
                          <a:pt x="4725162" y="0"/>
                        </a:cubicBezTo>
                        <a:cubicBezTo>
                          <a:pt x="4855617" y="-1611"/>
                          <a:pt x="5054985" y="18615"/>
                          <a:pt x="5141214" y="0"/>
                        </a:cubicBezTo>
                        <a:cubicBezTo>
                          <a:pt x="5227443" y="-18615"/>
                          <a:pt x="5385578" y="6639"/>
                          <a:pt x="5557266" y="0"/>
                        </a:cubicBezTo>
                        <a:cubicBezTo>
                          <a:pt x="5728954" y="-6639"/>
                          <a:pt x="5811257" y="31364"/>
                          <a:pt x="5973318" y="0"/>
                        </a:cubicBezTo>
                        <a:cubicBezTo>
                          <a:pt x="6135379" y="-31364"/>
                          <a:pt x="6498865" y="28520"/>
                          <a:pt x="6656832" y="0"/>
                        </a:cubicBezTo>
                        <a:cubicBezTo>
                          <a:pt x="6814799" y="-28520"/>
                          <a:pt x="6916841" y="35220"/>
                          <a:pt x="7072884" y="0"/>
                        </a:cubicBezTo>
                        <a:cubicBezTo>
                          <a:pt x="7228927" y="-35220"/>
                          <a:pt x="7271356" y="11823"/>
                          <a:pt x="7399782" y="0"/>
                        </a:cubicBezTo>
                        <a:cubicBezTo>
                          <a:pt x="7528208" y="-11823"/>
                          <a:pt x="7829710" y="47546"/>
                          <a:pt x="8083296" y="0"/>
                        </a:cubicBezTo>
                        <a:cubicBezTo>
                          <a:pt x="8336882" y="-47546"/>
                          <a:pt x="8618438" y="43650"/>
                          <a:pt x="8915400" y="0"/>
                        </a:cubicBezTo>
                        <a:cubicBezTo>
                          <a:pt x="8965834" y="180889"/>
                          <a:pt x="8888342" y="392640"/>
                          <a:pt x="8915400" y="534390"/>
                        </a:cubicBezTo>
                        <a:cubicBezTo>
                          <a:pt x="8942458" y="676140"/>
                          <a:pt x="8851495" y="880401"/>
                          <a:pt x="8915400" y="1068779"/>
                        </a:cubicBezTo>
                        <a:cubicBezTo>
                          <a:pt x="8979305" y="1257157"/>
                          <a:pt x="8857289" y="1399147"/>
                          <a:pt x="8915400" y="1699359"/>
                        </a:cubicBezTo>
                        <a:cubicBezTo>
                          <a:pt x="8973511" y="1999571"/>
                          <a:pt x="8892723" y="2041267"/>
                          <a:pt x="8915400" y="2137559"/>
                        </a:cubicBezTo>
                        <a:cubicBezTo>
                          <a:pt x="8938077" y="2233851"/>
                          <a:pt x="8847691" y="2433868"/>
                          <a:pt x="8915400" y="2720043"/>
                        </a:cubicBezTo>
                        <a:cubicBezTo>
                          <a:pt x="8983109" y="3006218"/>
                          <a:pt x="8846737" y="3058523"/>
                          <a:pt x="8915400" y="3302528"/>
                        </a:cubicBezTo>
                        <a:cubicBezTo>
                          <a:pt x="8984063" y="3546533"/>
                          <a:pt x="8858011" y="3638666"/>
                          <a:pt x="8915400" y="3788823"/>
                        </a:cubicBezTo>
                        <a:cubicBezTo>
                          <a:pt x="8972789" y="3938980"/>
                          <a:pt x="8834751" y="4514575"/>
                          <a:pt x="8915400" y="4809507"/>
                        </a:cubicBezTo>
                        <a:cubicBezTo>
                          <a:pt x="8794825" y="4864036"/>
                          <a:pt x="8472845" y="4757876"/>
                          <a:pt x="8321040" y="4809507"/>
                        </a:cubicBezTo>
                        <a:cubicBezTo>
                          <a:pt x="8169235" y="4861138"/>
                          <a:pt x="7707775" y="4747307"/>
                          <a:pt x="7548372" y="4809507"/>
                        </a:cubicBezTo>
                        <a:cubicBezTo>
                          <a:pt x="7388969" y="4871707"/>
                          <a:pt x="7143118" y="4806732"/>
                          <a:pt x="6954012" y="4809507"/>
                        </a:cubicBezTo>
                        <a:cubicBezTo>
                          <a:pt x="6764906" y="4812282"/>
                          <a:pt x="6780696" y="4798309"/>
                          <a:pt x="6627114" y="4809507"/>
                        </a:cubicBezTo>
                        <a:cubicBezTo>
                          <a:pt x="6473532" y="4820705"/>
                          <a:pt x="6192117" y="4722607"/>
                          <a:pt x="5854446" y="4809507"/>
                        </a:cubicBezTo>
                        <a:cubicBezTo>
                          <a:pt x="5516775" y="4896407"/>
                          <a:pt x="5610277" y="4782383"/>
                          <a:pt x="5527548" y="4809507"/>
                        </a:cubicBezTo>
                        <a:cubicBezTo>
                          <a:pt x="5444819" y="4836631"/>
                          <a:pt x="5311097" y="4805558"/>
                          <a:pt x="5200650" y="4809507"/>
                        </a:cubicBezTo>
                        <a:cubicBezTo>
                          <a:pt x="5090203" y="4813456"/>
                          <a:pt x="4788064" y="4778984"/>
                          <a:pt x="4427982" y="4809507"/>
                        </a:cubicBezTo>
                        <a:cubicBezTo>
                          <a:pt x="4067900" y="4840030"/>
                          <a:pt x="4067137" y="4748882"/>
                          <a:pt x="3833622" y="4809507"/>
                        </a:cubicBezTo>
                        <a:cubicBezTo>
                          <a:pt x="3600107" y="4870132"/>
                          <a:pt x="3666359" y="4807729"/>
                          <a:pt x="3506724" y="4809507"/>
                        </a:cubicBezTo>
                        <a:cubicBezTo>
                          <a:pt x="3347089" y="4811285"/>
                          <a:pt x="3243173" y="4750194"/>
                          <a:pt x="3001518" y="4809507"/>
                        </a:cubicBezTo>
                        <a:cubicBezTo>
                          <a:pt x="2759863" y="4868820"/>
                          <a:pt x="2690572" y="4794172"/>
                          <a:pt x="2496312" y="4809507"/>
                        </a:cubicBezTo>
                        <a:cubicBezTo>
                          <a:pt x="2302052" y="4824842"/>
                          <a:pt x="2127241" y="4809198"/>
                          <a:pt x="1812798" y="4809507"/>
                        </a:cubicBezTo>
                        <a:cubicBezTo>
                          <a:pt x="1498355" y="4809816"/>
                          <a:pt x="1547408" y="4768757"/>
                          <a:pt x="1396746" y="4809507"/>
                        </a:cubicBezTo>
                        <a:cubicBezTo>
                          <a:pt x="1246084" y="4850257"/>
                          <a:pt x="1135848" y="4798133"/>
                          <a:pt x="1069848" y="4809507"/>
                        </a:cubicBezTo>
                        <a:cubicBezTo>
                          <a:pt x="1003848" y="4820881"/>
                          <a:pt x="690010" y="4751558"/>
                          <a:pt x="564642" y="4809507"/>
                        </a:cubicBezTo>
                        <a:cubicBezTo>
                          <a:pt x="439274" y="4867456"/>
                          <a:pt x="200050" y="4783921"/>
                          <a:pt x="0" y="4809507"/>
                        </a:cubicBezTo>
                        <a:cubicBezTo>
                          <a:pt x="-24308" y="4619458"/>
                          <a:pt x="4293" y="4576962"/>
                          <a:pt x="0" y="4419403"/>
                        </a:cubicBezTo>
                        <a:cubicBezTo>
                          <a:pt x="-4293" y="4261844"/>
                          <a:pt x="55296" y="4082431"/>
                          <a:pt x="0" y="3885013"/>
                        </a:cubicBezTo>
                        <a:cubicBezTo>
                          <a:pt x="-55296" y="3687595"/>
                          <a:pt x="30093" y="3551965"/>
                          <a:pt x="0" y="3254433"/>
                        </a:cubicBezTo>
                        <a:cubicBezTo>
                          <a:pt x="-30093" y="2956901"/>
                          <a:pt x="36439" y="2845655"/>
                          <a:pt x="0" y="2720043"/>
                        </a:cubicBezTo>
                        <a:cubicBezTo>
                          <a:pt x="-36439" y="2594431"/>
                          <a:pt x="43396" y="2386476"/>
                          <a:pt x="0" y="2233749"/>
                        </a:cubicBezTo>
                        <a:cubicBezTo>
                          <a:pt x="-43396" y="2081022"/>
                          <a:pt x="14167" y="1898099"/>
                          <a:pt x="0" y="1795549"/>
                        </a:cubicBezTo>
                        <a:cubicBezTo>
                          <a:pt x="-14167" y="1692999"/>
                          <a:pt x="29484" y="1563200"/>
                          <a:pt x="0" y="1405445"/>
                        </a:cubicBezTo>
                        <a:cubicBezTo>
                          <a:pt x="-29484" y="1247690"/>
                          <a:pt x="55707" y="1001936"/>
                          <a:pt x="0" y="871055"/>
                        </a:cubicBezTo>
                        <a:cubicBezTo>
                          <a:pt x="-55707" y="740174"/>
                          <a:pt x="91475" y="254411"/>
                          <a:pt x="0" y="0"/>
                        </a:cubicBezTo>
                        <a:close/>
                      </a:path>
                      <a:path w="8915400" h="4809507" stroke="0" extrusionOk="0">
                        <a:moveTo>
                          <a:pt x="0" y="0"/>
                        </a:moveTo>
                        <a:cubicBezTo>
                          <a:pt x="289329" y="-73457"/>
                          <a:pt x="545272" y="89683"/>
                          <a:pt x="772668" y="0"/>
                        </a:cubicBezTo>
                        <a:cubicBezTo>
                          <a:pt x="1000064" y="-89683"/>
                          <a:pt x="958589" y="8629"/>
                          <a:pt x="1099566" y="0"/>
                        </a:cubicBezTo>
                        <a:cubicBezTo>
                          <a:pt x="1240543" y="-8629"/>
                          <a:pt x="1619504" y="70170"/>
                          <a:pt x="1783080" y="0"/>
                        </a:cubicBezTo>
                        <a:cubicBezTo>
                          <a:pt x="1946656" y="-70170"/>
                          <a:pt x="2041932" y="24547"/>
                          <a:pt x="2288286" y="0"/>
                        </a:cubicBezTo>
                        <a:cubicBezTo>
                          <a:pt x="2534640" y="-24547"/>
                          <a:pt x="2573225" y="27986"/>
                          <a:pt x="2793492" y="0"/>
                        </a:cubicBezTo>
                        <a:cubicBezTo>
                          <a:pt x="3013759" y="-27986"/>
                          <a:pt x="3148704" y="45805"/>
                          <a:pt x="3387852" y="0"/>
                        </a:cubicBezTo>
                        <a:cubicBezTo>
                          <a:pt x="3627000" y="-45805"/>
                          <a:pt x="3578937" y="18765"/>
                          <a:pt x="3714750" y="0"/>
                        </a:cubicBezTo>
                        <a:cubicBezTo>
                          <a:pt x="3850563" y="-18765"/>
                          <a:pt x="4127101" y="66495"/>
                          <a:pt x="4309110" y="0"/>
                        </a:cubicBezTo>
                        <a:cubicBezTo>
                          <a:pt x="4491119" y="-66495"/>
                          <a:pt x="4647166" y="40640"/>
                          <a:pt x="4814316" y="0"/>
                        </a:cubicBezTo>
                        <a:cubicBezTo>
                          <a:pt x="4981466" y="-40640"/>
                          <a:pt x="5111938" y="44906"/>
                          <a:pt x="5230368" y="0"/>
                        </a:cubicBezTo>
                        <a:cubicBezTo>
                          <a:pt x="5348798" y="-44906"/>
                          <a:pt x="5663039" y="67725"/>
                          <a:pt x="5913882" y="0"/>
                        </a:cubicBezTo>
                        <a:cubicBezTo>
                          <a:pt x="6164725" y="-67725"/>
                          <a:pt x="6174768" y="15342"/>
                          <a:pt x="6240780" y="0"/>
                        </a:cubicBezTo>
                        <a:cubicBezTo>
                          <a:pt x="6306792" y="-15342"/>
                          <a:pt x="6712522" y="56647"/>
                          <a:pt x="6835140" y="0"/>
                        </a:cubicBezTo>
                        <a:cubicBezTo>
                          <a:pt x="6957758" y="-56647"/>
                          <a:pt x="7035435" y="755"/>
                          <a:pt x="7162038" y="0"/>
                        </a:cubicBezTo>
                        <a:cubicBezTo>
                          <a:pt x="7288641" y="-755"/>
                          <a:pt x="7691683" y="69080"/>
                          <a:pt x="7845552" y="0"/>
                        </a:cubicBezTo>
                        <a:cubicBezTo>
                          <a:pt x="7999421" y="-69080"/>
                          <a:pt x="8600896" y="103638"/>
                          <a:pt x="8915400" y="0"/>
                        </a:cubicBezTo>
                        <a:cubicBezTo>
                          <a:pt x="8944821" y="175931"/>
                          <a:pt x="8893050" y="249401"/>
                          <a:pt x="8915400" y="438200"/>
                        </a:cubicBezTo>
                        <a:cubicBezTo>
                          <a:pt x="8937750" y="626999"/>
                          <a:pt x="8873126" y="780302"/>
                          <a:pt x="8915400" y="924494"/>
                        </a:cubicBezTo>
                        <a:cubicBezTo>
                          <a:pt x="8957674" y="1068686"/>
                          <a:pt x="8847450" y="1351891"/>
                          <a:pt x="8915400" y="1506979"/>
                        </a:cubicBezTo>
                        <a:cubicBezTo>
                          <a:pt x="8983350" y="1662068"/>
                          <a:pt x="8879588" y="1882916"/>
                          <a:pt x="8915400" y="1993273"/>
                        </a:cubicBezTo>
                        <a:cubicBezTo>
                          <a:pt x="8951212" y="2103630"/>
                          <a:pt x="8856485" y="2440484"/>
                          <a:pt x="8915400" y="2623853"/>
                        </a:cubicBezTo>
                        <a:cubicBezTo>
                          <a:pt x="8974315" y="2807222"/>
                          <a:pt x="8874254" y="2845641"/>
                          <a:pt x="8915400" y="3062053"/>
                        </a:cubicBezTo>
                        <a:cubicBezTo>
                          <a:pt x="8956546" y="3278465"/>
                          <a:pt x="8853610" y="3518326"/>
                          <a:pt x="8915400" y="3644538"/>
                        </a:cubicBezTo>
                        <a:cubicBezTo>
                          <a:pt x="8977190" y="3770751"/>
                          <a:pt x="8849594" y="4016764"/>
                          <a:pt x="8915400" y="4227022"/>
                        </a:cubicBezTo>
                        <a:cubicBezTo>
                          <a:pt x="8981206" y="4437280"/>
                          <a:pt x="8854389" y="4556391"/>
                          <a:pt x="8915400" y="4809507"/>
                        </a:cubicBezTo>
                        <a:cubicBezTo>
                          <a:pt x="8744538" y="4847076"/>
                          <a:pt x="8611650" y="4789639"/>
                          <a:pt x="8410194" y="4809507"/>
                        </a:cubicBezTo>
                        <a:cubicBezTo>
                          <a:pt x="8208738" y="4829375"/>
                          <a:pt x="8196119" y="4775971"/>
                          <a:pt x="8083296" y="4809507"/>
                        </a:cubicBezTo>
                        <a:cubicBezTo>
                          <a:pt x="7970473" y="4843043"/>
                          <a:pt x="7689023" y="4749110"/>
                          <a:pt x="7578090" y="4809507"/>
                        </a:cubicBezTo>
                        <a:cubicBezTo>
                          <a:pt x="7467157" y="4869904"/>
                          <a:pt x="7248069" y="4784522"/>
                          <a:pt x="7072884" y="4809507"/>
                        </a:cubicBezTo>
                        <a:cubicBezTo>
                          <a:pt x="6897699" y="4834492"/>
                          <a:pt x="6670740" y="4785897"/>
                          <a:pt x="6567678" y="4809507"/>
                        </a:cubicBezTo>
                        <a:cubicBezTo>
                          <a:pt x="6464616" y="4833117"/>
                          <a:pt x="6130346" y="4738320"/>
                          <a:pt x="5795010" y="4809507"/>
                        </a:cubicBezTo>
                        <a:cubicBezTo>
                          <a:pt x="5459674" y="4880694"/>
                          <a:pt x="5334988" y="4783675"/>
                          <a:pt x="5200650" y="4809507"/>
                        </a:cubicBezTo>
                        <a:cubicBezTo>
                          <a:pt x="5066312" y="4835339"/>
                          <a:pt x="4909994" y="4754214"/>
                          <a:pt x="4695444" y="4809507"/>
                        </a:cubicBezTo>
                        <a:cubicBezTo>
                          <a:pt x="4480894" y="4864800"/>
                          <a:pt x="4353566" y="4757735"/>
                          <a:pt x="4190238" y="4809507"/>
                        </a:cubicBezTo>
                        <a:cubicBezTo>
                          <a:pt x="4026910" y="4861279"/>
                          <a:pt x="3837256" y="4771004"/>
                          <a:pt x="3595878" y="4809507"/>
                        </a:cubicBezTo>
                        <a:cubicBezTo>
                          <a:pt x="3354500" y="4848010"/>
                          <a:pt x="3311673" y="4771083"/>
                          <a:pt x="3179826" y="4809507"/>
                        </a:cubicBezTo>
                        <a:cubicBezTo>
                          <a:pt x="3047979" y="4847931"/>
                          <a:pt x="2647336" y="4764369"/>
                          <a:pt x="2407158" y="4809507"/>
                        </a:cubicBezTo>
                        <a:cubicBezTo>
                          <a:pt x="2166980" y="4854645"/>
                          <a:pt x="2041034" y="4741378"/>
                          <a:pt x="1812798" y="4809507"/>
                        </a:cubicBezTo>
                        <a:cubicBezTo>
                          <a:pt x="1584562" y="4877636"/>
                          <a:pt x="1519170" y="4778667"/>
                          <a:pt x="1307592" y="4809507"/>
                        </a:cubicBezTo>
                        <a:cubicBezTo>
                          <a:pt x="1096014" y="4840347"/>
                          <a:pt x="1076327" y="4806046"/>
                          <a:pt x="980694" y="4809507"/>
                        </a:cubicBezTo>
                        <a:cubicBezTo>
                          <a:pt x="885061" y="4812968"/>
                          <a:pt x="356124" y="4731310"/>
                          <a:pt x="0" y="4809507"/>
                        </a:cubicBezTo>
                        <a:cubicBezTo>
                          <a:pt x="-52608" y="4564949"/>
                          <a:pt x="62995" y="4492117"/>
                          <a:pt x="0" y="4227022"/>
                        </a:cubicBezTo>
                        <a:cubicBezTo>
                          <a:pt x="-62995" y="3961928"/>
                          <a:pt x="6246" y="3939052"/>
                          <a:pt x="0" y="3788823"/>
                        </a:cubicBezTo>
                        <a:cubicBezTo>
                          <a:pt x="-6246" y="3638594"/>
                          <a:pt x="15408" y="3494949"/>
                          <a:pt x="0" y="3398718"/>
                        </a:cubicBezTo>
                        <a:cubicBezTo>
                          <a:pt x="-15408" y="3302488"/>
                          <a:pt x="33228" y="3095810"/>
                          <a:pt x="0" y="3008614"/>
                        </a:cubicBezTo>
                        <a:cubicBezTo>
                          <a:pt x="-33228" y="2921418"/>
                          <a:pt x="247" y="2760833"/>
                          <a:pt x="0" y="2570414"/>
                        </a:cubicBezTo>
                        <a:cubicBezTo>
                          <a:pt x="-247" y="2379995"/>
                          <a:pt x="50622" y="2224612"/>
                          <a:pt x="0" y="2036025"/>
                        </a:cubicBezTo>
                        <a:cubicBezTo>
                          <a:pt x="-50622" y="1847438"/>
                          <a:pt x="1356" y="1781290"/>
                          <a:pt x="0" y="1645920"/>
                        </a:cubicBezTo>
                        <a:cubicBezTo>
                          <a:pt x="-1356" y="1510551"/>
                          <a:pt x="19129" y="1412810"/>
                          <a:pt x="0" y="1255816"/>
                        </a:cubicBezTo>
                        <a:cubicBezTo>
                          <a:pt x="-19129" y="1098822"/>
                          <a:pt x="38358" y="958958"/>
                          <a:pt x="0" y="817616"/>
                        </a:cubicBezTo>
                        <a:cubicBezTo>
                          <a:pt x="-38358" y="676274"/>
                          <a:pt x="88604" y="233769"/>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latin typeface="Arial-Rounded"/>
              <a:ea typeface="Arial-Rounded"/>
            </a:endParaRPr>
          </a:p>
        </p:txBody>
      </p:sp>
      <p:pic>
        <p:nvPicPr>
          <p:cNvPr id="18" name="Picture 17">
            <a:extLst>
              <a:ext uri="{FF2B5EF4-FFF2-40B4-BE49-F238E27FC236}">
                <a16:creationId xmlns:a16="http://schemas.microsoft.com/office/drawing/2014/main" id="{52FDF80D-EE39-47E2-9AE6-615C69EE1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546" y="299538"/>
            <a:ext cx="3467461" cy="2912886"/>
          </a:xfrm>
          <a:prstGeom prst="rect">
            <a:avLst/>
          </a:prstGeom>
        </p:spPr>
      </p:pic>
      <p:pic>
        <p:nvPicPr>
          <p:cNvPr id="7" name="Picture 6">
            <a:extLst>
              <a:ext uri="{FF2B5EF4-FFF2-40B4-BE49-F238E27FC236}">
                <a16:creationId xmlns:a16="http://schemas.microsoft.com/office/drawing/2014/main" id="{F3414E00-BCD0-2EB9-6619-0D3AAAD53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75" y="652954"/>
            <a:ext cx="2404351" cy="2559470"/>
          </a:xfrm>
          <a:prstGeom prst="rect">
            <a:avLst/>
          </a:prstGeom>
        </p:spPr>
      </p:pic>
      <p:grpSp>
        <p:nvGrpSpPr>
          <p:cNvPr id="15" name="Group 14">
            <a:extLst>
              <a:ext uri="{FF2B5EF4-FFF2-40B4-BE49-F238E27FC236}">
                <a16:creationId xmlns:a16="http://schemas.microsoft.com/office/drawing/2014/main" id="{0A2000AD-43E5-C793-9795-91D369D0DCB9}"/>
              </a:ext>
            </a:extLst>
          </p:cNvPr>
          <p:cNvGrpSpPr/>
          <p:nvPr/>
        </p:nvGrpSpPr>
        <p:grpSpPr>
          <a:xfrm>
            <a:off x="4107938" y="2939065"/>
            <a:ext cx="2051425" cy="938039"/>
            <a:chOff x="572490" y="3043662"/>
            <a:chExt cx="2051425" cy="938039"/>
          </a:xfrm>
        </p:grpSpPr>
        <p:sp>
          <p:nvSpPr>
            <p:cNvPr id="11" name="TextBox 10">
              <a:extLst>
                <a:ext uri="{FF2B5EF4-FFF2-40B4-BE49-F238E27FC236}">
                  <a16:creationId xmlns:a16="http://schemas.microsoft.com/office/drawing/2014/main" id="{1FDCDF55-43FC-586C-4324-41C5BC4F1ED7}"/>
                </a:ext>
              </a:extLst>
            </p:cNvPr>
            <p:cNvSpPr txBox="1"/>
            <p:nvPr/>
          </p:nvSpPr>
          <p:spPr>
            <a:xfrm>
              <a:off x="1460103" y="3043662"/>
              <a:ext cx="1163812" cy="923330"/>
            </a:xfrm>
            <a:prstGeom prst="rect">
              <a:avLst/>
            </a:prstGeom>
            <a:noFill/>
          </p:spPr>
          <p:txBody>
            <a:bodyPr wrap="square">
              <a:spAutoFit/>
            </a:bodyPr>
            <a:lstStyle/>
            <a:p>
              <a:r>
                <a:rPr lang="en-US" altLang="zh-CN" sz="5400" b="1" dirty="0" err="1">
                  <a:solidFill>
                    <a:schemeClr val="accent6"/>
                  </a:solidFill>
                  <a:latin typeface="Arial-Rounded" pitchFamily="34" charset="0"/>
                  <a:ea typeface="Arial-Rounded" pitchFamily="34" charset="0"/>
                  <a:cs typeface="Arial-Rounded" pitchFamily="34" charset="0"/>
                  <a:sym typeface="+mn-lt"/>
                </a:rPr>
                <a:t>dế</a:t>
              </a:r>
              <a:endParaRPr lang="en-US" sz="4800" dirty="0"/>
            </a:p>
          </p:txBody>
        </p:sp>
        <p:sp>
          <p:nvSpPr>
            <p:cNvPr id="14" name="TextBox 13">
              <a:extLst>
                <a:ext uri="{FF2B5EF4-FFF2-40B4-BE49-F238E27FC236}">
                  <a16:creationId xmlns:a16="http://schemas.microsoft.com/office/drawing/2014/main" id="{6A69D0BE-FF1F-B6F9-4B2C-BF68963D109C}"/>
                </a:ext>
              </a:extLst>
            </p:cNvPr>
            <p:cNvSpPr txBox="1"/>
            <p:nvPr/>
          </p:nvSpPr>
          <p:spPr>
            <a:xfrm>
              <a:off x="572490" y="3058371"/>
              <a:ext cx="1082943" cy="923330"/>
            </a:xfrm>
            <a:prstGeom prst="rect">
              <a:avLst/>
            </a:prstGeom>
            <a:noFill/>
          </p:spPr>
          <p:txBody>
            <a:bodyPr wrap="square">
              <a:spAutoFit/>
            </a:bodyPr>
            <a:lstStyle/>
            <a:p>
              <a:r>
                <a:rPr lang="en-US" altLang="zh-CN" sz="5400" b="1" dirty="0" err="1">
                  <a:solidFill>
                    <a:schemeClr val="accent6"/>
                  </a:solidFill>
                  <a:latin typeface="Arial-Rounded" pitchFamily="34" charset="0"/>
                  <a:ea typeface="Arial-Rounded" pitchFamily="34" charset="0"/>
                  <a:cs typeface="Arial-Rounded" pitchFamily="34" charset="0"/>
                  <a:sym typeface="+mn-lt"/>
                </a:rPr>
                <a:t>đá</a:t>
              </a:r>
              <a:endParaRPr lang="en-US" sz="5400" dirty="0"/>
            </a:p>
          </p:txBody>
        </p:sp>
      </p:grpSp>
      <p:sp>
        <p:nvSpPr>
          <p:cNvPr id="17" name="TextBox 16">
            <a:extLst>
              <a:ext uri="{FF2B5EF4-FFF2-40B4-BE49-F238E27FC236}">
                <a16:creationId xmlns:a16="http://schemas.microsoft.com/office/drawing/2014/main" id="{1CF8EFEC-E525-A9AA-2C4D-21ED7DBBFAC6}"/>
              </a:ext>
            </a:extLst>
          </p:cNvPr>
          <p:cNvSpPr txBox="1"/>
          <p:nvPr/>
        </p:nvSpPr>
        <p:spPr>
          <a:xfrm>
            <a:off x="382783" y="3069828"/>
            <a:ext cx="2754821" cy="923330"/>
          </a:xfrm>
          <a:prstGeom prst="rect">
            <a:avLst/>
          </a:prstGeom>
          <a:noFill/>
        </p:spPr>
        <p:txBody>
          <a:bodyPr wrap="square">
            <a:spAutoFit/>
          </a:bodyPr>
          <a:lstStyle/>
          <a:p>
            <a:pPr algn="ctr"/>
            <a:r>
              <a:rPr lang="en-US" sz="5400" b="1" dirty="0">
                <a:solidFill>
                  <a:schemeClr val="accent6"/>
                </a:solidFill>
                <a:latin typeface="Arial-Rounded" pitchFamily="34" charset="0"/>
                <a:ea typeface="Arial-Rounded" pitchFamily="34" charset="0"/>
                <a:cs typeface="Arial-Rounded" pitchFamily="34" charset="0"/>
                <a:sym typeface="+mn-lt"/>
              </a:rPr>
              <a:t>ô </a:t>
            </a:r>
            <a:r>
              <a:rPr lang="en-US" sz="5400" b="1" dirty="0" err="1">
                <a:solidFill>
                  <a:schemeClr val="accent6"/>
                </a:solidFill>
                <a:latin typeface="Arial-Rounded" pitchFamily="34" charset="0"/>
                <a:ea typeface="Arial-Rounded" pitchFamily="34" charset="0"/>
                <a:cs typeface="Arial-Rounded" pitchFamily="34" charset="0"/>
                <a:sym typeface="+mn-lt"/>
              </a:rPr>
              <a:t>đỏ</a:t>
            </a:r>
            <a:endParaRPr lang="en-US" sz="5400" dirty="0"/>
          </a:p>
        </p:txBody>
      </p:sp>
    </p:spTree>
    <p:custDataLst>
      <p:tags r:id="rId1"/>
    </p:custDataLst>
    <p:extLst>
      <p:ext uri="{BB962C8B-B14F-4D97-AF65-F5344CB8AC3E}">
        <p14:creationId xmlns:p14="http://schemas.microsoft.com/office/powerpoint/2010/main" val="20186237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
                                        <p:tgtEl>
                                          <p:spTgt spid="18"/>
                                        </p:tgtEl>
                                      </p:cBhvr>
                                    </p:animEffect>
                                    <p:anim calcmode="lin" valueType="num">
                                      <p:cBhvr>
                                        <p:cTn id="24" dur="400" fill="hold"/>
                                        <p:tgtEl>
                                          <p:spTgt spid="18"/>
                                        </p:tgtEl>
                                        <p:attrNameLst>
                                          <p:attrName>ppt_x</p:attrName>
                                        </p:attrNameLst>
                                      </p:cBhvr>
                                      <p:tavLst>
                                        <p:tav tm="0">
                                          <p:val>
                                            <p:strVal val="#ppt_x"/>
                                          </p:val>
                                        </p:tav>
                                        <p:tav tm="100000">
                                          <p:val>
                                            <p:strVal val="#ppt_x"/>
                                          </p:val>
                                        </p:tav>
                                      </p:tavLst>
                                    </p:anim>
                                    <p:anim calcmode="lin" valueType="num">
                                      <p:cBhvr>
                                        <p:cTn id="25" dur="400" fill="hold"/>
                                        <p:tgtEl>
                                          <p:spTgt spid="18"/>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họi dế đã ghi â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70599" cy="5058923"/>
          </a:xfrm>
          <a:prstGeom prst="rect">
            <a:avLst/>
          </a:prstGeom>
        </p:spPr>
      </p:pic>
    </p:spTree>
    <p:extLst>
      <p:ext uri="{BB962C8B-B14F-4D97-AF65-F5344CB8AC3E}">
        <p14:creationId xmlns:p14="http://schemas.microsoft.com/office/powerpoint/2010/main" val="182445977"/>
      </p:ext>
    </p:extLst>
  </p:cSld>
  <p:clrMapOvr>
    <a:masterClrMapping/>
  </p:clrMapOvr>
  <p:transition spd="slow" advTm="100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4158</TotalTime>
  <Words>207</Words>
  <Application>Microsoft Office PowerPoint</Application>
  <PresentationFormat>On-screen Show (16:9)</PresentationFormat>
  <Paragraphs>70</Paragraphs>
  <Slides>25</Slides>
  <Notes>9</Notes>
  <HiddenSlides>0</HiddenSlides>
  <MMClips>8</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25</vt:i4>
      </vt:variant>
    </vt:vector>
  </HeadingPairs>
  <TitlesOfParts>
    <vt:vector size="40" baseType="lpstr">
      <vt:lpstr>等线</vt:lpstr>
      <vt:lpstr>Cambria</vt:lpstr>
      <vt:lpstr>Arial Black</vt:lpstr>
      <vt:lpstr>DFPOP1-W9</vt:lpstr>
      <vt:lpstr>Arial</vt:lpstr>
      <vt:lpstr>HP001 4 hàng</vt:lpstr>
      <vt:lpstr>Times New Roman</vt:lpstr>
      <vt:lpstr>等线</vt:lpstr>
      <vt:lpstr>Arial-Rounded</vt:lpstr>
      <vt:lpstr>Calibri</vt:lpstr>
      <vt:lpstr>Lato</vt:lpstr>
      <vt:lpstr>Office 主题</vt:lpstr>
      <vt:lpstr>Office Theme</vt:lpstr>
      <vt:lpstr>4_Office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155</cp:revision>
  <dcterms:created xsi:type="dcterms:W3CDTF">2020-08-13T09:19:08Z</dcterms:created>
  <dcterms:modified xsi:type="dcterms:W3CDTF">2023-12-24T15:31:08Z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