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0" r:id="rId1"/>
  </p:sldMasterIdLst>
  <p:notesMasterIdLst>
    <p:notesMasterId r:id="rId8"/>
  </p:notesMasterIdLst>
  <p:sldIdLst>
    <p:sldId id="256" r:id="rId2"/>
    <p:sldId id="261" r:id="rId3"/>
    <p:sldId id="273" r:id="rId4"/>
    <p:sldId id="274" r:id="rId5"/>
    <p:sldId id="276" r:id="rId6"/>
    <p:sldId id="277" r:id="rId7"/>
  </p:sldIdLst>
  <p:sldSz cx="9144000" cy="5143500" type="screen16x9"/>
  <p:notesSz cx="6858000" cy="9144000"/>
  <p:embeddedFontLst>
    <p:embeddedFont>
      <p:font typeface="Arbutus Slab" panose="020B0604020202020204" charset="0"/>
      <p:regular r:id="rId9"/>
    </p:embeddedFont>
    <p:embeddedFont>
      <p:font typeface="DM Sans"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204DB1B-C81A-4A00-9FAE-52ADBECBBCDE}">
  <a:tblStyle styleId="{3204DB1B-C81A-4A00-9FAE-52ADBECBBCD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7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7"/>
        <p:cNvGrpSpPr/>
        <p:nvPr/>
      </p:nvGrpSpPr>
      <p:grpSpPr>
        <a:xfrm>
          <a:off x="0" y="0"/>
          <a:ext cx="0" cy="0"/>
          <a:chOff x="0" y="0"/>
          <a:chExt cx="0" cy="0"/>
        </a:xfrm>
      </p:grpSpPr>
      <p:sp>
        <p:nvSpPr>
          <p:cNvPr id="1148" name="Google Shape;1148;g1d53eeeeb3c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9" name="Google Shape;1149;g1d53eeeeb3c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3"/>
        <p:cNvGrpSpPr/>
        <p:nvPr/>
      </p:nvGrpSpPr>
      <p:grpSpPr>
        <a:xfrm>
          <a:off x="0" y="0"/>
          <a:ext cx="0" cy="0"/>
          <a:chOff x="0" y="0"/>
          <a:chExt cx="0" cy="0"/>
        </a:xfrm>
      </p:grpSpPr>
      <p:sp>
        <p:nvSpPr>
          <p:cNvPr id="1634" name="Google Shape;1634;g152a7caf94b_1_4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5" name="Google Shape;1635;g152a7caf94b_1_4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8"/>
        <p:cNvGrpSpPr/>
        <p:nvPr/>
      </p:nvGrpSpPr>
      <p:grpSpPr>
        <a:xfrm>
          <a:off x="0" y="0"/>
          <a:ext cx="0" cy="0"/>
          <a:chOff x="0" y="0"/>
          <a:chExt cx="0" cy="0"/>
        </a:xfrm>
      </p:grpSpPr>
      <p:sp>
        <p:nvSpPr>
          <p:cNvPr id="3009" name="Google Shape;3009;g152a7caf94b_1_18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0" name="Google Shape;3010;g152a7caf94b_1_18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6"/>
        <p:cNvGrpSpPr/>
        <p:nvPr/>
      </p:nvGrpSpPr>
      <p:grpSpPr>
        <a:xfrm>
          <a:off x="0" y="0"/>
          <a:ext cx="0" cy="0"/>
          <a:chOff x="0" y="0"/>
          <a:chExt cx="0" cy="0"/>
        </a:xfrm>
      </p:grpSpPr>
      <p:sp>
        <p:nvSpPr>
          <p:cNvPr id="3077" name="Google Shape;3077;g152a7caf94b_1_22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8" name="Google Shape;3078;g152a7caf94b_1_22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4"/>
        <p:cNvGrpSpPr/>
        <p:nvPr/>
      </p:nvGrpSpPr>
      <p:grpSpPr>
        <a:xfrm>
          <a:off x="0" y="0"/>
          <a:ext cx="0" cy="0"/>
          <a:chOff x="0" y="0"/>
          <a:chExt cx="0" cy="0"/>
        </a:xfrm>
      </p:grpSpPr>
      <p:sp>
        <p:nvSpPr>
          <p:cNvPr id="3215" name="Google Shape;3215;g157d03485c9_2_10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6" name="Google Shape;3216;g157d03485c9_2_10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8"/>
        <p:cNvGrpSpPr/>
        <p:nvPr/>
      </p:nvGrpSpPr>
      <p:grpSpPr>
        <a:xfrm>
          <a:off x="0" y="0"/>
          <a:ext cx="0" cy="0"/>
          <a:chOff x="0" y="0"/>
          <a:chExt cx="0" cy="0"/>
        </a:xfrm>
      </p:grpSpPr>
      <p:sp>
        <p:nvSpPr>
          <p:cNvPr id="3279" name="Google Shape;3279;g23f8bd41d6d_0_46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0" name="Google Shape;3280;g23f8bd41d6d_0_46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rot="-160">
            <a:off x="1995150" y="539706"/>
            <a:ext cx="6435900" cy="2308500"/>
          </a:xfrm>
          <a:prstGeom prst="rect">
            <a:avLst/>
          </a:prstGeom>
          <a:noFill/>
        </p:spPr>
        <p:txBody>
          <a:bodyPr spcFirstLastPara="1" wrap="square" lIns="91425" tIns="91425" rIns="91425" bIns="91425" anchor="ctr" anchorCtr="0">
            <a:noAutofit/>
          </a:bodyPr>
          <a:lstStyle>
            <a:lvl1pPr lvl="0" algn="r">
              <a:spcBef>
                <a:spcPts val="0"/>
              </a:spcBef>
              <a:spcAft>
                <a:spcPts val="0"/>
              </a:spcAft>
              <a:buSzPts val="5000"/>
              <a:buNone/>
              <a:defRPr sz="5000">
                <a:latin typeface="Arbutus Slab"/>
                <a:ea typeface="Arbutus Slab"/>
                <a:cs typeface="Arbutus Slab"/>
                <a:sym typeface="Arbutus Slab"/>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488750" y="2783700"/>
            <a:ext cx="3942300" cy="435300"/>
          </a:xfrm>
          <a:prstGeom prst="rect">
            <a:avLst/>
          </a:prstGeom>
        </p:spPr>
        <p:txBody>
          <a:bodyPr spcFirstLastPara="1" wrap="square" lIns="91425" tIns="91425" rIns="91425" bIns="91425" anchor="b" anchorCtr="0">
            <a:noAutofit/>
          </a:bodyPr>
          <a:lstStyle>
            <a:lvl1pPr lvl="0" algn="r">
              <a:lnSpc>
                <a:spcPct val="100000"/>
              </a:lnSpc>
              <a:spcBef>
                <a:spcPts val="0"/>
              </a:spcBef>
              <a:spcAft>
                <a:spcPts val="0"/>
              </a:spcAft>
              <a:buSzPts val="2800"/>
              <a:buNone/>
              <a:defRPr sz="1400">
                <a:latin typeface="DM Sans"/>
                <a:ea typeface="DM Sans"/>
                <a:cs typeface="DM Sans"/>
                <a:sym typeface="DM San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grpSp>
        <p:nvGrpSpPr>
          <p:cNvPr id="11" name="Google Shape;11;p2"/>
          <p:cNvGrpSpPr/>
          <p:nvPr/>
        </p:nvGrpSpPr>
        <p:grpSpPr>
          <a:xfrm>
            <a:off x="8430783" y="2992579"/>
            <a:ext cx="675541" cy="968070"/>
            <a:chOff x="3418450" y="4024900"/>
            <a:chExt cx="435075" cy="623475"/>
          </a:xfrm>
        </p:grpSpPr>
        <p:sp>
          <p:nvSpPr>
            <p:cNvPr id="12" name="Google Shape;12;p2"/>
            <p:cNvSpPr/>
            <p:nvPr/>
          </p:nvSpPr>
          <p:spPr>
            <a:xfrm>
              <a:off x="3737075" y="4392125"/>
              <a:ext cx="25225" cy="256250"/>
            </a:xfrm>
            <a:custGeom>
              <a:avLst/>
              <a:gdLst/>
              <a:ahLst/>
              <a:cxnLst/>
              <a:rect l="l" t="t" r="r" b="b"/>
              <a:pathLst>
                <a:path w="1009" h="10250" extrusionOk="0">
                  <a:moveTo>
                    <a:pt x="1" y="1"/>
                  </a:moveTo>
                  <a:lnTo>
                    <a:pt x="1" y="10250"/>
                  </a:lnTo>
                  <a:lnTo>
                    <a:pt x="1009" y="10250"/>
                  </a:lnTo>
                  <a:lnTo>
                    <a:pt x="1009" y="1"/>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647675" y="4024900"/>
              <a:ext cx="102625" cy="467475"/>
            </a:xfrm>
            <a:custGeom>
              <a:avLst/>
              <a:gdLst/>
              <a:ahLst/>
              <a:cxnLst/>
              <a:rect l="l" t="t" r="r" b="b"/>
              <a:pathLst>
                <a:path w="4105" h="18699" extrusionOk="0">
                  <a:moveTo>
                    <a:pt x="4105" y="0"/>
                  </a:moveTo>
                  <a:cubicBezTo>
                    <a:pt x="4105" y="0"/>
                    <a:pt x="0" y="7681"/>
                    <a:pt x="0" y="11618"/>
                  </a:cubicBezTo>
                  <a:cubicBezTo>
                    <a:pt x="0" y="15530"/>
                    <a:pt x="1849" y="18698"/>
                    <a:pt x="4105" y="18698"/>
                  </a:cubicBezTo>
                  <a:lnTo>
                    <a:pt x="4105" y="0"/>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750275" y="4024900"/>
              <a:ext cx="103250" cy="467475"/>
            </a:xfrm>
            <a:custGeom>
              <a:avLst/>
              <a:gdLst/>
              <a:ahLst/>
              <a:cxnLst/>
              <a:rect l="l" t="t" r="r" b="b"/>
              <a:pathLst>
                <a:path w="4130" h="18699" extrusionOk="0">
                  <a:moveTo>
                    <a:pt x="1" y="0"/>
                  </a:moveTo>
                  <a:lnTo>
                    <a:pt x="1" y="18698"/>
                  </a:lnTo>
                  <a:cubicBezTo>
                    <a:pt x="2281" y="18698"/>
                    <a:pt x="4129" y="15530"/>
                    <a:pt x="4129" y="11618"/>
                  </a:cubicBezTo>
                  <a:cubicBezTo>
                    <a:pt x="4129" y="7681"/>
                    <a:pt x="1" y="0"/>
                    <a:pt x="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 name="Google Shape;18;p2"/>
          <p:cNvSpPr/>
          <p:nvPr/>
        </p:nvSpPr>
        <p:spPr>
          <a:xfrm>
            <a:off x="0" y="3936725"/>
            <a:ext cx="9169200" cy="1206900"/>
          </a:xfrm>
          <a:prstGeom prst="rect">
            <a:avLst/>
          </a:prstGeom>
          <a:solidFill>
            <a:srgbClr val="AB98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00"/>
        <p:cNvGrpSpPr/>
        <p:nvPr/>
      </p:nvGrpSpPr>
      <p:grpSpPr>
        <a:xfrm>
          <a:off x="0" y="0"/>
          <a:ext cx="0" cy="0"/>
          <a:chOff x="0" y="0"/>
          <a:chExt cx="0" cy="0"/>
        </a:xfrm>
      </p:grpSpPr>
      <p:grpSp>
        <p:nvGrpSpPr>
          <p:cNvPr id="101" name="Google Shape;101;p9"/>
          <p:cNvGrpSpPr/>
          <p:nvPr/>
        </p:nvGrpSpPr>
        <p:grpSpPr>
          <a:xfrm flipH="1">
            <a:off x="8680717" y="2615488"/>
            <a:ext cx="554726" cy="1583362"/>
            <a:chOff x="3016400" y="962775"/>
            <a:chExt cx="498675" cy="1423375"/>
          </a:xfrm>
        </p:grpSpPr>
        <p:sp>
          <p:nvSpPr>
            <p:cNvPr id="102" name="Google Shape;102;p9"/>
            <p:cNvSpPr/>
            <p:nvPr/>
          </p:nvSpPr>
          <p:spPr>
            <a:xfrm>
              <a:off x="3016400" y="962775"/>
              <a:ext cx="498675" cy="1423375"/>
            </a:xfrm>
            <a:custGeom>
              <a:avLst/>
              <a:gdLst/>
              <a:ahLst/>
              <a:cxnLst/>
              <a:rect l="l" t="t" r="r" b="b"/>
              <a:pathLst>
                <a:path w="19947" h="56935" extrusionOk="0">
                  <a:moveTo>
                    <a:pt x="8378" y="11042"/>
                  </a:moveTo>
                  <a:lnTo>
                    <a:pt x="8378" y="14906"/>
                  </a:lnTo>
                  <a:lnTo>
                    <a:pt x="3937" y="14906"/>
                  </a:lnTo>
                  <a:lnTo>
                    <a:pt x="3937" y="11042"/>
                  </a:lnTo>
                  <a:close/>
                  <a:moveTo>
                    <a:pt x="16034" y="11042"/>
                  </a:moveTo>
                  <a:lnTo>
                    <a:pt x="16034" y="14906"/>
                  </a:lnTo>
                  <a:lnTo>
                    <a:pt x="11594" y="14906"/>
                  </a:lnTo>
                  <a:lnTo>
                    <a:pt x="11594" y="11042"/>
                  </a:lnTo>
                  <a:close/>
                  <a:moveTo>
                    <a:pt x="8378" y="20235"/>
                  </a:moveTo>
                  <a:lnTo>
                    <a:pt x="8378" y="24075"/>
                  </a:lnTo>
                  <a:lnTo>
                    <a:pt x="3937" y="24075"/>
                  </a:lnTo>
                  <a:lnTo>
                    <a:pt x="3937" y="20235"/>
                  </a:lnTo>
                  <a:close/>
                  <a:moveTo>
                    <a:pt x="16034" y="20235"/>
                  </a:moveTo>
                  <a:lnTo>
                    <a:pt x="16034" y="24075"/>
                  </a:lnTo>
                  <a:lnTo>
                    <a:pt x="11594" y="24075"/>
                  </a:lnTo>
                  <a:lnTo>
                    <a:pt x="11594" y="20235"/>
                  </a:lnTo>
                  <a:close/>
                  <a:moveTo>
                    <a:pt x="8378" y="29404"/>
                  </a:moveTo>
                  <a:lnTo>
                    <a:pt x="8378" y="33268"/>
                  </a:lnTo>
                  <a:lnTo>
                    <a:pt x="3937" y="33268"/>
                  </a:lnTo>
                  <a:lnTo>
                    <a:pt x="3937" y="29404"/>
                  </a:lnTo>
                  <a:close/>
                  <a:moveTo>
                    <a:pt x="16034" y="29404"/>
                  </a:moveTo>
                  <a:lnTo>
                    <a:pt x="16034" y="33268"/>
                  </a:lnTo>
                  <a:lnTo>
                    <a:pt x="11594" y="33268"/>
                  </a:lnTo>
                  <a:lnTo>
                    <a:pt x="11594" y="29404"/>
                  </a:lnTo>
                  <a:close/>
                  <a:moveTo>
                    <a:pt x="8378" y="38573"/>
                  </a:moveTo>
                  <a:lnTo>
                    <a:pt x="8378" y="42437"/>
                  </a:lnTo>
                  <a:lnTo>
                    <a:pt x="3937" y="42437"/>
                  </a:lnTo>
                  <a:lnTo>
                    <a:pt x="3937" y="38573"/>
                  </a:lnTo>
                  <a:close/>
                  <a:moveTo>
                    <a:pt x="16034" y="38573"/>
                  </a:moveTo>
                  <a:lnTo>
                    <a:pt x="16034" y="42437"/>
                  </a:lnTo>
                  <a:lnTo>
                    <a:pt x="11594" y="42437"/>
                  </a:lnTo>
                  <a:lnTo>
                    <a:pt x="11594" y="38573"/>
                  </a:lnTo>
                  <a:close/>
                  <a:moveTo>
                    <a:pt x="8378" y="47766"/>
                  </a:moveTo>
                  <a:lnTo>
                    <a:pt x="8378" y="51606"/>
                  </a:lnTo>
                  <a:lnTo>
                    <a:pt x="3937" y="51606"/>
                  </a:lnTo>
                  <a:lnTo>
                    <a:pt x="3937" y="47766"/>
                  </a:lnTo>
                  <a:close/>
                  <a:moveTo>
                    <a:pt x="16034" y="47766"/>
                  </a:moveTo>
                  <a:lnTo>
                    <a:pt x="16034" y="51606"/>
                  </a:lnTo>
                  <a:lnTo>
                    <a:pt x="11594" y="51606"/>
                  </a:lnTo>
                  <a:lnTo>
                    <a:pt x="11594" y="47766"/>
                  </a:lnTo>
                  <a:close/>
                  <a:moveTo>
                    <a:pt x="1" y="1"/>
                  </a:moveTo>
                  <a:lnTo>
                    <a:pt x="1" y="56935"/>
                  </a:lnTo>
                  <a:lnTo>
                    <a:pt x="19947" y="56935"/>
                  </a:lnTo>
                  <a:lnTo>
                    <a:pt x="19947" y="10394"/>
                  </a:lnTo>
                  <a:lnTo>
                    <a:pt x="15290" y="1"/>
                  </a:ln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9"/>
            <p:cNvSpPr/>
            <p:nvPr/>
          </p:nvSpPr>
          <p:spPr>
            <a:xfrm>
              <a:off x="3306225" y="123880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9"/>
            <p:cNvSpPr/>
            <p:nvPr/>
          </p:nvSpPr>
          <p:spPr>
            <a:xfrm>
              <a:off x="3114825" y="123880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9"/>
            <p:cNvSpPr/>
            <p:nvPr/>
          </p:nvSpPr>
          <p:spPr>
            <a:xfrm>
              <a:off x="3306225" y="1468625"/>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9"/>
            <p:cNvSpPr/>
            <p:nvPr/>
          </p:nvSpPr>
          <p:spPr>
            <a:xfrm>
              <a:off x="3114825" y="1468625"/>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9"/>
            <p:cNvSpPr/>
            <p:nvPr/>
          </p:nvSpPr>
          <p:spPr>
            <a:xfrm>
              <a:off x="3306225" y="169785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9"/>
            <p:cNvSpPr/>
            <p:nvPr/>
          </p:nvSpPr>
          <p:spPr>
            <a:xfrm>
              <a:off x="3114825" y="169785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9"/>
            <p:cNvSpPr/>
            <p:nvPr/>
          </p:nvSpPr>
          <p:spPr>
            <a:xfrm>
              <a:off x="3306225" y="1927075"/>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9"/>
            <p:cNvSpPr/>
            <p:nvPr/>
          </p:nvSpPr>
          <p:spPr>
            <a:xfrm>
              <a:off x="3114825" y="1927075"/>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9"/>
            <p:cNvSpPr/>
            <p:nvPr/>
          </p:nvSpPr>
          <p:spPr>
            <a:xfrm>
              <a:off x="3306225" y="2156900"/>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9"/>
            <p:cNvSpPr/>
            <p:nvPr/>
          </p:nvSpPr>
          <p:spPr>
            <a:xfrm>
              <a:off x="3114825" y="2156900"/>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3" name="Google Shape;113;p9"/>
          <p:cNvSpPr txBox="1">
            <a:spLocks noGrp="1"/>
          </p:cNvSpPr>
          <p:nvPr>
            <p:ph type="title"/>
          </p:nvPr>
        </p:nvSpPr>
        <p:spPr>
          <a:xfrm>
            <a:off x="4062825" y="1140350"/>
            <a:ext cx="4146000" cy="749400"/>
          </a:xfrm>
          <a:prstGeom prst="rect">
            <a:avLst/>
          </a:prstGeom>
        </p:spPr>
        <p:txBody>
          <a:bodyPr spcFirstLastPara="1" wrap="square" lIns="91425" tIns="91425" rIns="91425" bIns="91425" anchor="t" anchorCtr="0">
            <a:noAutofit/>
          </a:bodyPr>
          <a:lstStyle>
            <a:lvl1pPr lvl="0">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14" name="Google Shape;114;p9"/>
          <p:cNvSpPr txBox="1">
            <a:spLocks noGrp="1"/>
          </p:cNvSpPr>
          <p:nvPr>
            <p:ph type="subTitle" idx="1"/>
          </p:nvPr>
        </p:nvSpPr>
        <p:spPr>
          <a:xfrm>
            <a:off x="4062825" y="2053500"/>
            <a:ext cx="4146000" cy="1551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100"/>
              <a:buNone/>
              <a:defRPr sz="16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15" name="Google Shape;115;p9"/>
          <p:cNvSpPr/>
          <p:nvPr/>
        </p:nvSpPr>
        <p:spPr>
          <a:xfrm>
            <a:off x="0" y="4175425"/>
            <a:ext cx="9169200" cy="968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9"/>
          <p:cNvSpPr/>
          <p:nvPr/>
        </p:nvSpPr>
        <p:spPr>
          <a:xfrm>
            <a:off x="6381788" y="486027"/>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9"/>
          <p:cNvSpPr/>
          <p:nvPr/>
        </p:nvSpPr>
        <p:spPr>
          <a:xfrm>
            <a:off x="3531250" y="539502"/>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8" name="Google Shape;118;p9"/>
          <p:cNvGrpSpPr/>
          <p:nvPr/>
        </p:nvGrpSpPr>
        <p:grpSpPr>
          <a:xfrm>
            <a:off x="8320983" y="3207354"/>
            <a:ext cx="675541" cy="968070"/>
            <a:chOff x="3418450" y="4024900"/>
            <a:chExt cx="435075" cy="623475"/>
          </a:xfrm>
        </p:grpSpPr>
        <p:sp>
          <p:nvSpPr>
            <p:cNvPr id="119" name="Google Shape;119;p9"/>
            <p:cNvSpPr/>
            <p:nvPr/>
          </p:nvSpPr>
          <p:spPr>
            <a:xfrm>
              <a:off x="3737075" y="4392125"/>
              <a:ext cx="25225" cy="256250"/>
            </a:xfrm>
            <a:custGeom>
              <a:avLst/>
              <a:gdLst/>
              <a:ahLst/>
              <a:cxnLst/>
              <a:rect l="l" t="t" r="r" b="b"/>
              <a:pathLst>
                <a:path w="1009" h="10250" extrusionOk="0">
                  <a:moveTo>
                    <a:pt x="1" y="1"/>
                  </a:moveTo>
                  <a:lnTo>
                    <a:pt x="1" y="10250"/>
                  </a:lnTo>
                  <a:lnTo>
                    <a:pt x="1009" y="10250"/>
                  </a:lnTo>
                  <a:lnTo>
                    <a:pt x="1009" y="1"/>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9"/>
            <p:cNvSpPr/>
            <p:nvPr/>
          </p:nvSpPr>
          <p:spPr>
            <a:xfrm>
              <a:off x="3647675" y="4024900"/>
              <a:ext cx="102625" cy="467475"/>
            </a:xfrm>
            <a:custGeom>
              <a:avLst/>
              <a:gdLst/>
              <a:ahLst/>
              <a:cxnLst/>
              <a:rect l="l" t="t" r="r" b="b"/>
              <a:pathLst>
                <a:path w="4105" h="18699" extrusionOk="0">
                  <a:moveTo>
                    <a:pt x="4105" y="0"/>
                  </a:moveTo>
                  <a:cubicBezTo>
                    <a:pt x="4105" y="0"/>
                    <a:pt x="0" y="7681"/>
                    <a:pt x="0" y="11618"/>
                  </a:cubicBezTo>
                  <a:cubicBezTo>
                    <a:pt x="0" y="15530"/>
                    <a:pt x="1849" y="18698"/>
                    <a:pt x="4105" y="18698"/>
                  </a:cubicBezTo>
                  <a:lnTo>
                    <a:pt x="4105" y="0"/>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9"/>
            <p:cNvSpPr/>
            <p:nvPr/>
          </p:nvSpPr>
          <p:spPr>
            <a:xfrm>
              <a:off x="3750275" y="4024900"/>
              <a:ext cx="103250" cy="467475"/>
            </a:xfrm>
            <a:custGeom>
              <a:avLst/>
              <a:gdLst/>
              <a:ahLst/>
              <a:cxnLst/>
              <a:rect l="l" t="t" r="r" b="b"/>
              <a:pathLst>
                <a:path w="4130" h="18699" extrusionOk="0">
                  <a:moveTo>
                    <a:pt x="1" y="0"/>
                  </a:moveTo>
                  <a:lnTo>
                    <a:pt x="1" y="18698"/>
                  </a:lnTo>
                  <a:cubicBezTo>
                    <a:pt x="2281" y="18698"/>
                    <a:pt x="4129" y="15530"/>
                    <a:pt x="4129" y="11618"/>
                  </a:cubicBezTo>
                  <a:cubicBezTo>
                    <a:pt x="4129" y="7681"/>
                    <a:pt x="1" y="0"/>
                    <a:pt x="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9"/>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9"/>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9"/>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28"/>
        <p:cNvGrpSpPr/>
        <p:nvPr/>
      </p:nvGrpSpPr>
      <p:grpSpPr>
        <a:xfrm>
          <a:off x="0" y="0"/>
          <a:ext cx="0" cy="0"/>
          <a:chOff x="0" y="0"/>
          <a:chExt cx="0" cy="0"/>
        </a:xfrm>
      </p:grpSpPr>
      <p:sp>
        <p:nvSpPr>
          <p:cNvPr id="129" name="Google Shape;129;p11"/>
          <p:cNvSpPr/>
          <p:nvPr/>
        </p:nvSpPr>
        <p:spPr>
          <a:xfrm>
            <a:off x="0" y="4175425"/>
            <a:ext cx="9169200" cy="968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1"/>
          <p:cNvSpPr txBox="1">
            <a:spLocks noGrp="1"/>
          </p:cNvSpPr>
          <p:nvPr>
            <p:ph type="title" hasCustomPrompt="1"/>
          </p:nvPr>
        </p:nvSpPr>
        <p:spPr>
          <a:xfrm>
            <a:off x="1566450" y="1060900"/>
            <a:ext cx="6011100" cy="1420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8500">
                <a:solidFill>
                  <a:schemeClr val="lt2"/>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31" name="Google Shape;131;p11"/>
          <p:cNvSpPr txBox="1">
            <a:spLocks noGrp="1"/>
          </p:cNvSpPr>
          <p:nvPr>
            <p:ph type="body" idx="1"/>
          </p:nvPr>
        </p:nvSpPr>
        <p:spPr>
          <a:xfrm>
            <a:off x="1566450" y="2481075"/>
            <a:ext cx="6011100" cy="4512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sz="1600">
                <a:solidFill>
                  <a:schemeClr val="accent1"/>
                </a:solidFill>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grpSp>
        <p:nvGrpSpPr>
          <p:cNvPr id="132" name="Google Shape;132;p11"/>
          <p:cNvGrpSpPr/>
          <p:nvPr/>
        </p:nvGrpSpPr>
        <p:grpSpPr>
          <a:xfrm>
            <a:off x="8313666" y="2786768"/>
            <a:ext cx="1368152" cy="1388667"/>
            <a:chOff x="4341950" y="4026100"/>
            <a:chExt cx="717700" cy="728500"/>
          </a:xfrm>
        </p:grpSpPr>
        <p:sp>
          <p:nvSpPr>
            <p:cNvPr id="133" name="Google Shape;133;p11"/>
            <p:cNvSpPr/>
            <p:nvPr/>
          </p:nvSpPr>
          <p:spPr>
            <a:xfrm>
              <a:off x="4341950" y="4315925"/>
              <a:ext cx="369050" cy="366675"/>
            </a:xfrm>
            <a:custGeom>
              <a:avLst/>
              <a:gdLst/>
              <a:ahLst/>
              <a:cxnLst/>
              <a:rect l="l" t="t" r="r" b="b"/>
              <a:pathLst>
                <a:path w="14762" h="14667" extrusionOk="0">
                  <a:moveTo>
                    <a:pt x="0" y="1"/>
                  </a:moveTo>
                  <a:lnTo>
                    <a:pt x="0" y="14666"/>
                  </a:lnTo>
                  <a:lnTo>
                    <a:pt x="14762" y="14666"/>
                  </a:lnTo>
                  <a:lnTo>
                    <a:pt x="147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1"/>
            <p:cNvSpPr/>
            <p:nvPr/>
          </p:nvSpPr>
          <p:spPr>
            <a:xfrm>
              <a:off x="4643775" y="4315925"/>
              <a:ext cx="415875" cy="366675"/>
            </a:xfrm>
            <a:custGeom>
              <a:avLst/>
              <a:gdLst/>
              <a:ahLst/>
              <a:cxnLst/>
              <a:rect l="l" t="t" r="r" b="b"/>
              <a:pathLst>
                <a:path w="16635" h="14667" extrusionOk="0">
                  <a:moveTo>
                    <a:pt x="1" y="1"/>
                  </a:moveTo>
                  <a:lnTo>
                    <a:pt x="1" y="14666"/>
                  </a:lnTo>
                  <a:lnTo>
                    <a:pt x="16634" y="14666"/>
                  </a:lnTo>
                  <a:lnTo>
                    <a:pt x="16634" y="1"/>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1"/>
            <p:cNvSpPr/>
            <p:nvPr/>
          </p:nvSpPr>
          <p:spPr>
            <a:xfrm>
              <a:off x="4341950" y="4086700"/>
              <a:ext cx="301850" cy="229250"/>
            </a:xfrm>
            <a:custGeom>
              <a:avLst/>
              <a:gdLst/>
              <a:ahLst/>
              <a:cxnLst/>
              <a:rect l="l" t="t" r="r" b="b"/>
              <a:pathLst>
                <a:path w="12074" h="9170" extrusionOk="0">
                  <a:moveTo>
                    <a:pt x="6169" y="1"/>
                  </a:moveTo>
                  <a:lnTo>
                    <a:pt x="0" y="9170"/>
                  </a:lnTo>
                  <a:lnTo>
                    <a:pt x="12074" y="9170"/>
                  </a:lnTo>
                  <a:lnTo>
                    <a:pt x="616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1"/>
            <p:cNvSpPr/>
            <p:nvPr/>
          </p:nvSpPr>
          <p:spPr>
            <a:xfrm>
              <a:off x="4496150" y="4086700"/>
              <a:ext cx="563500" cy="229250"/>
            </a:xfrm>
            <a:custGeom>
              <a:avLst/>
              <a:gdLst/>
              <a:ahLst/>
              <a:cxnLst/>
              <a:rect l="l" t="t" r="r" b="b"/>
              <a:pathLst>
                <a:path w="22540" h="9170" extrusionOk="0">
                  <a:moveTo>
                    <a:pt x="1" y="1"/>
                  </a:moveTo>
                  <a:lnTo>
                    <a:pt x="5906" y="9170"/>
                  </a:lnTo>
                  <a:lnTo>
                    <a:pt x="22539" y="9170"/>
                  </a:lnTo>
                  <a:lnTo>
                    <a:pt x="15963" y="1"/>
                  </a:lnTo>
                  <a:close/>
                </a:path>
              </a:pathLst>
            </a:custGeom>
            <a:solidFill>
              <a:srgbClr val="C448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1"/>
            <p:cNvSpPr/>
            <p:nvPr/>
          </p:nvSpPr>
          <p:spPr>
            <a:xfrm>
              <a:off x="4776400" y="4056100"/>
              <a:ext cx="40225" cy="114625"/>
            </a:xfrm>
            <a:custGeom>
              <a:avLst/>
              <a:gdLst/>
              <a:ahLst/>
              <a:cxnLst/>
              <a:rect l="l" t="t" r="r" b="b"/>
              <a:pathLst>
                <a:path w="1609" h="4585" extrusionOk="0">
                  <a:moveTo>
                    <a:pt x="0" y="0"/>
                  </a:moveTo>
                  <a:lnTo>
                    <a:pt x="0" y="4585"/>
                  </a:lnTo>
                  <a:lnTo>
                    <a:pt x="1608" y="4585"/>
                  </a:lnTo>
                  <a:lnTo>
                    <a:pt x="160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1"/>
            <p:cNvSpPr/>
            <p:nvPr/>
          </p:nvSpPr>
          <p:spPr>
            <a:xfrm>
              <a:off x="4816600" y="4056100"/>
              <a:ext cx="61225" cy="114625"/>
            </a:xfrm>
            <a:custGeom>
              <a:avLst/>
              <a:gdLst/>
              <a:ahLst/>
              <a:cxnLst/>
              <a:rect l="l" t="t" r="r" b="b"/>
              <a:pathLst>
                <a:path w="2449" h="4585" extrusionOk="0">
                  <a:moveTo>
                    <a:pt x="0" y="0"/>
                  </a:moveTo>
                  <a:lnTo>
                    <a:pt x="0" y="4585"/>
                  </a:lnTo>
                  <a:lnTo>
                    <a:pt x="2448" y="4585"/>
                  </a:lnTo>
                  <a:lnTo>
                    <a:pt x="2448" y="0"/>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1"/>
            <p:cNvSpPr/>
            <p:nvPr/>
          </p:nvSpPr>
          <p:spPr>
            <a:xfrm>
              <a:off x="4763800" y="4026100"/>
              <a:ext cx="64825" cy="39625"/>
            </a:xfrm>
            <a:custGeom>
              <a:avLst/>
              <a:gdLst/>
              <a:ahLst/>
              <a:cxnLst/>
              <a:rect l="l" t="t" r="r" b="b"/>
              <a:pathLst>
                <a:path w="2593" h="1585" extrusionOk="0">
                  <a:moveTo>
                    <a:pt x="0" y="0"/>
                  </a:moveTo>
                  <a:lnTo>
                    <a:pt x="0" y="1584"/>
                  </a:lnTo>
                  <a:lnTo>
                    <a:pt x="2592" y="1584"/>
                  </a:lnTo>
                  <a:lnTo>
                    <a:pt x="25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1"/>
            <p:cNvSpPr/>
            <p:nvPr/>
          </p:nvSpPr>
          <p:spPr>
            <a:xfrm>
              <a:off x="4828600" y="4026100"/>
              <a:ext cx="65425" cy="39625"/>
            </a:xfrm>
            <a:custGeom>
              <a:avLst/>
              <a:gdLst/>
              <a:ahLst/>
              <a:cxnLst/>
              <a:rect l="l" t="t" r="r" b="b"/>
              <a:pathLst>
                <a:path w="2617" h="1585" extrusionOk="0">
                  <a:moveTo>
                    <a:pt x="0" y="0"/>
                  </a:moveTo>
                  <a:lnTo>
                    <a:pt x="0" y="1584"/>
                  </a:lnTo>
                  <a:lnTo>
                    <a:pt x="2617" y="1584"/>
                  </a:lnTo>
                  <a:lnTo>
                    <a:pt x="2617" y="0"/>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1"/>
            <p:cNvSpPr/>
            <p:nvPr/>
          </p:nvSpPr>
          <p:spPr>
            <a:xfrm>
              <a:off x="4816600" y="4065700"/>
              <a:ext cx="61225" cy="6625"/>
            </a:xfrm>
            <a:custGeom>
              <a:avLst/>
              <a:gdLst/>
              <a:ahLst/>
              <a:cxnLst/>
              <a:rect l="l" t="t" r="r" b="b"/>
              <a:pathLst>
                <a:path w="2449" h="265" extrusionOk="0">
                  <a:moveTo>
                    <a:pt x="0" y="0"/>
                  </a:moveTo>
                  <a:lnTo>
                    <a:pt x="0" y="265"/>
                  </a:lnTo>
                  <a:lnTo>
                    <a:pt x="2448" y="265"/>
                  </a:lnTo>
                  <a:lnTo>
                    <a:pt x="2448" y="0"/>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1"/>
            <p:cNvSpPr/>
            <p:nvPr/>
          </p:nvSpPr>
          <p:spPr>
            <a:xfrm>
              <a:off x="4776400" y="4065700"/>
              <a:ext cx="40225" cy="6625"/>
            </a:xfrm>
            <a:custGeom>
              <a:avLst/>
              <a:gdLst/>
              <a:ahLst/>
              <a:cxnLst/>
              <a:rect l="l" t="t" r="r" b="b"/>
              <a:pathLst>
                <a:path w="1609" h="265" extrusionOk="0">
                  <a:moveTo>
                    <a:pt x="0" y="0"/>
                  </a:moveTo>
                  <a:lnTo>
                    <a:pt x="0" y="265"/>
                  </a:lnTo>
                  <a:lnTo>
                    <a:pt x="1608" y="265"/>
                  </a:lnTo>
                  <a:lnTo>
                    <a:pt x="1608" y="0"/>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1"/>
            <p:cNvSpPr/>
            <p:nvPr/>
          </p:nvSpPr>
          <p:spPr>
            <a:xfrm>
              <a:off x="4643775" y="4315925"/>
              <a:ext cx="415875" cy="25225"/>
            </a:xfrm>
            <a:custGeom>
              <a:avLst/>
              <a:gdLst/>
              <a:ahLst/>
              <a:cxnLst/>
              <a:rect l="l" t="t" r="r" b="b"/>
              <a:pathLst>
                <a:path w="16635" h="1009" extrusionOk="0">
                  <a:moveTo>
                    <a:pt x="1" y="1"/>
                  </a:moveTo>
                  <a:lnTo>
                    <a:pt x="1" y="1009"/>
                  </a:lnTo>
                  <a:lnTo>
                    <a:pt x="16634" y="1009"/>
                  </a:lnTo>
                  <a:lnTo>
                    <a:pt x="16634"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1"/>
            <p:cNvSpPr/>
            <p:nvPr/>
          </p:nvSpPr>
          <p:spPr>
            <a:xfrm>
              <a:off x="4341950" y="4627950"/>
              <a:ext cx="301850" cy="126650"/>
            </a:xfrm>
            <a:custGeom>
              <a:avLst/>
              <a:gdLst/>
              <a:ahLst/>
              <a:cxnLst/>
              <a:rect l="l" t="t" r="r" b="b"/>
              <a:pathLst>
                <a:path w="12074" h="5066" extrusionOk="0">
                  <a:moveTo>
                    <a:pt x="0" y="1"/>
                  </a:moveTo>
                  <a:lnTo>
                    <a:pt x="0" y="5065"/>
                  </a:lnTo>
                  <a:lnTo>
                    <a:pt x="12074" y="5065"/>
                  </a:lnTo>
                  <a:lnTo>
                    <a:pt x="12074" y="1"/>
                  </a:lnTo>
                  <a:close/>
                </a:path>
              </a:pathLst>
            </a:custGeom>
            <a:solidFill>
              <a:srgbClr val="D471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a:off x="4643775" y="4627950"/>
              <a:ext cx="415875" cy="126650"/>
            </a:xfrm>
            <a:custGeom>
              <a:avLst/>
              <a:gdLst/>
              <a:ahLst/>
              <a:cxnLst/>
              <a:rect l="l" t="t" r="r" b="b"/>
              <a:pathLst>
                <a:path w="16635" h="5066" extrusionOk="0">
                  <a:moveTo>
                    <a:pt x="1" y="1"/>
                  </a:moveTo>
                  <a:lnTo>
                    <a:pt x="1" y="5065"/>
                  </a:lnTo>
                  <a:lnTo>
                    <a:pt x="16634" y="5065"/>
                  </a:lnTo>
                  <a:lnTo>
                    <a:pt x="16634" y="1"/>
                  </a:lnTo>
                  <a:close/>
                </a:path>
              </a:pathLst>
            </a:custGeom>
            <a:solidFill>
              <a:srgbClr val="C448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a:off x="4672575" y="4416125"/>
              <a:ext cx="92450" cy="159050"/>
            </a:xfrm>
            <a:custGeom>
              <a:avLst/>
              <a:gdLst/>
              <a:ahLst/>
              <a:cxnLst/>
              <a:rect l="l" t="t" r="r" b="b"/>
              <a:pathLst>
                <a:path w="3698" h="6362" extrusionOk="0">
                  <a:moveTo>
                    <a:pt x="1" y="1"/>
                  </a:moveTo>
                  <a:lnTo>
                    <a:pt x="1" y="6362"/>
                  </a:lnTo>
                  <a:lnTo>
                    <a:pt x="3697" y="6362"/>
                  </a:lnTo>
                  <a:lnTo>
                    <a:pt x="369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a:off x="4672575" y="4416125"/>
              <a:ext cx="78625" cy="145250"/>
            </a:xfrm>
            <a:custGeom>
              <a:avLst/>
              <a:gdLst/>
              <a:ahLst/>
              <a:cxnLst/>
              <a:rect l="l" t="t" r="r" b="b"/>
              <a:pathLst>
                <a:path w="3145" h="5810" extrusionOk="0">
                  <a:moveTo>
                    <a:pt x="1" y="1"/>
                  </a:moveTo>
                  <a:lnTo>
                    <a:pt x="1" y="5810"/>
                  </a:lnTo>
                  <a:lnTo>
                    <a:pt x="3145" y="5810"/>
                  </a:lnTo>
                  <a:lnTo>
                    <a:pt x="3145"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11"/>
            <p:cNvSpPr/>
            <p:nvPr/>
          </p:nvSpPr>
          <p:spPr>
            <a:xfrm>
              <a:off x="4805800" y="4419725"/>
              <a:ext cx="91825" cy="159050"/>
            </a:xfrm>
            <a:custGeom>
              <a:avLst/>
              <a:gdLst/>
              <a:ahLst/>
              <a:cxnLst/>
              <a:rect l="l" t="t" r="r" b="b"/>
              <a:pathLst>
                <a:path w="3673" h="6362" extrusionOk="0">
                  <a:moveTo>
                    <a:pt x="0" y="1"/>
                  </a:moveTo>
                  <a:lnTo>
                    <a:pt x="0" y="6362"/>
                  </a:lnTo>
                  <a:lnTo>
                    <a:pt x="3673" y="6362"/>
                  </a:lnTo>
                  <a:lnTo>
                    <a:pt x="36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1"/>
            <p:cNvSpPr/>
            <p:nvPr/>
          </p:nvSpPr>
          <p:spPr>
            <a:xfrm>
              <a:off x="4805800" y="4419725"/>
              <a:ext cx="78025" cy="145250"/>
            </a:xfrm>
            <a:custGeom>
              <a:avLst/>
              <a:gdLst/>
              <a:ahLst/>
              <a:cxnLst/>
              <a:rect l="l" t="t" r="r" b="b"/>
              <a:pathLst>
                <a:path w="3121" h="5810" extrusionOk="0">
                  <a:moveTo>
                    <a:pt x="0" y="1"/>
                  </a:moveTo>
                  <a:lnTo>
                    <a:pt x="0" y="5810"/>
                  </a:lnTo>
                  <a:lnTo>
                    <a:pt x="3121" y="5810"/>
                  </a:lnTo>
                  <a:lnTo>
                    <a:pt x="3121"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a:off x="4938400" y="4419725"/>
              <a:ext cx="92450" cy="159050"/>
            </a:xfrm>
            <a:custGeom>
              <a:avLst/>
              <a:gdLst/>
              <a:ahLst/>
              <a:cxnLst/>
              <a:rect l="l" t="t" r="r" b="b"/>
              <a:pathLst>
                <a:path w="3698" h="6362" extrusionOk="0">
                  <a:moveTo>
                    <a:pt x="1" y="1"/>
                  </a:moveTo>
                  <a:lnTo>
                    <a:pt x="1" y="6362"/>
                  </a:lnTo>
                  <a:lnTo>
                    <a:pt x="3697" y="6362"/>
                  </a:lnTo>
                  <a:lnTo>
                    <a:pt x="369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a:off x="4938400" y="4419725"/>
              <a:ext cx="78650" cy="145250"/>
            </a:xfrm>
            <a:custGeom>
              <a:avLst/>
              <a:gdLst/>
              <a:ahLst/>
              <a:cxnLst/>
              <a:rect l="l" t="t" r="r" b="b"/>
              <a:pathLst>
                <a:path w="3146" h="5810" extrusionOk="0">
                  <a:moveTo>
                    <a:pt x="1" y="1"/>
                  </a:moveTo>
                  <a:lnTo>
                    <a:pt x="1" y="5810"/>
                  </a:lnTo>
                  <a:lnTo>
                    <a:pt x="3145" y="5810"/>
                  </a:lnTo>
                  <a:lnTo>
                    <a:pt x="3145"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a:off x="4424750" y="4501350"/>
              <a:ext cx="114650" cy="253250"/>
            </a:xfrm>
            <a:custGeom>
              <a:avLst/>
              <a:gdLst/>
              <a:ahLst/>
              <a:cxnLst/>
              <a:rect l="l" t="t" r="r" b="b"/>
              <a:pathLst>
                <a:path w="4586" h="10130" extrusionOk="0">
                  <a:moveTo>
                    <a:pt x="2281" y="0"/>
                  </a:moveTo>
                  <a:cubicBezTo>
                    <a:pt x="1033" y="0"/>
                    <a:pt x="1" y="1032"/>
                    <a:pt x="1" y="2305"/>
                  </a:cubicBezTo>
                  <a:lnTo>
                    <a:pt x="49" y="10129"/>
                  </a:lnTo>
                  <a:lnTo>
                    <a:pt x="4585" y="10129"/>
                  </a:lnTo>
                  <a:lnTo>
                    <a:pt x="4585" y="2305"/>
                  </a:lnTo>
                  <a:cubicBezTo>
                    <a:pt x="4585" y="1032"/>
                    <a:pt x="3553" y="0"/>
                    <a:pt x="2281" y="0"/>
                  </a:cubicBez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a:off x="4437950" y="4519950"/>
              <a:ext cx="101450" cy="234650"/>
            </a:xfrm>
            <a:custGeom>
              <a:avLst/>
              <a:gdLst/>
              <a:ahLst/>
              <a:cxnLst/>
              <a:rect l="l" t="t" r="r" b="b"/>
              <a:pathLst>
                <a:path w="4058" h="9386" extrusionOk="0">
                  <a:moveTo>
                    <a:pt x="2041" y="0"/>
                  </a:moveTo>
                  <a:cubicBezTo>
                    <a:pt x="913" y="0"/>
                    <a:pt x="1" y="936"/>
                    <a:pt x="1" y="2113"/>
                  </a:cubicBezTo>
                  <a:lnTo>
                    <a:pt x="49" y="9385"/>
                  </a:lnTo>
                  <a:lnTo>
                    <a:pt x="4057" y="9385"/>
                  </a:lnTo>
                  <a:lnTo>
                    <a:pt x="4057" y="2113"/>
                  </a:lnTo>
                  <a:cubicBezTo>
                    <a:pt x="4057" y="936"/>
                    <a:pt x="3145" y="0"/>
                    <a:pt x="2041"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1"/>
            <p:cNvSpPr/>
            <p:nvPr/>
          </p:nvSpPr>
          <p:spPr>
            <a:xfrm>
              <a:off x="4442150" y="4225925"/>
              <a:ext cx="79225" cy="79225"/>
            </a:xfrm>
            <a:custGeom>
              <a:avLst/>
              <a:gdLst/>
              <a:ahLst/>
              <a:cxnLst/>
              <a:rect l="l" t="t" r="r" b="b"/>
              <a:pathLst>
                <a:path w="3169" h="3169" extrusionOk="0">
                  <a:moveTo>
                    <a:pt x="1585" y="0"/>
                  </a:moveTo>
                  <a:cubicBezTo>
                    <a:pt x="721" y="0"/>
                    <a:pt x="1" y="720"/>
                    <a:pt x="1" y="1584"/>
                  </a:cubicBezTo>
                  <a:cubicBezTo>
                    <a:pt x="1" y="2472"/>
                    <a:pt x="721" y="3168"/>
                    <a:pt x="1585" y="3168"/>
                  </a:cubicBezTo>
                  <a:cubicBezTo>
                    <a:pt x="2473" y="3168"/>
                    <a:pt x="3169" y="2472"/>
                    <a:pt x="3169" y="1584"/>
                  </a:cubicBezTo>
                  <a:cubicBezTo>
                    <a:pt x="3169" y="720"/>
                    <a:pt x="2473" y="0"/>
                    <a:pt x="1585"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1"/>
            <p:cNvSpPr/>
            <p:nvPr/>
          </p:nvSpPr>
          <p:spPr>
            <a:xfrm>
              <a:off x="4442150" y="4225925"/>
              <a:ext cx="49225" cy="79225"/>
            </a:xfrm>
            <a:custGeom>
              <a:avLst/>
              <a:gdLst/>
              <a:ahLst/>
              <a:cxnLst/>
              <a:rect l="l" t="t" r="r" b="b"/>
              <a:pathLst>
                <a:path w="1969" h="3169" extrusionOk="0">
                  <a:moveTo>
                    <a:pt x="1585" y="0"/>
                  </a:moveTo>
                  <a:cubicBezTo>
                    <a:pt x="721" y="0"/>
                    <a:pt x="1" y="720"/>
                    <a:pt x="1" y="1584"/>
                  </a:cubicBezTo>
                  <a:cubicBezTo>
                    <a:pt x="1" y="2472"/>
                    <a:pt x="721" y="3168"/>
                    <a:pt x="1585" y="3168"/>
                  </a:cubicBezTo>
                  <a:cubicBezTo>
                    <a:pt x="1729" y="3168"/>
                    <a:pt x="1849" y="3168"/>
                    <a:pt x="1969" y="3120"/>
                  </a:cubicBezTo>
                  <a:cubicBezTo>
                    <a:pt x="1273" y="2952"/>
                    <a:pt x="745" y="2328"/>
                    <a:pt x="745" y="1584"/>
                  </a:cubicBezTo>
                  <a:cubicBezTo>
                    <a:pt x="745" y="840"/>
                    <a:pt x="1273" y="216"/>
                    <a:pt x="1969" y="48"/>
                  </a:cubicBezTo>
                  <a:cubicBezTo>
                    <a:pt x="1849" y="24"/>
                    <a:pt x="1729" y="0"/>
                    <a:pt x="1585" y="0"/>
                  </a:cubicBez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11"/>
          <p:cNvSpPr/>
          <p:nvPr/>
        </p:nvSpPr>
        <p:spPr>
          <a:xfrm>
            <a:off x="6679863" y="320327"/>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a:off x="1809388" y="449277"/>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a:off x="7950900" y="936275"/>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 name="Google Shape;159;p11"/>
          <p:cNvGrpSpPr/>
          <p:nvPr/>
        </p:nvGrpSpPr>
        <p:grpSpPr>
          <a:xfrm flipH="1">
            <a:off x="548079" y="3538169"/>
            <a:ext cx="410181" cy="637390"/>
            <a:chOff x="3418450" y="4138300"/>
            <a:chExt cx="328250" cy="510075"/>
          </a:xfrm>
        </p:grpSpPr>
        <p:sp>
          <p:nvSpPr>
            <p:cNvPr id="160" name="Google Shape;160;p11"/>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flipH="1">
            <a:off x="-8" y="3159009"/>
            <a:ext cx="654137" cy="1016426"/>
            <a:chOff x="3418450" y="4138300"/>
            <a:chExt cx="328250" cy="510075"/>
          </a:xfrm>
        </p:grpSpPr>
        <p:sp>
          <p:nvSpPr>
            <p:cNvPr id="164" name="Google Shape;164;p11"/>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167"/>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3">
  <p:cSld name="SECTION_HEADER_3">
    <p:spTree>
      <p:nvGrpSpPr>
        <p:cNvPr id="1" name="Shape 277"/>
        <p:cNvGrpSpPr/>
        <p:nvPr/>
      </p:nvGrpSpPr>
      <p:grpSpPr>
        <a:xfrm>
          <a:off x="0" y="0"/>
          <a:ext cx="0" cy="0"/>
          <a:chOff x="0" y="0"/>
          <a:chExt cx="0" cy="0"/>
        </a:xfrm>
      </p:grpSpPr>
      <p:sp>
        <p:nvSpPr>
          <p:cNvPr id="278" name="Google Shape;278;p16"/>
          <p:cNvSpPr txBox="1">
            <a:spLocks noGrp="1"/>
          </p:cNvSpPr>
          <p:nvPr>
            <p:ph type="title"/>
          </p:nvPr>
        </p:nvSpPr>
        <p:spPr>
          <a:xfrm>
            <a:off x="4618075" y="2170125"/>
            <a:ext cx="3713700" cy="886800"/>
          </a:xfrm>
          <a:prstGeom prst="rect">
            <a:avLst/>
          </a:prstGeom>
        </p:spPr>
        <p:txBody>
          <a:bodyPr spcFirstLastPara="1" wrap="square" lIns="91425" tIns="91425" rIns="91425" bIns="91425" anchor="ctr" anchorCtr="0">
            <a:noAutofit/>
          </a:bodyPr>
          <a:lstStyle>
            <a:lvl1pPr lvl="0" rtl="0">
              <a:spcBef>
                <a:spcPts val="0"/>
              </a:spcBef>
              <a:spcAft>
                <a:spcPts val="0"/>
              </a:spcAft>
              <a:buSzPts val="7000"/>
              <a:buNone/>
              <a:defRPr sz="3900"/>
            </a:lvl1pPr>
            <a:lvl2pPr lvl="1" algn="ctr" rtl="0">
              <a:lnSpc>
                <a:spcPct val="100000"/>
              </a:lnSpc>
              <a:spcBef>
                <a:spcPts val="0"/>
              </a:spcBef>
              <a:spcAft>
                <a:spcPts val="0"/>
              </a:spcAft>
              <a:buSzPts val="5000"/>
              <a:buNone/>
              <a:defRPr sz="5000"/>
            </a:lvl2pPr>
            <a:lvl3pPr lvl="2" algn="ctr" rtl="0">
              <a:lnSpc>
                <a:spcPct val="100000"/>
              </a:lnSpc>
              <a:spcBef>
                <a:spcPts val="0"/>
              </a:spcBef>
              <a:spcAft>
                <a:spcPts val="0"/>
              </a:spcAft>
              <a:buSzPts val="5000"/>
              <a:buNone/>
              <a:defRPr sz="5000"/>
            </a:lvl3pPr>
            <a:lvl4pPr lvl="3" algn="ctr" rtl="0">
              <a:lnSpc>
                <a:spcPct val="100000"/>
              </a:lnSpc>
              <a:spcBef>
                <a:spcPts val="0"/>
              </a:spcBef>
              <a:spcAft>
                <a:spcPts val="0"/>
              </a:spcAft>
              <a:buSzPts val="5000"/>
              <a:buNone/>
              <a:defRPr sz="5000"/>
            </a:lvl4pPr>
            <a:lvl5pPr lvl="4" algn="ctr" rtl="0">
              <a:lnSpc>
                <a:spcPct val="100000"/>
              </a:lnSpc>
              <a:spcBef>
                <a:spcPts val="0"/>
              </a:spcBef>
              <a:spcAft>
                <a:spcPts val="0"/>
              </a:spcAft>
              <a:buSzPts val="5000"/>
              <a:buNone/>
              <a:defRPr sz="5000"/>
            </a:lvl5pPr>
            <a:lvl6pPr lvl="5" algn="ctr" rtl="0">
              <a:lnSpc>
                <a:spcPct val="100000"/>
              </a:lnSpc>
              <a:spcBef>
                <a:spcPts val="0"/>
              </a:spcBef>
              <a:spcAft>
                <a:spcPts val="0"/>
              </a:spcAft>
              <a:buSzPts val="5000"/>
              <a:buNone/>
              <a:defRPr sz="5000"/>
            </a:lvl6pPr>
            <a:lvl7pPr lvl="6" algn="ctr" rtl="0">
              <a:lnSpc>
                <a:spcPct val="100000"/>
              </a:lnSpc>
              <a:spcBef>
                <a:spcPts val="0"/>
              </a:spcBef>
              <a:spcAft>
                <a:spcPts val="0"/>
              </a:spcAft>
              <a:buSzPts val="5000"/>
              <a:buNone/>
              <a:defRPr sz="5000"/>
            </a:lvl7pPr>
            <a:lvl8pPr lvl="7" algn="ctr" rtl="0">
              <a:lnSpc>
                <a:spcPct val="100000"/>
              </a:lnSpc>
              <a:spcBef>
                <a:spcPts val="0"/>
              </a:spcBef>
              <a:spcAft>
                <a:spcPts val="0"/>
              </a:spcAft>
              <a:buSzPts val="5000"/>
              <a:buNone/>
              <a:defRPr sz="5000"/>
            </a:lvl8pPr>
            <a:lvl9pPr lvl="8" algn="ctr" rtl="0">
              <a:lnSpc>
                <a:spcPct val="100000"/>
              </a:lnSpc>
              <a:spcBef>
                <a:spcPts val="0"/>
              </a:spcBef>
              <a:spcAft>
                <a:spcPts val="0"/>
              </a:spcAft>
              <a:buSzPts val="5000"/>
              <a:buNone/>
              <a:defRPr sz="5000"/>
            </a:lvl9pPr>
          </a:lstStyle>
          <a:p>
            <a:endParaRPr/>
          </a:p>
        </p:txBody>
      </p:sp>
      <p:sp>
        <p:nvSpPr>
          <p:cNvPr id="279" name="Google Shape;279;p16"/>
          <p:cNvSpPr txBox="1">
            <a:spLocks noGrp="1"/>
          </p:cNvSpPr>
          <p:nvPr>
            <p:ph type="title" idx="2" hasCustomPrompt="1"/>
          </p:nvPr>
        </p:nvSpPr>
        <p:spPr>
          <a:xfrm>
            <a:off x="4618075" y="1247775"/>
            <a:ext cx="1542900" cy="1041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5000"/>
              <a:buNone/>
              <a:defRPr sz="7400">
                <a:solidFill>
                  <a:schemeClr val="lt2"/>
                </a:solidFill>
              </a:defRPr>
            </a:lvl1pPr>
            <a:lvl2pPr lvl="1" algn="ctr" rtl="0">
              <a:lnSpc>
                <a:spcPct val="100000"/>
              </a:lnSpc>
              <a:spcBef>
                <a:spcPts val="0"/>
              </a:spcBef>
              <a:spcAft>
                <a:spcPts val="0"/>
              </a:spcAft>
              <a:buSzPts val="5000"/>
              <a:buNone/>
              <a:defRPr sz="5000"/>
            </a:lvl2pPr>
            <a:lvl3pPr lvl="2" algn="ctr" rtl="0">
              <a:lnSpc>
                <a:spcPct val="100000"/>
              </a:lnSpc>
              <a:spcBef>
                <a:spcPts val="0"/>
              </a:spcBef>
              <a:spcAft>
                <a:spcPts val="0"/>
              </a:spcAft>
              <a:buSzPts val="5000"/>
              <a:buNone/>
              <a:defRPr sz="5000"/>
            </a:lvl3pPr>
            <a:lvl4pPr lvl="3" algn="ctr" rtl="0">
              <a:lnSpc>
                <a:spcPct val="100000"/>
              </a:lnSpc>
              <a:spcBef>
                <a:spcPts val="0"/>
              </a:spcBef>
              <a:spcAft>
                <a:spcPts val="0"/>
              </a:spcAft>
              <a:buSzPts val="5000"/>
              <a:buNone/>
              <a:defRPr sz="5000"/>
            </a:lvl4pPr>
            <a:lvl5pPr lvl="4" algn="ctr" rtl="0">
              <a:lnSpc>
                <a:spcPct val="100000"/>
              </a:lnSpc>
              <a:spcBef>
                <a:spcPts val="0"/>
              </a:spcBef>
              <a:spcAft>
                <a:spcPts val="0"/>
              </a:spcAft>
              <a:buSzPts val="5000"/>
              <a:buNone/>
              <a:defRPr sz="5000"/>
            </a:lvl5pPr>
            <a:lvl6pPr lvl="5" algn="ctr" rtl="0">
              <a:lnSpc>
                <a:spcPct val="100000"/>
              </a:lnSpc>
              <a:spcBef>
                <a:spcPts val="0"/>
              </a:spcBef>
              <a:spcAft>
                <a:spcPts val="0"/>
              </a:spcAft>
              <a:buSzPts val="5000"/>
              <a:buNone/>
              <a:defRPr sz="5000"/>
            </a:lvl6pPr>
            <a:lvl7pPr lvl="6" algn="ctr" rtl="0">
              <a:lnSpc>
                <a:spcPct val="100000"/>
              </a:lnSpc>
              <a:spcBef>
                <a:spcPts val="0"/>
              </a:spcBef>
              <a:spcAft>
                <a:spcPts val="0"/>
              </a:spcAft>
              <a:buSzPts val="5000"/>
              <a:buNone/>
              <a:defRPr sz="5000"/>
            </a:lvl7pPr>
            <a:lvl8pPr lvl="7" algn="ctr" rtl="0">
              <a:lnSpc>
                <a:spcPct val="100000"/>
              </a:lnSpc>
              <a:spcBef>
                <a:spcPts val="0"/>
              </a:spcBef>
              <a:spcAft>
                <a:spcPts val="0"/>
              </a:spcAft>
              <a:buSzPts val="5000"/>
              <a:buNone/>
              <a:defRPr sz="5000"/>
            </a:lvl8pPr>
            <a:lvl9pPr lvl="8" algn="ctr" rtl="0">
              <a:lnSpc>
                <a:spcPct val="100000"/>
              </a:lnSpc>
              <a:spcBef>
                <a:spcPts val="0"/>
              </a:spcBef>
              <a:spcAft>
                <a:spcPts val="0"/>
              </a:spcAft>
              <a:buSzPts val="5000"/>
              <a:buNone/>
              <a:defRPr sz="5000"/>
            </a:lvl9pPr>
          </a:lstStyle>
          <a:p>
            <a:r>
              <a:t>xx%</a:t>
            </a:r>
          </a:p>
        </p:txBody>
      </p:sp>
      <p:sp>
        <p:nvSpPr>
          <p:cNvPr id="280" name="Google Shape;280;p16"/>
          <p:cNvSpPr txBox="1">
            <a:spLocks noGrp="1"/>
          </p:cNvSpPr>
          <p:nvPr>
            <p:ph type="subTitle" idx="1"/>
          </p:nvPr>
        </p:nvSpPr>
        <p:spPr>
          <a:xfrm>
            <a:off x="4618075" y="3022700"/>
            <a:ext cx="3713700" cy="418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None/>
              <a:defRPr sz="1400">
                <a:solidFill>
                  <a:schemeClr val="accent1"/>
                </a:solidFill>
              </a:defRPr>
            </a:lvl1pPr>
            <a:lvl2pPr lvl="1" rtl="0">
              <a:lnSpc>
                <a:spcPct val="100000"/>
              </a:lnSpc>
              <a:spcBef>
                <a:spcPts val="0"/>
              </a:spcBef>
              <a:spcAft>
                <a:spcPts val="0"/>
              </a:spcAft>
              <a:buNone/>
              <a:defRPr sz="1400">
                <a:solidFill>
                  <a:schemeClr val="accent1"/>
                </a:solidFill>
              </a:defRPr>
            </a:lvl2pPr>
            <a:lvl3pPr lvl="2" rtl="0">
              <a:lnSpc>
                <a:spcPct val="100000"/>
              </a:lnSpc>
              <a:spcBef>
                <a:spcPts val="0"/>
              </a:spcBef>
              <a:spcAft>
                <a:spcPts val="0"/>
              </a:spcAft>
              <a:buNone/>
              <a:defRPr sz="1400">
                <a:solidFill>
                  <a:schemeClr val="accent1"/>
                </a:solidFill>
              </a:defRPr>
            </a:lvl3pPr>
            <a:lvl4pPr lvl="3" rtl="0">
              <a:lnSpc>
                <a:spcPct val="100000"/>
              </a:lnSpc>
              <a:spcBef>
                <a:spcPts val="0"/>
              </a:spcBef>
              <a:spcAft>
                <a:spcPts val="0"/>
              </a:spcAft>
              <a:buNone/>
              <a:defRPr sz="1400">
                <a:solidFill>
                  <a:schemeClr val="accent1"/>
                </a:solidFill>
              </a:defRPr>
            </a:lvl4pPr>
            <a:lvl5pPr lvl="4" rtl="0">
              <a:lnSpc>
                <a:spcPct val="100000"/>
              </a:lnSpc>
              <a:spcBef>
                <a:spcPts val="0"/>
              </a:spcBef>
              <a:spcAft>
                <a:spcPts val="0"/>
              </a:spcAft>
              <a:buNone/>
              <a:defRPr sz="1400">
                <a:solidFill>
                  <a:schemeClr val="accent1"/>
                </a:solidFill>
              </a:defRPr>
            </a:lvl5pPr>
            <a:lvl6pPr lvl="5" rtl="0">
              <a:lnSpc>
                <a:spcPct val="100000"/>
              </a:lnSpc>
              <a:spcBef>
                <a:spcPts val="0"/>
              </a:spcBef>
              <a:spcAft>
                <a:spcPts val="0"/>
              </a:spcAft>
              <a:buNone/>
              <a:defRPr sz="1400">
                <a:solidFill>
                  <a:schemeClr val="accent1"/>
                </a:solidFill>
              </a:defRPr>
            </a:lvl6pPr>
            <a:lvl7pPr lvl="6" rtl="0">
              <a:lnSpc>
                <a:spcPct val="100000"/>
              </a:lnSpc>
              <a:spcBef>
                <a:spcPts val="0"/>
              </a:spcBef>
              <a:spcAft>
                <a:spcPts val="0"/>
              </a:spcAft>
              <a:buNone/>
              <a:defRPr sz="1400">
                <a:solidFill>
                  <a:schemeClr val="accent1"/>
                </a:solidFill>
              </a:defRPr>
            </a:lvl7pPr>
            <a:lvl8pPr lvl="7" rtl="0">
              <a:lnSpc>
                <a:spcPct val="100000"/>
              </a:lnSpc>
              <a:spcBef>
                <a:spcPts val="0"/>
              </a:spcBef>
              <a:spcAft>
                <a:spcPts val="0"/>
              </a:spcAft>
              <a:buNone/>
              <a:defRPr sz="1400">
                <a:solidFill>
                  <a:schemeClr val="accent1"/>
                </a:solidFill>
              </a:defRPr>
            </a:lvl8pPr>
            <a:lvl9pPr lvl="8" rtl="0">
              <a:lnSpc>
                <a:spcPct val="100000"/>
              </a:lnSpc>
              <a:spcBef>
                <a:spcPts val="0"/>
              </a:spcBef>
              <a:spcAft>
                <a:spcPts val="0"/>
              </a:spcAft>
              <a:buNone/>
              <a:defRPr sz="1400">
                <a:solidFill>
                  <a:schemeClr val="accent1"/>
                </a:solidFill>
              </a:defRPr>
            </a:lvl9pPr>
          </a:lstStyle>
          <a:p>
            <a:endParaRPr/>
          </a:p>
        </p:txBody>
      </p:sp>
      <p:sp>
        <p:nvSpPr>
          <p:cNvPr id="281" name="Google Shape;281;p16"/>
          <p:cNvSpPr/>
          <p:nvPr/>
        </p:nvSpPr>
        <p:spPr>
          <a:xfrm>
            <a:off x="0" y="4175425"/>
            <a:ext cx="9169200" cy="968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2" name="Google Shape;282;p16"/>
          <p:cNvGrpSpPr/>
          <p:nvPr/>
        </p:nvGrpSpPr>
        <p:grpSpPr>
          <a:xfrm flipH="1">
            <a:off x="8556028" y="1378930"/>
            <a:ext cx="979747" cy="2796505"/>
            <a:chOff x="3016400" y="962775"/>
            <a:chExt cx="498675" cy="1423375"/>
          </a:xfrm>
        </p:grpSpPr>
        <p:sp>
          <p:nvSpPr>
            <p:cNvPr id="283" name="Google Shape;283;p16"/>
            <p:cNvSpPr/>
            <p:nvPr/>
          </p:nvSpPr>
          <p:spPr>
            <a:xfrm>
              <a:off x="3016400" y="962775"/>
              <a:ext cx="498675" cy="1423375"/>
            </a:xfrm>
            <a:custGeom>
              <a:avLst/>
              <a:gdLst/>
              <a:ahLst/>
              <a:cxnLst/>
              <a:rect l="l" t="t" r="r" b="b"/>
              <a:pathLst>
                <a:path w="19947" h="56935" extrusionOk="0">
                  <a:moveTo>
                    <a:pt x="8378" y="11042"/>
                  </a:moveTo>
                  <a:lnTo>
                    <a:pt x="8378" y="14906"/>
                  </a:lnTo>
                  <a:lnTo>
                    <a:pt x="3937" y="14906"/>
                  </a:lnTo>
                  <a:lnTo>
                    <a:pt x="3937" y="11042"/>
                  </a:lnTo>
                  <a:close/>
                  <a:moveTo>
                    <a:pt x="16034" y="11042"/>
                  </a:moveTo>
                  <a:lnTo>
                    <a:pt x="16034" y="14906"/>
                  </a:lnTo>
                  <a:lnTo>
                    <a:pt x="11594" y="14906"/>
                  </a:lnTo>
                  <a:lnTo>
                    <a:pt x="11594" y="11042"/>
                  </a:lnTo>
                  <a:close/>
                  <a:moveTo>
                    <a:pt x="8378" y="20235"/>
                  </a:moveTo>
                  <a:lnTo>
                    <a:pt x="8378" y="24075"/>
                  </a:lnTo>
                  <a:lnTo>
                    <a:pt x="3937" y="24075"/>
                  </a:lnTo>
                  <a:lnTo>
                    <a:pt x="3937" y="20235"/>
                  </a:lnTo>
                  <a:close/>
                  <a:moveTo>
                    <a:pt x="16034" y="20235"/>
                  </a:moveTo>
                  <a:lnTo>
                    <a:pt x="16034" y="24075"/>
                  </a:lnTo>
                  <a:lnTo>
                    <a:pt x="11594" y="24075"/>
                  </a:lnTo>
                  <a:lnTo>
                    <a:pt x="11594" y="20235"/>
                  </a:lnTo>
                  <a:close/>
                  <a:moveTo>
                    <a:pt x="8378" y="29404"/>
                  </a:moveTo>
                  <a:lnTo>
                    <a:pt x="8378" y="33268"/>
                  </a:lnTo>
                  <a:lnTo>
                    <a:pt x="3937" y="33268"/>
                  </a:lnTo>
                  <a:lnTo>
                    <a:pt x="3937" y="29404"/>
                  </a:lnTo>
                  <a:close/>
                  <a:moveTo>
                    <a:pt x="16034" y="29404"/>
                  </a:moveTo>
                  <a:lnTo>
                    <a:pt x="16034" y="33268"/>
                  </a:lnTo>
                  <a:lnTo>
                    <a:pt x="11594" y="33268"/>
                  </a:lnTo>
                  <a:lnTo>
                    <a:pt x="11594" y="29404"/>
                  </a:lnTo>
                  <a:close/>
                  <a:moveTo>
                    <a:pt x="8378" y="38573"/>
                  </a:moveTo>
                  <a:lnTo>
                    <a:pt x="8378" y="42437"/>
                  </a:lnTo>
                  <a:lnTo>
                    <a:pt x="3937" y="42437"/>
                  </a:lnTo>
                  <a:lnTo>
                    <a:pt x="3937" y="38573"/>
                  </a:lnTo>
                  <a:close/>
                  <a:moveTo>
                    <a:pt x="16034" y="38573"/>
                  </a:moveTo>
                  <a:lnTo>
                    <a:pt x="16034" y="42437"/>
                  </a:lnTo>
                  <a:lnTo>
                    <a:pt x="11594" y="42437"/>
                  </a:lnTo>
                  <a:lnTo>
                    <a:pt x="11594" y="38573"/>
                  </a:lnTo>
                  <a:close/>
                  <a:moveTo>
                    <a:pt x="8378" y="47766"/>
                  </a:moveTo>
                  <a:lnTo>
                    <a:pt x="8378" y="51606"/>
                  </a:lnTo>
                  <a:lnTo>
                    <a:pt x="3937" y="51606"/>
                  </a:lnTo>
                  <a:lnTo>
                    <a:pt x="3937" y="47766"/>
                  </a:lnTo>
                  <a:close/>
                  <a:moveTo>
                    <a:pt x="16034" y="47766"/>
                  </a:moveTo>
                  <a:lnTo>
                    <a:pt x="16034" y="51606"/>
                  </a:lnTo>
                  <a:lnTo>
                    <a:pt x="11594" y="51606"/>
                  </a:lnTo>
                  <a:lnTo>
                    <a:pt x="11594" y="47766"/>
                  </a:lnTo>
                  <a:close/>
                  <a:moveTo>
                    <a:pt x="1" y="1"/>
                  </a:moveTo>
                  <a:lnTo>
                    <a:pt x="1" y="56935"/>
                  </a:lnTo>
                  <a:lnTo>
                    <a:pt x="19947" y="56935"/>
                  </a:lnTo>
                  <a:lnTo>
                    <a:pt x="19947" y="10394"/>
                  </a:lnTo>
                  <a:lnTo>
                    <a:pt x="15290" y="1"/>
                  </a:ln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6"/>
            <p:cNvSpPr/>
            <p:nvPr/>
          </p:nvSpPr>
          <p:spPr>
            <a:xfrm>
              <a:off x="3306225" y="123880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6"/>
            <p:cNvSpPr/>
            <p:nvPr/>
          </p:nvSpPr>
          <p:spPr>
            <a:xfrm>
              <a:off x="3114825" y="123880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6"/>
            <p:cNvSpPr/>
            <p:nvPr/>
          </p:nvSpPr>
          <p:spPr>
            <a:xfrm>
              <a:off x="3306225" y="1468625"/>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6"/>
            <p:cNvSpPr/>
            <p:nvPr/>
          </p:nvSpPr>
          <p:spPr>
            <a:xfrm>
              <a:off x="3114825" y="1468625"/>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6"/>
            <p:cNvSpPr/>
            <p:nvPr/>
          </p:nvSpPr>
          <p:spPr>
            <a:xfrm>
              <a:off x="3306225" y="169785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6"/>
            <p:cNvSpPr/>
            <p:nvPr/>
          </p:nvSpPr>
          <p:spPr>
            <a:xfrm>
              <a:off x="3114825" y="169785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6"/>
            <p:cNvSpPr/>
            <p:nvPr/>
          </p:nvSpPr>
          <p:spPr>
            <a:xfrm>
              <a:off x="3306225" y="1927075"/>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6"/>
            <p:cNvSpPr/>
            <p:nvPr/>
          </p:nvSpPr>
          <p:spPr>
            <a:xfrm>
              <a:off x="3114825" y="1927075"/>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6"/>
            <p:cNvSpPr/>
            <p:nvPr/>
          </p:nvSpPr>
          <p:spPr>
            <a:xfrm>
              <a:off x="3306225" y="2156900"/>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6"/>
            <p:cNvSpPr/>
            <p:nvPr/>
          </p:nvSpPr>
          <p:spPr>
            <a:xfrm>
              <a:off x="3114825" y="2156900"/>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4" name="Google Shape;294;p16"/>
          <p:cNvSpPr/>
          <p:nvPr/>
        </p:nvSpPr>
        <p:spPr>
          <a:xfrm>
            <a:off x="7661213" y="498352"/>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6"/>
          <p:cNvSpPr/>
          <p:nvPr/>
        </p:nvSpPr>
        <p:spPr>
          <a:xfrm>
            <a:off x="1566325" y="288088"/>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6"/>
          <p:cNvSpPr/>
          <p:nvPr/>
        </p:nvSpPr>
        <p:spPr>
          <a:xfrm>
            <a:off x="383513" y="1247777"/>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CUSTOM_18_1_1">
    <p:spTree>
      <p:nvGrpSpPr>
        <p:cNvPr id="1" name="Shape 500"/>
        <p:cNvGrpSpPr/>
        <p:nvPr/>
      </p:nvGrpSpPr>
      <p:grpSpPr>
        <a:xfrm>
          <a:off x="0" y="0"/>
          <a:ext cx="0" cy="0"/>
          <a:chOff x="0" y="0"/>
          <a:chExt cx="0" cy="0"/>
        </a:xfrm>
      </p:grpSpPr>
      <p:sp>
        <p:nvSpPr>
          <p:cNvPr id="501" name="Google Shape;501;p22"/>
          <p:cNvSpPr txBox="1">
            <a:spLocks noGrp="1"/>
          </p:cNvSpPr>
          <p:nvPr>
            <p:ph type="title"/>
          </p:nvPr>
        </p:nvSpPr>
        <p:spPr>
          <a:xfrm>
            <a:off x="1268486" y="2663560"/>
            <a:ext cx="4798200" cy="4023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2200"/>
            </a:lvl1pPr>
            <a:lvl2pPr lvl="1" algn="ctr" rtl="0">
              <a:spcBef>
                <a:spcPts val="0"/>
              </a:spcBef>
              <a:spcAft>
                <a:spcPts val="0"/>
              </a:spcAft>
              <a:buNone/>
              <a:defRPr sz="2200"/>
            </a:lvl2pPr>
            <a:lvl3pPr lvl="2" algn="ctr" rtl="0">
              <a:spcBef>
                <a:spcPts val="0"/>
              </a:spcBef>
              <a:spcAft>
                <a:spcPts val="0"/>
              </a:spcAft>
              <a:buNone/>
              <a:defRPr sz="2200"/>
            </a:lvl3pPr>
            <a:lvl4pPr lvl="3" algn="ctr" rtl="0">
              <a:spcBef>
                <a:spcPts val="0"/>
              </a:spcBef>
              <a:spcAft>
                <a:spcPts val="0"/>
              </a:spcAft>
              <a:buNone/>
              <a:defRPr sz="2200"/>
            </a:lvl4pPr>
            <a:lvl5pPr lvl="4" algn="ctr" rtl="0">
              <a:spcBef>
                <a:spcPts val="0"/>
              </a:spcBef>
              <a:spcAft>
                <a:spcPts val="0"/>
              </a:spcAft>
              <a:buNone/>
              <a:defRPr sz="2200"/>
            </a:lvl5pPr>
            <a:lvl6pPr lvl="5" algn="ctr" rtl="0">
              <a:spcBef>
                <a:spcPts val="0"/>
              </a:spcBef>
              <a:spcAft>
                <a:spcPts val="0"/>
              </a:spcAft>
              <a:buNone/>
              <a:defRPr sz="2200"/>
            </a:lvl6pPr>
            <a:lvl7pPr lvl="6" algn="ctr" rtl="0">
              <a:spcBef>
                <a:spcPts val="0"/>
              </a:spcBef>
              <a:spcAft>
                <a:spcPts val="0"/>
              </a:spcAft>
              <a:buNone/>
              <a:defRPr sz="2200"/>
            </a:lvl7pPr>
            <a:lvl8pPr lvl="7" algn="ctr" rtl="0">
              <a:spcBef>
                <a:spcPts val="0"/>
              </a:spcBef>
              <a:spcAft>
                <a:spcPts val="0"/>
              </a:spcAft>
              <a:buNone/>
              <a:defRPr sz="2200"/>
            </a:lvl8pPr>
            <a:lvl9pPr lvl="8" algn="ctr" rtl="0">
              <a:spcBef>
                <a:spcPts val="0"/>
              </a:spcBef>
              <a:spcAft>
                <a:spcPts val="0"/>
              </a:spcAft>
              <a:buNone/>
              <a:defRPr sz="2200"/>
            </a:lvl9pPr>
          </a:lstStyle>
          <a:p>
            <a:endParaRPr/>
          </a:p>
        </p:txBody>
      </p:sp>
      <p:sp>
        <p:nvSpPr>
          <p:cNvPr id="502" name="Google Shape;502;p22"/>
          <p:cNvSpPr txBox="1">
            <a:spLocks noGrp="1"/>
          </p:cNvSpPr>
          <p:nvPr>
            <p:ph type="subTitle" idx="1"/>
          </p:nvPr>
        </p:nvSpPr>
        <p:spPr>
          <a:xfrm>
            <a:off x="880950" y="617825"/>
            <a:ext cx="5493600" cy="1936500"/>
          </a:xfrm>
          <a:prstGeom prst="rect">
            <a:avLst/>
          </a:prstGeom>
        </p:spPr>
        <p:txBody>
          <a:bodyPr spcFirstLastPara="1" wrap="square" lIns="91425" tIns="91425" rIns="91425" bIns="91425" anchor="t" anchorCtr="0">
            <a:noAutofit/>
          </a:bodyPr>
          <a:lstStyle>
            <a:lvl1pPr lvl="0" algn="ctr" rtl="0">
              <a:spcBef>
                <a:spcPts val="0"/>
              </a:spcBef>
              <a:spcAft>
                <a:spcPts val="0"/>
              </a:spcAft>
              <a:buNone/>
              <a:defRPr sz="2800">
                <a:solidFill>
                  <a:schemeClr val="accent1"/>
                </a:solidFill>
              </a:defRPr>
            </a:lvl1pPr>
            <a:lvl2pPr lvl="1" algn="ctr" rtl="0">
              <a:spcBef>
                <a:spcPts val="0"/>
              </a:spcBef>
              <a:spcAft>
                <a:spcPts val="0"/>
              </a:spcAft>
              <a:buNone/>
              <a:defRPr sz="2800">
                <a:solidFill>
                  <a:schemeClr val="accent1"/>
                </a:solidFill>
              </a:defRPr>
            </a:lvl2pPr>
            <a:lvl3pPr lvl="2" algn="ctr" rtl="0">
              <a:spcBef>
                <a:spcPts val="0"/>
              </a:spcBef>
              <a:spcAft>
                <a:spcPts val="0"/>
              </a:spcAft>
              <a:buNone/>
              <a:defRPr sz="2800">
                <a:solidFill>
                  <a:schemeClr val="accent1"/>
                </a:solidFill>
              </a:defRPr>
            </a:lvl3pPr>
            <a:lvl4pPr lvl="3" algn="ctr" rtl="0">
              <a:spcBef>
                <a:spcPts val="0"/>
              </a:spcBef>
              <a:spcAft>
                <a:spcPts val="0"/>
              </a:spcAft>
              <a:buNone/>
              <a:defRPr sz="2800">
                <a:solidFill>
                  <a:schemeClr val="accent1"/>
                </a:solidFill>
              </a:defRPr>
            </a:lvl4pPr>
            <a:lvl5pPr lvl="4" algn="ctr" rtl="0">
              <a:spcBef>
                <a:spcPts val="0"/>
              </a:spcBef>
              <a:spcAft>
                <a:spcPts val="0"/>
              </a:spcAft>
              <a:buNone/>
              <a:defRPr sz="2800">
                <a:solidFill>
                  <a:schemeClr val="accent1"/>
                </a:solidFill>
              </a:defRPr>
            </a:lvl5pPr>
            <a:lvl6pPr lvl="5" algn="ctr" rtl="0">
              <a:spcBef>
                <a:spcPts val="0"/>
              </a:spcBef>
              <a:spcAft>
                <a:spcPts val="0"/>
              </a:spcAft>
              <a:buNone/>
              <a:defRPr sz="2800">
                <a:solidFill>
                  <a:schemeClr val="accent1"/>
                </a:solidFill>
              </a:defRPr>
            </a:lvl6pPr>
            <a:lvl7pPr lvl="6" algn="ctr" rtl="0">
              <a:spcBef>
                <a:spcPts val="0"/>
              </a:spcBef>
              <a:spcAft>
                <a:spcPts val="0"/>
              </a:spcAft>
              <a:buNone/>
              <a:defRPr sz="2800">
                <a:solidFill>
                  <a:schemeClr val="accent1"/>
                </a:solidFill>
              </a:defRPr>
            </a:lvl7pPr>
            <a:lvl8pPr lvl="7" algn="ctr" rtl="0">
              <a:spcBef>
                <a:spcPts val="0"/>
              </a:spcBef>
              <a:spcAft>
                <a:spcPts val="0"/>
              </a:spcAft>
              <a:buNone/>
              <a:defRPr sz="2800">
                <a:solidFill>
                  <a:schemeClr val="accent1"/>
                </a:solidFill>
              </a:defRPr>
            </a:lvl8pPr>
            <a:lvl9pPr lvl="8" algn="ctr" rtl="0">
              <a:spcBef>
                <a:spcPts val="0"/>
              </a:spcBef>
              <a:spcAft>
                <a:spcPts val="0"/>
              </a:spcAft>
              <a:buNone/>
              <a:defRPr sz="2800">
                <a:solidFill>
                  <a:schemeClr val="accent1"/>
                </a:solidFill>
              </a:defRPr>
            </a:lvl9pPr>
          </a:lstStyle>
          <a:p>
            <a:endParaRPr/>
          </a:p>
        </p:txBody>
      </p:sp>
      <p:sp>
        <p:nvSpPr>
          <p:cNvPr id="503" name="Google Shape;503;p22"/>
          <p:cNvSpPr/>
          <p:nvPr/>
        </p:nvSpPr>
        <p:spPr>
          <a:xfrm>
            <a:off x="7395275" y="395100"/>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4" name="Google Shape;504;p22"/>
          <p:cNvGrpSpPr/>
          <p:nvPr/>
        </p:nvGrpSpPr>
        <p:grpSpPr>
          <a:xfrm>
            <a:off x="-248542" y="3207354"/>
            <a:ext cx="675541" cy="968070"/>
            <a:chOff x="3418450" y="4024900"/>
            <a:chExt cx="435075" cy="623475"/>
          </a:xfrm>
        </p:grpSpPr>
        <p:sp>
          <p:nvSpPr>
            <p:cNvPr id="505" name="Google Shape;505;p22"/>
            <p:cNvSpPr/>
            <p:nvPr/>
          </p:nvSpPr>
          <p:spPr>
            <a:xfrm>
              <a:off x="3737075" y="4392125"/>
              <a:ext cx="25225" cy="256250"/>
            </a:xfrm>
            <a:custGeom>
              <a:avLst/>
              <a:gdLst/>
              <a:ahLst/>
              <a:cxnLst/>
              <a:rect l="l" t="t" r="r" b="b"/>
              <a:pathLst>
                <a:path w="1009" h="10250" extrusionOk="0">
                  <a:moveTo>
                    <a:pt x="1" y="1"/>
                  </a:moveTo>
                  <a:lnTo>
                    <a:pt x="1" y="10250"/>
                  </a:lnTo>
                  <a:lnTo>
                    <a:pt x="1009" y="10250"/>
                  </a:lnTo>
                  <a:lnTo>
                    <a:pt x="1009" y="1"/>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2"/>
            <p:cNvSpPr/>
            <p:nvPr/>
          </p:nvSpPr>
          <p:spPr>
            <a:xfrm>
              <a:off x="3647675" y="4024900"/>
              <a:ext cx="102625" cy="467475"/>
            </a:xfrm>
            <a:custGeom>
              <a:avLst/>
              <a:gdLst/>
              <a:ahLst/>
              <a:cxnLst/>
              <a:rect l="l" t="t" r="r" b="b"/>
              <a:pathLst>
                <a:path w="4105" h="18699" extrusionOk="0">
                  <a:moveTo>
                    <a:pt x="4105" y="0"/>
                  </a:moveTo>
                  <a:cubicBezTo>
                    <a:pt x="4105" y="0"/>
                    <a:pt x="0" y="7681"/>
                    <a:pt x="0" y="11618"/>
                  </a:cubicBezTo>
                  <a:cubicBezTo>
                    <a:pt x="0" y="15530"/>
                    <a:pt x="1849" y="18698"/>
                    <a:pt x="4105" y="18698"/>
                  </a:cubicBezTo>
                  <a:lnTo>
                    <a:pt x="4105" y="0"/>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2"/>
            <p:cNvSpPr/>
            <p:nvPr/>
          </p:nvSpPr>
          <p:spPr>
            <a:xfrm>
              <a:off x="3750275" y="4024900"/>
              <a:ext cx="103250" cy="467475"/>
            </a:xfrm>
            <a:custGeom>
              <a:avLst/>
              <a:gdLst/>
              <a:ahLst/>
              <a:cxnLst/>
              <a:rect l="l" t="t" r="r" b="b"/>
              <a:pathLst>
                <a:path w="4130" h="18699" extrusionOk="0">
                  <a:moveTo>
                    <a:pt x="1" y="0"/>
                  </a:moveTo>
                  <a:lnTo>
                    <a:pt x="1" y="18698"/>
                  </a:lnTo>
                  <a:cubicBezTo>
                    <a:pt x="2281" y="18698"/>
                    <a:pt x="4129" y="15530"/>
                    <a:pt x="4129" y="11618"/>
                  </a:cubicBezTo>
                  <a:cubicBezTo>
                    <a:pt x="4129" y="7681"/>
                    <a:pt x="1" y="0"/>
                    <a:pt x="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2"/>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2"/>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2"/>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1" name="Google Shape;511;p22"/>
          <p:cNvSpPr/>
          <p:nvPr/>
        </p:nvSpPr>
        <p:spPr>
          <a:xfrm>
            <a:off x="0" y="4175425"/>
            <a:ext cx="9169200" cy="968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2"/>
          <p:cNvSpPr/>
          <p:nvPr/>
        </p:nvSpPr>
        <p:spPr>
          <a:xfrm>
            <a:off x="340400" y="207564"/>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4">
  <p:cSld name="TITLE_ONLY_4">
    <p:spTree>
      <p:nvGrpSpPr>
        <p:cNvPr id="1" name="Shape 574"/>
        <p:cNvGrpSpPr/>
        <p:nvPr/>
      </p:nvGrpSpPr>
      <p:grpSpPr>
        <a:xfrm>
          <a:off x="0" y="0"/>
          <a:ext cx="0" cy="0"/>
          <a:chOff x="0" y="0"/>
          <a:chExt cx="0" cy="0"/>
        </a:xfrm>
      </p:grpSpPr>
      <p:sp>
        <p:nvSpPr>
          <p:cNvPr id="575" name="Google Shape;575;p26"/>
          <p:cNvSpPr txBox="1">
            <a:spLocks noGrp="1"/>
          </p:cNvSpPr>
          <p:nvPr>
            <p:ph type="title"/>
          </p:nvPr>
        </p:nvSpPr>
        <p:spPr>
          <a:xfrm>
            <a:off x="713225" y="551725"/>
            <a:ext cx="7717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76" name="Google Shape;576;p26"/>
          <p:cNvSpPr/>
          <p:nvPr/>
        </p:nvSpPr>
        <p:spPr>
          <a:xfrm>
            <a:off x="0" y="4616225"/>
            <a:ext cx="9169200" cy="5274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7" name="Google Shape;577;p26"/>
          <p:cNvGrpSpPr/>
          <p:nvPr/>
        </p:nvGrpSpPr>
        <p:grpSpPr>
          <a:xfrm>
            <a:off x="-577701" y="1012054"/>
            <a:ext cx="1283240" cy="3662771"/>
            <a:chOff x="3016400" y="962775"/>
            <a:chExt cx="498675" cy="1423375"/>
          </a:xfrm>
        </p:grpSpPr>
        <p:sp>
          <p:nvSpPr>
            <p:cNvPr id="578" name="Google Shape;578;p26"/>
            <p:cNvSpPr/>
            <p:nvPr/>
          </p:nvSpPr>
          <p:spPr>
            <a:xfrm>
              <a:off x="3016400" y="962775"/>
              <a:ext cx="498675" cy="1423375"/>
            </a:xfrm>
            <a:custGeom>
              <a:avLst/>
              <a:gdLst/>
              <a:ahLst/>
              <a:cxnLst/>
              <a:rect l="l" t="t" r="r" b="b"/>
              <a:pathLst>
                <a:path w="19947" h="56935" extrusionOk="0">
                  <a:moveTo>
                    <a:pt x="8378" y="11042"/>
                  </a:moveTo>
                  <a:lnTo>
                    <a:pt x="8378" y="14906"/>
                  </a:lnTo>
                  <a:lnTo>
                    <a:pt x="3937" y="14906"/>
                  </a:lnTo>
                  <a:lnTo>
                    <a:pt x="3937" y="11042"/>
                  </a:lnTo>
                  <a:close/>
                  <a:moveTo>
                    <a:pt x="16034" y="11042"/>
                  </a:moveTo>
                  <a:lnTo>
                    <a:pt x="16034" y="14906"/>
                  </a:lnTo>
                  <a:lnTo>
                    <a:pt x="11594" y="14906"/>
                  </a:lnTo>
                  <a:lnTo>
                    <a:pt x="11594" y="11042"/>
                  </a:lnTo>
                  <a:close/>
                  <a:moveTo>
                    <a:pt x="8378" y="20235"/>
                  </a:moveTo>
                  <a:lnTo>
                    <a:pt x="8378" y="24075"/>
                  </a:lnTo>
                  <a:lnTo>
                    <a:pt x="3937" y="24075"/>
                  </a:lnTo>
                  <a:lnTo>
                    <a:pt x="3937" y="20235"/>
                  </a:lnTo>
                  <a:close/>
                  <a:moveTo>
                    <a:pt x="16034" y="20235"/>
                  </a:moveTo>
                  <a:lnTo>
                    <a:pt x="16034" y="24075"/>
                  </a:lnTo>
                  <a:lnTo>
                    <a:pt x="11594" y="24075"/>
                  </a:lnTo>
                  <a:lnTo>
                    <a:pt x="11594" y="20235"/>
                  </a:lnTo>
                  <a:close/>
                  <a:moveTo>
                    <a:pt x="8378" y="29404"/>
                  </a:moveTo>
                  <a:lnTo>
                    <a:pt x="8378" y="33268"/>
                  </a:lnTo>
                  <a:lnTo>
                    <a:pt x="3937" y="33268"/>
                  </a:lnTo>
                  <a:lnTo>
                    <a:pt x="3937" y="29404"/>
                  </a:lnTo>
                  <a:close/>
                  <a:moveTo>
                    <a:pt x="16034" y="29404"/>
                  </a:moveTo>
                  <a:lnTo>
                    <a:pt x="16034" y="33268"/>
                  </a:lnTo>
                  <a:lnTo>
                    <a:pt x="11594" y="33268"/>
                  </a:lnTo>
                  <a:lnTo>
                    <a:pt x="11594" y="29404"/>
                  </a:lnTo>
                  <a:close/>
                  <a:moveTo>
                    <a:pt x="8378" y="38573"/>
                  </a:moveTo>
                  <a:lnTo>
                    <a:pt x="8378" y="42437"/>
                  </a:lnTo>
                  <a:lnTo>
                    <a:pt x="3937" y="42437"/>
                  </a:lnTo>
                  <a:lnTo>
                    <a:pt x="3937" y="38573"/>
                  </a:lnTo>
                  <a:close/>
                  <a:moveTo>
                    <a:pt x="16034" y="38573"/>
                  </a:moveTo>
                  <a:lnTo>
                    <a:pt x="16034" y="42437"/>
                  </a:lnTo>
                  <a:lnTo>
                    <a:pt x="11594" y="42437"/>
                  </a:lnTo>
                  <a:lnTo>
                    <a:pt x="11594" y="38573"/>
                  </a:lnTo>
                  <a:close/>
                  <a:moveTo>
                    <a:pt x="8378" y="47766"/>
                  </a:moveTo>
                  <a:lnTo>
                    <a:pt x="8378" y="51606"/>
                  </a:lnTo>
                  <a:lnTo>
                    <a:pt x="3937" y="51606"/>
                  </a:lnTo>
                  <a:lnTo>
                    <a:pt x="3937" y="47766"/>
                  </a:lnTo>
                  <a:close/>
                  <a:moveTo>
                    <a:pt x="16034" y="47766"/>
                  </a:moveTo>
                  <a:lnTo>
                    <a:pt x="16034" y="51606"/>
                  </a:lnTo>
                  <a:lnTo>
                    <a:pt x="11594" y="51606"/>
                  </a:lnTo>
                  <a:lnTo>
                    <a:pt x="11594" y="47766"/>
                  </a:lnTo>
                  <a:close/>
                  <a:moveTo>
                    <a:pt x="1" y="1"/>
                  </a:moveTo>
                  <a:lnTo>
                    <a:pt x="1" y="56935"/>
                  </a:lnTo>
                  <a:lnTo>
                    <a:pt x="19947" y="56935"/>
                  </a:lnTo>
                  <a:lnTo>
                    <a:pt x="19947" y="10394"/>
                  </a:lnTo>
                  <a:lnTo>
                    <a:pt x="15290" y="1"/>
                  </a:ln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26"/>
            <p:cNvSpPr/>
            <p:nvPr/>
          </p:nvSpPr>
          <p:spPr>
            <a:xfrm>
              <a:off x="3306225" y="123880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26"/>
            <p:cNvSpPr/>
            <p:nvPr/>
          </p:nvSpPr>
          <p:spPr>
            <a:xfrm>
              <a:off x="3114825" y="123880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26"/>
            <p:cNvSpPr/>
            <p:nvPr/>
          </p:nvSpPr>
          <p:spPr>
            <a:xfrm>
              <a:off x="3306225" y="1468625"/>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26"/>
            <p:cNvSpPr/>
            <p:nvPr/>
          </p:nvSpPr>
          <p:spPr>
            <a:xfrm>
              <a:off x="3114825" y="1468625"/>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26"/>
            <p:cNvSpPr/>
            <p:nvPr/>
          </p:nvSpPr>
          <p:spPr>
            <a:xfrm>
              <a:off x="3306225" y="169785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26"/>
            <p:cNvSpPr/>
            <p:nvPr/>
          </p:nvSpPr>
          <p:spPr>
            <a:xfrm>
              <a:off x="3114825" y="169785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26"/>
            <p:cNvSpPr/>
            <p:nvPr/>
          </p:nvSpPr>
          <p:spPr>
            <a:xfrm>
              <a:off x="3306225" y="1927075"/>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26"/>
            <p:cNvSpPr/>
            <p:nvPr/>
          </p:nvSpPr>
          <p:spPr>
            <a:xfrm>
              <a:off x="3114825" y="1927075"/>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26"/>
            <p:cNvSpPr/>
            <p:nvPr/>
          </p:nvSpPr>
          <p:spPr>
            <a:xfrm>
              <a:off x="3306225" y="2156900"/>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26"/>
            <p:cNvSpPr/>
            <p:nvPr/>
          </p:nvSpPr>
          <p:spPr>
            <a:xfrm>
              <a:off x="3114825" y="2156900"/>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9" name="Google Shape;589;p26"/>
          <p:cNvSpPr/>
          <p:nvPr/>
        </p:nvSpPr>
        <p:spPr>
          <a:xfrm>
            <a:off x="159550" y="882175"/>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0" name="Google Shape;590;p26"/>
          <p:cNvGrpSpPr/>
          <p:nvPr/>
        </p:nvGrpSpPr>
        <p:grpSpPr>
          <a:xfrm flipH="1">
            <a:off x="8386533" y="3648154"/>
            <a:ext cx="675541" cy="968070"/>
            <a:chOff x="3418450" y="4024900"/>
            <a:chExt cx="435075" cy="623475"/>
          </a:xfrm>
        </p:grpSpPr>
        <p:sp>
          <p:nvSpPr>
            <p:cNvPr id="591" name="Google Shape;591;p26"/>
            <p:cNvSpPr/>
            <p:nvPr/>
          </p:nvSpPr>
          <p:spPr>
            <a:xfrm>
              <a:off x="3737075" y="4392125"/>
              <a:ext cx="25225" cy="256250"/>
            </a:xfrm>
            <a:custGeom>
              <a:avLst/>
              <a:gdLst/>
              <a:ahLst/>
              <a:cxnLst/>
              <a:rect l="l" t="t" r="r" b="b"/>
              <a:pathLst>
                <a:path w="1009" h="10250" extrusionOk="0">
                  <a:moveTo>
                    <a:pt x="1" y="1"/>
                  </a:moveTo>
                  <a:lnTo>
                    <a:pt x="1" y="10250"/>
                  </a:lnTo>
                  <a:lnTo>
                    <a:pt x="1009" y="10250"/>
                  </a:lnTo>
                  <a:lnTo>
                    <a:pt x="1009" y="1"/>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26"/>
            <p:cNvSpPr/>
            <p:nvPr/>
          </p:nvSpPr>
          <p:spPr>
            <a:xfrm>
              <a:off x="3647675" y="4024900"/>
              <a:ext cx="102625" cy="467475"/>
            </a:xfrm>
            <a:custGeom>
              <a:avLst/>
              <a:gdLst/>
              <a:ahLst/>
              <a:cxnLst/>
              <a:rect l="l" t="t" r="r" b="b"/>
              <a:pathLst>
                <a:path w="4105" h="18699" extrusionOk="0">
                  <a:moveTo>
                    <a:pt x="4105" y="0"/>
                  </a:moveTo>
                  <a:cubicBezTo>
                    <a:pt x="4105" y="0"/>
                    <a:pt x="0" y="7681"/>
                    <a:pt x="0" y="11618"/>
                  </a:cubicBezTo>
                  <a:cubicBezTo>
                    <a:pt x="0" y="15530"/>
                    <a:pt x="1849" y="18698"/>
                    <a:pt x="4105" y="18698"/>
                  </a:cubicBezTo>
                  <a:lnTo>
                    <a:pt x="4105" y="0"/>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26"/>
            <p:cNvSpPr/>
            <p:nvPr/>
          </p:nvSpPr>
          <p:spPr>
            <a:xfrm>
              <a:off x="3750275" y="4024900"/>
              <a:ext cx="103250" cy="467475"/>
            </a:xfrm>
            <a:custGeom>
              <a:avLst/>
              <a:gdLst/>
              <a:ahLst/>
              <a:cxnLst/>
              <a:rect l="l" t="t" r="r" b="b"/>
              <a:pathLst>
                <a:path w="4130" h="18699" extrusionOk="0">
                  <a:moveTo>
                    <a:pt x="1" y="0"/>
                  </a:moveTo>
                  <a:lnTo>
                    <a:pt x="1" y="18698"/>
                  </a:lnTo>
                  <a:cubicBezTo>
                    <a:pt x="2281" y="18698"/>
                    <a:pt x="4129" y="15530"/>
                    <a:pt x="4129" y="11618"/>
                  </a:cubicBezTo>
                  <a:cubicBezTo>
                    <a:pt x="4129" y="7681"/>
                    <a:pt x="1" y="0"/>
                    <a:pt x="1"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26"/>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26"/>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26"/>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7" name="Google Shape;597;p26"/>
          <p:cNvSpPr/>
          <p:nvPr/>
        </p:nvSpPr>
        <p:spPr>
          <a:xfrm>
            <a:off x="8096563" y="207577"/>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24">
    <p:spTree>
      <p:nvGrpSpPr>
        <p:cNvPr id="1" name="Shape 953"/>
        <p:cNvGrpSpPr/>
        <p:nvPr/>
      </p:nvGrpSpPr>
      <p:grpSpPr>
        <a:xfrm>
          <a:off x="0" y="0"/>
          <a:ext cx="0" cy="0"/>
          <a:chOff x="0" y="0"/>
          <a:chExt cx="0" cy="0"/>
        </a:xfrm>
      </p:grpSpPr>
      <p:grpSp>
        <p:nvGrpSpPr>
          <p:cNvPr id="954" name="Google Shape;954;p40"/>
          <p:cNvGrpSpPr/>
          <p:nvPr/>
        </p:nvGrpSpPr>
        <p:grpSpPr>
          <a:xfrm>
            <a:off x="-896076" y="953454"/>
            <a:ext cx="1283240" cy="3662771"/>
            <a:chOff x="3016400" y="962775"/>
            <a:chExt cx="498675" cy="1423375"/>
          </a:xfrm>
        </p:grpSpPr>
        <p:sp>
          <p:nvSpPr>
            <p:cNvPr id="955" name="Google Shape;955;p40"/>
            <p:cNvSpPr/>
            <p:nvPr/>
          </p:nvSpPr>
          <p:spPr>
            <a:xfrm>
              <a:off x="3016400" y="962775"/>
              <a:ext cx="498675" cy="1423375"/>
            </a:xfrm>
            <a:custGeom>
              <a:avLst/>
              <a:gdLst/>
              <a:ahLst/>
              <a:cxnLst/>
              <a:rect l="l" t="t" r="r" b="b"/>
              <a:pathLst>
                <a:path w="19947" h="56935" extrusionOk="0">
                  <a:moveTo>
                    <a:pt x="8378" y="11042"/>
                  </a:moveTo>
                  <a:lnTo>
                    <a:pt x="8378" y="14906"/>
                  </a:lnTo>
                  <a:lnTo>
                    <a:pt x="3937" y="14906"/>
                  </a:lnTo>
                  <a:lnTo>
                    <a:pt x="3937" y="11042"/>
                  </a:lnTo>
                  <a:close/>
                  <a:moveTo>
                    <a:pt x="16034" y="11042"/>
                  </a:moveTo>
                  <a:lnTo>
                    <a:pt x="16034" y="14906"/>
                  </a:lnTo>
                  <a:lnTo>
                    <a:pt x="11594" y="14906"/>
                  </a:lnTo>
                  <a:lnTo>
                    <a:pt x="11594" y="11042"/>
                  </a:lnTo>
                  <a:close/>
                  <a:moveTo>
                    <a:pt x="8378" y="20235"/>
                  </a:moveTo>
                  <a:lnTo>
                    <a:pt x="8378" y="24075"/>
                  </a:lnTo>
                  <a:lnTo>
                    <a:pt x="3937" y="24075"/>
                  </a:lnTo>
                  <a:lnTo>
                    <a:pt x="3937" y="20235"/>
                  </a:lnTo>
                  <a:close/>
                  <a:moveTo>
                    <a:pt x="16034" y="20235"/>
                  </a:moveTo>
                  <a:lnTo>
                    <a:pt x="16034" y="24075"/>
                  </a:lnTo>
                  <a:lnTo>
                    <a:pt x="11594" y="24075"/>
                  </a:lnTo>
                  <a:lnTo>
                    <a:pt x="11594" y="20235"/>
                  </a:lnTo>
                  <a:close/>
                  <a:moveTo>
                    <a:pt x="8378" y="29404"/>
                  </a:moveTo>
                  <a:lnTo>
                    <a:pt x="8378" y="33268"/>
                  </a:lnTo>
                  <a:lnTo>
                    <a:pt x="3937" y="33268"/>
                  </a:lnTo>
                  <a:lnTo>
                    <a:pt x="3937" y="29404"/>
                  </a:lnTo>
                  <a:close/>
                  <a:moveTo>
                    <a:pt x="16034" y="29404"/>
                  </a:moveTo>
                  <a:lnTo>
                    <a:pt x="16034" y="33268"/>
                  </a:lnTo>
                  <a:lnTo>
                    <a:pt x="11594" y="33268"/>
                  </a:lnTo>
                  <a:lnTo>
                    <a:pt x="11594" y="29404"/>
                  </a:lnTo>
                  <a:close/>
                  <a:moveTo>
                    <a:pt x="8378" y="38573"/>
                  </a:moveTo>
                  <a:lnTo>
                    <a:pt x="8378" y="42437"/>
                  </a:lnTo>
                  <a:lnTo>
                    <a:pt x="3937" y="42437"/>
                  </a:lnTo>
                  <a:lnTo>
                    <a:pt x="3937" y="38573"/>
                  </a:lnTo>
                  <a:close/>
                  <a:moveTo>
                    <a:pt x="16034" y="38573"/>
                  </a:moveTo>
                  <a:lnTo>
                    <a:pt x="16034" y="42437"/>
                  </a:lnTo>
                  <a:lnTo>
                    <a:pt x="11594" y="42437"/>
                  </a:lnTo>
                  <a:lnTo>
                    <a:pt x="11594" y="38573"/>
                  </a:lnTo>
                  <a:close/>
                  <a:moveTo>
                    <a:pt x="8378" y="47766"/>
                  </a:moveTo>
                  <a:lnTo>
                    <a:pt x="8378" y="51606"/>
                  </a:lnTo>
                  <a:lnTo>
                    <a:pt x="3937" y="51606"/>
                  </a:lnTo>
                  <a:lnTo>
                    <a:pt x="3937" y="47766"/>
                  </a:lnTo>
                  <a:close/>
                  <a:moveTo>
                    <a:pt x="16034" y="47766"/>
                  </a:moveTo>
                  <a:lnTo>
                    <a:pt x="16034" y="51606"/>
                  </a:lnTo>
                  <a:lnTo>
                    <a:pt x="11594" y="51606"/>
                  </a:lnTo>
                  <a:lnTo>
                    <a:pt x="11594" y="47766"/>
                  </a:lnTo>
                  <a:close/>
                  <a:moveTo>
                    <a:pt x="1" y="1"/>
                  </a:moveTo>
                  <a:lnTo>
                    <a:pt x="1" y="56935"/>
                  </a:lnTo>
                  <a:lnTo>
                    <a:pt x="19947" y="56935"/>
                  </a:lnTo>
                  <a:lnTo>
                    <a:pt x="19947" y="10394"/>
                  </a:lnTo>
                  <a:lnTo>
                    <a:pt x="15290" y="1"/>
                  </a:ln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0"/>
            <p:cNvSpPr/>
            <p:nvPr/>
          </p:nvSpPr>
          <p:spPr>
            <a:xfrm>
              <a:off x="3306225" y="123880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0"/>
            <p:cNvSpPr/>
            <p:nvPr/>
          </p:nvSpPr>
          <p:spPr>
            <a:xfrm>
              <a:off x="3114825" y="123880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0"/>
            <p:cNvSpPr/>
            <p:nvPr/>
          </p:nvSpPr>
          <p:spPr>
            <a:xfrm>
              <a:off x="3306225" y="1468625"/>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0"/>
            <p:cNvSpPr/>
            <p:nvPr/>
          </p:nvSpPr>
          <p:spPr>
            <a:xfrm>
              <a:off x="3114825" y="1468625"/>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0"/>
            <p:cNvSpPr/>
            <p:nvPr/>
          </p:nvSpPr>
          <p:spPr>
            <a:xfrm>
              <a:off x="3306225" y="169785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0"/>
            <p:cNvSpPr/>
            <p:nvPr/>
          </p:nvSpPr>
          <p:spPr>
            <a:xfrm>
              <a:off x="3114825" y="169785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0"/>
            <p:cNvSpPr/>
            <p:nvPr/>
          </p:nvSpPr>
          <p:spPr>
            <a:xfrm>
              <a:off x="3306225" y="1927075"/>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0"/>
            <p:cNvSpPr/>
            <p:nvPr/>
          </p:nvSpPr>
          <p:spPr>
            <a:xfrm>
              <a:off x="3114825" y="1927075"/>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40"/>
            <p:cNvSpPr/>
            <p:nvPr/>
          </p:nvSpPr>
          <p:spPr>
            <a:xfrm>
              <a:off x="3306225" y="2156900"/>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0"/>
            <p:cNvSpPr/>
            <p:nvPr/>
          </p:nvSpPr>
          <p:spPr>
            <a:xfrm>
              <a:off x="3114825" y="2156900"/>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6" name="Google Shape;966;p40"/>
          <p:cNvSpPr/>
          <p:nvPr/>
        </p:nvSpPr>
        <p:spPr>
          <a:xfrm>
            <a:off x="0" y="4616225"/>
            <a:ext cx="9169200" cy="5274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7" name="Google Shape;967;p40"/>
          <p:cNvGrpSpPr/>
          <p:nvPr/>
        </p:nvGrpSpPr>
        <p:grpSpPr>
          <a:xfrm>
            <a:off x="8100775" y="3969670"/>
            <a:ext cx="660000" cy="1047305"/>
            <a:chOff x="79925" y="3732170"/>
            <a:chExt cx="660000" cy="1047305"/>
          </a:xfrm>
        </p:grpSpPr>
        <p:sp>
          <p:nvSpPr>
            <p:cNvPr id="968" name="Google Shape;968;p40"/>
            <p:cNvSpPr/>
            <p:nvPr/>
          </p:nvSpPr>
          <p:spPr>
            <a:xfrm>
              <a:off x="79925" y="4643275"/>
              <a:ext cx="660000" cy="1362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69" name="Google Shape;969;p40"/>
            <p:cNvGrpSpPr/>
            <p:nvPr/>
          </p:nvGrpSpPr>
          <p:grpSpPr>
            <a:xfrm flipH="1">
              <a:off x="157912" y="3732170"/>
              <a:ext cx="555304" cy="978655"/>
              <a:chOff x="4168225" y="3339364"/>
              <a:chExt cx="522541" cy="920913"/>
            </a:xfrm>
          </p:grpSpPr>
          <p:sp>
            <p:nvSpPr>
              <p:cNvPr id="970" name="Google Shape;970;p40"/>
              <p:cNvSpPr/>
              <p:nvPr/>
            </p:nvSpPr>
            <p:spPr>
              <a:xfrm>
                <a:off x="4168225" y="3339364"/>
                <a:ext cx="522541" cy="920913"/>
              </a:xfrm>
              <a:custGeom>
                <a:avLst/>
                <a:gdLst/>
                <a:ahLst/>
                <a:cxnLst/>
                <a:rect l="l" t="t" r="r" b="b"/>
                <a:pathLst>
                  <a:path w="28322" h="49914" extrusionOk="0">
                    <a:moveTo>
                      <a:pt x="6467" y="1"/>
                    </a:moveTo>
                    <a:cubicBezTo>
                      <a:pt x="5639" y="101"/>
                      <a:pt x="4837" y="577"/>
                      <a:pt x="4311" y="1229"/>
                    </a:cubicBezTo>
                    <a:cubicBezTo>
                      <a:pt x="3760" y="1881"/>
                      <a:pt x="3434" y="2733"/>
                      <a:pt x="3334" y="3560"/>
                    </a:cubicBezTo>
                    <a:cubicBezTo>
                      <a:pt x="3284" y="3835"/>
                      <a:pt x="3284" y="4086"/>
                      <a:pt x="3334" y="4337"/>
                    </a:cubicBezTo>
                    <a:cubicBezTo>
                      <a:pt x="3559" y="5490"/>
                      <a:pt x="4963" y="6091"/>
                      <a:pt x="5188" y="7219"/>
                    </a:cubicBezTo>
                    <a:cubicBezTo>
                      <a:pt x="4553" y="6934"/>
                      <a:pt x="3879" y="6649"/>
                      <a:pt x="3200" y="6649"/>
                    </a:cubicBezTo>
                    <a:cubicBezTo>
                      <a:pt x="3103" y="6649"/>
                      <a:pt x="3005" y="6655"/>
                      <a:pt x="2908" y="6668"/>
                    </a:cubicBezTo>
                    <a:cubicBezTo>
                      <a:pt x="1880" y="6768"/>
                      <a:pt x="1078" y="7570"/>
                      <a:pt x="101" y="7820"/>
                    </a:cubicBezTo>
                    <a:cubicBezTo>
                      <a:pt x="0" y="8171"/>
                      <a:pt x="301" y="8497"/>
                      <a:pt x="577" y="8723"/>
                    </a:cubicBezTo>
                    <a:cubicBezTo>
                      <a:pt x="1332" y="9386"/>
                      <a:pt x="2212" y="10070"/>
                      <a:pt x="3198" y="10070"/>
                    </a:cubicBezTo>
                    <a:cubicBezTo>
                      <a:pt x="3293" y="10070"/>
                      <a:pt x="3388" y="10064"/>
                      <a:pt x="3484" y="10051"/>
                    </a:cubicBezTo>
                    <a:cubicBezTo>
                      <a:pt x="4131" y="9968"/>
                      <a:pt x="4743" y="9571"/>
                      <a:pt x="5364" y="9571"/>
                    </a:cubicBezTo>
                    <a:cubicBezTo>
                      <a:pt x="5489" y="9571"/>
                      <a:pt x="5614" y="9587"/>
                      <a:pt x="5740" y="9625"/>
                    </a:cubicBezTo>
                    <a:cubicBezTo>
                      <a:pt x="6617" y="9876"/>
                      <a:pt x="3685" y="15866"/>
                      <a:pt x="3609" y="16442"/>
                    </a:cubicBezTo>
                    <a:cubicBezTo>
                      <a:pt x="3459" y="17419"/>
                      <a:pt x="3810" y="18397"/>
                      <a:pt x="3835" y="19374"/>
                    </a:cubicBezTo>
                    <a:cubicBezTo>
                      <a:pt x="3835" y="20728"/>
                      <a:pt x="3208" y="22006"/>
                      <a:pt x="3083" y="23359"/>
                    </a:cubicBezTo>
                    <a:cubicBezTo>
                      <a:pt x="2958" y="24612"/>
                      <a:pt x="3284" y="25841"/>
                      <a:pt x="3584" y="27044"/>
                    </a:cubicBezTo>
                    <a:cubicBezTo>
                      <a:pt x="4035" y="28823"/>
                      <a:pt x="4487" y="30577"/>
                      <a:pt x="4963" y="32332"/>
                    </a:cubicBezTo>
                    <a:cubicBezTo>
                      <a:pt x="5314" y="33785"/>
                      <a:pt x="6266" y="35765"/>
                      <a:pt x="5965" y="37244"/>
                    </a:cubicBezTo>
                    <a:cubicBezTo>
                      <a:pt x="5915" y="37545"/>
                      <a:pt x="5815" y="37821"/>
                      <a:pt x="5840" y="38121"/>
                    </a:cubicBezTo>
                    <a:cubicBezTo>
                      <a:pt x="5890" y="38572"/>
                      <a:pt x="6166" y="38923"/>
                      <a:pt x="6341" y="39324"/>
                    </a:cubicBezTo>
                    <a:cubicBezTo>
                      <a:pt x="6767" y="40202"/>
                      <a:pt x="6742" y="41204"/>
                      <a:pt x="6717" y="42156"/>
                    </a:cubicBezTo>
                    <a:cubicBezTo>
                      <a:pt x="6717" y="42429"/>
                      <a:pt x="6700" y="42512"/>
                      <a:pt x="6673" y="42512"/>
                    </a:cubicBezTo>
                    <a:cubicBezTo>
                      <a:pt x="6631" y="42512"/>
                      <a:pt x="6567" y="42302"/>
                      <a:pt x="6516" y="42302"/>
                    </a:cubicBezTo>
                    <a:cubicBezTo>
                      <a:pt x="6483" y="42302"/>
                      <a:pt x="6455" y="42385"/>
                      <a:pt x="6441" y="42658"/>
                    </a:cubicBezTo>
                    <a:cubicBezTo>
                      <a:pt x="6416" y="43284"/>
                      <a:pt x="6391" y="43936"/>
                      <a:pt x="6191" y="44512"/>
                    </a:cubicBezTo>
                    <a:cubicBezTo>
                      <a:pt x="6040" y="44913"/>
                      <a:pt x="5840" y="45289"/>
                      <a:pt x="5815" y="45715"/>
                    </a:cubicBezTo>
                    <a:cubicBezTo>
                      <a:pt x="5815" y="46016"/>
                      <a:pt x="5940" y="46367"/>
                      <a:pt x="5790" y="46643"/>
                    </a:cubicBezTo>
                    <a:cubicBezTo>
                      <a:pt x="5665" y="46943"/>
                      <a:pt x="5339" y="47069"/>
                      <a:pt x="5088" y="47269"/>
                    </a:cubicBezTo>
                    <a:cubicBezTo>
                      <a:pt x="4612" y="47670"/>
                      <a:pt x="4411" y="48297"/>
                      <a:pt x="4261" y="48898"/>
                    </a:cubicBezTo>
                    <a:cubicBezTo>
                      <a:pt x="4236" y="48974"/>
                      <a:pt x="4211" y="49074"/>
                      <a:pt x="4261" y="49149"/>
                    </a:cubicBezTo>
                    <a:cubicBezTo>
                      <a:pt x="4311" y="49224"/>
                      <a:pt x="4411" y="49249"/>
                      <a:pt x="4512" y="49249"/>
                    </a:cubicBezTo>
                    <a:cubicBezTo>
                      <a:pt x="4767" y="49261"/>
                      <a:pt x="5024" y="49268"/>
                      <a:pt x="5282" y="49268"/>
                    </a:cubicBezTo>
                    <a:cubicBezTo>
                      <a:pt x="6086" y="49268"/>
                      <a:pt x="6897" y="49207"/>
                      <a:pt x="7695" y="49074"/>
                    </a:cubicBezTo>
                    <a:cubicBezTo>
                      <a:pt x="7970" y="49049"/>
                      <a:pt x="8271" y="48974"/>
                      <a:pt x="8446" y="48748"/>
                    </a:cubicBezTo>
                    <a:cubicBezTo>
                      <a:pt x="8772" y="48272"/>
                      <a:pt x="8271" y="47595"/>
                      <a:pt x="8522" y="47069"/>
                    </a:cubicBezTo>
                    <a:cubicBezTo>
                      <a:pt x="8597" y="46893"/>
                      <a:pt x="8772" y="46768"/>
                      <a:pt x="8873" y="46593"/>
                    </a:cubicBezTo>
                    <a:cubicBezTo>
                      <a:pt x="9123" y="46192"/>
                      <a:pt x="8973" y="45665"/>
                      <a:pt x="8847" y="45189"/>
                    </a:cubicBezTo>
                    <a:cubicBezTo>
                      <a:pt x="8597" y="44061"/>
                      <a:pt x="8672" y="42908"/>
                      <a:pt x="8797" y="41780"/>
                    </a:cubicBezTo>
                    <a:cubicBezTo>
                      <a:pt x="8973" y="40001"/>
                      <a:pt x="9424" y="40628"/>
                      <a:pt x="9750" y="38873"/>
                    </a:cubicBezTo>
                    <a:cubicBezTo>
                      <a:pt x="9825" y="38497"/>
                      <a:pt x="9900" y="38121"/>
                      <a:pt x="9900" y="37745"/>
                    </a:cubicBezTo>
                    <a:cubicBezTo>
                      <a:pt x="9875" y="37369"/>
                      <a:pt x="9800" y="37019"/>
                      <a:pt x="9800" y="36643"/>
                    </a:cubicBezTo>
                    <a:cubicBezTo>
                      <a:pt x="9775" y="36191"/>
                      <a:pt x="9825" y="35740"/>
                      <a:pt x="9825" y="35289"/>
                    </a:cubicBezTo>
                    <a:cubicBezTo>
                      <a:pt x="9800" y="34913"/>
                      <a:pt x="9750" y="34537"/>
                      <a:pt x="9675" y="34161"/>
                    </a:cubicBezTo>
                    <a:cubicBezTo>
                      <a:pt x="9574" y="33585"/>
                      <a:pt x="9499" y="33034"/>
                      <a:pt x="9399" y="32457"/>
                    </a:cubicBezTo>
                    <a:lnTo>
                      <a:pt x="9399" y="32457"/>
                    </a:lnTo>
                    <a:cubicBezTo>
                      <a:pt x="9524" y="32883"/>
                      <a:pt x="9800" y="33384"/>
                      <a:pt x="9925" y="33735"/>
                    </a:cubicBezTo>
                    <a:cubicBezTo>
                      <a:pt x="10151" y="34312"/>
                      <a:pt x="10401" y="34913"/>
                      <a:pt x="10577" y="35490"/>
                    </a:cubicBezTo>
                    <a:cubicBezTo>
                      <a:pt x="10903" y="36467"/>
                      <a:pt x="11755" y="36994"/>
                      <a:pt x="12732" y="37269"/>
                    </a:cubicBezTo>
                    <a:cubicBezTo>
                      <a:pt x="13634" y="37520"/>
                      <a:pt x="14562" y="37545"/>
                      <a:pt x="15489" y="37545"/>
                    </a:cubicBezTo>
                    <a:cubicBezTo>
                      <a:pt x="15464" y="36918"/>
                      <a:pt x="15464" y="36267"/>
                      <a:pt x="15464" y="35640"/>
                    </a:cubicBezTo>
                    <a:lnTo>
                      <a:pt x="15464" y="35640"/>
                    </a:lnTo>
                    <a:cubicBezTo>
                      <a:pt x="15614" y="37846"/>
                      <a:pt x="16442" y="39976"/>
                      <a:pt x="16742" y="42182"/>
                    </a:cubicBezTo>
                    <a:cubicBezTo>
                      <a:pt x="16843" y="42833"/>
                      <a:pt x="16792" y="43359"/>
                      <a:pt x="16742" y="43986"/>
                    </a:cubicBezTo>
                    <a:cubicBezTo>
                      <a:pt x="16642" y="45164"/>
                      <a:pt x="16868" y="46342"/>
                      <a:pt x="16617" y="47520"/>
                    </a:cubicBezTo>
                    <a:cubicBezTo>
                      <a:pt x="16467" y="48222"/>
                      <a:pt x="16191" y="48923"/>
                      <a:pt x="16291" y="49650"/>
                    </a:cubicBezTo>
                    <a:cubicBezTo>
                      <a:pt x="16746" y="49750"/>
                      <a:pt x="17547" y="49914"/>
                      <a:pt x="18270" y="49914"/>
                    </a:cubicBezTo>
                    <a:cubicBezTo>
                      <a:pt x="18822" y="49914"/>
                      <a:pt x="19328" y="49818"/>
                      <a:pt x="19599" y="49525"/>
                    </a:cubicBezTo>
                    <a:cubicBezTo>
                      <a:pt x="20176" y="48898"/>
                      <a:pt x="19750" y="47294"/>
                      <a:pt x="19675" y="46542"/>
                    </a:cubicBezTo>
                    <a:cubicBezTo>
                      <a:pt x="19675" y="46292"/>
                      <a:pt x="19650" y="46016"/>
                      <a:pt x="19800" y="45841"/>
                    </a:cubicBezTo>
                    <a:cubicBezTo>
                      <a:pt x="19900" y="45715"/>
                      <a:pt x="20051" y="45640"/>
                      <a:pt x="20151" y="45515"/>
                    </a:cubicBezTo>
                    <a:cubicBezTo>
                      <a:pt x="20276" y="45339"/>
                      <a:pt x="20276" y="45089"/>
                      <a:pt x="20251" y="44863"/>
                    </a:cubicBezTo>
                    <a:cubicBezTo>
                      <a:pt x="20226" y="44237"/>
                      <a:pt x="19975" y="43610"/>
                      <a:pt x="19825" y="42984"/>
                    </a:cubicBezTo>
                    <a:cubicBezTo>
                      <a:pt x="19675" y="42282"/>
                      <a:pt x="19524" y="41580"/>
                      <a:pt x="19474" y="40853"/>
                    </a:cubicBezTo>
                    <a:cubicBezTo>
                      <a:pt x="19470" y="40758"/>
                      <a:pt x="19471" y="40719"/>
                      <a:pt x="19475" y="40719"/>
                    </a:cubicBezTo>
                    <a:cubicBezTo>
                      <a:pt x="19494" y="40719"/>
                      <a:pt x="19580" y="41539"/>
                      <a:pt x="19598" y="41539"/>
                    </a:cubicBezTo>
                    <a:cubicBezTo>
                      <a:pt x="19602" y="41539"/>
                      <a:pt x="19603" y="41500"/>
                      <a:pt x="19599" y="41405"/>
                    </a:cubicBezTo>
                    <a:cubicBezTo>
                      <a:pt x="19599" y="40853"/>
                      <a:pt x="19599" y="40327"/>
                      <a:pt x="19549" y="39775"/>
                    </a:cubicBezTo>
                    <a:cubicBezTo>
                      <a:pt x="19499" y="38773"/>
                      <a:pt x="19624" y="37846"/>
                      <a:pt x="19474" y="36818"/>
                    </a:cubicBezTo>
                    <a:cubicBezTo>
                      <a:pt x="19374" y="36267"/>
                      <a:pt x="19223" y="35715"/>
                      <a:pt x="19123" y="35139"/>
                    </a:cubicBezTo>
                    <a:cubicBezTo>
                      <a:pt x="18998" y="34312"/>
                      <a:pt x="18998" y="33460"/>
                      <a:pt x="19098" y="32608"/>
                    </a:cubicBezTo>
                    <a:lnTo>
                      <a:pt x="19098" y="32608"/>
                    </a:lnTo>
                    <a:cubicBezTo>
                      <a:pt x="19324" y="33911"/>
                      <a:pt x="19549" y="35239"/>
                      <a:pt x="19775" y="36542"/>
                    </a:cubicBezTo>
                    <a:cubicBezTo>
                      <a:pt x="20301" y="36091"/>
                      <a:pt x="20802" y="35615"/>
                      <a:pt x="21279" y="35089"/>
                    </a:cubicBezTo>
                    <a:cubicBezTo>
                      <a:pt x="21279" y="35089"/>
                      <a:pt x="21279" y="35089"/>
                      <a:pt x="21279" y="35064"/>
                    </a:cubicBezTo>
                    <a:cubicBezTo>
                      <a:pt x="21304" y="34988"/>
                      <a:pt x="21329" y="34913"/>
                      <a:pt x="21379" y="34863"/>
                    </a:cubicBezTo>
                    <a:cubicBezTo>
                      <a:pt x="21429" y="34788"/>
                      <a:pt x="21479" y="34738"/>
                      <a:pt x="21554" y="34688"/>
                    </a:cubicBezTo>
                    <a:cubicBezTo>
                      <a:pt x="21604" y="34663"/>
                      <a:pt x="21630" y="34663"/>
                      <a:pt x="21655" y="34638"/>
                    </a:cubicBezTo>
                    <a:cubicBezTo>
                      <a:pt x="21680" y="34613"/>
                      <a:pt x="21705" y="34587"/>
                      <a:pt x="21705" y="34587"/>
                    </a:cubicBezTo>
                    <a:cubicBezTo>
                      <a:pt x="21730" y="34562"/>
                      <a:pt x="21755" y="34537"/>
                      <a:pt x="21780" y="34537"/>
                    </a:cubicBezTo>
                    <a:cubicBezTo>
                      <a:pt x="21780" y="34487"/>
                      <a:pt x="21805" y="34462"/>
                      <a:pt x="21830" y="34412"/>
                    </a:cubicBezTo>
                    <a:lnTo>
                      <a:pt x="21930" y="34287"/>
                    </a:lnTo>
                    <a:cubicBezTo>
                      <a:pt x="21980" y="34237"/>
                      <a:pt x="22056" y="34186"/>
                      <a:pt x="22131" y="34161"/>
                    </a:cubicBezTo>
                    <a:cubicBezTo>
                      <a:pt x="22131" y="34136"/>
                      <a:pt x="22131" y="34086"/>
                      <a:pt x="22131" y="34061"/>
                    </a:cubicBezTo>
                    <a:cubicBezTo>
                      <a:pt x="22682" y="33359"/>
                      <a:pt x="23158" y="32582"/>
                      <a:pt x="23534" y="31780"/>
                    </a:cubicBezTo>
                    <a:lnTo>
                      <a:pt x="23534" y="31780"/>
                    </a:lnTo>
                    <a:cubicBezTo>
                      <a:pt x="23234" y="32432"/>
                      <a:pt x="23259" y="33209"/>
                      <a:pt x="23158" y="33911"/>
                    </a:cubicBezTo>
                    <a:cubicBezTo>
                      <a:pt x="23058" y="34788"/>
                      <a:pt x="23008" y="35690"/>
                      <a:pt x="23008" y="36592"/>
                    </a:cubicBezTo>
                    <a:cubicBezTo>
                      <a:pt x="23008" y="38372"/>
                      <a:pt x="23108" y="40176"/>
                      <a:pt x="22908" y="41956"/>
                    </a:cubicBezTo>
                    <a:cubicBezTo>
                      <a:pt x="22883" y="42182"/>
                      <a:pt x="22842" y="42257"/>
                      <a:pt x="22792" y="42257"/>
                    </a:cubicBezTo>
                    <a:cubicBezTo>
                      <a:pt x="22693" y="42257"/>
                      <a:pt x="22557" y="41956"/>
                      <a:pt x="22439" y="41956"/>
                    </a:cubicBezTo>
                    <a:cubicBezTo>
                      <a:pt x="22380" y="41956"/>
                      <a:pt x="22325" y="42031"/>
                      <a:pt x="22281" y="42257"/>
                    </a:cubicBezTo>
                    <a:cubicBezTo>
                      <a:pt x="22031" y="43510"/>
                      <a:pt x="21805" y="44763"/>
                      <a:pt x="21554" y="45991"/>
                    </a:cubicBezTo>
                    <a:cubicBezTo>
                      <a:pt x="21454" y="46517"/>
                      <a:pt x="21379" y="46994"/>
                      <a:pt x="21178" y="47470"/>
                    </a:cubicBezTo>
                    <a:cubicBezTo>
                      <a:pt x="20953" y="47971"/>
                      <a:pt x="20702" y="48447"/>
                      <a:pt x="20602" y="48999"/>
                    </a:cubicBezTo>
                    <a:cubicBezTo>
                      <a:pt x="20577" y="49149"/>
                      <a:pt x="20552" y="49299"/>
                      <a:pt x="20677" y="49400"/>
                    </a:cubicBezTo>
                    <a:cubicBezTo>
                      <a:pt x="20736" y="49474"/>
                      <a:pt x="20822" y="49495"/>
                      <a:pt x="20913" y="49495"/>
                    </a:cubicBezTo>
                    <a:cubicBezTo>
                      <a:pt x="20976" y="49495"/>
                      <a:pt x="21042" y="49485"/>
                      <a:pt x="21103" y="49475"/>
                    </a:cubicBezTo>
                    <a:cubicBezTo>
                      <a:pt x="21905" y="49349"/>
                      <a:pt x="22682" y="49199"/>
                      <a:pt x="23484" y="49074"/>
                    </a:cubicBezTo>
                    <a:cubicBezTo>
                      <a:pt x="23635" y="49049"/>
                      <a:pt x="23810" y="49024"/>
                      <a:pt x="23960" y="48923"/>
                    </a:cubicBezTo>
                    <a:cubicBezTo>
                      <a:pt x="24236" y="48698"/>
                      <a:pt x="24236" y="48297"/>
                      <a:pt x="24186" y="47946"/>
                    </a:cubicBezTo>
                    <a:cubicBezTo>
                      <a:pt x="24111" y="47620"/>
                      <a:pt x="24010" y="47244"/>
                      <a:pt x="24136" y="46943"/>
                    </a:cubicBezTo>
                    <a:cubicBezTo>
                      <a:pt x="24286" y="46542"/>
                      <a:pt x="24737" y="46342"/>
                      <a:pt x="24913" y="45966"/>
                    </a:cubicBezTo>
                    <a:cubicBezTo>
                      <a:pt x="25138" y="45515"/>
                      <a:pt x="24913" y="44989"/>
                      <a:pt x="24762" y="44537"/>
                    </a:cubicBezTo>
                    <a:cubicBezTo>
                      <a:pt x="24161" y="42633"/>
                      <a:pt x="24888" y="43009"/>
                      <a:pt x="25539" y="41154"/>
                    </a:cubicBezTo>
                    <a:cubicBezTo>
                      <a:pt x="25740" y="40577"/>
                      <a:pt x="25865" y="40176"/>
                      <a:pt x="25740" y="39600"/>
                    </a:cubicBezTo>
                    <a:cubicBezTo>
                      <a:pt x="25589" y="38848"/>
                      <a:pt x="25439" y="38096"/>
                      <a:pt x="25314" y="37344"/>
                    </a:cubicBezTo>
                    <a:cubicBezTo>
                      <a:pt x="25214" y="36843"/>
                      <a:pt x="25113" y="36317"/>
                      <a:pt x="25063" y="35790"/>
                    </a:cubicBezTo>
                    <a:cubicBezTo>
                      <a:pt x="25013" y="34763"/>
                      <a:pt x="25188" y="33735"/>
                      <a:pt x="25364" y="32708"/>
                    </a:cubicBezTo>
                    <a:cubicBezTo>
                      <a:pt x="25464" y="32181"/>
                      <a:pt x="25564" y="31655"/>
                      <a:pt x="25640" y="31129"/>
                    </a:cubicBezTo>
                    <a:cubicBezTo>
                      <a:pt x="25665" y="31354"/>
                      <a:pt x="25690" y="31605"/>
                      <a:pt x="25715" y="31831"/>
                    </a:cubicBezTo>
                    <a:cubicBezTo>
                      <a:pt x="25815" y="32332"/>
                      <a:pt x="25940" y="32833"/>
                      <a:pt x="25940" y="33334"/>
                    </a:cubicBezTo>
                    <a:cubicBezTo>
                      <a:pt x="25965" y="34387"/>
                      <a:pt x="25364" y="35465"/>
                      <a:pt x="25740" y="36467"/>
                    </a:cubicBezTo>
                    <a:cubicBezTo>
                      <a:pt x="26166" y="37620"/>
                      <a:pt x="27670" y="38021"/>
                      <a:pt x="28246" y="39099"/>
                    </a:cubicBezTo>
                    <a:cubicBezTo>
                      <a:pt x="28296" y="38472"/>
                      <a:pt x="28321" y="37796"/>
                      <a:pt x="28096" y="37194"/>
                    </a:cubicBezTo>
                    <a:cubicBezTo>
                      <a:pt x="27820" y="36417"/>
                      <a:pt x="27118" y="35916"/>
                      <a:pt x="26818" y="35139"/>
                    </a:cubicBezTo>
                    <a:cubicBezTo>
                      <a:pt x="26517" y="34412"/>
                      <a:pt x="26467" y="33610"/>
                      <a:pt x="26391" y="32833"/>
                    </a:cubicBezTo>
                    <a:cubicBezTo>
                      <a:pt x="26266" y="31229"/>
                      <a:pt x="26366" y="29650"/>
                      <a:pt x="26341" y="28046"/>
                    </a:cubicBezTo>
                    <a:cubicBezTo>
                      <a:pt x="26316" y="26993"/>
                      <a:pt x="26667" y="25941"/>
                      <a:pt x="26391" y="24888"/>
                    </a:cubicBezTo>
                    <a:cubicBezTo>
                      <a:pt x="25790" y="22633"/>
                      <a:pt x="24036" y="20627"/>
                      <a:pt x="21955" y="19600"/>
                    </a:cubicBezTo>
                    <a:cubicBezTo>
                      <a:pt x="21379" y="19299"/>
                      <a:pt x="20752" y="19074"/>
                      <a:pt x="20226" y="18723"/>
                    </a:cubicBezTo>
                    <a:cubicBezTo>
                      <a:pt x="19800" y="18422"/>
                      <a:pt x="19474" y="18071"/>
                      <a:pt x="19073" y="17770"/>
                    </a:cubicBezTo>
                    <a:cubicBezTo>
                      <a:pt x="18221" y="17194"/>
                      <a:pt x="17193" y="16918"/>
                      <a:pt x="16416" y="16267"/>
                    </a:cubicBezTo>
                    <a:cubicBezTo>
                      <a:pt x="15439" y="15440"/>
                      <a:pt x="14938" y="14036"/>
                      <a:pt x="13760" y="13560"/>
                    </a:cubicBezTo>
                    <a:cubicBezTo>
                      <a:pt x="14061" y="12958"/>
                      <a:pt x="14512" y="12206"/>
                      <a:pt x="15088" y="11881"/>
                    </a:cubicBezTo>
                    <a:cubicBezTo>
                      <a:pt x="15589" y="11580"/>
                      <a:pt x="16266" y="11705"/>
                      <a:pt x="16717" y="11329"/>
                    </a:cubicBezTo>
                    <a:cubicBezTo>
                      <a:pt x="16943" y="11104"/>
                      <a:pt x="17043" y="10753"/>
                      <a:pt x="17093" y="10427"/>
                    </a:cubicBezTo>
                    <a:cubicBezTo>
                      <a:pt x="17193" y="9951"/>
                      <a:pt x="17269" y="9475"/>
                      <a:pt x="17218" y="8973"/>
                    </a:cubicBezTo>
                    <a:cubicBezTo>
                      <a:pt x="17193" y="8497"/>
                      <a:pt x="16968" y="7996"/>
                      <a:pt x="16567" y="7720"/>
                    </a:cubicBezTo>
                    <a:cubicBezTo>
                      <a:pt x="16091" y="7394"/>
                      <a:pt x="15464" y="7444"/>
                      <a:pt x="14988" y="7169"/>
                    </a:cubicBezTo>
                    <a:cubicBezTo>
                      <a:pt x="14111" y="6668"/>
                      <a:pt x="13284" y="5991"/>
                      <a:pt x="12457" y="5389"/>
                    </a:cubicBezTo>
                    <a:lnTo>
                      <a:pt x="12457" y="5389"/>
                    </a:lnTo>
                    <a:cubicBezTo>
                      <a:pt x="12958" y="5540"/>
                      <a:pt x="13459" y="5665"/>
                      <a:pt x="13985" y="5815"/>
                    </a:cubicBezTo>
                    <a:cubicBezTo>
                      <a:pt x="14039" y="5833"/>
                      <a:pt x="14092" y="5851"/>
                      <a:pt x="14145" y="5851"/>
                    </a:cubicBezTo>
                    <a:cubicBezTo>
                      <a:pt x="14167" y="5851"/>
                      <a:pt x="14189" y="5848"/>
                      <a:pt x="14211" y="5840"/>
                    </a:cubicBezTo>
                    <a:cubicBezTo>
                      <a:pt x="14737" y="5715"/>
                      <a:pt x="15013" y="4061"/>
                      <a:pt x="14963" y="3660"/>
                    </a:cubicBezTo>
                    <a:cubicBezTo>
                      <a:pt x="14863" y="2683"/>
                      <a:pt x="14336" y="1780"/>
                      <a:pt x="13685" y="1053"/>
                    </a:cubicBezTo>
                    <a:cubicBezTo>
                      <a:pt x="13334" y="627"/>
                      <a:pt x="12858" y="251"/>
                      <a:pt x="12331" y="201"/>
                    </a:cubicBezTo>
                    <a:lnTo>
                      <a:pt x="12331" y="201"/>
                    </a:lnTo>
                    <a:cubicBezTo>
                      <a:pt x="13108" y="1229"/>
                      <a:pt x="13334" y="2632"/>
                      <a:pt x="12933" y="3860"/>
                    </a:cubicBezTo>
                    <a:cubicBezTo>
                      <a:pt x="12883" y="4061"/>
                      <a:pt x="12782" y="4261"/>
                      <a:pt x="12607" y="4412"/>
                    </a:cubicBezTo>
                    <a:cubicBezTo>
                      <a:pt x="12465" y="4519"/>
                      <a:pt x="12284" y="4550"/>
                      <a:pt x="12093" y="4550"/>
                    </a:cubicBezTo>
                    <a:cubicBezTo>
                      <a:pt x="12015" y="4550"/>
                      <a:pt x="11935" y="4544"/>
                      <a:pt x="11855" y="4537"/>
                    </a:cubicBezTo>
                    <a:cubicBezTo>
                      <a:pt x="10652" y="4462"/>
                      <a:pt x="9474" y="4261"/>
                      <a:pt x="8271" y="4186"/>
                    </a:cubicBezTo>
                    <a:cubicBezTo>
                      <a:pt x="8154" y="4177"/>
                      <a:pt x="8033" y="4174"/>
                      <a:pt x="7911" y="4174"/>
                    </a:cubicBezTo>
                    <a:cubicBezTo>
                      <a:pt x="7694" y="4174"/>
                      <a:pt x="7471" y="4184"/>
                      <a:pt x="7251" y="4184"/>
                    </a:cubicBezTo>
                    <a:cubicBezTo>
                      <a:pt x="6564" y="4184"/>
                      <a:pt x="5907" y="4094"/>
                      <a:pt x="5539" y="3359"/>
                    </a:cubicBezTo>
                    <a:cubicBezTo>
                      <a:pt x="5264" y="2808"/>
                      <a:pt x="5314" y="2156"/>
                      <a:pt x="5514" y="1580"/>
                    </a:cubicBezTo>
                    <a:cubicBezTo>
                      <a:pt x="5740" y="1003"/>
                      <a:pt x="6091" y="477"/>
                      <a:pt x="64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0"/>
              <p:cNvSpPr/>
              <p:nvPr/>
            </p:nvSpPr>
            <p:spPr>
              <a:xfrm>
                <a:off x="4228800" y="3339364"/>
                <a:ext cx="59206" cy="81863"/>
              </a:xfrm>
              <a:custGeom>
                <a:avLst/>
                <a:gdLst/>
                <a:ahLst/>
                <a:cxnLst/>
                <a:rect l="l" t="t" r="r" b="b"/>
                <a:pathLst>
                  <a:path w="3209" h="4437" extrusionOk="0">
                    <a:moveTo>
                      <a:pt x="3209" y="1"/>
                    </a:moveTo>
                    <a:lnTo>
                      <a:pt x="3209" y="1"/>
                    </a:lnTo>
                    <a:cubicBezTo>
                      <a:pt x="2356" y="101"/>
                      <a:pt x="1580" y="577"/>
                      <a:pt x="1028" y="1229"/>
                    </a:cubicBezTo>
                    <a:cubicBezTo>
                      <a:pt x="477" y="1881"/>
                      <a:pt x="151" y="2708"/>
                      <a:pt x="51" y="3560"/>
                    </a:cubicBezTo>
                    <a:cubicBezTo>
                      <a:pt x="26" y="3810"/>
                      <a:pt x="1" y="4086"/>
                      <a:pt x="51" y="4337"/>
                    </a:cubicBezTo>
                    <a:cubicBezTo>
                      <a:pt x="51" y="4362"/>
                      <a:pt x="76" y="4412"/>
                      <a:pt x="76" y="4437"/>
                    </a:cubicBezTo>
                    <a:lnTo>
                      <a:pt x="101" y="4437"/>
                    </a:lnTo>
                    <a:cubicBezTo>
                      <a:pt x="276" y="4437"/>
                      <a:pt x="301" y="4437"/>
                      <a:pt x="452" y="4387"/>
                    </a:cubicBezTo>
                    <a:cubicBezTo>
                      <a:pt x="727" y="4337"/>
                      <a:pt x="828" y="4287"/>
                      <a:pt x="1053" y="4161"/>
                    </a:cubicBezTo>
                    <a:cubicBezTo>
                      <a:pt x="1504" y="3860"/>
                      <a:pt x="1780" y="3485"/>
                      <a:pt x="2081" y="3058"/>
                    </a:cubicBezTo>
                    <a:cubicBezTo>
                      <a:pt x="2106" y="3033"/>
                      <a:pt x="2131" y="3008"/>
                      <a:pt x="2131" y="3008"/>
                    </a:cubicBezTo>
                    <a:cubicBezTo>
                      <a:pt x="2031" y="2532"/>
                      <a:pt x="2081" y="2006"/>
                      <a:pt x="2231" y="1555"/>
                    </a:cubicBezTo>
                    <a:cubicBezTo>
                      <a:pt x="2457" y="978"/>
                      <a:pt x="2833" y="477"/>
                      <a:pt x="3209" y="1"/>
                    </a:cubicBez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0"/>
              <p:cNvSpPr/>
              <p:nvPr/>
            </p:nvSpPr>
            <p:spPr>
              <a:xfrm>
                <a:off x="4395747" y="3343073"/>
                <a:ext cx="49483" cy="103781"/>
              </a:xfrm>
              <a:custGeom>
                <a:avLst/>
                <a:gdLst/>
                <a:ahLst/>
                <a:cxnLst/>
                <a:rect l="l" t="t" r="r" b="b"/>
                <a:pathLst>
                  <a:path w="2682" h="5625" extrusionOk="0">
                    <a:moveTo>
                      <a:pt x="0" y="0"/>
                    </a:moveTo>
                    <a:lnTo>
                      <a:pt x="0" y="0"/>
                    </a:lnTo>
                    <a:cubicBezTo>
                      <a:pt x="777" y="1028"/>
                      <a:pt x="1028" y="2431"/>
                      <a:pt x="602" y="3659"/>
                    </a:cubicBezTo>
                    <a:cubicBezTo>
                      <a:pt x="552" y="3860"/>
                      <a:pt x="451" y="4060"/>
                      <a:pt x="276" y="4186"/>
                    </a:cubicBezTo>
                    <a:cubicBezTo>
                      <a:pt x="276" y="4211"/>
                      <a:pt x="301" y="4261"/>
                      <a:pt x="301" y="4286"/>
                    </a:cubicBezTo>
                    <a:cubicBezTo>
                      <a:pt x="301" y="4336"/>
                      <a:pt x="301" y="4386"/>
                      <a:pt x="301" y="4436"/>
                    </a:cubicBezTo>
                    <a:cubicBezTo>
                      <a:pt x="301" y="4461"/>
                      <a:pt x="301" y="4487"/>
                      <a:pt x="301" y="4512"/>
                    </a:cubicBezTo>
                    <a:cubicBezTo>
                      <a:pt x="301" y="4587"/>
                      <a:pt x="326" y="4687"/>
                      <a:pt x="351" y="4762"/>
                    </a:cubicBezTo>
                    <a:cubicBezTo>
                      <a:pt x="368" y="4779"/>
                      <a:pt x="397" y="4842"/>
                      <a:pt x="398" y="4842"/>
                    </a:cubicBezTo>
                    <a:cubicBezTo>
                      <a:pt x="398" y="4842"/>
                      <a:pt x="397" y="4839"/>
                      <a:pt x="393" y="4831"/>
                    </a:cubicBezTo>
                    <a:lnTo>
                      <a:pt x="393" y="4831"/>
                    </a:lnTo>
                    <a:cubicBezTo>
                      <a:pt x="403" y="4846"/>
                      <a:pt x="414" y="4864"/>
                      <a:pt x="426" y="4888"/>
                    </a:cubicBezTo>
                    <a:cubicBezTo>
                      <a:pt x="426" y="4913"/>
                      <a:pt x="451" y="4963"/>
                      <a:pt x="476" y="4988"/>
                    </a:cubicBezTo>
                    <a:cubicBezTo>
                      <a:pt x="501" y="5013"/>
                      <a:pt x="501" y="5013"/>
                      <a:pt x="501" y="5013"/>
                    </a:cubicBezTo>
                    <a:cubicBezTo>
                      <a:pt x="552" y="5088"/>
                      <a:pt x="602" y="5138"/>
                      <a:pt x="677" y="5213"/>
                    </a:cubicBezTo>
                    <a:cubicBezTo>
                      <a:pt x="702" y="5238"/>
                      <a:pt x="727" y="5264"/>
                      <a:pt x="752" y="5289"/>
                    </a:cubicBezTo>
                    <a:cubicBezTo>
                      <a:pt x="777" y="5289"/>
                      <a:pt x="777" y="5289"/>
                      <a:pt x="802" y="5314"/>
                    </a:cubicBezTo>
                    <a:cubicBezTo>
                      <a:pt x="852" y="5339"/>
                      <a:pt x="928" y="5364"/>
                      <a:pt x="978" y="5414"/>
                    </a:cubicBezTo>
                    <a:lnTo>
                      <a:pt x="1654" y="5589"/>
                    </a:lnTo>
                    <a:cubicBezTo>
                      <a:pt x="1708" y="5607"/>
                      <a:pt x="1761" y="5625"/>
                      <a:pt x="1823" y="5625"/>
                    </a:cubicBezTo>
                    <a:cubicBezTo>
                      <a:pt x="1848" y="5625"/>
                      <a:pt x="1876" y="5622"/>
                      <a:pt x="1905" y="5614"/>
                    </a:cubicBezTo>
                    <a:cubicBezTo>
                      <a:pt x="2431" y="5514"/>
                      <a:pt x="2682" y="3835"/>
                      <a:pt x="2632" y="3459"/>
                    </a:cubicBezTo>
                    <a:cubicBezTo>
                      <a:pt x="2532" y="2482"/>
                      <a:pt x="2005" y="1579"/>
                      <a:pt x="1354" y="827"/>
                    </a:cubicBezTo>
                    <a:cubicBezTo>
                      <a:pt x="1003" y="426"/>
                      <a:pt x="552" y="25"/>
                      <a:pt x="0" y="0"/>
                    </a:cubicBez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73" name="Google Shape;973;p40"/>
          <p:cNvGrpSpPr/>
          <p:nvPr/>
        </p:nvGrpSpPr>
        <p:grpSpPr>
          <a:xfrm flipH="1">
            <a:off x="-147483" y="3414568"/>
            <a:ext cx="1368152" cy="1388667"/>
            <a:chOff x="4341950" y="4026100"/>
            <a:chExt cx="717700" cy="728500"/>
          </a:xfrm>
        </p:grpSpPr>
        <p:sp>
          <p:nvSpPr>
            <p:cNvPr id="974" name="Google Shape;974;p40"/>
            <p:cNvSpPr/>
            <p:nvPr/>
          </p:nvSpPr>
          <p:spPr>
            <a:xfrm>
              <a:off x="4341950" y="4315925"/>
              <a:ext cx="369050" cy="366675"/>
            </a:xfrm>
            <a:custGeom>
              <a:avLst/>
              <a:gdLst/>
              <a:ahLst/>
              <a:cxnLst/>
              <a:rect l="l" t="t" r="r" b="b"/>
              <a:pathLst>
                <a:path w="14762" h="14667" extrusionOk="0">
                  <a:moveTo>
                    <a:pt x="0" y="1"/>
                  </a:moveTo>
                  <a:lnTo>
                    <a:pt x="0" y="14666"/>
                  </a:lnTo>
                  <a:lnTo>
                    <a:pt x="14762" y="14666"/>
                  </a:lnTo>
                  <a:lnTo>
                    <a:pt x="147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0"/>
            <p:cNvSpPr/>
            <p:nvPr/>
          </p:nvSpPr>
          <p:spPr>
            <a:xfrm>
              <a:off x="4643775" y="4315925"/>
              <a:ext cx="415875" cy="366675"/>
            </a:xfrm>
            <a:custGeom>
              <a:avLst/>
              <a:gdLst/>
              <a:ahLst/>
              <a:cxnLst/>
              <a:rect l="l" t="t" r="r" b="b"/>
              <a:pathLst>
                <a:path w="16635" h="14667" extrusionOk="0">
                  <a:moveTo>
                    <a:pt x="1" y="1"/>
                  </a:moveTo>
                  <a:lnTo>
                    <a:pt x="1" y="14666"/>
                  </a:lnTo>
                  <a:lnTo>
                    <a:pt x="16634" y="14666"/>
                  </a:lnTo>
                  <a:lnTo>
                    <a:pt x="16634" y="1"/>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0"/>
            <p:cNvSpPr/>
            <p:nvPr/>
          </p:nvSpPr>
          <p:spPr>
            <a:xfrm>
              <a:off x="4341950" y="4086700"/>
              <a:ext cx="301850" cy="229250"/>
            </a:xfrm>
            <a:custGeom>
              <a:avLst/>
              <a:gdLst/>
              <a:ahLst/>
              <a:cxnLst/>
              <a:rect l="l" t="t" r="r" b="b"/>
              <a:pathLst>
                <a:path w="12074" h="9170" extrusionOk="0">
                  <a:moveTo>
                    <a:pt x="6169" y="1"/>
                  </a:moveTo>
                  <a:lnTo>
                    <a:pt x="0" y="9170"/>
                  </a:lnTo>
                  <a:lnTo>
                    <a:pt x="12074" y="9170"/>
                  </a:lnTo>
                  <a:lnTo>
                    <a:pt x="616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40"/>
            <p:cNvSpPr/>
            <p:nvPr/>
          </p:nvSpPr>
          <p:spPr>
            <a:xfrm>
              <a:off x="4496150" y="4086700"/>
              <a:ext cx="563500" cy="229250"/>
            </a:xfrm>
            <a:custGeom>
              <a:avLst/>
              <a:gdLst/>
              <a:ahLst/>
              <a:cxnLst/>
              <a:rect l="l" t="t" r="r" b="b"/>
              <a:pathLst>
                <a:path w="22540" h="9170" extrusionOk="0">
                  <a:moveTo>
                    <a:pt x="1" y="1"/>
                  </a:moveTo>
                  <a:lnTo>
                    <a:pt x="5906" y="9170"/>
                  </a:lnTo>
                  <a:lnTo>
                    <a:pt x="22539" y="9170"/>
                  </a:lnTo>
                  <a:lnTo>
                    <a:pt x="15963" y="1"/>
                  </a:lnTo>
                  <a:close/>
                </a:path>
              </a:pathLst>
            </a:custGeom>
            <a:solidFill>
              <a:srgbClr val="C448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40"/>
            <p:cNvSpPr/>
            <p:nvPr/>
          </p:nvSpPr>
          <p:spPr>
            <a:xfrm>
              <a:off x="4776400" y="4056100"/>
              <a:ext cx="40225" cy="114625"/>
            </a:xfrm>
            <a:custGeom>
              <a:avLst/>
              <a:gdLst/>
              <a:ahLst/>
              <a:cxnLst/>
              <a:rect l="l" t="t" r="r" b="b"/>
              <a:pathLst>
                <a:path w="1609" h="4585" extrusionOk="0">
                  <a:moveTo>
                    <a:pt x="0" y="0"/>
                  </a:moveTo>
                  <a:lnTo>
                    <a:pt x="0" y="4585"/>
                  </a:lnTo>
                  <a:lnTo>
                    <a:pt x="1608" y="4585"/>
                  </a:lnTo>
                  <a:lnTo>
                    <a:pt x="160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40"/>
            <p:cNvSpPr/>
            <p:nvPr/>
          </p:nvSpPr>
          <p:spPr>
            <a:xfrm>
              <a:off x="4816600" y="4056100"/>
              <a:ext cx="61225" cy="114625"/>
            </a:xfrm>
            <a:custGeom>
              <a:avLst/>
              <a:gdLst/>
              <a:ahLst/>
              <a:cxnLst/>
              <a:rect l="l" t="t" r="r" b="b"/>
              <a:pathLst>
                <a:path w="2449" h="4585" extrusionOk="0">
                  <a:moveTo>
                    <a:pt x="0" y="0"/>
                  </a:moveTo>
                  <a:lnTo>
                    <a:pt x="0" y="4585"/>
                  </a:lnTo>
                  <a:lnTo>
                    <a:pt x="2448" y="4585"/>
                  </a:lnTo>
                  <a:lnTo>
                    <a:pt x="2448" y="0"/>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40"/>
            <p:cNvSpPr/>
            <p:nvPr/>
          </p:nvSpPr>
          <p:spPr>
            <a:xfrm>
              <a:off x="4763800" y="4026100"/>
              <a:ext cx="64825" cy="39625"/>
            </a:xfrm>
            <a:custGeom>
              <a:avLst/>
              <a:gdLst/>
              <a:ahLst/>
              <a:cxnLst/>
              <a:rect l="l" t="t" r="r" b="b"/>
              <a:pathLst>
                <a:path w="2593" h="1585" extrusionOk="0">
                  <a:moveTo>
                    <a:pt x="0" y="0"/>
                  </a:moveTo>
                  <a:lnTo>
                    <a:pt x="0" y="1584"/>
                  </a:lnTo>
                  <a:lnTo>
                    <a:pt x="2592" y="1584"/>
                  </a:lnTo>
                  <a:lnTo>
                    <a:pt x="25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0"/>
            <p:cNvSpPr/>
            <p:nvPr/>
          </p:nvSpPr>
          <p:spPr>
            <a:xfrm>
              <a:off x="4828600" y="4026100"/>
              <a:ext cx="65425" cy="39625"/>
            </a:xfrm>
            <a:custGeom>
              <a:avLst/>
              <a:gdLst/>
              <a:ahLst/>
              <a:cxnLst/>
              <a:rect l="l" t="t" r="r" b="b"/>
              <a:pathLst>
                <a:path w="2617" h="1585" extrusionOk="0">
                  <a:moveTo>
                    <a:pt x="0" y="0"/>
                  </a:moveTo>
                  <a:lnTo>
                    <a:pt x="0" y="1584"/>
                  </a:lnTo>
                  <a:lnTo>
                    <a:pt x="2617" y="1584"/>
                  </a:lnTo>
                  <a:lnTo>
                    <a:pt x="2617" y="0"/>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40"/>
            <p:cNvSpPr/>
            <p:nvPr/>
          </p:nvSpPr>
          <p:spPr>
            <a:xfrm>
              <a:off x="4816600" y="4065700"/>
              <a:ext cx="61225" cy="6625"/>
            </a:xfrm>
            <a:custGeom>
              <a:avLst/>
              <a:gdLst/>
              <a:ahLst/>
              <a:cxnLst/>
              <a:rect l="l" t="t" r="r" b="b"/>
              <a:pathLst>
                <a:path w="2449" h="265" extrusionOk="0">
                  <a:moveTo>
                    <a:pt x="0" y="0"/>
                  </a:moveTo>
                  <a:lnTo>
                    <a:pt x="0" y="265"/>
                  </a:lnTo>
                  <a:lnTo>
                    <a:pt x="2448" y="265"/>
                  </a:lnTo>
                  <a:lnTo>
                    <a:pt x="2448" y="0"/>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40"/>
            <p:cNvSpPr/>
            <p:nvPr/>
          </p:nvSpPr>
          <p:spPr>
            <a:xfrm>
              <a:off x="4776400" y="4065700"/>
              <a:ext cx="40225" cy="6625"/>
            </a:xfrm>
            <a:custGeom>
              <a:avLst/>
              <a:gdLst/>
              <a:ahLst/>
              <a:cxnLst/>
              <a:rect l="l" t="t" r="r" b="b"/>
              <a:pathLst>
                <a:path w="1609" h="265" extrusionOk="0">
                  <a:moveTo>
                    <a:pt x="0" y="0"/>
                  </a:moveTo>
                  <a:lnTo>
                    <a:pt x="0" y="265"/>
                  </a:lnTo>
                  <a:lnTo>
                    <a:pt x="1608" y="265"/>
                  </a:lnTo>
                  <a:lnTo>
                    <a:pt x="1608" y="0"/>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0"/>
            <p:cNvSpPr/>
            <p:nvPr/>
          </p:nvSpPr>
          <p:spPr>
            <a:xfrm>
              <a:off x="4643775" y="4315925"/>
              <a:ext cx="415875" cy="25225"/>
            </a:xfrm>
            <a:custGeom>
              <a:avLst/>
              <a:gdLst/>
              <a:ahLst/>
              <a:cxnLst/>
              <a:rect l="l" t="t" r="r" b="b"/>
              <a:pathLst>
                <a:path w="16635" h="1009" extrusionOk="0">
                  <a:moveTo>
                    <a:pt x="1" y="1"/>
                  </a:moveTo>
                  <a:lnTo>
                    <a:pt x="1" y="1009"/>
                  </a:lnTo>
                  <a:lnTo>
                    <a:pt x="16634" y="1009"/>
                  </a:lnTo>
                  <a:lnTo>
                    <a:pt x="16634"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0"/>
            <p:cNvSpPr/>
            <p:nvPr/>
          </p:nvSpPr>
          <p:spPr>
            <a:xfrm>
              <a:off x="4341950" y="4627950"/>
              <a:ext cx="301850" cy="126650"/>
            </a:xfrm>
            <a:custGeom>
              <a:avLst/>
              <a:gdLst/>
              <a:ahLst/>
              <a:cxnLst/>
              <a:rect l="l" t="t" r="r" b="b"/>
              <a:pathLst>
                <a:path w="12074" h="5066" extrusionOk="0">
                  <a:moveTo>
                    <a:pt x="0" y="1"/>
                  </a:moveTo>
                  <a:lnTo>
                    <a:pt x="0" y="5065"/>
                  </a:lnTo>
                  <a:lnTo>
                    <a:pt x="12074" y="5065"/>
                  </a:lnTo>
                  <a:lnTo>
                    <a:pt x="12074" y="1"/>
                  </a:lnTo>
                  <a:close/>
                </a:path>
              </a:pathLst>
            </a:custGeom>
            <a:solidFill>
              <a:srgbClr val="D471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0"/>
            <p:cNvSpPr/>
            <p:nvPr/>
          </p:nvSpPr>
          <p:spPr>
            <a:xfrm>
              <a:off x="4643775" y="4627950"/>
              <a:ext cx="415875" cy="126650"/>
            </a:xfrm>
            <a:custGeom>
              <a:avLst/>
              <a:gdLst/>
              <a:ahLst/>
              <a:cxnLst/>
              <a:rect l="l" t="t" r="r" b="b"/>
              <a:pathLst>
                <a:path w="16635" h="5066" extrusionOk="0">
                  <a:moveTo>
                    <a:pt x="1" y="1"/>
                  </a:moveTo>
                  <a:lnTo>
                    <a:pt x="1" y="5065"/>
                  </a:lnTo>
                  <a:lnTo>
                    <a:pt x="16634" y="5065"/>
                  </a:lnTo>
                  <a:lnTo>
                    <a:pt x="16634" y="1"/>
                  </a:lnTo>
                  <a:close/>
                </a:path>
              </a:pathLst>
            </a:custGeom>
            <a:solidFill>
              <a:srgbClr val="C448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0"/>
            <p:cNvSpPr/>
            <p:nvPr/>
          </p:nvSpPr>
          <p:spPr>
            <a:xfrm>
              <a:off x="4672575" y="4416125"/>
              <a:ext cx="92450" cy="159050"/>
            </a:xfrm>
            <a:custGeom>
              <a:avLst/>
              <a:gdLst/>
              <a:ahLst/>
              <a:cxnLst/>
              <a:rect l="l" t="t" r="r" b="b"/>
              <a:pathLst>
                <a:path w="3698" h="6362" extrusionOk="0">
                  <a:moveTo>
                    <a:pt x="1" y="1"/>
                  </a:moveTo>
                  <a:lnTo>
                    <a:pt x="1" y="6362"/>
                  </a:lnTo>
                  <a:lnTo>
                    <a:pt x="3697" y="6362"/>
                  </a:lnTo>
                  <a:lnTo>
                    <a:pt x="369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0"/>
            <p:cNvSpPr/>
            <p:nvPr/>
          </p:nvSpPr>
          <p:spPr>
            <a:xfrm>
              <a:off x="4672575" y="4416125"/>
              <a:ext cx="78625" cy="145250"/>
            </a:xfrm>
            <a:custGeom>
              <a:avLst/>
              <a:gdLst/>
              <a:ahLst/>
              <a:cxnLst/>
              <a:rect l="l" t="t" r="r" b="b"/>
              <a:pathLst>
                <a:path w="3145" h="5810" extrusionOk="0">
                  <a:moveTo>
                    <a:pt x="1" y="1"/>
                  </a:moveTo>
                  <a:lnTo>
                    <a:pt x="1" y="5810"/>
                  </a:lnTo>
                  <a:lnTo>
                    <a:pt x="3145" y="5810"/>
                  </a:lnTo>
                  <a:lnTo>
                    <a:pt x="3145"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0"/>
            <p:cNvSpPr/>
            <p:nvPr/>
          </p:nvSpPr>
          <p:spPr>
            <a:xfrm>
              <a:off x="4805800" y="4419725"/>
              <a:ext cx="91825" cy="159050"/>
            </a:xfrm>
            <a:custGeom>
              <a:avLst/>
              <a:gdLst/>
              <a:ahLst/>
              <a:cxnLst/>
              <a:rect l="l" t="t" r="r" b="b"/>
              <a:pathLst>
                <a:path w="3673" h="6362" extrusionOk="0">
                  <a:moveTo>
                    <a:pt x="0" y="1"/>
                  </a:moveTo>
                  <a:lnTo>
                    <a:pt x="0" y="6362"/>
                  </a:lnTo>
                  <a:lnTo>
                    <a:pt x="3673" y="6362"/>
                  </a:lnTo>
                  <a:lnTo>
                    <a:pt x="36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0"/>
            <p:cNvSpPr/>
            <p:nvPr/>
          </p:nvSpPr>
          <p:spPr>
            <a:xfrm>
              <a:off x="4805800" y="4419725"/>
              <a:ext cx="78025" cy="145250"/>
            </a:xfrm>
            <a:custGeom>
              <a:avLst/>
              <a:gdLst/>
              <a:ahLst/>
              <a:cxnLst/>
              <a:rect l="l" t="t" r="r" b="b"/>
              <a:pathLst>
                <a:path w="3121" h="5810" extrusionOk="0">
                  <a:moveTo>
                    <a:pt x="0" y="1"/>
                  </a:moveTo>
                  <a:lnTo>
                    <a:pt x="0" y="5810"/>
                  </a:lnTo>
                  <a:lnTo>
                    <a:pt x="3121" y="5810"/>
                  </a:lnTo>
                  <a:lnTo>
                    <a:pt x="3121"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0"/>
            <p:cNvSpPr/>
            <p:nvPr/>
          </p:nvSpPr>
          <p:spPr>
            <a:xfrm>
              <a:off x="4938400" y="4419725"/>
              <a:ext cx="92450" cy="159050"/>
            </a:xfrm>
            <a:custGeom>
              <a:avLst/>
              <a:gdLst/>
              <a:ahLst/>
              <a:cxnLst/>
              <a:rect l="l" t="t" r="r" b="b"/>
              <a:pathLst>
                <a:path w="3698" h="6362" extrusionOk="0">
                  <a:moveTo>
                    <a:pt x="1" y="1"/>
                  </a:moveTo>
                  <a:lnTo>
                    <a:pt x="1" y="6362"/>
                  </a:lnTo>
                  <a:lnTo>
                    <a:pt x="3697" y="6362"/>
                  </a:lnTo>
                  <a:lnTo>
                    <a:pt x="369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0"/>
            <p:cNvSpPr/>
            <p:nvPr/>
          </p:nvSpPr>
          <p:spPr>
            <a:xfrm>
              <a:off x="4938400" y="4419725"/>
              <a:ext cx="78650" cy="145250"/>
            </a:xfrm>
            <a:custGeom>
              <a:avLst/>
              <a:gdLst/>
              <a:ahLst/>
              <a:cxnLst/>
              <a:rect l="l" t="t" r="r" b="b"/>
              <a:pathLst>
                <a:path w="3146" h="5810" extrusionOk="0">
                  <a:moveTo>
                    <a:pt x="1" y="1"/>
                  </a:moveTo>
                  <a:lnTo>
                    <a:pt x="1" y="5810"/>
                  </a:lnTo>
                  <a:lnTo>
                    <a:pt x="3145" y="5810"/>
                  </a:lnTo>
                  <a:lnTo>
                    <a:pt x="3145"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0"/>
            <p:cNvSpPr/>
            <p:nvPr/>
          </p:nvSpPr>
          <p:spPr>
            <a:xfrm>
              <a:off x="4424750" y="4501350"/>
              <a:ext cx="114650" cy="253250"/>
            </a:xfrm>
            <a:custGeom>
              <a:avLst/>
              <a:gdLst/>
              <a:ahLst/>
              <a:cxnLst/>
              <a:rect l="l" t="t" r="r" b="b"/>
              <a:pathLst>
                <a:path w="4586" h="10130" extrusionOk="0">
                  <a:moveTo>
                    <a:pt x="2281" y="0"/>
                  </a:moveTo>
                  <a:cubicBezTo>
                    <a:pt x="1033" y="0"/>
                    <a:pt x="1" y="1032"/>
                    <a:pt x="1" y="2305"/>
                  </a:cubicBezTo>
                  <a:lnTo>
                    <a:pt x="49" y="10129"/>
                  </a:lnTo>
                  <a:lnTo>
                    <a:pt x="4585" y="10129"/>
                  </a:lnTo>
                  <a:lnTo>
                    <a:pt x="4585" y="2305"/>
                  </a:lnTo>
                  <a:cubicBezTo>
                    <a:pt x="4585" y="1032"/>
                    <a:pt x="3553" y="0"/>
                    <a:pt x="2281" y="0"/>
                  </a:cubicBez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0"/>
            <p:cNvSpPr/>
            <p:nvPr/>
          </p:nvSpPr>
          <p:spPr>
            <a:xfrm>
              <a:off x="4437950" y="4519950"/>
              <a:ext cx="101450" cy="234650"/>
            </a:xfrm>
            <a:custGeom>
              <a:avLst/>
              <a:gdLst/>
              <a:ahLst/>
              <a:cxnLst/>
              <a:rect l="l" t="t" r="r" b="b"/>
              <a:pathLst>
                <a:path w="4058" h="9386" extrusionOk="0">
                  <a:moveTo>
                    <a:pt x="2041" y="0"/>
                  </a:moveTo>
                  <a:cubicBezTo>
                    <a:pt x="913" y="0"/>
                    <a:pt x="1" y="936"/>
                    <a:pt x="1" y="2113"/>
                  </a:cubicBezTo>
                  <a:lnTo>
                    <a:pt x="49" y="9385"/>
                  </a:lnTo>
                  <a:lnTo>
                    <a:pt x="4057" y="9385"/>
                  </a:lnTo>
                  <a:lnTo>
                    <a:pt x="4057" y="2113"/>
                  </a:lnTo>
                  <a:cubicBezTo>
                    <a:pt x="4057" y="936"/>
                    <a:pt x="3145" y="0"/>
                    <a:pt x="2041"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0"/>
            <p:cNvSpPr/>
            <p:nvPr/>
          </p:nvSpPr>
          <p:spPr>
            <a:xfrm>
              <a:off x="4442150" y="4225925"/>
              <a:ext cx="79225" cy="79225"/>
            </a:xfrm>
            <a:custGeom>
              <a:avLst/>
              <a:gdLst/>
              <a:ahLst/>
              <a:cxnLst/>
              <a:rect l="l" t="t" r="r" b="b"/>
              <a:pathLst>
                <a:path w="3169" h="3169" extrusionOk="0">
                  <a:moveTo>
                    <a:pt x="1585" y="0"/>
                  </a:moveTo>
                  <a:cubicBezTo>
                    <a:pt x="721" y="0"/>
                    <a:pt x="1" y="720"/>
                    <a:pt x="1" y="1584"/>
                  </a:cubicBezTo>
                  <a:cubicBezTo>
                    <a:pt x="1" y="2472"/>
                    <a:pt x="721" y="3168"/>
                    <a:pt x="1585" y="3168"/>
                  </a:cubicBezTo>
                  <a:cubicBezTo>
                    <a:pt x="2473" y="3168"/>
                    <a:pt x="3169" y="2472"/>
                    <a:pt x="3169" y="1584"/>
                  </a:cubicBezTo>
                  <a:cubicBezTo>
                    <a:pt x="3169" y="720"/>
                    <a:pt x="2473" y="0"/>
                    <a:pt x="1585"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40"/>
            <p:cNvSpPr/>
            <p:nvPr/>
          </p:nvSpPr>
          <p:spPr>
            <a:xfrm>
              <a:off x="4442150" y="4225925"/>
              <a:ext cx="49225" cy="79225"/>
            </a:xfrm>
            <a:custGeom>
              <a:avLst/>
              <a:gdLst/>
              <a:ahLst/>
              <a:cxnLst/>
              <a:rect l="l" t="t" r="r" b="b"/>
              <a:pathLst>
                <a:path w="1969" h="3169" extrusionOk="0">
                  <a:moveTo>
                    <a:pt x="1585" y="0"/>
                  </a:moveTo>
                  <a:cubicBezTo>
                    <a:pt x="721" y="0"/>
                    <a:pt x="1" y="720"/>
                    <a:pt x="1" y="1584"/>
                  </a:cubicBezTo>
                  <a:cubicBezTo>
                    <a:pt x="1" y="2472"/>
                    <a:pt x="721" y="3168"/>
                    <a:pt x="1585" y="3168"/>
                  </a:cubicBezTo>
                  <a:cubicBezTo>
                    <a:pt x="1729" y="3168"/>
                    <a:pt x="1849" y="3168"/>
                    <a:pt x="1969" y="3120"/>
                  </a:cubicBezTo>
                  <a:cubicBezTo>
                    <a:pt x="1273" y="2952"/>
                    <a:pt x="745" y="2328"/>
                    <a:pt x="745" y="1584"/>
                  </a:cubicBezTo>
                  <a:cubicBezTo>
                    <a:pt x="745" y="840"/>
                    <a:pt x="1273" y="216"/>
                    <a:pt x="1969" y="48"/>
                  </a:cubicBezTo>
                  <a:cubicBezTo>
                    <a:pt x="1849" y="24"/>
                    <a:pt x="1729" y="0"/>
                    <a:pt x="1585" y="0"/>
                  </a:cubicBez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7" name="Google Shape;997;p40"/>
          <p:cNvSpPr/>
          <p:nvPr/>
        </p:nvSpPr>
        <p:spPr>
          <a:xfrm>
            <a:off x="7124225" y="288088"/>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0"/>
          <p:cNvSpPr/>
          <p:nvPr/>
        </p:nvSpPr>
        <p:spPr>
          <a:xfrm>
            <a:off x="585263" y="373552"/>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25">
    <p:spTree>
      <p:nvGrpSpPr>
        <p:cNvPr id="1" name="Shape 999"/>
        <p:cNvGrpSpPr/>
        <p:nvPr/>
      </p:nvGrpSpPr>
      <p:grpSpPr>
        <a:xfrm>
          <a:off x="0" y="0"/>
          <a:ext cx="0" cy="0"/>
          <a:chOff x="0" y="0"/>
          <a:chExt cx="0" cy="0"/>
        </a:xfrm>
      </p:grpSpPr>
      <p:sp>
        <p:nvSpPr>
          <p:cNvPr id="1000" name="Google Shape;1000;p41"/>
          <p:cNvSpPr/>
          <p:nvPr/>
        </p:nvSpPr>
        <p:spPr>
          <a:xfrm>
            <a:off x="1038100" y="337900"/>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1"/>
          <p:cNvSpPr/>
          <p:nvPr/>
        </p:nvSpPr>
        <p:spPr>
          <a:xfrm>
            <a:off x="3809438" y="308202"/>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1"/>
          <p:cNvSpPr/>
          <p:nvPr/>
        </p:nvSpPr>
        <p:spPr>
          <a:xfrm>
            <a:off x="7352263" y="423352"/>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3" name="Google Shape;1003;p41"/>
          <p:cNvGrpSpPr/>
          <p:nvPr/>
        </p:nvGrpSpPr>
        <p:grpSpPr>
          <a:xfrm>
            <a:off x="7895416" y="-712892"/>
            <a:ext cx="1463986" cy="4888312"/>
            <a:chOff x="4301150" y="878175"/>
            <a:chExt cx="725500" cy="2422475"/>
          </a:xfrm>
        </p:grpSpPr>
        <p:sp>
          <p:nvSpPr>
            <p:cNvPr id="1004" name="Google Shape;1004;p41"/>
            <p:cNvSpPr/>
            <p:nvPr/>
          </p:nvSpPr>
          <p:spPr>
            <a:xfrm>
              <a:off x="4642575" y="878175"/>
              <a:ext cx="33625" cy="273650"/>
            </a:xfrm>
            <a:custGeom>
              <a:avLst/>
              <a:gdLst/>
              <a:ahLst/>
              <a:cxnLst/>
              <a:rect l="l" t="t" r="r" b="b"/>
              <a:pathLst>
                <a:path w="1345" h="10946" extrusionOk="0">
                  <a:moveTo>
                    <a:pt x="457" y="0"/>
                  </a:moveTo>
                  <a:lnTo>
                    <a:pt x="1" y="10945"/>
                  </a:lnTo>
                  <a:lnTo>
                    <a:pt x="1345" y="10945"/>
                  </a:lnTo>
                  <a:lnTo>
                    <a:pt x="91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41"/>
            <p:cNvSpPr/>
            <p:nvPr/>
          </p:nvSpPr>
          <p:spPr>
            <a:xfrm>
              <a:off x="4508750" y="1160800"/>
              <a:ext cx="301275" cy="233450"/>
            </a:xfrm>
            <a:custGeom>
              <a:avLst/>
              <a:gdLst/>
              <a:ahLst/>
              <a:cxnLst/>
              <a:rect l="l" t="t" r="r" b="b"/>
              <a:pathLst>
                <a:path w="12051" h="9338" extrusionOk="0">
                  <a:moveTo>
                    <a:pt x="6026" y="1"/>
                  </a:moveTo>
                  <a:cubicBezTo>
                    <a:pt x="2713" y="1"/>
                    <a:pt x="1" y="4177"/>
                    <a:pt x="1" y="9337"/>
                  </a:cubicBezTo>
                  <a:lnTo>
                    <a:pt x="12050" y="9337"/>
                  </a:lnTo>
                  <a:cubicBezTo>
                    <a:pt x="12050" y="4177"/>
                    <a:pt x="9362" y="1"/>
                    <a:pt x="6026" y="1"/>
                  </a:cubicBezTo>
                  <a:close/>
                </a:path>
              </a:pathLst>
            </a:custGeom>
            <a:solidFill>
              <a:srgbClr val="DD6F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41"/>
            <p:cNvSpPr/>
            <p:nvPr/>
          </p:nvSpPr>
          <p:spPr>
            <a:xfrm>
              <a:off x="4508750" y="1144600"/>
              <a:ext cx="301275" cy="232850"/>
            </a:xfrm>
            <a:custGeom>
              <a:avLst/>
              <a:gdLst/>
              <a:ahLst/>
              <a:cxnLst/>
              <a:rect l="l" t="t" r="r" b="b"/>
              <a:pathLst>
                <a:path w="12051" h="9314" extrusionOk="0">
                  <a:moveTo>
                    <a:pt x="6026" y="0"/>
                  </a:moveTo>
                  <a:cubicBezTo>
                    <a:pt x="2713" y="0"/>
                    <a:pt x="1" y="4177"/>
                    <a:pt x="1" y="9313"/>
                  </a:cubicBezTo>
                  <a:lnTo>
                    <a:pt x="12050" y="9313"/>
                  </a:lnTo>
                  <a:cubicBezTo>
                    <a:pt x="12050" y="4177"/>
                    <a:pt x="9362" y="0"/>
                    <a:pt x="6026" y="0"/>
                  </a:cubicBez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41"/>
            <p:cNvSpPr/>
            <p:nvPr/>
          </p:nvSpPr>
          <p:spPr>
            <a:xfrm>
              <a:off x="4508750" y="1394225"/>
              <a:ext cx="301275" cy="239450"/>
            </a:xfrm>
            <a:custGeom>
              <a:avLst/>
              <a:gdLst/>
              <a:ahLst/>
              <a:cxnLst/>
              <a:rect l="l" t="t" r="r" b="b"/>
              <a:pathLst>
                <a:path w="12051" h="9578" extrusionOk="0">
                  <a:moveTo>
                    <a:pt x="1" y="0"/>
                  </a:moveTo>
                  <a:lnTo>
                    <a:pt x="1" y="9577"/>
                  </a:lnTo>
                  <a:lnTo>
                    <a:pt x="12050" y="9577"/>
                  </a:lnTo>
                  <a:lnTo>
                    <a:pt x="12050" y="0"/>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41"/>
            <p:cNvSpPr/>
            <p:nvPr/>
          </p:nvSpPr>
          <p:spPr>
            <a:xfrm>
              <a:off x="4452950" y="1633650"/>
              <a:ext cx="413475" cy="311450"/>
            </a:xfrm>
            <a:custGeom>
              <a:avLst/>
              <a:gdLst/>
              <a:ahLst/>
              <a:cxnLst/>
              <a:rect l="l" t="t" r="r" b="b"/>
              <a:pathLst>
                <a:path w="16539" h="12458" extrusionOk="0">
                  <a:moveTo>
                    <a:pt x="1" y="0"/>
                  </a:moveTo>
                  <a:lnTo>
                    <a:pt x="1" y="12458"/>
                  </a:lnTo>
                  <a:lnTo>
                    <a:pt x="16538" y="12458"/>
                  </a:lnTo>
                  <a:lnTo>
                    <a:pt x="16538"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1"/>
            <p:cNvSpPr/>
            <p:nvPr/>
          </p:nvSpPr>
          <p:spPr>
            <a:xfrm>
              <a:off x="4544175" y="1414025"/>
              <a:ext cx="99025" cy="219650"/>
            </a:xfrm>
            <a:custGeom>
              <a:avLst/>
              <a:gdLst/>
              <a:ahLst/>
              <a:cxnLst/>
              <a:rect l="l" t="t" r="r" b="b"/>
              <a:pathLst>
                <a:path w="3961" h="8786" extrusionOk="0">
                  <a:moveTo>
                    <a:pt x="1968" y="1"/>
                  </a:moveTo>
                  <a:cubicBezTo>
                    <a:pt x="888" y="1"/>
                    <a:pt x="0" y="889"/>
                    <a:pt x="0" y="1969"/>
                  </a:cubicBezTo>
                  <a:lnTo>
                    <a:pt x="48" y="8785"/>
                  </a:lnTo>
                  <a:lnTo>
                    <a:pt x="3961" y="8785"/>
                  </a:lnTo>
                  <a:lnTo>
                    <a:pt x="3961" y="1969"/>
                  </a:lnTo>
                  <a:cubicBezTo>
                    <a:pt x="3961" y="889"/>
                    <a:pt x="3072" y="1"/>
                    <a:pt x="1968"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1"/>
            <p:cNvSpPr/>
            <p:nvPr/>
          </p:nvSpPr>
          <p:spPr>
            <a:xfrm>
              <a:off x="4555575" y="1430225"/>
              <a:ext cx="87625" cy="203450"/>
            </a:xfrm>
            <a:custGeom>
              <a:avLst/>
              <a:gdLst/>
              <a:ahLst/>
              <a:cxnLst/>
              <a:rect l="l" t="t" r="r" b="b"/>
              <a:pathLst>
                <a:path w="3505" h="8138" extrusionOk="0">
                  <a:moveTo>
                    <a:pt x="1752" y="1"/>
                  </a:moveTo>
                  <a:cubicBezTo>
                    <a:pt x="792" y="1"/>
                    <a:pt x="0" y="817"/>
                    <a:pt x="0" y="1801"/>
                  </a:cubicBezTo>
                  <a:lnTo>
                    <a:pt x="24" y="8137"/>
                  </a:lnTo>
                  <a:lnTo>
                    <a:pt x="3505" y="8137"/>
                  </a:lnTo>
                  <a:lnTo>
                    <a:pt x="3505" y="1801"/>
                  </a:lnTo>
                  <a:cubicBezTo>
                    <a:pt x="3505" y="817"/>
                    <a:pt x="2736" y="1"/>
                    <a:pt x="17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1"/>
            <p:cNvSpPr/>
            <p:nvPr/>
          </p:nvSpPr>
          <p:spPr>
            <a:xfrm>
              <a:off x="4675575" y="1414025"/>
              <a:ext cx="99650" cy="219650"/>
            </a:xfrm>
            <a:custGeom>
              <a:avLst/>
              <a:gdLst/>
              <a:ahLst/>
              <a:cxnLst/>
              <a:rect l="l" t="t" r="r" b="b"/>
              <a:pathLst>
                <a:path w="3986" h="8786" extrusionOk="0">
                  <a:moveTo>
                    <a:pt x="1993" y="1"/>
                  </a:moveTo>
                  <a:cubicBezTo>
                    <a:pt x="889" y="1"/>
                    <a:pt x="1" y="889"/>
                    <a:pt x="1" y="1969"/>
                  </a:cubicBezTo>
                  <a:lnTo>
                    <a:pt x="49" y="8785"/>
                  </a:lnTo>
                  <a:lnTo>
                    <a:pt x="3985" y="8785"/>
                  </a:lnTo>
                  <a:lnTo>
                    <a:pt x="3985" y="1969"/>
                  </a:lnTo>
                  <a:cubicBezTo>
                    <a:pt x="3985" y="889"/>
                    <a:pt x="3097" y="1"/>
                    <a:pt x="1993"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1"/>
            <p:cNvSpPr/>
            <p:nvPr/>
          </p:nvSpPr>
          <p:spPr>
            <a:xfrm>
              <a:off x="4687575" y="1430225"/>
              <a:ext cx="87650" cy="203450"/>
            </a:xfrm>
            <a:custGeom>
              <a:avLst/>
              <a:gdLst/>
              <a:ahLst/>
              <a:cxnLst/>
              <a:rect l="l" t="t" r="r" b="b"/>
              <a:pathLst>
                <a:path w="3506" h="8138" extrusionOk="0">
                  <a:moveTo>
                    <a:pt x="1753" y="1"/>
                  </a:moveTo>
                  <a:cubicBezTo>
                    <a:pt x="769" y="1"/>
                    <a:pt x="1" y="817"/>
                    <a:pt x="1" y="1801"/>
                  </a:cubicBezTo>
                  <a:lnTo>
                    <a:pt x="25" y="8137"/>
                  </a:lnTo>
                  <a:lnTo>
                    <a:pt x="3505" y="8137"/>
                  </a:lnTo>
                  <a:lnTo>
                    <a:pt x="3505" y="1801"/>
                  </a:lnTo>
                  <a:cubicBezTo>
                    <a:pt x="3505" y="817"/>
                    <a:pt x="2713" y="1"/>
                    <a:pt x="17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1"/>
            <p:cNvSpPr/>
            <p:nvPr/>
          </p:nvSpPr>
          <p:spPr>
            <a:xfrm>
              <a:off x="4483550" y="1699050"/>
              <a:ext cx="99650" cy="219650"/>
            </a:xfrm>
            <a:custGeom>
              <a:avLst/>
              <a:gdLst/>
              <a:ahLst/>
              <a:cxnLst/>
              <a:rect l="l" t="t" r="r" b="b"/>
              <a:pathLst>
                <a:path w="3986" h="8786" extrusionOk="0">
                  <a:moveTo>
                    <a:pt x="1993" y="1"/>
                  </a:moveTo>
                  <a:cubicBezTo>
                    <a:pt x="913" y="1"/>
                    <a:pt x="1" y="889"/>
                    <a:pt x="1" y="1993"/>
                  </a:cubicBezTo>
                  <a:lnTo>
                    <a:pt x="49" y="8786"/>
                  </a:lnTo>
                  <a:lnTo>
                    <a:pt x="3985" y="8786"/>
                  </a:lnTo>
                  <a:lnTo>
                    <a:pt x="3985" y="1993"/>
                  </a:lnTo>
                  <a:cubicBezTo>
                    <a:pt x="3985" y="889"/>
                    <a:pt x="3097" y="1"/>
                    <a:pt x="1993"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1"/>
            <p:cNvSpPr/>
            <p:nvPr/>
          </p:nvSpPr>
          <p:spPr>
            <a:xfrm>
              <a:off x="4495550" y="1715250"/>
              <a:ext cx="87650" cy="203450"/>
            </a:xfrm>
            <a:custGeom>
              <a:avLst/>
              <a:gdLst/>
              <a:ahLst/>
              <a:cxnLst/>
              <a:rect l="l" t="t" r="r" b="b"/>
              <a:pathLst>
                <a:path w="3506" h="8138" extrusionOk="0">
                  <a:moveTo>
                    <a:pt x="1753" y="1"/>
                  </a:moveTo>
                  <a:cubicBezTo>
                    <a:pt x="769" y="1"/>
                    <a:pt x="1" y="817"/>
                    <a:pt x="1" y="1825"/>
                  </a:cubicBezTo>
                  <a:lnTo>
                    <a:pt x="25" y="8138"/>
                  </a:lnTo>
                  <a:lnTo>
                    <a:pt x="3505" y="8138"/>
                  </a:lnTo>
                  <a:lnTo>
                    <a:pt x="3505" y="1825"/>
                  </a:lnTo>
                  <a:cubicBezTo>
                    <a:pt x="3505" y="817"/>
                    <a:pt x="2713"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1"/>
            <p:cNvSpPr/>
            <p:nvPr/>
          </p:nvSpPr>
          <p:spPr>
            <a:xfrm>
              <a:off x="4610175" y="1699050"/>
              <a:ext cx="99025" cy="219650"/>
            </a:xfrm>
            <a:custGeom>
              <a:avLst/>
              <a:gdLst/>
              <a:ahLst/>
              <a:cxnLst/>
              <a:rect l="l" t="t" r="r" b="b"/>
              <a:pathLst>
                <a:path w="3961" h="8786" extrusionOk="0">
                  <a:moveTo>
                    <a:pt x="1969" y="1"/>
                  </a:moveTo>
                  <a:cubicBezTo>
                    <a:pt x="888" y="1"/>
                    <a:pt x="0" y="889"/>
                    <a:pt x="0" y="1993"/>
                  </a:cubicBezTo>
                  <a:lnTo>
                    <a:pt x="24" y="8786"/>
                  </a:lnTo>
                  <a:lnTo>
                    <a:pt x="3961" y="8786"/>
                  </a:lnTo>
                  <a:lnTo>
                    <a:pt x="3961" y="1993"/>
                  </a:lnTo>
                  <a:cubicBezTo>
                    <a:pt x="3961" y="889"/>
                    <a:pt x="3073" y="1"/>
                    <a:pt x="1969"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41"/>
            <p:cNvSpPr/>
            <p:nvPr/>
          </p:nvSpPr>
          <p:spPr>
            <a:xfrm>
              <a:off x="4621575" y="1715250"/>
              <a:ext cx="87625" cy="203450"/>
            </a:xfrm>
            <a:custGeom>
              <a:avLst/>
              <a:gdLst/>
              <a:ahLst/>
              <a:cxnLst/>
              <a:rect l="l" t="t" r="r" b="b"/>
              <a:pathLst>
                <a:path w="3505" h="8138" extrusionOk="0">
                  <a:moveTo>
                    <a:pt x="1753" y="1"/>
                  </a:moveTo>
                  <a:cubicBezTo>
                    <a:pt x="792" y="1"/>
                    <a:pt x="0" y="817"/>
                    <a:pt x="0" y="1825"/>
                  </a:cubicBezTo>
                  <a:lnTo>
                    <a:pt x="24" y="8138"/>
                  </a:lnTo>
                  <a:lnTo>
                    <a:pt x="3505" y="8138"/>
                  </a:lnTo>
                  <a:lnTo>
                    <a:pt x="3505" y="1825"/>
                  </a:lnTo>
                  <a:cubicBezTo>
                    <a:pt x="3505" y="817"/>
                    <a:pt x="2713"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41"/>
            <p:cNvSpPr/>
            <p:nvPr/>
          </p:nvSpPr>
          <p:spPr>
            <a:xfrm>
              <a:off x="4735575" y="1699050"/>
              <a:ext cx="99650" cy="219650"/>
            </a:xfrm>
            <a:custGeom>
              <a:avLst/>
              <a:gdLst/>
              <a:ahLst/>
              <a:cxnLst/>
              <a:rect l="l" t="t" r="r" b="b"/>
              <a:pathLst>
                <a:path w="3986" h="8786" extrusionOk="0">
                  <a:moveTo>
                    <a:pt x="1993" y="1"/>
                  </a:moveTo>
                  <a:cubicBezTo>
                    <a:pt x="889" y="1"/>
                    <a:pt x="1" y="889"/>
                    <a:pt x="1" y="1993"/>
                  </a:cubicBezTo>
                  <a:lnTo>
                    <a:pt x="49" y="8786"/>
                  </a:lnTo>
                  <a:lnTo>
                    <a:pt x="3985" y="8786"/>
                  </a:lnTo>
                  <a:lnTo>
                    <a:pt x="3985" y="1993"/>
                  </a:lnTo>
                  <a:cubicBezTo>
                    <a:pt x="3985" y="889"/>
                    <a:pt x="3097" y="1"/>
                    <a:pt x="1993"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41"/>
            <p:cNvSpPr/>
            <p:nvPr/>
          </p:nvSpPr>
          <p:spPr>
            <a:xfrm>
              <a:off x="4746975" y="1715250"/>
              <a:ext cx="88250" cy="203450"/>
            </a:xfrm>
            <a:custGeom>
              <a:avLst/>
              <a:gdLst/>
              <a:ahLst/>
              <a:cxnLst/>
              <a:rect l="l" t="t" r="r" b="b"/>
              <a:pathLst>
                <a:path w="3530" h="8138" extrusionOk="0">
                  <a:moveTo>
                    <a:pt x="1753" y="1"/>
                  </a:moveTo>
                  <a:cubicBezTo>
                    <a:pt x="793" y="1"/>
                    <a:pt x="1" y="817"/>
                    <a:pt x="1" y="1825"/>
                  </a:cubicBezTo>
                  <a:lnTo>
                    <a:pt x="25" y="8138"/>
                  </a:lnTo>
                  <a:lnTo>
                    <a:pt x="3529" y="8138"/>
                  </a:lnTo>
                  <a:lnTo>
                    <a:pt x="3529" y="1825"/>
                  </a:lnTo>
                  <a:cubicBezTo>
                    <a:pt x="3529" y="817"/>
                    <a:pt x="2737"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1"/>
            <p:cNvSpPr/>
            <p:nvPr/>
          </p:nvSpPr>
          <p:spPr>
            <a:xfrm>
              <a:off x="4625775" y="1115800"/>
              <a:ext cx="67825" cy="71425"/>
            </a:xfrm>
            <a:custGeom>
              <a:avLst/>
              <a:gdLst/>
              <a:ahLst/>
              <a:cxnLst/>
              <a:rect l="l" t="t" r="r" b="b"/>
              <a:pathLst>
                <a:path w="2713" h="2857" extrusionOk="0">
                  <a:moveTo>
                    <a:pt x="0" y="0"/>
                  </a:moveTo>
                  <a:lnTo>
                    <a:pt x="0" y="2857"/>
                  </a:lnTo>
                  <a:lnTo>
                    <a:pt x="2713" y="2857"/>
                  </a:lnTo>
                  <a:lnTo>
                    <a:pt x="2713" y="0"/>
                  </a:lnTo>
                  <a:close/>
                </a:path>
              </a:pathLst>
            </a:custGeom>
            <a:solidFill>
              <a:srgbClr val="DD6F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1"/>
            <p:cNvSpPr/>
            <p:nvPr/>
          </p:nvSpPr>
          <p:spPr>
            <a:xfrm>
              <a:off x="4625775" y="1128400"/>
              <a:ext cx="67825" cy="22225"/>
            </a:xfrm>
            <a:custGeom>
              <a:avLst/>
              <a:gdLst/>
              <a:ahLst/>
              <a:cxnLst/>
              <a:rect l="l" t="t" r="r" b="b"/>
              <a:pathLst>
                <a:path w="2713" h="889" extrusionOk="0">
                  <a:moveTo>
                    <a:pt x="1345" y="0"/>
                  </a:moveTo>
                  <a:cubicBezTo>
                    <a:pt x="889" y="0"/>
                    <a:pt x="432" y="72"/>
                    <a:pt x="0" y="216"/>
                  </a:cubicBezTo>
                  <a:lnTo>
                    <a:pt x="0" y="888"/>
                  </a:lnTo>
                  <a:cubicBezTo>
                    <a:pt x="432" y="720"/>
                    <a:pt x="889" y="648"/>
                    <a:pt x="1345" y="648"/>
                  </a:cubicBezTo>
                  <a:cubicBezTo>
                    <a:pt x="1825" y="648"/>
                    <a:pt x="2281" y="720"/>
                    <a:pt x="2713" y="888"/>
                  </a:cubicBezTo>
                  <a:lnTo>
                    <a:pt x="2713" y="216"/>
                  </a:lnTo>
                  <a:cubicBezTo>
                    <a:pt x="2281" y="72"/>
                    <a:pt x="1825" y="0"/>
                    <a:pt x="1345" y="0"/>
                  </a:cubicBezTo>
                  <a:close/>
                </a:path>
              </a:pathLst>
            </a:custGeom>
            <a:solidFill>
              <a:srgbClr val="D54C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1"/>
            <p:cNvSpPr/>
            <p:nvPr/>
          </p:nvSpPr>
          <p:spPr>
            <a:xfrm>
              <a:off x="4452950"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1"/>
            <p:cNvSpPr/>
            <p:nvPr/>
          </p:nvSpPr>
          <p:spPr>
            <a:xfrm>
              <a:off x="4501550"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1"/>
            <p:cNvSpPr/>
            <p:nvPr/>
          </p:nvSpPr>
          <p:spPr>
            <a:xfrm>
              <a:off x="4550175"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1"/>
            <p:cNvSpPr/>
            <p:nvPr/>
          </p:nvSpPr>
          <p:spPr>
            <a:xfrm>
              <a:off x="4598775"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1"/>
            <p:cNvSpPr/>
            <p:nvPr/>
          </p:nvSpPr>
          <p:spPr>
            <a:xfrm>
              <a:off x="4647375"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1"/>
            <p:cNvSpPr/>
            <p:nvPr/>
          </p:nvSpPr>
          <p:spPr>
            <a:xfrm>
              <a:off x="4695975"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1"/>
            <p:cNvSpPr/>
            <p:nvPr/>
          </p:nvSpPr>
          <p:spPr>
            <a:xfrm>
              <a:off x="4744575" y="1569450"/>
              <a:ext cx="24650" cy="64225"/>
            </a:xfrm>
            <a:custGeom>
              <a:avLst/>
              <a:gdLst/>
              <a:ahLst/>
              <a:cxnLst/>
              <a:rect l="l" t="t" r="r" b="b"/>
              <a:pathLst>
                <a:path w="986"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1"/>
            <p:cNvSpPr/>
            <p:nvPr/>
          </p:nvSpPr>
          <p:spPr>
            <a:xfrm>
              <a:off x="4793200"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1"/>
            <p:cNvSpPr/>
            <p:nvPr/>
          </p:nvSpPr>
          <p:spPr>
            <a:xfrm>
              <a:off x="4841800"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1"/>
            <p:cNvSpPr/>
            <p:nvPr/>
          </p:nvSpPr>
          <p:spPr>
            <a:xfrm>
              <a:off x="4452950" y="1569450"/>
              <a:ext cx="413475" cy="12025"/>
            </a:xfrm>
            <a:custGeom>
              <a:avLst/>
              <a:gdLst/>
              <a:ahLst/>
              <a:cxnLst/>
              <a:rect l="l" t="t" r="r" b="b"/>
              <a:pathLst>
                <a:path w="16539" h="481" extrusionOk="0">
                  <a:moveTo>
                    <a:pt x="1" y="0"/>
                  </a:moveTo>
                  <a:lnTo>
                    <a:pt x="1" y="480"/>
                  </a:lnTo>
                  <a:lnTo>
                    <a:pt x="16538" y="480"/>
                  </a:lnTo>
                  <a:lnTo>
                    <a:pt x="1653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1"/>
            <p:cNvSpPr/>
            <p:nvPr/>
          </p:nvSpPr>
          <p:spPr>
            <a:xfrm>
              <a:off x="4452950" y="1945075"/>
              <a:ext cx="413475" cy="325875"/>
            </a:xfrm>
            <a:custGeom>
              <a:avLst/>
              <a:gdLst/>
              <a:ahLst/>
              <a:cxnLst/>
              <a:rect l="l" t="t" r="r" b="b"/>
              <a:pathLst>
                <a:path w="16539" h="13035" extrusionOk="0">
                  <a:moveTo>
                    <a:pt x="1" y="1"/>
                  </a:moveTo>
                  <a:lnTo>
                    <a:pt x="1" y="13034"/>
                  </a:lnTo>
                  <a:lnTo>
                    <a:pt x="16538" y="13034"/>
                  </a:lnTo>
                  <a:lnTo>
                    <a:pt x="16538" y="1"/>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1"/>
            <p:cNvSpPr/>
            <p:nvPr/>
          </p:nvSpPr>
          <p:spPr>
            <a:xfrm>
              <a:off x="4376150" y="2108300"/>
              <a:ext cx="564075" cy="588075"/>
            </a:xfrm>
            <a:custGeom>
              <a:avLst/>
              <a:gdLst/>
              <a:ahLst/>
              <a:cxnLst/>
              <a:rect l="l" t="t" r="r" b="b"/>
              <a:pathLst>
                <a:path w="22563" h="23523" extrusionOk="0">
                  <a:moveTo>
                    <a:pt x="0" y="0"/>
                  </a:moveTo>
                  <a:lnTo>
                    <a:pt x="0" y="23523"/>
                  </a:lnTo>
                  <a:lnTo>
                    <a:pt x="22563" y="23523"/>
                  </a:lnTo>
                  <a:lnTo>
                    <a:pt x="22563"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1"/>
            <p:cNvSpPr/>
            <p:nvPr/>
          </p:nvSpPr>
          <p:spPr>
            <a:xfrm>
              <a:off x="4301150" y="2537950"/>
              <a:ext cx="725500" cy="762700"/>
            </a:xfrm>
            <a:custGeom>
              <a:avLst/>
              <a:gdLst/>
              <a:ahLst/>
              <a:cxnLst/>
              <a:rect l="l" t="t" r="r" b="b"/>
              <a:pathLst>
                <a:path w="29020" h="30508" extrusionOk="0">
                  <a:moveTo>
                    <a:pt x="0" y="0"/>
                  </a:moveTo>
                  <a:lnTo>
                    <a:pt x="0" y="30507"/>
                  </a:lnTo>
                  <a:lnTo>
                    <a:pt x="29019" y="30507"/>
                  </a:lnTo>
                  <a:lnTo>
                    <a:pt x="29019"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1"/>
            <p:cNvSpPr/>
            <p:nvPr/>
          </p:nvSpPr>
          <p:spPr>
            <a:xfrm>
              <a:off x="4431950" y="2207300"/>
              <a:ext cx="118250" cy="261050"/>
            </a:xfrm>
            <a:custGeom>
              <a:avLst/>
              <a:gdLst/>
              <a:ahLst/>
              <a:cxnLst/>
              <a:rect l="l" t="t" r="r" b="b"/>
              <a:pathLst>
                <a:path w="4730" h="10442" extrusionOk="0">
                  <a:moveTo>
                    <a:pt x="2377" y="1"/>
                  </a:moveTo>
                  <a:cubicBezTo>
                    <a:pt x="1057" y="1"/>
                    <a:pt x="1" y="1057"/>
                    <a:pt x="1" y="2353"/>
                  </a:cubicBezTo>
                  <a:lnTo>
                    <a:pt x="73" y="10442"/>
                  </a:lnTo>
                  <a:lnTo>
                    <a:pt x="4729" y="10442"/>
                  </a:lnTo>
                  <a:lnTo>
                    <a:pt x="4729" y="2353"/>
                  </a:lnTo>
                  <a:cubicBezTo>
                    <a:pt x="4729" y="1057"/>
                    <a:pt x="3673" y="1"/>
                    <a:pt x="2377"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1"/>
            <p:cNvSpPr/>
            <p:nvPr/>
          </p:nvSpPr>
          <p:spPr>
            <a:xfrm>
              <a:off x="4425350" y="2200700"/>
              <a:ext cx="131450" cy="274250"/>
            </a:xfrm>
            <a:custGeom>
              <a:avLst/>
              <a:gdLst/>
              <a:ahLst/>
              <a:cxnLst/>
              <a:rect l="l" t="t" r="r" b="b"/>
              <a:pathLst>
                <a:path w="5258" h="10970" extrusionOk="0">
                  <a:moveTo>
                    <a:pt x="2641" y="529"/>
                  </a:moveTo>
                  <a:cubicBezTo>
                    <a:pt x="3793" y="529"/>
                    <a:pt x="4729" y="1465"/>
                    <a:pt x="4729" y="2617"/>
                  </a:cubicBezTo>
                  <a:lnTo>
                    <a:pt x="4729" y="10442"/>
                  </a:lnTo>
                  <a:lnTo>
                    <a:pt x="577" y="10442"/>
                  </a:lnTo>
                  <a:lnTo>
                    <a:pt x="529" y="2617"/>
                  </a:lnTo>
                  <a:cubicBezTo>
                    <a:pt x="529" y="1465"/>
                    <a:pt x="1465" y="529"/>
                    <a:pt x="2641" y="529"/>
                  </a:cubicBezTo>
                  <a:close/>
                  <a:moveTo>
                    <a:pt x="2641" y="1"/>
                  </a:moveTo>
                  <a:cubicBezTo>
                    <a:pt x="1201" y="1"/>
                    <a:pt x="1" y="1177"/>
                    <a:pt x="1" y="2617"/>
                  </a:cubicBezTo>
                  <a:lnTo>
                    <a:pt x="73" y="10706"/>
                  </a:lnTo>
                  <a:cubicBezTo>
                    <a:pt x="73" y="10850"/>
                    <a:pt x="193" y="10970"/>
                    <a:pt x="337" y="10970"/>
                  </a:cubicBezTo>
                  <a:lnTo>
                    <a:pt x="4993" y="10970"/>
                  </a:lnTo>
                  <a:cubicBezTo>
                    <a:pt x="5137" y="10970"/>
                    <a:pt x="5257" y="10850"/>
                    <a:pt x="5257" y="10706"/>
                  </a:cubicBezTo>
                  <a:lnTo>
                    <a:pt x="5257" y="2617"/>
                  </a:lnTo>
                  <a:cubicBezTo>
                    <a:pt x="5257" y="1177"/>
                    <a:pt x="4081" y="1"/>
                    <a:pt x="2641"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1"/>
            <p:cNvSpPr/>
            <p:nvPr/>
          </p:nvSpPr>
          <p:spPr>
            <a:xfrm>
              <a:off x="4484750" y="2207300"/>
              <a:ext cx="13225" cy="261050"/>
            </a:xfrm>
            <a:custGeom>
              <a:avLst/>
              <a:gdLst/>
              <a:ahLst/>
              <a:cxnLst/>
              <a:rect l="l" t="t" r="r" b="b"/>
              <a:pathLst>
                <a:path w="529" h="10442" extrusionOk="0">
                  <a:moveTo>
                    <a:pt x="1" y="1"/>
                  </a:moveTo>
                  <a:lnTo>
                    <a:pt x="1" y="10442"/>
                  </a:lnTo>
                  <a:lnTo>
                    <a:pt x="529" y="10442"/>
                  </a:lnTo>
                  <a:lnTo>
                    <a:pt x="5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1"/>
            <p:cNvSpPr/>
            <p:nvPr/>
          </p:nvSpPr>
          <p:spPr>
            <a:xfrm>
              <a:off x="4431950" y="2283525"/>
              <a:ext cx="118250" cy="12625"/>
            </a:xfrm>
            <a:custGeom>
              <a:avLst/>
              <a:gdLst/>
              <a:ahLst/>
              <a:cxnLst/>
              <a:rect l="l" t="t" r="r" b="b"/>
              <a:pathLst>
                <a:path w="4730" h="505" extrusionOk="0">
                  <a:moveTo>
                    <a:pt x="1" y="0"/>
                  </a:moveTo>
                  <a:lnTo>
                    <a:pt x="1" y="504"/>
                  </a:lnTo>
                  <a:lnTo>
                    <a:pt x="4729" y="504"/>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1"/>
            <p:cNvSpPr/>
            <p:nvPr/>
          </p:nvSpPr>
          <p:spPr>
            <a:xfrm>
              <a:off x="4431950" y="2338725"/>
              <a:ext cx="118250" cy="13225"/>
            </a:xfrm>
            <a:custGeom>
              <a:avLst/>
              <a:gdLst/>
              <a:ahLst/>
              <a:cxnLst/>
              <a:rect l="l" t="t" r="r" b="b"/>
              <a:pathLst>
                <a:path w="4730" h="529" extrusionOk="0">
                  <a:moveTo>
                    <a:pt x="1" y="0"/>
                  </a:moveTo>
                  <a:lnTo>
                    <a:pt x="1" y="528"/>
                  </a:lnTo>
                  <a:lnTo>
                    <a:pt x="4729" y="528"/>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1"/>
            <p:cNvSpPr/>
            <p:nvPr/>
          </p:nvSpPr>
          <p:spPr>
            <a:xfrm>
              <a:off x="4431950" y="2394525"/>
              <a:ext cx="118250" cy="13225"/>
            </a:xfrm>
            <a:custGeom>
              <a:avLst/>
              <a:gdLst/>
              <a:ahLst/>
              <a:cxnLst/>
              <a:rect l="l" t="t" r="r" b="b"/>
              <a:pathLst>
                <a:path w="4730" h="529" extrusionOk="0">
                  <a:moveTo>
                    <a:pt x="1" y="1"/>
                  </a:moveTo>
                  <a:lnTo>
                    <a:pt x="1" y="529"/>
                  </a:lnTo>
                  <a:lnTo>
                    <a:pt x="4729" y="529"/>
                  </a:lnTo>
                  <a:lnTo>
                    <a:pt x="47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1"/>
            <p:cNvSpPr/>
            <p:nvPr/>
          </p:nvSpPr>
          <p:spPr>
            <a:xfrm>
              <a:off x="4600575" y="2207300"/>
              <a:ext cx="118225" cy="261050"/>
            </a:xfrm>
            <a:custGeom>
              <a:avLst/>
              <a:gdLst/>
              <a:ahLst/>
              <a:cxnLst/>
              <a:rect l="l" t="t" r="r" b="b"/>
              <a:pathLst>
                <a:path w="4729" h="10442" extrusionOk="0">
                  <a:moveTo>
                    <a:pt x="2353" y="1"/>
                  </a:moveTo>
                  <a:cubicBezTo>
                    <a:pt x="1056" y="1"/>
                    <a:pt x="0" y="1057"/>
                    <a:pt x="0" y="2353"/>
                  </a:cubicBezTo>
                  <a:lnTo>
                    <a:pt x="48" y="10442"/>
                  </a:lnTo>
                  <a:lnTo>
                    <a:pt x="4729" y="10442"/>
                  </a:lnTo>
                  <a:lnTo>
                    <a:pt x="4729" y="2353"/>
                  </a:lnTo>
                  <a:cubicBezTo>
                    <a:pt x="4729" y="1057"/>
                    <a:pt x="3673" y="1"/>
                    <a:pt x="2353"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1"/>
            <p:cNvSpPr/>
            <p:nvPr/>
          </p:nvSpPr>
          <p:spPr>
            <a:xfrm>
              <a:off x="4593975" y="2200700"/>
              <a:ext cx="131425" cy="274250"/>
            </a:xfrm>
            <a:custGeom>
              <a:avLst/>
              <a:gdLst/>
              <a:ahLst/>
              <a:cxnLst/>
              <a:rect l="l" t="t" r="r" b="b"/>
              <a:pathLst>
                <a:path w="5257" h="10970" extrusionOk="0">
                  <a:moveTo>
                    <a:pt x="2617" y="529"/>
                  </a:moveTo>
                  <a:cubicBezTo>
                    <a:pt x="3793" y="529"/>
                    <a:pt x="4729" y="1465"/>
                    <a:pt x="4729" y="2617"/>
                  </a:cubicBezTo>
                  <a:lnTo>
                    <a:pt x="4729" y="10442"/>
                  </a:lnTo>
                  <a:lnTo>
                    <a:pt x="576" y="10442"/>
                  </a:lnTo>
                  <a:lnTo>
                    <a:pt x="528" y="2617"/>
                  </a:lnTo>
                  <a:cubicBezTo>
                    <a:pt x="528" y="1465"/>
                    <a:pt x="1464" y="529"/>
                    <a:pt x="2617" y="529"/>
                  </a:cubicBezTo>
                  <a:close/>
                  <a:moveTo>
                    <a:pt x="2617" y="1"/>
                  </a:moveTo>
                  <a:cubicBezTo>
                    <a:pt x="1176" y="1"/>
                    <a:pt x="0" y="1177"/>
                    <a:pt x="0" y="2617"/>
                  </a:cubicBezTo>
                  <a:lnTo>
                    <a:pt x="48" y="10706"/>
                  </a:lnTo>
                  <a:cubicBezTo>
                    <a:pt x="48" y="10850"/>
                    <a:pt x="168" y="10970"/>
                    <a:pt x="312" y="10970"/>
                  </a:cubicBezTo>
                  <a:lnTo>
                    <a:pt x="4993" y="10970"/>
                  </a:lnTo>
                  <a:cubicBezTo>
                    <a:pt x="5137" y="10970"/>
                    <a:pt x="5257" y="10850"/>
                    <a:pt x="5257" y="10706"/>
                  </a:cubicBezTo>
                  <a:lnTo>
                    <a:pt x="5257" y="2617"/>
                  </a:lnTo>
                  <a:cubicBezTo>
                    <a:pt x="5257" y="1177"/>
                    <a:pt x="4081" y="1"/>
                    <a:pt x="2617"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1"/>
            <p:cNvSpPr/>
            <p:nvPr/>
          </p:nvSpPr>
          <p:spPr>
            <a:xfrm>
              <a:off x="4653375" y="2207300"/>
              <a:ext cx="12625" cy="261050"/>
            </a:xfrm>
            <a:custGeom>
              <a:avLst/>
              <a:gdLst/>
              <a:ahLst/>
              <a:cxnLst/>
              <a:rect l="l" t="t" r="r" b="b"/>
              <a:pathLst>
                <a:path w="505" h="10442" extrusionOk="0">
                  <a:moveTo>
                    <a:pt x="1" y="1"/>
                  </a:moveTo>
                  <a:lnTo>
                    <a:pt x="1" y="10442"/>
                  </a:lnTo>
                  <a:lnTo>
                    <a:pt x="505" y="10442"/>
                  </a:lnTo>
                  <a:lnTo>
                    <a:pt x="505"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1"/>
            <p:cNvSpPr/>
            <p:nvPr/>
          </p:nvSpPr>
          <p:spPr>
            <a:xfrm>
              <a:off x="4600575" y="2283525"/>
              <a:ext cx="118225" cy="12625"/>
            </a:xfrm>
            <a:custGeom>
              <a:avLst/>
              <a:gdLst/>
              <a:ahLst/>
              <a:cxnLst/>
              <a:rect l="l" t="t" r="r" b="b"/>
              <a:pathLst>
                <a:path w="4729" h="505" extrusionOk="0">
                  <a:moveTo>
                    <a:pt x="0" y="0"/>
                  </a:moveTo>
                  <a:lnTo>
                    <a:pt x="0" y="504"/>
                  </a:lnTo>
                  <a:lnTo>
                    <a:pt x="4729" y="504"/>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1"/>
            <p:cNvSpPr/>
            <p:nvPr/>
          </p:nvSpPr>
          <p:spPr>
            <a:xfrm>
              <a:off x="4600575" y="2338725"/>
              <a:ext cx="118225" cy="13225"/>
            </a:xfrm>
            <a:custGeom>
              <a:avLst/>
              <a:gdLst/>
              <a:ahLst/>
              <a:cxnLst/>
              <a:rect l="l" t="t" r="r" b="b"/>
              <a:pathLst>
                <a:path w="4729" h="529" extrusionOk="0">
                  <a:moveTo>
                    <a:pt x="0" y="0"/>
                  </a:moveTo>
                  <a:lnTo>
                    <a:pt x="0" y="528"/>
                  </a:lnTo>
                  <a:lnTo>
                    <a:pt x="4729" y="528"/>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1"/>
            <p:cNvSpPr/>
            <p:nvPr/>
          </p:nvSpPr>
          <p:spPr>
            <a:xfrm>
              <a:off x="4600575" y="2394525"/>
              <a:ext cx="118225" cy="13225"/>
            </a:xfrm>
            <a:custGeom>
              <a:avLst/>
              <a:gdLst/>
              <a:ahLst/>
              <a:cxnLst/>
              <a:rect l="l" t="t" r="r" b="b"/>
              <a:pathLst>
                <a:path w="4729" h="529" extrusionOk="0">
                  <a:moveTo>
                    <a:pt x="0" y="1"/>
                  </a:moveTo>
                  <a:lnTo>
                    <a:pt x="0" y="529"/>
                  </a:lnTo>
                  <a:lnTo>
                    <a:pt x="4729" y="529"/>
                  </a:lnTo>
                  <a:lnTo>
                    <a:pt x="47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1"/>
            <p:cNvSpPr/>
            <p:nvPr/>
          </p:nvSpPr>
          <p:spPr>
            <a:xfrm>
              <a:off x="4769200" y="2207300"/>
              <a:ext cx="117625" cy="261050"/>
            </a:xfrm>
            <a:custGeom>
              <a:avLst/>
              <a:gdLst/>
              <a:ahLst/>
              <a:cxnLst/>
              <a:rect l="l" t="t" r="r" b="b"/>
              <a:pathLst>
                <a:path w="4705" h="10442" extrusionOk="0">
                  <a:moveTo>
                    <a:pt x="2352" y="1"/>
                  </a:moveTo>
                  <a:cubicBezTo>
                    <a:pt x="1056" y="1"/>
                    <a:pt x="0" y="1057"/>
                    <a:pt x="0" y="2353"/>
                  </a:cubicBezTo>
                  <a:lnTo>
                    <a:pt x="48" y="10442"/>
                  </a:lnTo>
                  <a:lnTo>
                    <a:pt x="4705" y="10442"/>
                  </a:lnTo>
                  <a:lnTo>
                    <a:pt x="4705" y="2353"/>
                  </a:lnTo>
                  <a:cubicBezTo>
                    <a:pt x="4705" y="1057"/>
                    <a:pt x="3648" y="1"/>
                    <a:pt x="2352"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1"/>
            <p:cNvSpPr/>
            <p:nvPr/>
          </p:nvSpPr>
          <p:spPr>
            <a:xfrm>
              <a:off x="4762600" y="2200700"/>
              <a:ext cx="130825" cy="274250"/>
            </a:xfrm>
            <a:custGeom>
              <a:avLst/>
              <a:gdLst/>
              <a:ahLst/>
              <a:cxnLst/>
              <a:rect l="l" t="t" r="r" b="b"/>
              <a:pathLst>
                <a:path w="5233" h="10970" extrusionOk="0">
                  <a:moveTo>
                    <a:pt x="2616" y="529"/>
                  </a:moveTo>
                  <a:cubicBezTo>
                    <a:pt x="3768" y="529"/>
                    <a:pt x="4729" y="1465"/>
                    <a:pt x="4729" y="2617"/>
                  </a:cubicBezTo>
                  <a:lnTo>
                    <a:pt x="4729" y="10442"/>
                  </a:lnTo>
                  <a:lnTo>
                    <a:pt x="576" y="10442"/>
                  </a:lnTo>
                  <a:lnTo>
                    <a:pt x="504" y="2617"/>
                  </a:lnTo>
                  <a:cubicBezTo>
                    <a:pt x="504" y="1465"/>
                    <a:pt x="1464" y="529"/>
                    <a:pt x="2616" y="529"/>
                  </a:cubicBezTo>
                  <a:close/>
                  <a:moveTo>
                    <a:pt x="2616" y="1"/>
                  </a:moveTo>
                  <a:cubicBezTo>
                    <a:pt x="1176" y="1"/>
                    <a:pt x="0" y="1177"/>
                    <a:pt x="0" y="2617"/>
                  </a:cubicBezTo>
                  <a:lnTo>
                    <a:pt x="48" y="10706"/>
                  </a:lnTo>
                  <a:cubicBezTo>
                    <a:pt x="48" y="10850"/>
                    <a:pt x="168" y="10970"/>
                    <a:pt x="312" y="10970"/>
                  </a:cubicBezTo>
                  <a:lnTo>
                    <a:pt x="4969" y="10970"/>
                  </a:lnTo>
                  <a:cubicBezTo>
                    <a:pt x="5113" y="10970"/>
                    <a:pt x="5233" y="10850"/>
                    <a:pt x="5233" y="10706"/>
                  </a:cubicBezTo>
                  <a:lnTo>
                    <a:pt x="5233" y="2617"/>
                  </a:lnTo>
                  <a:cubicBezTo>
                    <a:pt x="5233" y="1177"/>
                    <a:pt x="4056" y="1"/>
                    <a:pt x="2616"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1"/>
            <p:cNvSpPr/>
            <p:nvPr/>
          </p:nvSpPr>
          <p:spPr>
            <a:xfrm>
              <a:off x="4821400" y="2207300"/>
              <a:ext cx="13225" cy="261050"/>
            </a:xfrm>
            <a:custGeom>
              <a:avLst/>
              <a:gdLst/>
              <a:ahLst/>
              <a:cxnLst/>
              <a:rect l="l" t="t" r="r" b="b"/>
              <a:pathLst>
                <a:path w="529" h="10442" extrusionOk="0">
                  <a:moveTo>
                    <a:pt x="0" y="1"/>
                  </a:moveTo>
                  <a:lnTo>
                    <a:pt x="0" y="10442"/>
                  </a:lnTo>
                  <a:lnTo>
                    <a:pt x="528" y="10442"/>
                  </a:lnTo>
                  <a:lnTo>
                    <a:pt x="528"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1"/>
            <p:cNvSpPr/>
            <p:nvPr/>
          </p:nvSpPr>
          <p:spPr>
            <a:xfrm>
              <a:off x="4769200" y="2283525"/>
              <a:ext cx="117625" cy="12625"/>
            </a:xfrm>
            <a:custGeom>
              <a:avLst/>
              <a:gdLst/>
              <a:ahLst/>
              <a:cxnLst/>
              <a:rect l="l" t="t" r="r" b="b"/>
              <a:pathLst>
                <a:path w="4705" h="505" extrusionOk="0">
                  <a:moveTo>
                    <a:pt x="0" y="0"/>
                  </a:moveTo>
                  <a:lnTo>
                    <a:pt x="0" y="504"/>
                  </a:lnTo>
                  <a:lnTo>
                    <a:pt x="4705" y="504"/>
                  </a:lnTo>
                  <a:lnTo>
                    <a:pt x="4705"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1"/>
            <p:cNvSpPr/>
            <p:nvPr/>
          </p:nvSpPr>
          <p:spPr>
            <a:xfrm>
              <a:off x="4769200" y="2338725"/>
              <a:ext cx="117625" cy="13225"/>
            </a:xfrm>
            <a:custGeom>
              <a:avLst/>
              <a:gdLst/>
              <a:ahLst/>
              <a:cxnLst/>
              <a:rect l="l" t="t" r="r" b="b"/>
              <a:pathLst>
                <a:path w="4705" h="529" extrusionOk="0">
                  <a:moveTo>
                    <a:pt x="0" y="0"/>
                  </a:moveTo>
                  <a:lnTo>
                    <a:pt x="0" y="528"/>
                  </a:lnTo>
                  <a:lnTo>
                    <a:pt x="4705" y="528"/>
                  </a:lnTo>
                  <a:lnTo>
                    <a:pt x="4705"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1"/>
            <p:cNvSpPr/>
            <p:nvPr/>
          </p:nvSpPr>
          <p:spPr>
            <a:xfrm>
              <a:off x="4769200" y="2394525"/>
              <a:ext cx="117625" cy="13225"/>
            </a:xfrm>
            <a:custGeom>
              <a:avLst/>
              <a:gdLst/>
              <a:ahLst/>
              <a:cxnLst/>
              <a:rect l="l" t="t" r="r" b="b"/>
              <a:pathLst>
                <a:path w="4705" h="529" extrusionOk="0">
                  <a:moveTo>
                    <a:pt x="0" y="1"/>
                  </a:moveTo>
                  <a:lnTo>
                    <a:pt x="0" y="529"/>
                  </a:lnTo>
                  <a:lnTo>
                    <a:pt x="4705" y="529"/>
                  </a:lnTo>
                  <a:lnTo>
                    <a:pt x="4705"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1"/>
            <p:cNvSpPr/>
            <p:nvPr/>
          </p:nvSpPr>
          <p:spPr>
            <a:xfrm>
              <a:off x="4344950" y="2098700"/>
              <a:ext cx="626475" cy="56425"/>
            </a:xfrm>
            <a:custGeom>
              <a:avLst/>
              <a:gdLst/>
              <a:ahLst/>
              <a:cxnLst/>
              <a:rect l="l" t="t" r="r" b="b"/>
              <a:pathLst>
                <a:path w="25059" h="2257" extrusionOk="0">
                  <a:moveTo>
                    <a:pt x="0" y="0"/>
                  </a:moveTo>
                  <a:lnTo>
                    <a:pt x="0" y="2257"/>
                  </a:lnTo>
                  <a:lnTo>
                    <a:pt x="25059" y="2257"/>
                  </a:lnTo>
                  <a:lnTo>
                    <a:pt x="25059" y="0"/>
                  </a:ln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3" name="Google Shape;1053;p41"/>
          <p:cNvSpPr/>
          <p:nvPr/>
        </p:nvSpPr>
        <p:spPr>
          <a:xfrm>
            <a:off x="0" y="4175425"/>
            <a:ext cx="9169200" cy="96810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54" name="Google Shape;1054;p41"/>
          <p:cNvGrpSpPr/>
          <p:nvPr/>
        </p:nvGrpSpPr>
        <p:grpSpPr>
          <a:xfrm>
            <a:off x="7662333" y="3207354"/>
            <a:ext cx="675541" cy="968070"/>
            <a:chOff x="3418450" y="4024900"/>
            <a:chExt cx="435075" cy="623475"/>
          </a:xfrm>
        </p:grpSpPr>
        <p:sp>
          <p:nvSpPr>
            <p:cNvPr id="1055" name="Google Shape;1055;p41"/>
            <p:cNvSpPr/>
            <p:nvPr/>
          </p:nvSpPr>
          <p:spPr>
            <a:xfrm>
              <a:off x="3737075" y="4392125"/>
              <a:ext cx="25225" cy="256250"/>
            </a:xfrm>
            <a:custGeom>
              <a:avLst/>
              <a:gdLst/>
              <a:ahLst/>
              <a:cxnLst/>
              <a:rect l="l" t="t" r="r" b="b"/>
              <a:pathLst>
                <a:path w="1009" h="10250" extrusionOk="0">
                  <a:moveTo>
                    <a:pt x="1" y="1"/>
                  </a:moveTo>
                  <a:lnTo>
                    <a:pt x="1" y="10250"/>
                  </a:lnTo>
                  <a:lnTo>
                    <a:pt x="1009" y="10250"/>
                  </a:lnTo>
                  <a:lnTo>
                    <a:pt x="1009" y="1"/>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1"/>
            <p:cNvSpPr/>
            <p:nvPr/>
          </p:nvSpPr>
          <p:spPr>
            <a:xfrm>
              <a:off x="3647675" y="4024900"/>
              <a:ext cx="102625" cy="467475"/>
            </a:xfrm>
            <a:custGeom>
              <a:avLst/>
              <a:gdLst/>
              <a:ahLst/>
              <a:cxnLst/>
              <a:rect l="l" t="t" r="r" b="b"/>
              <a:pathLst>
                <a:path w="4105" h="18699" extrusionOk="0">
                  <a:moveTo>
                    <a:pt x="4105" y="0"/>
                  </a:moveTo>
                  <a:cubicBezTo>
                    <a:pt x="4105" y="0"/>
                    <a:pt x="0" y="7681"/>
                    <a:pt x="0" y="11618"/>
                  </a:cubicBezTo>
                  <a:cubicBezTo>
                    <a:pt x="0" y="15530"/>
                    <a:pt x="1849" y="18698"/>
                    <a:pt x="4105" y="18698"/>
                  </a:cubicBezTo>
                  <a:lnTo>
                    <a:pt x="41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1"/>
            <p:cNvSpPr/>
            <p:nvPr/>
          </p:nvSpPr>
          <p:spPr>
            <a:xfrm>
              <a:off x="3750275" y="4024900"/>
              <a:ext cx="103250" cy="467475"/>
            </a:xfrm>
            <a:custGeom>
              <a:avLst/>
              <a:gdLst/>
              <a:ahLst/>
              <a:cxnLst/>
              <a:rect l="l" t="t" r="r" b="b"/>
              <a:pathLst>
                <a:path w="4130" h="18699" extrusionOk="0">
                  <a:moveTo>
                    <a:pt x="1" y="0"/>
                  </a:moveTo>
                  <a:lnTo>
                    <a:pt x="1" y="18698"/>
                  </a:lnTo>
                  <a:cubicBezTo>
                    <a:pt x="2281" y="18698"/>
                    <a:pt x="4129" y="15530"/>
                    <a:pt x="4129" y="11618"/>
                  </a:cubicBezTo>
                  <a:cubicBezTo>
                    <a:pt x="4129" y="7681"/>
                    <a:pt x="1" y="0"/>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1"/>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1"/>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1"/>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1" name="Google Shape;1061;p41"/>
          <p:cNvGrpSpPr/>
          <p:nvPr/>
        </p:nvGrpSpPr>
        <p:grpSpPr>
          <a:xfrm>
            <a:off x="-540884" y="1674641"/>
            <a:ext cx="943742" cy="2693737"/>
            <a:chOff x="3016400" y="962775"/>
            <a:chExt cx="498675" cy="1423375"/>
          </a:xfrm>
        </p:grpSpPr>
        <p:sp>
          <p:nvSpPr>
            <p:cNvPr id="1062" name="Google Shape;1062;p41"/>
            <p:cNvSpPr/>
            <p:nvPr/>
          </p:nvSpPr>
          <p:spPr>
            <a:xfrm>
              <a:off x="3016400" y="962775"/>
              <a:ext cx="498675" cy="1423375"/>
            </a:xfrm>
            <a:custGeom>
              <a:avLst/>
              <a:gdLst/>
              <a:ahLst/>
              <a:cxnLst/>
              <a:rect l="l" t="t" r="r" b="b"/>
              <a:pathLst>
                <a:path w="19947" h="56935" extrusionOk="0">
                  <a:moveTo>
                    <a:pt x="8378" y="11042"/>
                  </a:moveTo>
                  <a:lnTo>
                    <a:pt x="8378" y="14906"/>
                  </a:lnTo>
                  <a:lnTo>
                    <a:pt x="3937" y="14906"/>
                  </a:lnTo>
                  <a:lnTo>
                    <a:pt x="3937" y="11042"/>
                  </a:lnTo>
                  <a:close/>
                  <a:moveTo>
                    <a:pt x="16034" y="11042"/>
                  </a:moveTo>
                  <a:lnTo>
                    <a:pt x="16034" y="14906"/>
                  </a:lnTo>
                  <a:lnTo>
                    <a:pt x="11594" y="14906"/>
                  </a:lnTo>
                  <a:lnTo>
                    <a:pt x="11594" y="11042"/>
                  </a:lnTo>
                  <a:close/>
                  <a:moveTo>
                    <a:pt x="8378" y="20235"/>
                  </a:moveTo>
                  <a:lnTo>
                    <a:pt x="8378" y="24075"/>
                  </a:lnTo>
                  <a:lnTo>
                    <a:pt x="3937" y="24075"/>
                  </a:lnTo>
                  <a:lnTo>
                    <a:pt x="3937" y="20235"/>
                  </a:lnTo>
                  <a:close/>
                  <a:moveTo>
                    <a:pt x="16034" y="20235"/>
                  </a:moveTo>
                  <a:lnTo>
                    <a:pt x="16034" y="24075"/>
                  </a:lnTo>
                  <a:lnTo>
                    <a:pt x="11594" y="24075"/>
                  </a:lnTo>
                  <a:lnTo>
                    <a:pt x="11594" y="20235"/>
                  </a:lnTo>
                  <a:close/>
                  <a:moveTo>
                    <a:pt x="8378" y="29404"/>
                  </a:moveTo>
                  <a:lnTo>
                    <a:pt x="8378" y="33268"/>
                  </a:lnTo>
                  <a:lnTo>
                    <a:pt x="3937" y="33268"/>
                  </a:lnTo>
                  <a:lnTo>
                    <a:pt x="3937" y="29404"/>
                  </a:lnTo>
                  <a:close/>
                  <a:moveTo>
                    <a:pt x="16034" y="29404"/>
                  </a:moveTo>
                  <a:lnTo>
                    <a:pt x="16034" y="33268"/>
                  </a:lnTo>
                  <a:lnTo>
                    <a:pt x="11594" y="33268"/>
                  </a:lnTo>
                  <a:lnTo>
                    <a:pt x="11594" y="29404"/>
                  </a:lnTo>
                  <a:close/>
                  <a:moveTo>
                    <a:pt x="8378" y="38573"/>
                  </a:moveTo>
                  <a:lnTo>
                    <a:pt x="8378" y="42437"/>
                  </a:lnTo>
                  <a:lnTo>
                    <a:pt x="3937" y="42437"/>
                  </a:lnTo>
                  <a:lnTo>
                    <a:pt x="3937" y="38573"/>
                  </a:lnTo>
                  <a:close/>
                  <a:moveTo>
                    <a:pt x="16034" y="38573"/>
                  </a:moveTo>
                  <a:lnTo>
                    <a:pt x="16034" y="42437"/>
                  </a:lnTo>
                  <a:lnTo>
                    <a:pt x="11594" y="42437"/>
                  </a:lnTo>
                  <a:lnTo>
                    <a:pt x="11594" y="38573"/>
                  </a:lnTo>
                  <a:close/>
                  <a:moveTo>
                    <a:pt x="8378" y="47766"/>
                  </a:moveTo>
                  <a:lnTo>
                    <a:pt x="8378" y="51606"/>
                  </a:lnTo>
                  <a:lnTo>
                    <a:pt x="3937" y="51606"/>
                  </a:lnTo>
                  <a:lnTo>
                    <a:pt x="3937" y="47766"/>
                  </a:lnTo>
                  <a:close/>
                  <a:moveTo>
                    <a:pt x="16034" y="47766"/>
                  </a:moveTo>
                  <a:lnTo>
                    <a:pt x="16034" y="51606"/>
                  </a:lnTo>
                  <a:lnTo>
                    <a:pt x="11594" y="51606"/>
                  </a:lnTo>
                  <a:lnTo>
                    <a:pt x="11594" y="47766"/>
                  </a:lnTo>
                  <a:close/>
                  <a:moveTo>
                    <a:pt x="1" y="1"/>
                  </a:moveTo>
                  <a:lnTo>
                    <a:pt x="1" y="56935"/>
                  </a:lnTo>
                  <a:lnTo>
                    <a:pt x="19947" y="56935"/>
                  </a:lnTo>
                  <a:lnTo>
                    <a:pt x="19947" y="10394"/>
                  </a:lnTo>
                  <a:lnTo>
                    <a:pt x="15290" y="1"/>
                  </a:ln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1"/>
            <p:cNvSpPr/>
            <p:nvPr/>
          </p:nvSpPr>
          <p:spPr>
            <a:xfrm>
              <a:off x="3306225" y="123880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1"/>
            <p:cNvSpPr/>
            <p:nvPr/>
          </p:nvSpPr>
          <p:spPr>
            <a:xfrm>
              <a:off x="3114825" y="123880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1"/>
            <p:cNvSpPr/>
            <p:nvPr/>
          </p:nvSpPr>
          <p:spPr>
            <a:xfrm>
              <a:off x="3306225" y="1468625"/>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1"/>
            <p:cNvSpPr/>
            <p:nvPr/>
          </p:nvSpPr>
          <p:spPr>
            <a:xfrm>
              <a:off x="3114825" y="1468625"/>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1"/>
            <p:cNvSpPr/>
            <p:nvPr/>
          </p:nvSpPr>
          <p:spPr>
            <a:xfrm>
              <a:off x="3306225" y="169785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1"/>
            <p:cNvSpPr/>
            <p:nvPr/>
          </p:nvSpPr>
          <p:spPr>
            <a:xfrm>
              <a:off x="3114825" y="169785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1"/>
            <p:cNvSpPr/>
            <p:nvPr/>
          </p:nvSpPr>
          <p:spPr>
            <a:xfrm>
              <a:off x="3306225" y="1927075"/>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1"/>
            <p:cNvSpPr/>
            <p:nvPr/>
          </p:nvSpPr>
          <p:spPr>
            <a:xfrm>
              <a:off x="3114825" y="1927075"/>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1"/>
            <p:cNvSpPr/>
            <p:nvPr/>
          </p:nvSpPr>
          <p:spPr>
            <a:xfrm>
              <a:off x="3306225" y="2156900"/>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1"/>
            <p:cNvSpPr/>
            <p:nvPr/>
          </p:nvSpPr>
          <p:spPr>
            <a:xfrm>
              <a:off x="3114825" y="2156900"/>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73" name="Google Shape;1073;p41"/>
          <p:cNvGrpSpPr/>
          <p:nvPr/>
        </p:nvGrpSpPr>
        <p:grpSpPr>
          <a:xfrm>
            <a:off x="-1117425" y="2819879"/>
            <a:ext cx="1776554" cy="1580788"/>
            <a:chOff x="5587075" y="4011100"/>
            <a:chExt cx="860525" cy="765700"/>
          </a:xfrm>
        </p:grpSpPr>
        <p:sp>
          <p:nvSpPr>
            <p:cNvPr id="1074" name="Google Shape;1074;p41"/>
            <p:cNvSpPr/>
            <p:nvPr/>
          </p:nvSpPr>
          <p:spPr>
            <a:xfrm>
              <a:off x="5995725" y="4167700"/>
              <a:ext cx="444675" cy="609100"/>
            </a:xfrm>
            <a:custGeom>
              <a:avLst/>
              <a:gdLst/>
              <a:ahLst/>
              <a:cxnLst/>
              <a:rect l="l" t="t" r="r" b="b"/>
              <a:pathLst>
                <a:path w="17787" h="24364" extrusionOk="0">
                  <a:moveTo>
                    <a:pt x="0" y="1"/>
                  </a:moveTo>
                  <a:lnTo>
                    <a:pt x="0" y="24363"/>
                  </a:lnTo>
                  <a:lnTo>
                    <a:pt x="17786" y="24363"/>
                  </a:lnTo>
                  <a:lnTo>
                    <a:pt x="17786" y="1"/>
                  </a:lnTo>
                  <a:close/>
                </a:path>
              </a:pathLst>
            </a:custGeom>
            <a:solidFill>
              <a:srgbClr val="F5ED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1"/>
            <p:cNvSpPr/>
            <p:nvPr/>
          </p:nvSpPr>
          <p:spPr>
            <a:xfrm>
              <a:off x="5587075" y="4167700"/>
              <a:ext cx="408675" cy="609100"/>
            </a:xfrm>
            <a:custGeom>
              <a:avLst/>
              <a:gdLst/>
              <a:ahLst/>
              <a:cxnLst/>
              <a:rect l="l" t="t" r="r" b="b"/>
              <a:pathLst>
                <a:path w="16347" h="24364" extrusionOk="0">
                  <a:moveTo>
                    <a:pt x="0" y="1"/>
                  </a:moveTo>
                  <a:lnTo>
                    <a:pt x="0" y="24363"/>
                  </a:lnTo>
                  <a:lnTo>
                    <a:pt x="16346" y="24363"/>
                  </a:lnTo>
                  <a:lnTo>
                    <a:pt x="1634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1"/>
            <p:cNvSpPr/>
            <p:nvPr/>
          </p:nvSpPr>
          <p:spPr>
            <a:xfrm>
              <a:off x="5831900" y="4234325"/>
              <a:ext cx="89425" cy="123625"/>
            </a:xfrm>
            <a:custGeom>
              <a:avLst/>
              <a:gdLst/>
              <a:ahLst/>
              <a:cxnLst/>
              <a:rect l="l" t="t" r="r" b="b"/>
              <a:pathLst>
                <a:path w="3577" h="4945" extrusionOk="0">
                  <a:moveTo>
                    <a:pt x="0" y="0"/>
                  </a:moveTo>
                  <a:lnTo>
                    <a:pt x="0"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1"/>
            <p:cNvSpPr/>
            <p:nvPr/>
          </p:nvSpPr>
          <p:spPr>
            <a:xfrm>
              <a:off x="5828900" y="4230725"/>
              <a:ext cx="95425" cy="130225"/>
            </a:xfrm>
            <a:custGeom>
              <a:avLst/>
              <a:gdLst/>
              <a:ahLst/>
              <a:cxnLst/>
              <a:rect l="l" t="t" r="r" b="b"/>
              <a:pathLst>
                <a:path w="3817" h="5209" extrusionOk="0">
                  <a:moveTo>
                    <a:pt x="3553" y="264"/>
                  </a:moveTo>
                  <a:lnTo>
                    <a:pt x="3553" y="4945"/>
                  </a:lnTo>
                  <a:lnTo>
                    <a:pt x="265" y="4945"/>
                  </a:lnTo>
                  <a:lnTo>
                    <a:pt x="265" y="264"/>
                  </a:lnTo>
                  <a:close/>
                  <a:moveTo>
                    <a:pt x="0" y="0"/>
                  </a:moveTo>
                  <a:lnTo>
                    <a:pt x="0" y="5209"/>
                  </a:lnTo>
                  <a:lnTo>
                    <a:pt x="3817" y="5209"/>
                  </a:lnTo>
                  <a:lnTo>
                    <a:pt x="381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1"/>
            <p:cNvSpPr/>
            <p:nvPr/>
          </p:nvSpPr>
          <p:spPr>
            <a:xfrm>
              <a:off x="5831900" y="4263725"/>
              <a:ext cx="89425" cy="6625"/>
            </a:xfrm>
            <a:custGeom>
              <a:avLst/>
              <a:gdLst/>
              <a:ahLst/>
              <a:cxnLst/>
              <a:rect l="l" t="t" r="r" b="b"/>
              <a:pathLst>
                <a:path w="3577" h="265" extrusionOk="0">
                  <a:moveTo>
                    <a:pt x="0" y="0"/>
                  </a:moveTo>
                  <a:lnTo>
                    <a:pt x="0"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1"/>
            <p:cNvSpPr/>
            <p:nvPr/>
          </p:nvSpPr>
          <p:spPr>
            <a:xfrm>
              <a:off x="5873300" y="4234325"/>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1"/>
            <p:cNvSpPr/>
            <p:nvPr/>
          </p:nvSpPr>
          <p:spPr>
            <a:xfrm>
              <a:off x="5831900" y="4321325"/>
              <a:ext cx="89425" cy="6625"/>
            </a:xfrm>
            <a:custGeom>
              <a:avLst/>
              <a:gdLst/>
              <a:ahLst/>
              <a:cxnLst/>
              <a:rect l="l" t="t" r="r" b="b"/>
              <a:pathLst>
                <a:path w="3577" h="265" extrusionOk="0">
                  <a:moveTo>
                    <a:pt x="0" y="1"/>
                  </a:moveTo>
                  <a:lnTo>
                    <a:pt x="0" y="265"/>
                  </a:lnTo>
                  <a:lnTo>
                    <a:pt x="3577" y="265"/>
                  </a:lnTo>
                  <a:lnTo>
                    <a:pt x="3577" y="1"/>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1"/>
            <p:cNvSpPr/>
            <p:nvPr/>
          </p:nvSpPr>
          <p:spPr>
            <a:xfrm>
              <a:off x="5815100" y="4206725"/>
              <a:ext cx="64225" cy="30025"/>
            </a:xfrm>
            <a:custGeom>
              <a:avLst/>
              <a:gdLst/>
              <a:ahLst/>
              <a:cxnLst/>
              <a:rect l="l" t="t" r="r" b="b"/>
              <a:pathLst>
                <a:path w="2569" h="1201" extrusionOk="0">
                  <a:moveTo>
                    <a:pt x="504" y="0"/>
                  </a:moveTo>
                  <a:lnTo>
                    <a:pt x="0" y="1200"/>
                  </a:lnTo>
                  <a:lnTo>
                    <a:pt x="2569" y="1200"/>
                  </a:lnTo>
                  <a:lnTo>
                    <a:pt x="2569"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1"/>
            <p:cNvSpPr/>
            <p:nvPr/>
          </p:nvSpPr>
          <p:spPr>
            <a:xfrm>
              <a:off x="5873900" y="4206725"/>
              <a:ext cx="64225" cy="30025"/>
            </a:xfrm>
            <a:custGeom>
              <a:avLst/>
              <a:gdLst/>
              <a:ahLst/>
              <a:cxnLst/>
              <a:rect l="l" t="t" r="r" b="b"/>
              <a:pathLst>
                <a:path w="2569" h="1201" extrusionOk="0">
                  <a:moveTo>
                    <a:pt x="1" y="0"/>
                  </a:moveTo>
                  <a:lnTo>
                    <a:pt x="1" y="1200"/>
                  </a:lnTo>
                  <a:lnTo>
                    <a:pt x="2569" y="1200"/>
                  </a:lnTo>
                  <a:lnTo>
                    <a:pt x="2065"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1"/>
            <p:cNvSpPr/>
            <p:nvPr/>
          </p:nvSpPr>
          <p:spPr>
            <a:xfrm>
              <a:off x="6081525" y="4234325"/>
              <a:ext cx="89425" cy="123625"/>
            </a:xfrm>
            <a:custGeom>
              <a:avLst/>
              <a:gdLst/>
              <a:ahLst/>
              <a:cxnLst/>
              <a:rect l="l" t="t" r="r" b="b"/>
              <a:pathLst>
                <a:path w="3577" h="4945" extrusionOk="0">
                  <a:moveTo>
                    <a:pt x="1" y="0"/>
                  </a:moveTo>
                  <a:lnTo>
                    <a:pt x="1"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1"/>
            <p:cNvSpPr/>
            <p:nvPr/>
          </p:nvSpPr>
          <p:spPr>
            <a:xfrm>
              <a:off x="6078525" y="4230725"/>
              <a:ext cx="96025" cy="130225"/>
            </a:xfrm>
            <a:custGeom>
              <a:avLst/>
              <a:gdLst/>
              <a:ahLst/>
              <a:cxnLst/>
              <a:rect l="l" t="t" r="r" b="b"/>
              <a:pathLst>
                <a:path w="3841" h="5209" extrusionOk="0">
                  <a:moveTo>
                    <a:pt x="3577" y="264"/>
                  </a:moveTo>
                  <a:lnTo>
                    <a:pt x="3577" y="4945"/>
                  </a:lnTo>
                  <a:lnTo>
                    <a:pt x="265" y="4945"/>
                  </a:lnTo>
                  <a:lnTo>
                    <a:pt x="265" y="264"/>
                  </a:lnTo>
                  <a:close/>
                  <a:moveTo>
                    <a:pt x="1" y="0"/>
                  </a:moveTo>
                  <a:lnTo>
                    <a:pt x="1" y="5209"/>
                  </a:lnTo>
                  <a:lnTo>
                    <a:pt x="3841" y="5209"/>
                  </a:lnTo>
                  <a:lnTo>
                    <a:pt x="3841"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1"/>
            <p:cNvSpPr/>
            <p:nvPr/>
          </p:nvSpPr>
          <p:spPr>
            <a:xfrm>
              <a:off x="6081525" y="4263725"/>
              <a:ext cx="89425" cy="6625"/>
            </a:xfrm>
            <a:custGeom>
              <a:avLst/>
              <a:gdLst/>
              <a:ahLst/>
              <a:cxnLst/>
              <a:rect l="l" t="t" r="r" b="b"/>
              <a:pathLst>
                <a:path w="3577" h="265" extrusionOk="0">
                  <a:moveTo>
                    <a:pt x="1" y="0"/>
                  </a:moveTo>
                  <a:lnTo>
                    <a:pt x="1"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1"/>
            <p:cNvSpPr/>
            <p:nvPr/>
          </p:nvSpPr>
          <p:spPr>
            <a:xfrm>
              <a:off x="6122925" y="4234325"/>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1"/>
            <p:cNvSpPr/>
            <p:nvPr/>
          </p:nvSpPr>
          <p:spPr>
            <a:xfrm>
              <a:off x="6081525" y="4321325"/>
              <a:ext cx="89425" cy="6625"/>
            </a:xfrm>
            <a:custGeom>
              <a:avLst/>
              <a:gdLst/>
              <a:ahLst/>
              <a:cxnLst/>
              <a:rect l="l" t="t" r="r" b="b"/>
              <a:pathLst>
                <a:path w="3577" h="265" extrusionOk="0">
                  <a:moveTo>
                    <a:pt x="1" y="1"/>
                  </a:moveTo>
                  <a:lnTo>
                    <a:pt x="1" y="265"/>
                  </a:lnTo>
                  <a:lnTo>
                    <a:pt x="3577" y="265"/>
                  </a:lnTo>
                  <a:lnTo>
                    <a:pt x="3577" y="1"/>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1"/>
            <p:cNvSpPr/>
            <p:nvPr/>
          </p:nvSpPr>
          <p:spPr>
            <a:xfrm>
              <a:off x="6064725" y="4206725"/>
              <a:ext cx="64825" cy="30025"/>
            </a:xfrm>
            <a:custGeom>
              <a:avLst/>
              <a:gdLst/>
              <a:ahLst/>
              <a:cxnLst/>
              <a:rect l="l" t="t" r="r" b="b"/>
              <a:pathLst>
                <a:path w="2593" h="1201" extrusionOk="0">
                  <a:moveTo>
                    <a:pt x="505" y="0"/>
                  </a:moveTo>
                  <a:lnTo>
                    <a:pt x="0" y="1200"/>
                  </a:lnTo>
                  <a:lnTo>
                    <a:pt x="2593" y="1200"/>
                  </a:lnTo>
                  <a:lnTo>
                    <a:pt x="2593"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1"/>
            <p:cNvSpPr/>
            <p:nvPr/>
          </p:nvSpPr>
          <p:spPr>
            <a:xfrm>
              <a:off x="6123525" y="4206725"/>
              <a:ext cx="64225" cy="30025"/>
            </a:xfrm>
            <a:custGeom>
              <a:avLst/>
              <a:gdLst/>
              <a:ahLst/>
              <a:cxnLst/>
              <a:rect l="l" t="t" r="r" b="b"/>
              <a:pathLst>
                <a:path w="2569" h="1201" extrusionOk="0">
                  <a:moveTo>
                    <a:pt x="1" y="0"/>
                  </a:moveTo>
                  <a:lnTo>
                    <a:pt x="1" y="1200"/>
                  </a:lnTo>
                  <a:lnTo>
                    <a:pt x="2569" y="1200"/>
                  </a:lnTo>
                  <a:lnTo>
                    <a:pt x="2065"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1"/>
            <p:cNvSpPr/>
            <p:nvPr/>
          </p:nvSpPr>
          <p:spPr>
            <a:xfrm>
              <a:off x="6281950" y="4234325"/>
              <a:ext cx="89425" cy="123625"/>
            </a:xfrm>
            <a:custGeom>
              <a:avLst/>
              <a:gdLst/>
              <a:ahLst/>
              <a:cxnLst/>
              <a:rect l="l" t="t" r="r" b="b"/>
              <a:pathLst>
                <a:path w="3577" h="4945" extrusionOk="0">
                  <a:moveTo>
                    <a:pt x="0" y="0"/>
                  </a:moveTo>
                  <a:lnTo>
                    <a:pt x="0"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1"/>
            <p:cNvSpPr/>
            <p:nvPr/>
          </p:nvSpPr>
          <p:spPr>
            <a:xfrm>
              <a:off x="6278950" y="4230725"/>
              <a:ext cx="95425" cy="130225"/>
            </a:xfrm>
            <a:custGeom>
              <a:avLst/>
              <a:gdLst/>
              <a:ahLst/>
              <a:cxnLst/>
              <a:rect l="l" t="t" r="r" b="b"/>
              <a:pathLst>
                <a:path w="3817" h="5209" extrusionOk="0">
                  <a:moveTo>
                    <a:pt x="3553" y="264"/>
                  </a:moveTo>
                  <a:lnTo>
                    <a:pt x="3553" y="4945"/>
                  </a:lnTo>
                  <a:lnTo>
                    <a:pt x="264" y="4945"/>
                  </a:lnTo>
                  <a:lnTo>
                    <a:pt x="264" y="264"/>
                  </a:lnTo>
                  <a:close/>
                  <a:moveTo>
                    <a:pt x="0" y="0"/>
                  </a:moveTo>
                  <a:lnTo>
                    <a:pt x="0" y="5209"/>
                  </a:lnTo>
                  <a:lnTo>
                    <a:pt x="3817" y="5209"/>
                  </a:lnTo>
                  <a:lnTo>
                    <a:pt x="381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1"/>
            <p:cNvSpPr/>
            <p:nvPr/>
          </p:nvSpPr>
          <p:spPr>
            <a:xfrm>
              <a:off x="6281950" y="4263725"/>
              <a:ext cx="89425" cy="6625"/>
            </a:xfrm>
            <a:custGeom>
              <a:avLst/>
              <a:gdLst/>
              <a:ahLst/>
              <a:cxnLst/>
              <a:rect l="l" t="t" r="r" b="b"/>
              <a:pathLst>
                <a:path w="3577" h="265" extrusionOk="0">
                  <a:moveTo>
                    <a:pt x="0" y="0"/>
                  </a:moveTo>
                  <a:lnTo>
                    <a:pt x="0"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1"/>
            <p:cNvSpPr/>
            <p:nvPr/>
          </p:nvSpPr>
          <p:spPr>
            <a:xfrm>
              <a:off x="6323350" y="4234325"/>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1"/>
            <p:cNvSpPr/>
            <p:nvPr/>
          </p:nvSpPr>
          <p:spPr>
            <a:xfrm>
              <a:off x="6281950" y="4321325"/>
              <a:ext cx="89425" cy="6625"/>
            </a:xfrm>
            <a:custGeom>
              <a:avLst/>
              <a:gdLst/>
              <a:ahLst/>
              <a:cxnLst/>
              <a:rect l="l" t="t" r="r" b="b"/>
              <a:pathLst>
                <a:path w="3577" h="265" extrusionOk="0">
                  <a:moveTo>
                    <a:pt x="0" y="1"/>
                  </a:moveTo>
                  <a:lnTo>
                    <a:pt x="0" y="265"/>
                  </a:lnTo>
                  <a:lnTo>
                    <a:pt x="3577" y="265"/>
                  </a:lnTo>
                  <a:lnTo>
                    <a:pt x="3577" y="1"/>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1"/>
            <p:cNvSpPr/>
            <p:nvPr/>
          </p:nvSpPr>
          <p:spPr>
            <a:xfrm>
              <a:off x="6265150" y="4206725"/>
              <a:ext cx="64225" cy="30025"/>
            </a:xfrm>
            <a:custGeom>
              <a:avLst/>
              <a:gdLst/>
              <a:ahLst/>
              <a:cxnLst/>
              <a:rect l="l" t="t" r="r" b="b"/>
              <a:pathLst>
                <a:path w="2569" h="1201" extrusionOk="0">
                  <a:moveTo>
                    <a:pt x="504" y="0"/>
                  </a:moveTo>
                  <a:lnTo>
                    <a:pt x="0" y="1200"/>
                  </a:lnTo>
                  <a:lnTo>
                    <a:pt x="2569" y="1200"/>
                  </a:lnTo>
                  <a:lnTo>
                    <a:pt x="2569"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1"/>
            <p:cNvSpPr/>
            <p:nvPr/>
          </p:nvSpPr>
          <p:spPr>
            <a:xfrm>
              <a:off x="6323950" y="4206725"/>
              <a:ext cx="64225" cy="30025"/>
            </a:xfrm>
            <a:custGeom>
              <a:avLst/>
              <a:gdLst/>
              <a:ahLst/>
              <a:cxnLst/>
              <a:rect l="l" t="t" r="r" b="b"/>
              <a:pathLst>
                <a:path w="2569" h="1201" extrusionOk="0">
                  <a:moveTo>
                    <a:pt x="1" y="0"/>
                  </a:moveTo>
                  <a:lnTo>
                    <a:pt x="1" y="1200"/>
                  </a:lnTo>
                  <a:lnTo>
                    <a:pt x="2569" y="1200"/>
                  </a:lnTo>
                  <a:lnTo>
                    <a:pt x="2065"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1"/>
            <p:cNvSpPr/>
            <p:nvPr/>
          </p:nvSpPr>
          <p:spPr>
            <a:xfrm>
              <a:off x="6081525" y="4452750"/>
              <a:ext cx="89425" cy="123625"/>
            </a:xfrm>
            <a:custGeom>
              <a:avLst/>
              <a:gdLst/>
              <a:ahLst/>
              <a:cxnLst/>
              <a:rect l="l" t="t" r="r" b="b"/>
              <a:pathLst>
                <a:path w="3577" h="4945" extrusionOk="0">
                  <a:moveTo>
                    <a:pt x="1" y="0"/>
                  </a:moveTo>
                  <a:lnTo>
                    <a:pt x="1"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8" name="Google Shape;1098;p41"/>
            <p:cNvSpPr/>
            <p:nvPr/>
          </p:nvSpPr>
          <p:spPr>
            <a:xfrm>
              <a:off x="6078525" y="4449750"/>
              <a:ext cx="96025" cy="130225"/>
            </a:xfrm>
            <a:custGeom>
              <a:avLst/>
              <a:gdLst/>
              <a:ahLst/>
              <a:cxnLst/>
              <a:rect l="l" t="t" r="r" b="b"/>
              <a:pathLst>
                <a:path w="3841" h="5209" extrusionOk="0">
                  <a:moveTo>
                    <a:pt x="3577" y="264"/>
                  </a:moveTo>
                  <a:lnTo>
                    <a:pt x="3577" y="4945"/>
                  </a:lnTo>
                  <a:lnTo>
                    <a:pt x="265" y="4945"/>
                  </a:lnTo>
                  <a:lnTo>
                    <a:pt x="265" y="264"/>
                  </a:lnTo>
                  <a:close/>
                  <a:moveTo>
                    <a:pt x="1" y="0"/>
                  </a:moveTo>
                  <a:lnTo>
                    <a:pt x="1" y="5209"/>
                  </a:lnTo>
                  <a:lnTo>
                    <a:pt x="3841" y="5209"/>
                  </a:lnTo>
                  <a:lnTo>
                    <a:pt x="3841"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9" name="Google Shape;1099;p41"/>
            <p:cNvSpPr/>
            <p:nvPr/>
          </p:nvSpPr>
          <p:spPr>
            <a:xfrm>
              <a:off x="6081525" y="4482750"/>
              <a:ext cx="89425" cy="6625"/>
            </a:xfrm>
            <a:custGeom>
              <a:avLst/>
              <a:gdLst/>
              <a:ahLst/>
              <a:cxnLst/>
              <a:rect l="l" t="t" r="r" b="b"/>
              <a:pathLst>
                <a:path w="3577" h="265" extrusionOk="0">
                  <a:moveTo>
                    <a:pt x="1" y="0"/>
                  </a:moveTo>
                  <a:lnTo>
                    <a:pt x="1"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1"/>
            <p:cNvSpPr/>
            <p:nvPr/>
          </p:nvSpPr>
          <p:spPr>
            <a:xfrm>
              <a:off x="6122925" y="4452750"/>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1" name="Google Shape;1101;p41"/>
            <p:cNvSpPr/>
            <p:nvPr/>
          </p:nvSpPr>
          <p:spPr>
            <a:xfrm>
              <a:off x="6081525" y="4540350"/>
              <a:ext cx="89425" cy="6625"/>
            </a:xfrm>
            <a:custGeom>
              <a:avLst/>
              <a:gdLst/>
              <a:ahLst/>
              <a:cxnLst/>
              <a:rect l="l" t="t" r="r" b="b"/>
              <a:pathLst>
                <a:path w="3577" h="265" extrusionOk="0">
                  <a:moveTo>
                    <a:pt x="1" y="0"/>
                  </a:moveTo>
                  <a:lnTo>
                    <a:pt x="1"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2" name="Google Shape;1102;p41"/>
            <p:cNvSpPr/>
            <p:nvPr/>
          </p:nvSpPr>
          <p:spPr>
            <a:xfrm>
              <a:off x="6064725" y="4425725"/>
              <a:ext cx="64825" cy="29450"/>
            </a:xfrm>
            <a:custGeom>
              <a:avLst/>
              <a:gdLst/>
              <a:ahLst/>
              <a:cxnLst/>
              <a:rect l="l" t="t" r="r" b="b"/>
              <a:pathLst>
                <a:path w="2593" h="1178" extrusionOk="0">
                  <a:moveTo>
                    <a:pt x="505" y="1"/>
                  </a:moveTo>
                  <a:lnTo>
                    <a:pt x="0" y="1177"/>
                  </a:lnTo>
                  <a:lnTo>
                    <a:pt x="2593" y="1177"/>
                  </a:lnTo>
                  <a:lnTo>
                    <a:pt x="2593"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1"/>
            <p:cNvSpPr/>
            <p:nvPr/>
          </p:nvSpPr>
          <p:spPr>
            <a:xfrm>
              <a:off x="6123525" y="4425725"/>
              <a:ext cx="64225" cy="29450"/>
            </a:xfrm>
            <a:custGeom>
              <a:avLst/>
              <a:gdLst/>
              <a:ahLst/>
              <a:cxnLst/>
              <a:rect l="l" t="t" r="r" b="b"/>
              <a:pathLst>
                <a:path w="2569" h="1178" extrusionOk="0">
                  <a:moveTo>
                    <a:pt x="1" y="1"/>
                  </a:moveTo>
                  <a:lnTo>
                    <a:pt x="1" y="1177"/>
                  </a:lnTo>
                  <a:lnTo>
                    <a:pt x="2569" y="1177"/>
                  </a:lnTo>
                  <a:lnTo>
                    <a:pt x="2065"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1"/>
            <p:cNvSpPr/>
            <p:nvPr/>
          </p:nvSpPr>
          <p:spPr>
            <a:xfrm>
              <a:off x="6281950" y="4452750"/>
              <a:ext cx="89425" cy="123625"/>
            </a:xfrm>
            <a:custGeom>
              <a:avLst/>
              <a:gdLst/>
              <a:ahLst/>
              <a:cxnLst/>
              <a:rect l="l" t="t" r="r" b="b"/>
              <a:pathLst>
                <a:path w="3577" h="4945" extrusionOk="0">
                  <a:moveTo>
                    <a:pt x="0" y="0"/>
                  </a:moveTo>
                  <a:lnTo>
                    <a:pt x="0"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5" name="Google Shape;1105;p41"/>
            <p:cNvSpPr/>
            <p:nvPr/>
          </p:nvSpPr>
          <p:spPr>
            <a:xfrm>
              <a:off x="6278950" y="4449750"/>
              <a:ext cx="95425" cy="130225"/>
            </a:xfrm>
            <a:custGeom>
              <a:avLst/>
              <a:gdLst/>
              <a:ahLst/>
              <a:cxnLst/>
              <a:rect l="l" t="t" r="r" b="b"/>
              <a:pathLst>
                <a:path w="3817" h="5209" extrusionOk="0">
                  <a:moveTo>
                    <a:pt x="3553" y="264"/>
                  </a:moveTo>
                  <a:lnTo>
                    <a:pt x="3553" y="4945"/>
                  </a:lnTo>
                  <a:lnTo>
                    <a:pt x="264" y="4945"/>
                  </a:lnTo>
                  <a:lnTo>
                    <a:pt x="264" y="264"/>
                  </a:lnTo>
                  <a:close/>
                  <a:moveTo>
                    <a:pt x="0" y="0"/>
                  </a:moveTo>
                  <a:lnTo>
                    <a:pt x="0" y="5209"/>
                  </a:lnTo>
                  <a:lnTo>
                    <a:pt x="3817" y="5209"/>
                  </a:lnTo>
                  <a:lnTo>
                    <a:pt x="381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6" name="Google Shape;1106;p41"/>
            <p:cNvSpPr/>
            <p:nvPr/>
          </p:nvSpPr>
          <p:spPr>
            <a:xfrm>
              <a:off x="6281950" y="4482750"/>
              <a:ext cx="89425" cy="6625"/>
            </a:xfrm>
            <a:custGeom>
              <a:avLst/>
              <a:gdLst/>
              <a:ahLst/>
              <a:cxnLst/>
              <a:rect l="l" t="t" r="r" b="b"/>
              <a:pathLst>
                <a:path w="3577" h="265" extrusionOk="0">
                  <a:moveTo>
                    <a:pt x="0" y="0"/>
                  </a:moveTo>
                  <a:lnTo>
                    <a:pt x="0"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7" name="Google Shape;1107;p41"/>
            <p:cNvSpPr/>
            <p:nvPr/>
          </p:nvSpPr>
          <p:spPr>
            <a:xfrm>
              <a:off x="6323350" y="4452750"/>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8" name="Google Shape;1108;p41"/>
            <p:cNvSpPr/>
            <p:nvPr/>
          </p:nvSpPr>
          <p:spPr>
            <a:xfrm>
              <a:off x="6281950" y="4540350"/>
              <a:ext cx="89425" cy="6625"/>
            </a:xfrm>
            <a:custGeom>
              <a:avLst/>
              <a:gdLst/>
              <a:ahLst/>
              <a:cxnLst/>
              <a:rect l="l" t="t" r="r" b="b"/>
              <a:pathLst>
                <a:path w="3577" h="265" extrusionOk="0">
                  <a:moveTo>
                    <a:pt x="0" y="0"/>
                  </a:moveTo>
                  <a:lnTo>
                    <a:pt x="0"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1"/>
            <p:cNvSpPr/>
            <p:nvPr/>
          </p:nvSpPr>
          <p:spPr>
            <a:xfrm>
              <a:off x="6265150" y="4425725"/>
              <a:ext cx="64225" cy="29450"/>
            </a:xfrm>
            <a:custGeom>
              <a:avLst/>
              <a:gdLst/>
              <a:ahLst/>
              <a:cxnLst/>
              <a:rect l="l" t="t" r="r" b="b"/>
              <a:pathLst>
                <a:path w="2569" h="1178" extrusionOk="0">
                  <a:moveTo>
                    <a:pt x="504" y="1"/>
                  </a:moveTo>
                  <a:lnTo>
                    <a:pt x="0" y="1177"/>
                  </a:lnTo>
                  <a:lnTo>
                    <a:pt x="2569" y="1177"/>
                  </a:lnTo>
                  <a:lnTo>
                    <a:pt x="2569"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0" name="Google Shape;1110;p41"/>
            <p:cNvSpPr/>
            <p:nvPr/>
          </p:nvSpPr>
          <p:spPr>
            <a:xfrm>
              <a:off x="6323950" y="4425725"/>
              <a:ext cx="64225" cy="29450"/>
            </a:xfrm>
            <a:custGeom>
              <a:avLst/>
              <a:gdLst/>
              <a:ahLst/>
              <a:cxnLst/>
              <a:rect l="l" t="t" r="r" b="b"/>
              <a:pathLst>
                <a:path w="2569" h="1178" extrusionOk="0">
                  <a:moveTo>
                    <a:pt x="1" y="1"/>
                  </a:moveTo>
                  <a:lnTo>
                    <a:pt x="1" y="1177"/>
                  </a:lnTo>
                  <a:lnTo>
                    <a:pt x="2569" y="1177"/>
                  </a:lnTo>
                  <a:lnTo>
                    <a:pt x="2065"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1" name="Google Shape;1111;p41"/>
            <p:cNvSpPr/>
            <p:nvPr/>
          </p:nvSpPr>
          <p:spPr>
            <a:xfrm>
              <a:off x="5642875" y="4234325"/>
              <a:ext cx="89450" cy="123625"/>
            </a:xfrm>
            <a:custGeom>
              <a:avLst/>
              <a:gdLst/>
              <a:ahLst/>
              <a:cxnLst/>
              <a:rect l="l" t="t" r="r" b="b"/>
              <a:pathLst>
                <a:path w="3578" h="4945" extrusionOk="0">
                  <a:moveTo>
                    <a:pt x="1" y="0"/>
                  </a:moveTo>
                  <a:lnTo>
                    <a:pt x="1"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2" name="Google Shape;1112;p41"/>
            <p:cNvSpPr/>
            <p:nvPr/>
          </p:nvSpPr>
          <p:spPr>
            <a:xfrm>
              <a:off x="5639275" y="4230725"/>
              <a:ext cx="96050" cy="130225"/>
            </a:xfrm>
            <a:custGeom>
              <a:avLst/>
              <a:gdLst/>
              <a:ahLst/>
              <a:cxnLst/>
              <a:rect l="l" t="t" r="r" b="b"/>
              <a:pathLst>
                <a:path w="3842" h="5209" extrusionOk="0">
                  <a:moveTo>
                    <a:pt x="3577" y="264"/>
                  </a:moveTo>
                  <a:lnTo>
                    <a:pt x="3577" y="4945"/>
                  </a:lnTo>
                  <a:lnTo>
                    <a:pt x="289" y="4945"/>
                  </a:lnTo>
                  <a:lnTo>
                    <a:pt x="289" y="264"/>
                  </a:lnTo>
                  <a:close/>
                  <a:moveTo>
                    <a:pt x="1" y="0"/>
                  </a:moveTo>
                  <a:lnTo>
                    <a:pt x="1" y="5209"/>
                  </a:lnTo>
                  <a:lnTo>
                    <a:pt x="3841" y="5209"/>
                  </a:lnTo>
                  <a:lnTo>
                    <a:pt x="3841"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3" name="Google Shape;1113;p41"/>
            <p:cNvSpPr/>
            <p:nvPr/>
          </p:nvSpPr>
          <p:spPr>
            <a:xfrm>
              <a:off x="5642875" y="4263725"/>
              <a:ext cx="89450" cy="6625"/>
            </a:xfrm>
            <a:custGeom>
              <a:avLst/>
              <a:gdLst/>
              <a:ahLst/>
              <a:cxnLst/>
              <a:rect l="l" t="t" r="r" b="b"/>
              <a:pathLst>
                <a:path w="3578" h="265" extrusionOk="0">
                  <a:moveTo>
                    <a:pt x="1" y="0"/>
                  </a:moveTo>
                  <a:lnTo>
                    <a:pt x="1"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4" name="Google Shape;1114;p41"/>
            <p:cNvSpPr/>
            <p:nvPr/>
          </p:nvSpPr>
          <p:spPr>
            <a:xfrm>
              <a:off x="5684275" y="4234325"/>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5" name="Google Shape;1115;p41"/>
            <p:cNvSpPr/>
            <p:nvPr/>
          </p:nvSpPr>
          <p:spPr>
            <a:xfrm>
              <a:off x="5642875" y="4321325"/>
              <a:ext cx="89450" cy="6625"/>
            </a:xfrm>
            <a:custGeom>
              <a:avLst/>
              <a:gdLst/>
              <a:ahLst/>
              <a:cxnLst/>
              <a:rect l="l" t="t" r="r" b="b"/>
              <a:pathLst>
                <a:path w="3578" h="265" extrusionOk="0">
                  <a:moveTo>
                    <a:pt x="1" y="1"/>
                  </a:moveTo>
                  <a:lnTo>
                    <a:pt x="1" y="265"/>
                  </a:lnTo>
                  <a:lnTo>
                    <a:pt x="3577" y="265"/>
                  </a:lnTo>
                  <a:lnTo>
                    <a:pt x="3577" y="1"/>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6" name="Google Shape;1116;p41"/>
            <p:cNvSpPr/>
            <p:nvPr/>
          </p:nvSpPr>
          <p:spPr>
            <a:xfrm>
              <a:off x="5626075" y="4206725"/>
              <a:ext cx="64225" cy="30025"/>
            </a:xfrm>
            <a:custGeom>
              <a:avLst/>
              <a:gdLst/>
              <a:ahLst/>
              <a:cxnLst/>
              <a:rect l="l" t="t" r="r" b="b"/>
              <a:pathLst>
                <a:path w="2569" h="1201" extrusionOk="0">
                  <a:moveTo>
                    <a:pt x="505" y="0"/>
                  </a:moveTo>
                  <a:lnTo>
                    <a:pt x="1" y="1200"/>
                  </a:lnTo>
                  <a:lnTo>
                    <a:pt x="2569" y="1200"/>
                  </a:lnTo>
                  <a:lnTo>
                    <a:pt x="2569"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7" name="Google Shape;1117;p41"/>
            <p:cNvSpPr/>
            <p:nvPr/>
          </p:nvSpPr>
          <p:spPr>
            <a:xfrm>
              <a:off x="5684275" y="4206725"/>
              <a:ext cx="64850" cy="30025"/>
            </a:xfrm>
            <a:custGeom>
              <a:avLst/>
              <a:gdLst/>
              <a:ahLst/>
              <a:cxnLst/>
              <a:rect l="l" t="t" r="r" b="b"/>
              <a:pathLst>
                <a:path w="2594" h="1201" extrusionOk="0">
                  <a:moveTo>
                    <a:pt x="1" y="0"/>
                  </a:moveTo>
                  <a:lnTo>
                    <a:pt x="1" y="1200"/>
                  </a:lnTo>
                  <a:lnTo>
                    <a:pt x="2593" y="1200"/>
                  </a:lnTo>
                  <a:lnTo>
                    <a:pt x="2089" y="0"/>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8" name="Google Shape;1118;p41"/>
            <p:cNvSpPr/>
            <p:nvPr/>
          </p:nvSpPr>
          <p:spPr>
            <a:xfrm>
              <a:off x="5831900" y="4452750"/>
              <a:ext cx="89425" cy="123625"/>
            </a:xfrm>
            <a:custGeom>
              <a:avLst/>
              <a:gdLst/>
              <a:ahLst/>
              <a:cxnLst/>
              <a:rect l="l" t="t" r="r" b="b"/>
              <a:pathLst>
                <a:path w="3577" h="4945" extrusionOk="0">
                  <a:moveTo>
                    <a:pt x="0" y="0"/>
                  </a:moveTo>
                  <a:lnTo>
                    <a:pt x="0"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41"/>
            <p:cNvSpPr/>
            <p:nvPr/>
          </p:nvSpPr>
          <p:spPr>
            <a:xfrm>
              <a:off x="5828900" y="4449750"/>
              <a:ext cx="95425" cy="130225"/>
            </a:xfrm>
            <a:custGeom>
              <a:avLst/>
              <a:gdLst/>
              <a:ahLst/>
              <a:cxnLst/>
              <a:rect l="l" t="t" r="r" b="b"/>
              <a:pathLst>
                <a:path w="3817" h="5209" extrusionOk="0">
                  <a:moveTo>
                    <a:pt x="3553" y="264"/>
                  </a:moveTo>
                  <a:lnTo>
                    <a:pt x="3553" y="4945"/>
                  </a:lnTo>
                  <a:lnTo>
                    <a:pt x="265" y="4945"/>
                  </a:lnTo>
                  <a:lnTo>
                    <a:pt x="265" y="264"/>
                  </a:lnTo>
                  <a:close/>
                  <a:moveTo>
                    <a:pt x="0" y="0"/>
                  </a:moveTo>
                  <a:lnTo>
                    <a:pt x="0" y="5209"/>
                  </a:lnTo>
                  <a:lnTo>
                    <a:pt x="3817" y="5209"/>
                  </a:lnTo>
                  <a:lnTo>
                    <a:pt x="381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0" name="Google Shape;1120;p41"/>
            <p:cNvSpPr/>
            <p:nvPr/>
          </p:nvSpPr>
          <p:spPr>
            <a:xfrm>
              <a:off x="5831900" y="4482750"/>
              <a:ext cx="89425" cy="6625"/>
            </a:xfrm>
            <a:custGeom>
              <a:avLst/>
              <a:gdLst/>
              <a:ahLst/>
              <a:cxnLst/>
              <a:rect l="l" t="t" r="r" b="b"/>
              <a:pathLst>
                <a:path w="3577" h="265" extrusionOk="0">
                  <a:moveTo>
                    <a:pt x="0" y="0"/>
                  </a:moveTo>
                  <a:lnTo>
                    <a:pt x="0"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1" name="Google Shape;1121;p41"/>
            <p:cNvSpPr/>
            <p:nvPr/>
          </p:nvSpPr>
          <p:spPr>
            <a:xfrm>
              <a:off x="5873300" y="4452750"/>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2" name="Google Shape;1122;p41"/>
            <p:cNvSpPr/>
            <p:nvPr/>
          </p:nvSpPr>
          <p:spPr>
            <a:xfrm>
              <a:off x="5831900" y="4540350"/>
              <a:ext cx="89425" cy="6625"/>
            </a:xfrm>
            <a:custGeom>
              <a:avLst/>
              <a:gdLst/>
              <a:ahLst/>
              <a:cxnLst/>
              <a:rect l="l" t="t" r="r" b="b"/>
              <a:pathLst>
                <a:path w="3577" h="265" extrusionOk="0">
                  <a:moveTo>
                    <a:pt x="0" y="0"/>
                  </a:moveTo>
                  <a:lnTo>
                    <a:pt x="0"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3" name="Google Shape;1123;p41"/>
            <p:cNvSpPr/>
            <p:nvPr/>
          </p:nvSpPr>
          <p:spPr>
            <a:xfrm>
              <a:off x="5815100" y="4425725"/>
              <a:ext cx="64225" cy="29450"/>
            </a:xfrm>
            <a:custGeom>
              <a:avLst/>
              <a:gdLst/>
              <a:ahLst/>
              <a:cxnLst/>
              <a:rect l="l" t="t" r="r" b="b"/>
              <a:pathLst>
                <a:path w="2569" h="1178" extrusionOk="0">
                  <a:moveTo>
                    <a:pt x="504" y="1"/>
                  </a:moveTo>
                  <a:lnTo>
                    <a:pt x="0" y="1177"/>
                  </a:lnTo>
                  <a:lnTo>
                    <a:pt x="2569" y="1177"/>
                  </a:lnTo>
                  <a:lnTo>
                    <a:pt x="2569"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4" name="Google Shape;1124;p41"/>
            <p:cNvSpPr/>
            <p:nvPr/>
          </p:nvSpPr>
          <p:spPr>
            <a:xfrm>
              <a:off x="5873900" y="4425725"/>
              <a:ext cx="64225" cy="29450"/>
            </a:xfrm>
            <a:custGeom>
              <a:avLst/>
              <a:gdLst/>
              <a:ahLst/>
              <a:cxnLst/>
              <a:rect l="l" t="t" r="r" b="b"/>
              <a:pathLst>
                <a:path w="2569" h="1178" extrusionOk="0">
                  <a:moveTo>
                    <a:pt x="1" y="1"/>
                  </a:moveTo>
                  <a:lnTo>
                    <a:pt x="1" y="1177"/>
                  </a:lnTo>
                  <a:lnTo>
                    <a:pt x="2569" y="1177"/>
                  </a:lnTo>
                  <a:lnTo>
                    <a:pt x="2065"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5" name="Google Shape;1125;p41"/>
            <p:cNvSpPr/>
            <p:nvPr/>
          </p:nvSpPr>
          <p:spPr>
            <a:xfrm>
              <a:off x="5642875" y="4452750"/>
              <a:ext cx="89450" cy="123625"/>
            </a:xfrm>
            <a:custGeom>
              <a:avLst/>
              <a:gdLst/>
              <a:ahLst/>
              <a:cxnLst/>
              <a:rect l="l" t="t" r="r" b="b"/>
              <a:pathLst>
                <a:path w="3578" h="4945" extrusionOk="0">
                  <a:moveTo>
                    <a:pt x="1" y="0"/>
                  </a:moveTo>
                  <a:lnTo>
                    <a:pt x="1" y="4945"/>
                  </a:lnTo>
                  <a:lnTo>
                    <a:pt x="3577" y="4945"/>
                  </a:lnTo>
                  <a:lnTo>
                    <a:pt x="3577" y="0"/>
                  </a:lnTo>
                  <a:close/>
                </a:path>
              </a:pathLst>
            </a:custGeom>
            <a:solidFill>
              <a:srgbClr val="D8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6" name="Google Shape;1126;p41"/>
            <p:cNvSpPr/>
            <p:nvPr/>
          </p:nvSpPr>
          <p:spPr>
            <a:xfrm>
              <a:off x="5639275" y="4449750"/>
              <a:ext cx="96050" cy="130225"/>
            </a:xfrm>
            <a:custGeom>
              <a:avLst/>
              <a:gdLst/>
              <a:ahLst/>
              <a:cxnLst/>
              <a:rect l="l" t="t" r="r" b="b"/>
              <a:pathLst>
                <a:path w="3842" h="5209" extrusionOk="0">
                  <a:moveTo>
                    <a:pt x="3577" y="264"/>
                  </a:moveTo>
                  <a:lnTo>
                    <a:pt x="3577" y="4945"/>
                  </a:lnTo>
                  <a:lnTo>
                    <a:pt x="289" y="4945"/>
                  </a:lnTo>
                  <a:lnTo>
                    <a:pt x="289" y="264"/>
                  </a:lnTo>
                  <a:close/>
                  <a:moveTo>
                    <a:pt x="1" y="0"/>
                  </a:moveTo>
                  <a:lnTo>
                    <a:pt x="1" y="5209"/>
                  </a:lnTo>
                  <a:lnTo>
                    <a:pt x="3841" y="5209"/>
                  </a:lnTo>
                  <a:lnTo>
                    <a:pt x="3841"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41"/>
            <p:cNvSpPr/>
            <p:nvPr/>
          </p:nvSpPr>
          <p:spPr>
            <a:xfrm>
              <a:off x="5642875" y="4482750"/>
              <a:ext cx="89450" cy="6625"/>
            </a:xfrm>
            <a:custGeom>
              <a:avLst/>
              <a:gdLst/>
              <a:ahLst/>
              <a:cxnLst/>
              <a:rect l="l" t="t" r="r" b="b"/>
              <a:pathLst>
                <a:path w="3578" h="265" extrusionOk="0">
                  <a:moveTo>
                    <a:pt x="1" y="0"/>
                  </a:moveTo>
                  <a:lnTo>
                    <a:pt x="1"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8" name="Google Shape;1128;p41"/>
            <p:cNvSpPr/>
            <p:nvPr/>
          </p:nvSpPr>
          <p:spPr>
            <a:xfrm>
              <a:off x="5684275" y="4452750"/>
              <a:ext cx="6625" cy="127225"/>
            </a:xfrm>
            <a:custGeom>
              <a:avLst/>
              <a:gdLst/>
              <a:ahLst/>
              <a:cxnLst/>
              <a:rect l="l" t="t" r="r" b="b"/>
              <a:pathLst>
                <a:path w="265" h="5089" extrusionOk="0">
                  <a:moveTo>
                    <a:pt x="1" y="0"/>
                  </a:moveTo>
                  <a:lnTo>
                    <a:pt x="1" y="5089"/>
                  </a:lnTo>
                  <a:lnTo>
                    <a:pt x="265" y="5089"/>
                  </a:lnTo>
                  <a:lnTo>
                    <a:pt x="265"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41"/>
            <p:cNvSpPr/>
            <p:nvPr/>
          </p:nvSpPr>
          <p:spPr>
            <a:xfrm>
              <a:off x="5642875" y="4540350"/>
              <a:ext cx="89450" cy="6625"/>
            </a:xfrm>
            <a:custGeom>
              <a:avLst/>
              <a:gdLst/>
              <a:ahLst/>
              <a:cxnLst/>
              <a:rect l="l" t="t" r="r" b="b"/>
              <a:pathLst>
                <a:path w="3578" h="265" extrusionOk="0">
                  <a:moveTo>
                    <a:pt x="1" y="0"/>
                  </a:moveTo>
                  <a:lnTo>
                    <a:pt x="1" y="264"/>
                  </a:lnTo>
                  <a:lnTo>
                    <a:pt x="3577" y="264"/>
                  </a:lnTo>
                  <a:lnTo>
                    <a:pt x="3577" y="0"/>
                  </a:lnTo>
                  <a:close/>
                </a:path>
              </a:pathLst>
            </a:custGeom>
            <a:solidFill>
              <a:srgbClr val="5451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0" name="Google Shape;1130;p41"/>
            <p:cNvSpPr/>
            <p:nvPr/>
          </p:nvSpPr>
          <p:spPr>
            <a:xfrm>
              <a:off x="5626075" y="4425725"/>
              <a:ext cx="64225" cy="29450"/>
            </a:xfrm>
            <a:custGeom>
              <a:avLst/>
              <a:gdLst/>
              <a:ahLst/>
              <a:cxnLst/>
              <a:rect l="l" t="t" r="r" b="b"/>
              <a:pathLst>
                <a:path w="2569" h="1178" extrusionOk="0">
                  <a:moveTo>
                    <a:pt x="505" y="1"/>
                  </a:moveTo>
                  <a:lnTo>
                    <a:pt x="1" y="1177"/>
                  </a:lnTo>
                  <a:lnTo>
                    <a:pt x="2569" y="1177"/>
                  </a:lnTo>
                  <a:lnTo>
                    <a:pt x="2569"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1" name="Google Shape;1131;p41"/>
            <p:cNvSpPr/>
            <p:nvPr/>
          </p:nvSpPr>
          <p:spPr>
            <a:xfrm>
              <a:off x="5684275" y="4425725"/>
              <a:ext cx="64850" cy="29450"/>
            </a:xfrm>
            <a:custGeom>
              <a:avLst/>
              <a:gdLst/>
              <a:ahLst/>
              <a:cxnLst/>
              <a:rect l="l" t="t" r="r" b="b"/>
              <a:pathLst>
                <a:path w="2594" h="1178" extrusionOk="0">
                  <a:moveTo>
                    <a:pt x="1" y="1"/>
                  </a:moveTo>
                  <a:lnTo>
                    <a:pt x="1" y="1177"/>
                  </a:lnTo>
                  <a:lnTo>
                    <a:pt x="2593" y="1177"/>
                  </a:lnTo>
                  <a:lnTo>
                    <a:pt x="2089" y="1"/>
                  </a:lnTo>
                  <a:close/>
                </a:path>
              </a:pathLst>
            </a:custGeom>
            <a:solidFill>
              <a:srgbClr val="815D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2" name="Google Shape;1132;p41"/>
            <p:cNvSpPr/>
            <p:nvPr/>
          </p:nvSpPr>
          <p:spPr>
            <a:xfrm>
              <a:off x="5896100" y="4011100"/>
              <a:ext cx="551500" cy="156625"/>
            </a:xfrm>
            <a:custGeom>
              <a:avLst/>
              <a:gdLst/>
              <a:ahLst/>
              <a:cxnLst/>
              <a:rect l="l" t="t" r="r" b="b"/>
              <a:pathLst>
                <a:path w="22060" h="6265" extrusionOk="0">
                  <a:moveTo>
                    <a:pt x="1" y="0"/>
                  </a:moveTo>
                  <a:lnTo>
                    <a:pt x="3961" y="6265"/>
                  </a:lnTo>
                  <a:lnTo>
                    <a:pt x="22059" y="6265"/>
                  </a:lnTo>
                  <a:lnTo>
                    <a:pt x="18075"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3" name="Google Shape;1133;p41"/>
            <p:cNvSpPr/>
            <p:nvPr/>
          </p:nvSpPr>
          <p:spPr>
            <a:xfrm>
              <a:off x="5587675" y="4011100"/>
              <a:ext cx="407475" cy="156625"/>
            </a:xfrm>
            <a:custGeom>
              <a:avLst/>
              <a:gdLst/>
              <a:ahLst/>
              <a:cxnLst/>
              <a:rect l="l" t="t" r="r" b="b"/>
              <a:pathLst>
                <a:path w="16299" h="6265" extrusionOk="0">
                  <a:moveTo>
                    <a:pt x="4177" y="0"/>
                  </a:moveTo>
                  <a:lnTo>
                    <a:pt x="0" y="6265"/>
                  </a:lnTo>
                  <a:lnTo>
                    <a:pt x="16298" y="6265"/>
                  </a:lnTo>
                  <a:lnTo>
                    <a:pt x="12338" y="0"/>
                  </a:lnTo>
                  <a:close/>
                </a:path>
              </a:pathLst>
            </a:custGeom>
            <a:solidFill>
              <a:srgbClr val="9071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34" name="Google Shape;1134;p41"/>
          <p:cNvGrpSpPr/>
          <p:nvPr/>
        </p:nvGrpSpPr>
        <p:grpSpPr>
          <a:xfrm flipH="1">
            <a:off x="685808" y="3210441"/>
            <a:ext cx="675541" cy="968070"/>
            <a:chOff x="3418450" y="4024900"/>
            <a:chExt cx="435075" cy="623475"/>
          </a:xfrm>
        </p:grpSpPr>
        <p:sp>
          <p:nvSpPr>
            <p:cNvPr id="1135" name="Google Shape;1135;p41"/>
            <p:cNvSpPr/>
            <p:nvPr/>
          </p:nvSpPr>
          <p:spPr>
            <a:xfrm>
              <a:off x="3737075" y="4392125"/>
              <a:ext cx="25225" cy="256250"/>
            </a:xfrm>
            <a:custGeom>
              <a:avLst/>
              <a:gdLst/>
              <a:ahLst/>
              <a:cxnLst/>
              <a:rect l="l" t="t" r="r" b="b"/>
              <a:pathLst>
                <a:path w="1009" h="10250" extrusionOk="0">
                  <a:moveTo>
                    <a:pt x="1" y="1"/>
                  </a:moveTo>
                  <a:lnTo>
                    <a:pt x="1" y="10250"/>
                  </a:lnTo>
                  <a:lnTo>
                    <a:pt x="1009" y="10250"/>
                  </a:lnTo>
                  <a:lnTo>
                    <a:pt x="1009" y="1"/>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6" name="Google Shape;1136;p41"/>
            <p:cNvSpPr/>
            <p:nvPr/>
          </p:nvSpPr>
          <p:spPr>
            <a:xfrm>
              <a:off x="3647675" y="4024900"/>
              <a:ext cx="102625" cy="467475"/>
            </a:xfrm>
            <a:custGeom>
              <a:avLst/>
              <a:gdLst/>
              <a:ahLst/>
              <a:cxnLst/>
              <a:rect l="l" t="t" r="r" b="b"/>
              <a:pathLst>
                <a:path w="4105" h="18699" extrusionOk="0">
                  <a:moveTo>
                    <a:pt x="4105" y="0"/>
                  </a:moveTo>
                  <a:cubicBezTo>
                    <a:pt x="4105" y="0"/>
                    <a:pt x="0" y="7681"/>
                    <a:pt x="0" y="11618"/>
                  </a:cubicBezTo>
                  <a:cubicBezTo>
                    <a:pt x="0" y="15530"/>
                    <a:pt x="1849" y="18698"/>
                    <a:pt x="4105" y="18698"/>
                  </a:cubicBezTo>
                  <a:lnTo>
                    <a:pt x="41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7" name="Google Shape;1137;p41"/>
            <p:cNvSpPr/>
            <p:nvPr/>
          </p:nvSpPr>
          <p:spPr>
            <a:xfrm>
              <a:off x="3750275" y="4024900"/>
              <a:ext cx="103250" cy="467475"/>
            </a:xfrm>
            <a:custGeom>
              <a:avLst/>
              <a:gdLst/>
              <a:ahLst/>
              <a:cxnLst/>
              <a:rect l="l" t="t" r="r" b="b"/>
              <a:pathLst>
                <a:path w="4130" h="18699" extrusionOk="0">
                  <a:moveTo>
                    <a:pt x="1" y="0"/>
                  </a:moveTo>
                  <a:lnTo>
                    <a:pt x="1" y="18698"/>
                  </a:lnTo>
                  <a:cubicBezTo>
                    <a:pt x="2281" y="18698"/>
                    <a:pt x="4129" y="15530"/>
                    <a:pt x="4129" y="11618"/>
                  </a:cubicBezTo>
                  <a:cubicBezTo>
                    <a:pt x="4129" y="7681"/>
                    <a:pt x="1" y="0"/>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8" name="Google Shape;1138;p41"/>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9" name="Google Shape;1139;p41"/>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0" name="Google Shape;1140;p41"/>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517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1pPr>
            <a:lvl2pPr lvl="1"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2pPr>
            <a:lvl3pPr lvl="2"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3pPr>
            <a:lvl4pPr lvl="3"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4pPr>
            <a:lvl5pPr lvl="4"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5pPr>
            <a:lvl6pPr lvl="5"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6pPr>
            <a:lvl7pPr lvl="6"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7pPr>
            <a:lvl8pPr lvl="7"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8pPr>
            <a:lvl9pPr lvl="8" rtl="0">
              <a:spcBef>
                <a:spcPts val="0"/>
              </a:spcBef>
              <a:spcAft>
                <a:spcPts val="0"/>
              </a:spcAft>
              <a:buClr>
                <a:schemeClr val="dk1"/>
              </a:buClr>
              <a:buSzPts val="3000"/>
              <a:buFont typeface="Arbutus Slab"/>
              <a:buNone/>
              <a:defRPr sz="3000" b="1">
                <a:solidFill>
                  <a:schemeClr val="dk1"/>
                </a:solidFill>
                <a:latin typeface="Arbutus Slab"/>
                <a:ea typeface="Arbutus Slab"/>
                <a:cs typeface="Arbutus Slab"/>
                <a:sym typeface="Arbutus Slab"/>
              </a:defRPr>
            </a:lvl9pPr>
          </a:lstStyle>
          <a:p>
            <a:endParaRPr/>
          </a:p>
        </p:txBody>
      </p:sp>
      <p:sp>
        <p:nvSpPr>
          <p:cNvPr id="7" name="Google Shape;7;p1"/>
          <p:cNvSpPr txBox="1">
            <a:spLocks noGrp="1"/>
          </p:cNvSpPr>
          <p:nvPr>
            <p:ph type="body" idx="1"/>
          </p:nvPr>
        </p:nvSpPr>
        <p:spPr>
          <a:xfrm>
            <a:off x="713225" y="1246950"/>
            <a:ext cx="77175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DM Sans"/>
              <a:buChar char="●"/>
              <a:defRPr sz="1800">
                <a:solidFill>
                  <a:schemeClr val="dk1"/>
                </a:solidFill>
                <a:latin typeface="DM Sans"/>
                <a:ea typeface="DM Sans"/>
                <a:cs typeface="DM Sans"/>
                <a:sym typeface="DM Sans"/>
              </a:defRPr>
            </a:lvl1pPr>
            <a:lvl2pPr marL="914400" lvl="1"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2pPr>
            <a:lvl3pPr marL="1371600" lvl="2"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3pPr>
            <a:lvl4pPr marL="1828800" lvl="3"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4pPr>
            <a:lvl5pPr marL="2286000" lvl="4"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5pPr>
            <a:lvl6pPr marL="2743200" lvl="5"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6pPr>
            <a:lvl7pPr marL="3200400" lvl="6"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7pPr>
            <a:lvl8pPr marL="3657600" lvl="7"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8pPr>
            <a:lvl9pPr marL="4114800" lvl="8" indent="-317500">
              <a:lnSpc>
                <a:spcPct val="100000"/>
              </a:lnSpc>
              <a:spcBef>
                <a:spcPts val="0"/>
              </a:spcBef>
              <a:spcAft>
                <a:spcPts val="0"/>
              </a:spcAft>
              <a:buClr>
                <a:schemeClr val="dk1"/>
              </a:buClr>
              <a:buSzPts val="1400"/>
              <a:buFont typeface="DM Sans"/>
              <a:buChar char="■"/>
              <a:defRPr>
                <a:solidFill>
                  <a:schemeClr val="dk1"/>
                </a:solidFill>
                <a:latin typeface="DM Sans"/>
                <a:ea typeface="DM Sans"/>
                <a:cs typeface="DM Sans"/>
                <a:sym typeface="DM Sa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 id="2147483657" r:id="rId3"/>
    <p:sldLayoutId id="2147483658" r:id="rId4"/>
    <p:sldLayoutId id="2147483662" r:id="rId5"/>
    <p:sldLayoutId id="2147483668" r:id="rId6"/>
    <p:sldLayoutId id="2147483672" r:id="rId7"/>
    <p:sldLayoutId id="2147483686" r:id="rId8"/>
    <p:sldLayoutId id="214748368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0">
          <p15:clr>
            <a:srgbClr val="EA4335"/>
          </p15:clr>
        </p15:guide>
        <p15:guide id="2" pos="449">
          <p15:clr>
            <a:srgbClr val="EA4335"/>
          </p15:clr>
        </p15:guide>
        <p15:guide id="3" pos="5311">
          <p15:clr>
            <a:srgbClr val="EA4335"/>
          </p15:clr>
        </p15:guide>
        <p15:guide id="4" orient="horz" pos="2903">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0"/>
        <p:cNvGrpSpPr/>
        <p:nvPr/>
      </p:nvGrpSpPr>
      <p:grpSpPr>
        <a:xfrm>
          <a:off x="0" y="0"/>
          <a:ext cx="0" cy="0"/>
          <a:chOff x="0" y="0"/>
          <a:chExt cx="0" cy="0"/>
        </a:xfrm>
      </p:grpSpPr>
      <p:grpSp>
        <p:nvGrpSpPr>
          <p:cNvPr id="1151" name="Google Shape;1151;p45"/>
          <p:cNvGrpSpPr/>
          <p:nvPr/>
        </p:nvGrpSpPr>
        <p:grpSpPr>
          <a:xfrm>
            <a:off x="651324" y="434779"/>
            <a:ext cx="1283240" cy="3662771"/>
            <a:chOff x="3016400" y="962775"/>
            <a:chExt cx="498675" cy="1423375"/>
          </a:xfrm>
        </p:grpSpPr>
        <p:sp>
          <p:nvSpPr>
            <p:cNvPr id="1152" name="Google Shape;1152;p45"/>
            <p:cNvSpPr/>
            <p:nvPr/>
          </p:nvSpPr>
          <p:spPr>
            <a:xfrm>
              <a:off x="3016400" y="962775"/>
              <a:ext cx="498675" cy="1423375"/>
            </a:xfrm>
            <a:custGeom>
              <a:avLst/>
              <a:gdLst/>
              <a:ahLst/>
              <a:cxnLst/>
              <a:rect l="l" t="t" r="r" b="b"/>
              <a:pathLst>
                <a:path w="19947" h="56935" extrusionOk="0">
                  <a:moveTo>
                    <a:pt x="8378" y="11042"/>
                  </a:moveTo>
                  <a:lnTo>
                    <a:pt x="8378" y="14906"/>
                  </a:lnTo>
                  <a:lnTo>
                    <a:pt x="3937" y="14906"/>
                  </a:lnTo>
                  <a:lnTo>
                    <a:pt x="3937" y="11042"/>
                  </a:lnTo>
                  <a:close/>
                  <a:moveTo>
                    <a:pt x="16034" y="11042"/>
                  </a:moveTo>
                  <a:lnTo>
                    <a:pt x="16034" y="14906"/>
                  </a:lnTo>
                  <a:lnTo>
                    <a:pt x="11594" y="14906"/>
                  </a:lnTo>
                  <a:lnTo>
                    <a:pt x="11594" y="11042"/>
                  </a:lnTo>
                  <a:close/>
                  <a:moveTo>
                    <a:pt x="8378" y="20235"/>
                  </a:moveTo>
                  <a:lnTo>
                    <a:pt x="8378" y="24075"/>
                  </a:lnTo>
                  <a:lnTo>
                    <a:pt x="3937" y="24075"/>
                  </a:lnTo>
                  <a:lnTo>
                    <a:pt x="3937" y="20235"/>
                  </a:lnTo>
                  <a:close/>
                  <a:moveTo>
                    <a:pt x="16034" y="20235"/>
                  </a:moveTo>
                  <a:lnTo>
                    <a:pt x="16034" y="24075"/>
                  </a:lnTo>
                  <a:lnTo>
                    <a:pt x="11594" y="24075"/>
                  </a:lnTo>
                  <a:lnTo>
                    <a:pt x="11594" y="20235"/>
                  </a:lnTo>
                  <a:close/>
                  <a:moveTo>
                    <a:pt x="8378" y="29404"/>
                  </a:moveTo>
                  <a:lnTo>
                    <a:pt x="8378" y="33268"/>
                  </a:lnTo>
                  <a:lnTo>
                    <a:pt x="3937" y="33268"/>
                  </a:lnTo>
                  <a:lnTo>
                    <a:pt x="3937" y="29404"/>
                  </a:lnTo>
                  <a:close/>
                  <a:moveTo>
                    <a:pt x="16034" y="29404"/>
                  </a:moveTo>
                  <a:lnTo>
                    <a:pt x="16034" y="33268"/>
                  </a:lnTo>
                  <a:lnTo>
                    <a:pt x="11594" y="33268"/>
                  </a:lnTo>
                  <a:lnTo>
                    <a:pt x="11594" y="29404"/>
                  </a:lnTo>
                  <a:close/>
                  <a:moveTo>
                    <a:pt x="8378" y="38573"/>
                  </a:moveTo>
                  <a:lnTo>
                    <a:pt x="8378" y="42437"/>
                  </a:lnTo>
                  <a:lnTo>
                    <a:pt x="3937" y="42437"/>
                  </a:lnTo>
                  <a:lnTo>
                    <a:pt x="3937" y="38573"/>
                  </a:lnTo>
                  <a:close/>
                  <a:moveTo>
                    <a:pt x="16034" y="38573"/>
                  </a:moveTo>
                  <a:lnTo>
                    <a:pt x="16034" y="42437"/>
                  </a:lnTo>
                  <a:lnTo>
                    <a:pt x="11594" y="42437"/>
                  </a:lnTo>
                  <a:lnTo>
                    <a:pt x="11594" y="38573"/>
                  </a:lnTo>
                  <a:close/>
                  <a:moveTo>
                    <a:pt x="8378" y="47766"/>
                  </a:moveTo>
                  <a:lnTo>
                    <a:pt x="8378" y="51606"/>
                  </a:lnTo>
                  <a:lnTo>
                    <a:pt x="3937" y="51606"/>
                  </a:lnTo>
                  <a:lnTo>
                    <a:pt x="3937" y="47766"/>
                  </a:lnTo>
                  <a:close/>
                  <a:moveTo>
                    <a:pt x="16034" y="47766"/>
                  </a:moveTo>
                  <a:lnTo>
                    <a:pt x="16034" y="51606"/>
                  </a:lnTo>
                  <a:lnTo>
                    <a:pt x="11594" y="51606"/>
                  </a:lnTo>
                  <a:lnTo>
                    <a:pt x="11594" y="47766"/>
                  </a:lnTo>
                  <a:close/>
                  <a:moveTo>
                    <a:pt x="1" y="1"/>
                  </a:moveTo>
                  <a:lnTo>
                    <a:pt x="1" y="56935"/>
                  </a:lnTo>
                  <a:lnTo>
                    <a:pt x="19947" y="56935"/>
                  </a:lnTo>
                  <a:lnTo>
                    <a:pt x="19947" y="10394"/>
                  </a:lnTo>
                  <a:lnTo>
                    <a:pt x="15290" y="1"/>
                  </a:ln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45"/>
            <p:cNvSpPr/>
            <p:nvPr/>
          </p:nvSpPr>
          <p:spPr>
            <a:xfrm>
              <a:off x="3306225" y="123880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45"/>
            <p:cNvSpPr/>
            <p:nvPr/>
          </p:nvSpPr>
          <p:spPr>
            <a:xfrm>
              <a:off x="3114825" y="123880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45"/>
            <p:cNvSpPr/>
            <p:nvPr/>
          </p:nvSpPr>
          <p:spPr>
            <a:xfrm>
              <a:off x="3306225" y="1468625"/>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45"/>
            <p:cNvSpPr/>
            <p:nvPr/>
          </p:nvSpPr>
          <p:spPr>
            <a:xfrm>
              <a:off x="3114825" y="1468625"/>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45"/>
            <p:cNvSpPr/>
            <p:nvPr/>
          </p:nvSpPr>
          <p:spPr>
            <a:xfrm>
              <a:off x="3306225" y="1697850"/>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45"/>
            <p:cNvSpPr/>
            <p:nvPr/>
          </p:nvSpPr>
          <p:spPr>
            <a:xfrm>
              <a:off x="3114825" y="1697850"/>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45"/>
            <p:cNvSpPr/>
            <p:nvPr/>
          </p:nvSpPr>
          <p:spPr>
            <a:xfrm>
              <a:off x="3306225" y="1927075"/>
              <a:ext cx="111050" cy="96650"/>
            </a:xfrm>
            <a:custGeom>
              <a:avLst/>
              <a:gdLst/>
              <a:ahLst/>
              <a:cxnLst/>
              <a:rect l="l" t="t" r="r" b="b"/>
              <a:pathLst>
                <a:path w="4442" h="3866" extrusionOk="0">
                  <a:moveTo>
                    <a:pt x="1" y="1"/>
                  </a:moveTo>
                  <a:lnTo>
                    <a:pt x="1"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45"/>
            <p:cNvSpPr/>
            <p:nvPr/>
          </p:nvSpPr>
          <p:spPr>
            <a:xfrm>
              <a:off x="3114825" y="1927075"/>
              <a:ext cx="111025" cy="96650"/>
            </a:xfrm>
            <a:custGeom>
              <a:avLst/>
              <a:gdLst/>
              <a:ahLst/>
              <a:cxnLst/>
              <a:rect l="l" t="t" r="r" b="b"/>
              <a:pathLst>
                <a:path w="4441" h="3866" extrusionOk="0">
                  <a:moveTo>
                    <a:pt x="0" y="1"/>
                  </a:moveTo>
                  <a:lnTo>
                    <a:pt x="0" y="3865"/>
                  </a:lnTo>
                  <a:lnTo>
                    <a:pt x="4441" y="3865"/>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45"/>
            <p:cNvSpPr/>
            <p:nvPr/>
          </p:nvSpPr>
          <p:spPr>
            <a:xfrm>
              <a:off x="3306225" y="2156900"/>
              <a:ext cx="111050" cy="96050"/>
            </a:xfrm>
            <a:custGeom>
              <a:avLst/>
              <a:gdLst/>
              <a:ahLst/>
              <a:cxnLst/>
              <a:rect l="l" t="t" r="r" b="b"/>
              <a:pathLst>
                <a:path w="4442" h="3842" extrusionOk="0">
                  <a:moveTo>
                    <a:pt x="1" y="1"/>
                  </a:moveTo>
                  <a:lnTo>
                    <a:pt x="1"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45"/>
            <p:cNvSpPr/>
            <p:nvPr/>
          </p:nvSpPr>
          <p:spPr>
            <a:xfrm>
              <a:off x="3114825" y="2156900"/>
              <a:ext cx="111025" cy="96050"/>
            </a:xfrm>
            <a:custGeom>
              <a:avLst/>
              <a:gdLst/>
              <a:ahLst/>
              <a:cxnLst/>
              <a:rect l="l" t="t" r="r" b="b"/>
              <a:pathLst>
                <a:path w="4441" h="3842" extrusionOk="0">
                  <a:moveTo>
                    <a:pt x="0" y="1"/>
                  </a:moveTo>
                  <a:lnTo>
                    <a:pt x="0" y="3841"/>
                  </a:lnTo>
                  <a:lnTo>
                    <a:pt x="4441" y="3841"/>
                  </a:lnTo>
                  <a:lnTo>
                    <a:pt x="4441" y="1"/>
                  </a:lnTo>
                  <a:close/>
                </a:path>
              </a:pathLst>
            </a:custGeom>
            <a:solidFill>
              <a:srgbClr val="A5DC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63" name="Google Shape;1163;p45"/>
          <p:cNvGrpSpPr/>
          <p:nvPr/>
        </p:nvGrpSpPr>
        <p:grpSpPr>
          <a:xfrm>
            <a:off x="-484184" y="-785842"/>
            <a:ext cx="1463986" cy="4888312"/>
            <a:chOff x="4301150" y="878175"/>
            <a:chExt cx="725500" cy="2422475"/>
          </a:xfrm>
        </p:grpSpPr>
        <p:sp>
          <p:nvSpPr>
            <p:cNvPr id="1164" name="Google Shape;1164;p45"/>
            <p:cNvSpPr/>
            <p:nvPr/>
          </p:nvSpPr>
          <p:spPr>
            <a:xfrm>
              <a:off x="4642575" y="878175"/>
              <a:ext cx="33625" cy="273650"/>
            </a:xfrm>
            <a:custGeom>
              <a:avLst/>
              <a:gdLst/>
              <a:ahLst/>
              <a:cxnLst/>
              <a:rect l="l" t="t" r="r" b="b"/>
              <a:pathLst>
                <a:path w="1345" h="10946" extrusionOk="0">
                  <a:moveTo>
                    <a:pt x="457" y="0"/>
                  </a:moveTo>
                  <a:lnTo>
                    <a:pt x="1" y="10945"/>
                  </a:lnTo>
                  <a:lnTo>
                    <a:pt x="1345" y="10945"/>
                  </a:lnTo>
                  <a:lnTo>
                    <a:pt x="91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45"/>
            <p:cNvSpPr/>
            <p:nvPr/>
          </p:nvSpPr>
          <p:spPr>
            <a:xfrm>
              <a:off x="4508750" y="1160800"/>
              <a:ext cx="301275" cy="233450"/>
            </a:xfrm>
            <a:custGeom>
              <a:avLst/>
              <a:gdLst/>
              <a:ahLst/>
              <a:cxnLst/>
              <a:rect l="l" t="t" r="r" b="b"/>
              <a:pathLst>
                <a:path w="12051" h="9338" extrusionOk="0">
                  <a:moveTo>
                    <a:pt x="6026" y="1"/>
                  </a:moveTo>
                  <a:cubicBezTo>
                    <a:pt x="2713" y="1"/>
                    <a:pt x="1" y="4177"/>
                    <a:pt x="1" y="9337"/>
                  </a:cubicBezTo>
                  <a:lnTo>
                    <a:pt x="12050" y="9337"/>
                  </a:lnTo>
                  <a:cubicBezTo>
                    <a:pt x="12050" y="4177"/>
                    <a:pt x="9362" y="1"/>
                    <a:pt x="6026" y="1"/>
                  </a:cubicBezTo>
                  <a:close/>
                </a:path>
              </a:pathLst>
            </a:custGeom>
            <a:solidFill>
              <a:srgbClr val="DD6F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6" name="Google Shape;1166;p45"/>
            <p:cNvSpPr/>
            <p:nvPr/>
          </p:nvSpPr>
          <p:spPr>
            <a:xfrm>
              <a:off x="4508750" y="1144600"/>
              <a:ext cx="301275" cy="232850"/>
            </a:xfrm>
            <a:custGeom>
              <a:avLst/>
              <a:gdLst/>
              <a:ahLst/>
              <a:cxnLst/>
              <a:rect l="l" t="t" r="r" b="b"/>
              <a:pathLst>
                <a:path w="12051" h="9314" extrusionOk="0">
                  <a:moveTo>
                    <a:pt x="6026" y="0"/>
                  </a:moveTo>
                  <a:cubicBezTo>
                    <a:pt x="2713" y="0"/>
                    <a:pt x="1" y="4177"/>
                    <a:pt x="1" y="9313"/>
                  </a:cubicBezTo>
                  <a:lnTo>
                    <a:pt x="12050" y="9313"/>
                  </a:lnTo>
                  <a:cubicBezTo>
                    <a:pt x="12050" y="4177"/>
                    <a:pt x="9362" y="0"/>
                    <a:pt x="6026" y="0"/>
                  </a:cubicBez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7" name="Google Shape;1167;p45"/>
            <p:cNvSpPr/>
            <p:nvPr/>
          </p:nvSpPr>
          <p:spPr>
            <a:xfrm>
              <a:off x="4508750" y="1394225"/>
              <a:ext cx="301275" cy="239450"/>
            </a:xfrm>
            <a:custGeom>
              <a:avLst/>
              <a:gdLst/>
              <a:ahLst/>
              <a:cxnLst/>
              <a:rect l="l" t="t" r="r" b="b"/>
              <a:pathLst>
                <a:path w="12051" h="9578" extrusionOk="0">
                  <a:moveTo>
                    <a:pt x="1" y="0"/>
                  </a:moveTo>
                  <a:lnTo>
                    <a:pt x="1" y="9577"/>
                  </a:lnTo>
                  <a:lnTo>
                    <a:pt x="12050" y="9577"/>
                  </a:lnTo>
                  <a:lnTo>
                    <a:pt x="12050" y="0"/>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8" name="Google Shape;1168;p45"/>
            <p:cNvSpPr/>
            <p:nvPr/>
          </p:nvSpPr>
          <p:spPr>
            <a:xfrm>
              <a:off x="4452950" y="1633650"/>
              <a:ext cx="413475" cy="311450"/>
            </a:xfrm>
            <a:custGeom>
              <a:avLst/>
              <a:gdLst/>
              <a:ahLst/>
              <a:cxnLst/>
              <a:rect l="l" t="t" r="r" b="b"/>
              <a:pathLst>
                <a:path w="16539" h="12458" extrusionOk="0">
                  <a:moveTo>
                    <a:pt x="1" y="0"/>
                  </a:moveTo>
                  <a:lnTo>
                    <a:pt x="1" y="12458"/>
                  </a:lnTo>
                  <a:lnTo>
                    <a:pt x="16538" y="12458"/>
                  </a:lnTo>
                  <a:lnTo>
                    <a:pt x="16538"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45"/>
            <p:cNvSpPr/>
            <p:nvPr/>
          </p:nvSpPr>
          <p:spPr>
            <a:xfrm>
              <a:off x="4544175" y="1414025"/>
              <a:ext cx="99025" cy="219650"/>
            </a:xfrm>
            <a:custGeom>
              <a:avLst/>
              <a:gdLst/>
              <a:ahLst/>
              <a:cxnLst/>
              <a:rect l="l" t="t" r="r" b="b"/>
              <a:pathLst>
                <a:path w="3961" h="8786" extrusionOk="0">
                  <a:moveTo>
                    <a:pt x="1968" y="1"/>
                  </a:moveTo>
                  <a:cubicBezTo>
                    <a:pt x="888" y="1"/>
                    <a:pt x="0" y="889"/>
                    <a:pt x="0" y="1969"/>
                  </a:cubicBezTo>
                  <a:lnTo>
                    <a:pt x="48" y="8785"/>
                  </a:lnTo>
                  <a:lnTo>
                    <a:pt x="3961" y="8785"/>
                  </a:lnTo>
                  <a:lnTo>
                    <a:pt x="3961" y="1969"/>
                  </a:lnTo>
                  <a:cubicBezTo>
                    <a:pt x="3961" y="889"/>
                    <a:pt x="3072" y="1"/>
                    <a:pt x="1968"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45"/>
            <p:cNvSpPr/>
            <p:nvPr/>
          </p:nvSpPr>
          <p:spPr>
            <a:xfrm>
              <a:off x="4555575" y="1430225"/>
              <a:ext cx="87625" cy="203450"/>
            </a:xfrm>
            <a:custGeom>
              <a:avLst/>
              <a:gdLst/>
              <a:ahLst/>
              <a:cxnLst/>
              <a:rect l="l" t="t" r="r" b="b"/>
              <a:pathLst>
                <a:path w="3505" h="8138" extrusionOk="0">
                  <a:moveTo>
                    <a:pt x="1752" y="1"/>
                  </a:moveTo>
                  <a:cubicBezTo>
                    <a:pt x="792" y="1"/>
                    <a:pt x="0" y="817"/>
                    <a:pt x="0" y="1801"/>
                  </a:cubicBezTo>
                  <a:lnTo>
                    <a:pt x="24" y="8137"/>
                  </a:lnTo>
                  <a:lnTo>
                    <a:pt x="3505" y="8137"/>
                  </a:lnTo>
                  <a:lnTo>
                    <a:pt x="3505" y="1801"/>
                  </a:lnTo>
                  <a:cubicBezTo>
                    <a:pt x="3505" y="817"/>
                    <a:pt x="2736" y="1"/>
                    <a:pt x="17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45"/>
            <p:cNvSpPr/>
            <p:nvPr/>
          </p:nvSpPr>
          <p:spPr>
            <a:xfrm>
              <a:off x="4675575" y="1414025"/>
              <a:ext cx="99650" cy="219650"/>
            </a:xfrm>
            <a:custGeom>
              <a:avLst/>
              <a:gdLst/>
              <a:ahLst/>
              <a:cxnLst/>
              <a:rect l="l" t="t" r="r" b="b"/>
              <a:pathLst>
                <a:path w="3986" h="8786" extrusionOk="0">
                  <a:moveTo>
                    <a:pt x="1993" y="1"/>
                  </a:moveTo>
                  <a:cubicBezTo>
                    <a:pt x="889" y="1"/>
                    <a:pt x="1" y="889"/>
                    <a:pt x="1" y="1969"/>
                  </a:cubicBezTo>
                  <a:lnTo>
                    <a:pt x="49" y="8785"/>
                  </a:lnTo>
                  <a:lnTo>
                    <a:pt x="3985" y="8785"/>
                  </a:lnTo>
                  <a:lnTo>
                    <a:pt x="3985" y="1969"/>
                  </a:lnTo>
                  <a:cubicBezTo>
                    <a:pt x="3985" y="889"/>
                    <a:pt x="3097" y="1"/>
                    <a:pt x="1993"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2" name="Google Shape;1172;p45"/>
            <p:cNvSpPr/>
            <p:nvPr/>
          </p:nvSpPr>
          <p:spPr>
            <a:xfrm>
              <a:off x="4687575" y="1430225"/>
              <a:ext cx="87650" cy="203450"/>
            </a:xfrm>
            <a:custGeom>
              <a:avLst/>
              <a:gdLst/>
              <a:ahLst/>
              <a:cxnLst/>
              <a:rect l="l" t="t" r="r" b="b"/>
              <a:pathLst>
                <a:path w="3506" h="8138" extrusionOk="0">
                  <a:moveTo>
                    <a:pt x="1753" y="1"/>
                  </a:moveTo>
                  <a:cubicBezTo>
                    <a:pt x="769" y="1"/>
                    <a:pt x="1" y="817"/>
                    <a:pt x="1" y="1801"/>
                  </a:cubicBezTo>
                  <a:lnTo>
                    <a:pt x="25" y="8137"/>
                  </a:lnTo>
                  <a:lnTo>
                    <a:pt x="3505" y="8137"/>
                  </a:lnTo>
                  <a:lnTo>
                    <a:pt x="3505" y="1801"/>
                  </a:lnTo>
                  <a:cubicBezTo>
                    <a:pt x="3505" y="817"/>
                    <a:pt x="2713" y="1"/>
                    <a:pt x="17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5"/>
            <p:cNvSpPr/>
            <p:nvPr/>
          </p:nvSpPr>
          <p:spPr>
            <a:xfrm>
              <a:off x="4483550" y="1699050"/>
              <a:ext cx="99650" cy="219650"/>
            </a:xfrm>
            <a:custGeom>
              <a:avLst/>
              <a:gdLst/>
              <a:ahLst/>
              <a:cxnLst/>
              <a:rect l="l" t="t" r="r" b="b"/>
              <a:pathLst>
                <a:path w="3986" h="8786" extrusionOk="0">
                  <a:moveTo>
                    <a:pt x="1993" y="1"/>
                  </a:moveTo>
                  <a:cubicBezTo>
                    <a:pt x="913" y="1"/>
                    <a:pt x="1" y="889"/>
                    <a:pt x="1" y="1993"/>
                  </a:cubicBezTo>
                  <a:lnTo>
                    <a:pt x="49" y="8786"/>
                  </a:lnTo>
                  <a:lnTo>
                    <a:pt x="3985" y="8786"/>
                  </a:lnTo>
                  <a:lnTo>
                    <a:pt x="3985" y="1993"/>
                  </a:lnTo>
                  <a:cubicBezTo>
                    <a:pt x="3985" y="889"/>
                    <a:pt x="3097" y="1"/>
                    <a:pt x="1993"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5"/>
            <p:cNvSpPr/>
            <p:nvPr/>
          </p:nvSpPr>
          <p:spPr>
            <a:xfrm>
              <a:off x="4495550" y="1715250"/>
              <a:ext cx="87650" cy="203450"/>
            </a:xfrm>
            <a:custGeom>
              <a:avLst/>
              <a:gdLst/>
              <a:ahLst/>
              <a:cxnLst/>
              <a:rect l="l" t="t" r="r" b="b"/>
              <a:pathLst>
                <a:path w="3506" h="8138" extrusionOk="0">
                  <a:moveTo>
                    <a:pt x="1753" y="1"/>
                  </a:moveTo>
                  <a:cubicBezTo>
                    <a:pt x="769" y="1"/>
                    <a:pt x="1" y="817"/>
                    <a:pt x="1" y="1825"/>
                  </a:cubicBezTo>
                  <a:lnTo>
                    <a:pt x="25" y="8138"/>
                  </a:lnTo>
                  <a:lnTo>
                    <a:pt x="3505" y="8138"/>
                  </a:lnTo>
                  <a:lnTo>
                    <a:pt x="3505" y="1825"/>
                  </a:lnTo>
                  <a:cubicBezTo>
                    <a:pt x="3505" y="817"/>
                    <a:pt x="2713"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5"/>
            <p:cNvSpPr/>
            <p:nvPr/>
          </p:nvSpPr>
          <p:spPr>
            <a:xfrm>
              <a:off x="4610175" y="1699050"/>
              <a:ext cx="99025" cy="219650"/>
            </a:xfrm>
            <a:custGeom>
              <a:avLst/>
              <a:gdLst/>
              <a:ahLst/>
              <a:cxnLst/>
              <a:rect l="l" t="t" r="r" b="b"/>
              <a:pathLst>
                <a:path w="3961" h="8786" extrusionOk="0">
                  <a:moveTo>
                    <a:pt x="1969" y="1"/>
                  </a:moveTo>
                  <a:cubicBezTo>
                    <a:pt x="888" y="1"/>
                    <a:pt x="0" y="889"/>
                    <a:pt x="0" y="1993"/>
                  </a:cubicBezTo>
                  <a:lnTo>
                    <a:pt x="24" y="8786"/>
                  </a:lnTo>
                  <a:lnTo>
                    <a:pt x="3961" y="8786"/>
                  </a:lnTo>
                  <a:lnTo>
                    <a:pt x="3961" y="1993"/>
                  </a:lnTo>
                  <a:cubicBezTo>
                    <a:pt x="3961" y="889"/>
                    <a:pt x="3073" y="1"/>
                    <a:pt x="1969"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5"/>
            <p:cNvSpPr/>
            <p:nvPr/>
          </p:nvSpPr>
          <p:spPr>
            <a:xfrm>
              <a:off x="4621575" y="1715250"/>
              <a:ext cx="87625" cy="203450"/>
            </a:xfrm>
            <a:custGeom>
              <a:avLst/>
              <a:gdLst/>
              <a:ahLst/>
              <a:cxnLst/>
              <a:rect l="l" t="t" r="r" b="b"/>
              <a:pathLst>
                <a:path w="3505" h="8138" extrusionOk="0">
                  <a:moveTo>
                    <a:pt x="1753" y="1"/>
                  </a:moveTo>
                  <a:cubicBezTo>
                    <a:pt x="792" y="1"/>
                    <a:pt x="0" y="817"/>
                    <a:pt x="0" y="1825"/>
                  </a:cubicBezTo>
                  <a:lnTo>
                    <a:pt x="24" y="8138"/>
                  </a:lnTo>
                  <a:lnTo>
                    <a:pt x="3505" y="8138"/>
                  </a:lnTo>
                  <a:lnTo>
                    <a:pt x="3505" y="1825"/>
                  </a:lnTo>
                  <a:cubicBezTo>
                    <a:pt x="3505" y="817"/>
                    <a:pt x="2713"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5"/>
            <p:cNvSpPr/>
            <p:nvPr/>
          </p:nvSpPr>
          <p:spPr>
            <a:xfrm>
              <a:off x="4735575" y="1699050"/>
              <a:ext cx="99650" cy="219650"/>
            </a:xfrm>
            <a:custGeom>
              <a:avLst/>
              <a:gdLst/>
              <a:ahLst/>
              <a:cxnLst/>
              <a:rect l="l" t="t" r="r" b="b"/>
              <a:pathLst>
                <a:path w="3986" h="8786" extrusionOk="0">
                  <a:moveTo>
                    <a:pt x="1993" y="1"/>
                  </a:moveTo>
                  <a:cubicBezTo>
                    <a:pt x="889" y="1"/>
                    <a:pt x="1" y="889"/>
                    <a:pt x="1" y="1993"/>
                  </a:cubicBezTo>
                  <a:lnTo>
                    <a:pt x="49" y="8786"/>
                  </a:lnTo>
                  <a:lnTo>
                    <a:pt x="3985" y="8786"/>
                  </a:lnTo>
                  <a:lnTo>
                    <a:pt x="3985" y="1993"/>
                  </a:lnTo>
                  <a:cubicBezTo>
                    <a:pt x="3985" y="889"/>
                    <a:pt x="3097" y="1"/>
                    <a:pt x="1993"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5"/>
            <p:cNvSpPr/>
            <p:nvPr/>
          </p:nvSpPr>
          <p:spPr>
            <a:xfrm>
              <a:off x="4746975" y="1715250"/>
              <a:ext cx="88250" cy="203450"/>
            </a:xfrm>
            <a:custGeom>
              <a:avLst/>
              <a:gdLst/>
              <a:ahLst/>
              <a:cxnLst/>
              <a:rect l="l" t="t" r="r" b="b"/>
              <a:pathLst>
                <a:path w="3530" h="8138" extrusionOk="0">
                  <a:moveTo>
                    <a:pt x="1753" y="1"/>
                  </a:moveTo>
                  <a:cubicBezTo>
                    <a:pt x="793" y="1"/>
                    <a:pt x="1" y="817"/>
                    <a:pt x="1" y="1825"/>
                  </a:cubicBezTo>
                  <a:lnTo>
                    <a:pt x="25" y="8138"/>
                  </a:lnTo>
                  <a:lnTo>
                    <a:pt x="3529" y="8138"/>
                  </a:lnTo>
                  <a:lnTo>
                    <a:pt x="3529" y="1825"/>
                  </a:lnTo>
                  <a:cubicBezTo>
                    <a:pt x="3529" y="817"/>
                    <a:pt x="2737"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5"/>
            <p:cNvSpPr/>
            <p:nvPr/>
          </p:nvSpPr>
          <p:spPr>
            <a:xfrm>
              <a:off x="4625775" y="1115800"/>
              <a:ext cx="67825" cy="71425"/>
            </a:xfrm>
            <a:custGeom>
              <a:avLst/>
              <a:gdLst/>
              <a:ahLst/>
              <a:cxnLst/>
              <a:rect l="l" t="t" r="r" b="b"/>
              <a:pathLst>
                <a:path w="2713" h="2857" extrusionOk="0">
                  <a:moveTo>
                    <a:pt x="0" y="0"/>
                  </a:moveTo>
                  <a:lnTo>
                    <a:pt x="0" y="2857"/>
                  </a:lnTo>
                  <a:lnTo>
                    <a:pt x="2713" y="2857"/>
                  </a:lnTo>
                  <a:lnTo>
                    <a:pt x="2713" y="0"/>
                  </a:lnTo>
                  <a:close/>
                </a:path>
              </a:pathLst>
            </a:custGeom>
            <a:solidFill>
              <a:srgbClr val="DD6F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5"/>
            <p:cNvSpPr/>
            <p:nvPr/>
          </p:nvSpPr>
          <p:spPr>
            <a:xfrm>
              <a:off x="4625775" y="1128400"/>
              <a:ext cx="67825" cy="22225"/>
            </a:xfrm>
            <a:custGeom>
              <a:avLst/>
              <a:gdLst/>
              <a:ahLst/>
              <a:cxnLst/>
              <a:rect l="l" t="t" r="r" b="b"/>
              <a:pathLst>
                <a:path w="2713" h="889" extrusionOk="0">
                  <a:moveTo>
                    <a:pt x="1345" y="0"/>
                  </a:moveTo>
                  <a:cubicBezTo>
                    <a:pt x="889" y="0"/>
                    <a:pt x="432" y="72"/>
                    <a:pt x="0" y="216"/>
                  </a:cubicBezTo>
                  <a:lnTo>
                    <a:pt x="0" y="888"/>
                  </a:lnTo>
                  <a:cubicBezTo>
                    <a:pt x="432" y="720"/>
                    <a:pt x="889" y="648"/>
                    <a:pt x="1345" y="648"/>
                  </a:cubicBezTo>
                  <a:cubicBezTo>
                    <a:pt x="1825" y="648"/>
                    <a:pt x="2281" y="720"/>
                    <a:pt x="2713" y="888"/>
                  </a:cubicBezTo>
                  <a:lnTo>
                    <a:pt x="2713" y="216"/>
                  </a:lnTo>
                  <a:cubicBezTo>
                    <a:pt x="2281" y="72"/>
                    <a:pt x="1825" y="0"/>
                    <a:pt x="1345" y="0"/>
                  </a:cubicBezTo>
                  <a:close/>
                </a:path>
              </a:pathLst>
            </a:custGeom>
            <a:solidFill>
              <a:srgbClr val="D54C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5"/>
            <p:cNvSpPr/>
            <p:nvPr/>
          </p:nvSpPr>
          <p:spPr>
            <a:xfrm>
              <a:off x="4452950"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5"/>
            <p:cNvSpPr/>
            <p:nvPr/>
          </p:nvSpPr>
          <p:spPr>
            <a:xfrm>
              <a:off x="4501550"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5"/>
            <p:cNvSpPr/>
            <p:nvPr/>
          </p:nvSpPr>
          <p:spPr>
            <a:xfrm>
              <a:off x="4550175"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5"/>
            <p:cNvSpPr/>
            <p:nvPr/>
          </p:nvSpPr>
          <p:spPr>
            <a:xfrm>
              <a:off x="4598775"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5"/>
            <p:cNvSpPr/>
            <p:nvPr/>
          </p:nvSpPr>
          <p:spPr>
            <a:xfrm>
              <a:off x="4647375"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5"/>
            <p:cNvSpPr/>
            <p:nvPr/>
          </p:nvSpPr>
          <p:spPr>
            <a:xfrm>
              <a:off x="4695975"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5"/>
            <p:cNvSpPr/>
            <p:nvPr/>
          </p:nvSpPr>
          <p:spPr>
            <a:xfrm>
              <a:off x="4744575" y="1569450"/>
              <a:ext cx="24650" cy="64225"/>
            </a:xfrm>
            <a:custGeom>
              <a:avLst/>
              <a:gdLst/>
              <a:ahLst/>
              <a:cxnLst/>
              <a:rect l="l" t="t" r="r" b="b"/>
              <a:pathLst>
                <a:path w="986"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5"/>
            <p:cNvSpPr/>
            <p:nvPr/>
          </p:nvSpPr>
          <p:spPr>
            <a:xfrm>
              <a:off x="4793200"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5"/>
            <p:cNvSpPr/>
            <p:nvPr/>
          </p:nvSpPr>
          <p:spPr>
            <a:xfrm>
              <a:off x="4841800"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5"/>
            <p:cNvSpPr/>
            <p:nvPr/>
          </p:nvSpPr>
          <p:spPr>
            <a:xfrm>
              <a:off x="4452950" y="1569450"/>
              <a:ext cx="413475" cy="12025"/>
            </a:xfrm>
            <a:custGeom>
              <a:avLst/>
              <a:gdLst/>
              <a:ahLst/>
              <a:cxnLst/>
              <a:rect l="l" t="t" r="r" b="b"/>
              <a:pathLst>
                <a:path w="16539" h="481" extrusionOk="0">
                  <a:moveTo>
                    <a:pt x="1" y="0"/>
                  </a:moveTo>
                  <a:lnTo>
                    <a:pt x="1" y="480"/>
                  </a:lnTo>
                  <a:lnTo>
                    <a:pt x="16538" y="480"/>
                  </a:lnTo>
                  <a:lnTo>
                    <a:pt x="1653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5"/>
            <p:cNvSpPr/>
            <p:nvPr/>
          </p:nvSpPr>
          <p:spPr>
            <a:xfrm>
              <a:off x="4452950" y="1945075"/>
              <a:ext cx="413475" cy="325875"/>
            </a:xfrm>
            <a:custGeom>
              <a:avLst/>
              <a:gdLst/>
              <a:ahLst/>
              <a:cxnLst/>
              <a:rect l="l" t="t" r="r" b="b"/>
              <a:pathLst>
                <a:path w="16539" h="13035" extrusionOk="0">
                  <a:moveTo>
                    <a:pt x="1" y="1"/>
                  </a:moveTo>
                  <a:lnTo>
                    <a:pt x="1" y="13034"/>
                  </a:lnTo>
                  <a:lnTo>
                    <a:pt x="16538" y="13034"/>
                  </a:lnTo>
                  <a:lnTo>
                    <a:pt x="16538" y="1"/>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5"/>
            <p:cNvSpPr/>
            <p:nvPr/>
          </p:nvSpPr>
          <p:spPr>
            <a:xfrm>
              <a:off x="4376150" y="2108300"/>
              <a:ext cx="564075" cy="588075"/>
            </a:xfrm>
            <a:custGeom>
              <a:avLst/>
              <a:gdLst/>
              <a:ahLst/>
              <a:cxnLst/>
              <a:rect l="l" t="t" r="r" b="b"/>
              <a:pathLst>
                <a:path w="22563" h="23523" extrusionOk="0">
                  <a:moveTo>
                    <a:pt x="0" y="0"/>
                  </a:moveTo>
                  <a:lnTo>
                    <a:pt x="0" y="23523"/>
                  </a:lnTo>
                  <a:lnTo>
                    <a:pt x="22563" y="23523"/>
                  </a:lnTo>
                  <a:lnTo>
                    <a:pt x="22563"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5"/>
            <p:cNvSpPr/>
            <p:nvPr/>
          </p:nvSpPr>
          <p:spPr>
            <a:xfrm>
              <a:off x="4301150" y="2537950"/>
              <a:ext cx="725500" cy="762700"/>
            </a:xfrm>
            <a:custGeom>
              <a:avLst/>
              <a:gdLst/>
              <a:ahLst/>
              <a:cxnLst/>
              <a:rect l="l" t="t" r="r" b="b"/>
              <a:pathLst>
                <a:path w="29020" h="30508" extrusionOk="0">
                  <a:moveTo>
                    <a:pt x="0" y="0"/>
                  </a:moveTo>
                  <a:lnTo>
                    <a:pt x="0" y="30507"/>
                  </a:lnTo>
                  <a:lnTo>
                    <a:pt x="29019" y="30507"/>
                  </a:lnTo>
                  <a:lnTo>
                    <a:pt x="29019"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5"/>
            <p:cNvSpPr/>
            <p:nvPr/>
          </p:nvSpPr>
          <p:spPr>
            <a:xfrm>
              <a:off x="4431950" y="2207300"/>
              <a:ext cx="118250" cy="261050"/>
            </a:xfrm>
            <a:custGeom>
              <a:avLst/>
              <a:gdLst/>
              <a:ahLst/>
              <a:cxnLst/>
              <a:rect l="l" t="t" r="r" b="b"/>
              <a:pathLst>
                <a:path w="4730" h="10442" extrusionOk="0">
                  <a:moveTo>
                    <a:pt x="2377" y="1"/>
                  </a:moveTo>
                  <a:cubicBezTo>
                    <a:pt x="1057" y="1"/>
                    <a:pt x="1" y="1057"/>
                    <a:pt x="1" y="2353"/>
                  </a:cubicBezTo>
                  <a:lnTo>
                    <a:pt x="73" y="10442"/>
                  </a:lnTo>
                  <a:lnTo>
                    <a:pt x="4729" y="10442"/>
                  </a:lnTo>
                  <a:lnTo>
                    <a:pt x="4729" y="2353"/>
                  </a:lnTo>
                  <a:cubicBezTo>
                    <a:pt x="4729" y="1057"/>
                    <a:pt x="3673" y="1"/>
                    <a:pt x="2377"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5"/>
            <p:cNvSpPr/>
            <p:nvPr/>
          </p:nvSpPr>
          <p:spPr>
            <a:xfrm>
              <a:off x="4425350" y="2200700"/>
              <a:ext cx="131450" cy="274250"/>
            </a:xfrm>
            <a:custGeom>
              <a:avLst/>
              <a:gdLst/>
              <a:ahLst/>
              <a:cxnLst/>
              <a:rect l="l" t="t" r="r" b="b"/>
              <a:pathLst>
                <a:path w="5258" h="10970" extrusionOk="0">
                  <a:moveTo>
                    <a:pt x="2641" y="529"/>
                  </a:moveTo>
                  <a:cubicBezTo>
                    <a:pt x="3793" y="529"/>
                    <a:pt x="4729" y="1465"/>
                    <a:pt x="4729" y="2617"/>
                  </a:cubicBezTo>
                  <a:lnTo>
                    <a:pt x="4729" y="10442"/>
                  </a:lnTo>
                  <a:lnTo>
                    <a:pt x="577" y="10442"/>
                  </a:lnTo>
                  <a:lnTo>
                    <a:pt x="529" y="2617"/>
                  </a:lnTo>
                  <a:cubicBezTo>
                    <a:pt x="529" y="1465"/>
                    <a:pt x="1465" y="529"/>
                    <a:pt x="2641" y="529"/>
                  </a:cubicBezTo>
                  <a:close/>
                  <a:moveTo>
                    <a:pt x="2641" y="1"/>
                  </a:moveTo>
                  <a:cubicBezTo>
                    <a:pt x="1201" y="1"/>
                    <a:pt x="1" y="1177"/>
                    <a:pt x="1" y="2617"/>
                  </a:cubicBezTo>
                  <a:lnTo>
                    <a:pt x="73" y="10706"/>
                  </a:lnTo>
                  <a:cubicBezTo>
                    <a:pt x="73" y="10850"/>
                    <a:pt x="193" y="10970"/>
                    <a:pt x="337" y="10970"/>
                  </a:cubicBezTo>
                  <a:lnTo>
                    <a:pt x="4993" y="10970"/>
                  </a:lnTo>
                  <a:cubicBezTo>
                    <a:pt x="5137" y="10970"/>
                    <a:pt x="5257" y="10850"/>
                    <a:pt x="5257" y="10706"/>
                  </a:cubicBezTo>
                  <a:lnTo>
                    <a:pt x="5257" y="2617"/>
                  </a:lnTo>
                  <a:cubicBezTo>
                    <a:pt x="5257" y="1177"/>
                    <a:pt x="4081" y="1"/>
                    <a:pt x="2641"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5"/>
            <p:cNvSpPr/>
            <p:nvPr/>
          </p:nvSpPr>
          <p:spPr>
            <a:xfrm>
              <a:off x="4484750" y="2207300"/>
              <a:ext cx="13225" cy="261050"/>
            </a:xfrm>
            <a:custGeom>
              <a:avLst/>
              <a:gdLst/>
              <a:ahLst/>
              <a:cxnLst/>
              <a:rect l="l" t="t" r="r" b="b"/>
              <a:pathLst>
                <a:path w="529" h="10442" extrusionOk="0">
                  <a:moveTo>
                    <a:pt x="1" y="1"/>
                  </a:moveTo>
                  <a:lnTo>
                    <a:pt x="1" y="10442"/>
                  </a:lnTo>
                  <a:lnTo>
                    <a:pt x="529" y="10442"/>
                  </a:lnTo>
                  <a:lnTo>
                    <a:pt x="5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5"/>
            <p:cNvSpPr/>
            <p:nvPr/>
          </p:nvSpPr>
          <p:spPr>
            <a:xfrm>
              <a:off x="4431950" y="2283525"/>
              <a:ext cx="118250" cy="12625"/>
            </a:xfrm>
            <a:custGeom>
              <a:avLst/>
              <a:gdLst/>
              <a:ahLst/>
              <a:cxnLst/>
              <a:rect l="l" t="t" r="r" b="b"/>
              <a:pathLst>
                <a:path w="4730" h="505" extrusionOk="0">
                  <a:moveTo>
                    <a:pt x="1" y="0"/>
                  </a:moveTo>
                  <a:lnTo>
                    <a:pt x="1" y="504"/>
                  </a:lnTo>
                  <a:lnTo>
                    <a:pt x="4729" y="504"/>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5"/>
            <p:cNvSpPr/>
            <p:nvPr/>
          </p:nvSpPr>
          <p:spPr>
            <a:xfrm>
              <a:off x="4431950" y="2338725"/>
              <a:ext cx="118250" cy="13225"/>
            </a:xfrm>
            <a:custGeom>
              <a:avLst/>
              <a:gdLst/>
              <a:ahLst/>
              <a:cxnLst/>
              <a:rect l="l" t="t" r="r" b="b"/>
              <a:pathLst>
                <a:path w="4730" h="529" extrusionOk="0">
                  <a:moveTo>
                    <a:pt x="1" y="0"/>
                  </a:moveTo>
                  <a:lnTo>
                    <a:pt x="1" y="528"/>
                  </a:lnTo>
                  <a:lnTo>
                    <a:pt x="4729" y="528"/>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5"/>
            <p:cNvSpPr/>
            <p:nvPr/>
          </p:nvSpPr>
          <p:spPr>
            <a:xfrm>
              <a:off x="4431950" y="2394525"/>
              <a:ext cx="118250" cy="13225"/>
            </a:xfrm>
            <a:custGeom>
              <a:avLst/>
              <a:gdLst/>
              <a:ahLst/>
              <a:cxnLst/>
              <a:rect l="l" t="t" r="r" b="b"/>
              <a:pathLst>
                <a:path w="4730" h="529" extrusionOk="0">
                  <a:moveTo>
                    <a:pt x="1" y="1"/>
                  </a:moveTo>
                  <a:lnTo>
                    <a:pt x="1" y="529"/>
                  </a:lnTo>
                  <a:lnTo>
                    <a:pt x="4729" y="529"/>
                  </a:lnTo>
                  <a:lnTo>
                    <a:pt x="47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5"/>
            <p:cNvSpPr/>
            <p:nvPr/>
          </p:nvSpPr>
          <p:spPr>
            <a:xfrm>
              <a:off x="4600575" y="2207300"/>
              <a:ext cx="118225" cy="261050"/>
            </a:xfrm>
            <a:custGeom>
              <a:avLst/>
              <a:gdLst/>
              <a:ahLst/>
              <a:cxnLst/>
              <a:rect l="l" t="t" r="r" b="b"/>
              <a:pathLst>
                <a:path w="4729" h="10442" extrusionOk="0">
                  <a:moveTo>
                    <a:pt x="2353" y="1"/>
                  </a:moveTo>
                  <a:cubicBezTo>
                    <a:pt x="1056" y="1"/>
                    <a:pt x="0" y="1057"/>
                    <a:pt x="0" y="2353"/>
                  </a:cubicBezTo>
                  <a:lnTo>
                    <a:pt x="48" y="10442"/>
                  </a:lnTo>
                  <a:lnTo>
                    <a:pt x="4729" y="10442"/>
                  </a:lnTo>
                  <a:lnTo>
                    <a:pt x="4729" y="2353"/>
                  </a:lnTo>
                  <a:cubicBezTo>
                    <a:pt x="4729" y="1057"/>
                    <a:pt x="3673" y="1"/>
                    <a:pt x="2353"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5"/>
            <p:cNvSpPr/>
            <p:nvPr/>
          </p:nvSpPr>
          <p:spPr>
            <a:xfrm>
              <a:off x="4593975" y="2200700"/>
              <a:ext cx="131425" cy="274250"/>
            </a:xfrm>
            <a:custGeom>
              <a:avLst/>
              <a:gdLst/>
              <a:ahLst/>
              <a:cxnLst/>
              <a:rect l="l" t="t" r="r" b="b"/>
              <a:pathLst>
                <a:path w="5257" h="10970" extrusionOk="0">
                  <a:moveTo>
                    <a:pt x="2617" y="529"/>
                  </a:moveTo>
                  <a:cubicBezTo>
                    <a:pt x="3793" y="529"/>
                    <a:pt x="4729" y="1465"/>
                    <a:pt x="4729" y="2617"/>
                  </a:cubicBezTo>
                  <a:lnTo>
                    <a:pt x="4729" y="10442"/>
                  </a:lnTo>
                  <a:lnTo>
                    <a:pt x="576" y="10442"/>
                  </a:lnTo>
                  <a:lnTo>
                    <a:pt x="528" y="2617"/>
                  </a:lnTo>
                  <a:cubicBezTo>
                    <a:pt x="528" y="1465"/>
                    <a:pt x="1464" y="529"/>
                    <a:pt x="2617" y="529"/>
                  </a:cubicBezTo>
                  <a:close/>
                  <a:moveTo>
                    <a:pt x="2617" y="1"/>
                  </a:moveTo>
                  <a:cubicBezTo>
                    <a:pt x="1176" y="1"/>
                    <a:pt x="0" y="1177"/>
                    <a:pt x="0" y="2617"/>
                  </a:cubicBezTo>
                  <a:lnTo>
                    <a:pt x="48" y="10706"/>
                  </a:lnTo>
                  <a:cubicBezTo>
                    <a:pt x="48" y="10850"/>
                    <a:pt x="168" y="10970"/>
                    <a:pt x="312" y="10970"/>
                  </a:cubicBezTo>
                  <a:lnTo>
                    <a:pt x="4993" y="10970"/>
                  </a:lnTo>
                  <a:cubicBezTo>
                    <a:pt x="5137" y="10970"/>
                    <a:pt x="5257" y="10850"/>
                    <a:pt x="5257" y="10706"/>
                  </a:cubicBezTo>
                  <a:lnTo>
                    <a:pt x="5257" y="2617"/>
                  </a:lnTo>
                  <a:cubicBezTo>
                    <a:pt x="5257" y="1177"/>
                    <a:pt x="4081" y="1"/>
                    <a:pt x="2617"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5"/>
            <p:cNvSpPr/>
            <p:nvPr/>
          </p:nvSpPr>
          <p:spPr>
            <a:xfrm>
              <a:off x="4653375" y="2207300"/>
              <a:ext cx="12625" cy="261050"/>
            </a:xfrm>
            <a:custGeom>
              <a:avLst/>
              <a:gdLst/>
              <a:ahLst/>
              <a:cxnLst/>
              <a:rect l="l" t="t" r="r" b="b"/>
              <a:pathLst>
                <a:path w="505" h="10442" extrusionOk="0">
                  <a:moveTo>
                    <a:pt x="1" y="1"/>
                  </a:moveTo>
                  <a:lnTo>
                    <a:pt x="1" y="10442"/>
                  </a:lnTo>
                  <a:lnTo>
                    <a:pt x="505" y="10442"/>
                  </a:lnTo>
                  <a:lnTo>
                    <a:pt x="505"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5"/>
            <p:cNvSpPr/>
            <p:nvPr/>
          </p:nvSpPr>
          <p:spPr>
            <a:xfrm>
              <a:off x="4600575" y="2283525"/>
              <a:ext cx="118225" cy="12625"/>
            </a:xfrm>
            <a:custGeom>
              <a:avLst/>
              <a:gdLst/>
              <a:ahLst/>
              <a:cxnLst/>
              <a:rect l="l" t="t" r="r" b="b"/>
              <a:pathLst>
                <a:path w="4729" h="505" extrusionOk="0">
                  <a:moveTo>
                    <a:pt x="0" y="0"/>
                  </a:moveTo>
                  <a:lnTo>
                    <a:pt x="0" y="504"/>
                  </a:lnTo>
                  <a:lnTo>
                    <a:pt x="4729" y="504"/>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5"/>
            <p:cNvSpPr/>
            <p:nvPr/>
          </p:nvSpPr>
          <p:spPr>
            <a:xfrm>
              <a:off x="4600575" y="2338725"/>
              <a:ext cx="118225" cy="13225"/>
            </a:xfrm>
            <a:custGeom>
              <a:avLst/>
              <a:gdLst/>
              <a:ahLst/>
              <a:cxnLst/>
              <a:rect l="l" t="t" r="r" b="b"/>
              <a:pathLst>
                <a:path w="4729" h="529" extrusionOk="0">
                  <a:moveTo>
                    <a:pt x="0" y="0"/>
                  </a:moveTo>
                  <a:lnTo>
                    <a:pt x="0" y="528"/>
                  </a:lnTo>
                  <a:lnTo>
                    <a:pt x="4729" y="528"/>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5"/>
            <p:cNvSpPr/>
            <p:nvPr/>
          </p:nvSpPr>
          <p:spPr>
            <a:xfrm>
              <a:off x="4600575" y="2394525"/>
              <a:ext cx="118225" cy="13225"/>
            </a:xfrm>
            <a:custGeom>
              <a:avLst/>
              <a:gdLst/>
              <a:ahLst/>
              <a:cxnLst/>
              <a:rect l="l" t="t" r="r" b="b"/>
              <a:pathLst>
                <a:path w="4729" h="529" extrusionOk="0">
                  <a:moveTo>
                    <a:pt x="0" y="1"/>
                  </a:moveTo>
                  <a:lnTo>
                    <a:pt x="0" y="529"/>
                  </a:lnTo>
                  <a:lnTo>
                    <a:pt x="4729" y="529"/>
                  </a:lnTo>
                  <a:lnTo>
                    <a:pt x="47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5"/>
            <p:cNvSpPr/>
            <p:nvPr/>
          </p:nvSpPr>
          <p:spPr>
            <a:xfrm>
              <a:off x="4769200" y="2207300"/>
              <a:ext cx="117625" cy="261050"/>
            </a:xfrm>
            <a:custGeom>
              <a:avLst/>
              <a:gdLst/>
              <a:ahLst/>
              <a:cxnLst/>
              <a:rect l="l" t="t" r="r" b="b"/>
              <a:pathLst>
                <a:path w="4705" h="10442" extrusionOk="0">
                  <a:moveTo>
                    <a:pt x="2352" y="1"/>
                  </a:moveTo>
                  <a:cubicBezTo>
                    <a:pt x="1056" y="1"/>
                    <a:pt x="0" y="1057"/>
                    <a:pt x="0" y="2353"/>
                  </a:cubicBezTo>
                  <a:lnTo>
                    <a:pt x="48" y="10442"/>
                  </a:lnTo>
                  <a:lnTo>
                    <a:pt x="4705" y="10442"/>
                  </a:lnTo>
                  <a:lnTo>
                    <a:pt x="4705" y="2353"/>
                  </a:lnTo>
                  <a:cubicBezTo>
                    <a:pt x="4705" y="1057"/>
                    <a:pt x="3648" y="1"/>
                    <a:pt x="2352"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5"/>
            <p:cNvSpPr/>
            <p:nvPr/>
          </p:nvSpPr>
          <p:spPr>
            <a:xfrm>
              <a:off x="4762600" y="2200700"/>
              <a:ext cx="130825" cy="274250"/>
            </a:xfrm>
            <a:custGeom>
              <a:avLst/>
              <a:gdLst/>
              <a:ahLst/>
              <a:cxnLst/>
              <a:rect l="l" t="t" r="r" b="b"/>
              <a:pathLst>
                <a:path w="5233" h="10970" extrusionOk="0">
                  <a:moveTo>
                    <a:pt x="2616" y="529"/>
                  </a:moveTo>
                  <a:cubicBezTo>
                    <a:pt x="3768" y="529"/>
                    <a:pt x="4729" y="1465"/>
                    <a:pt x="4729" y="2617"/>
                  </a:cubicBezTo>
                  <a:lnTo>
                    <a:pt x="4729" y="10442"/>
                  </a:lnTo>
                  <a:lnTo>
                    <a:pt x="576" y="10442"/>
                  </a:lnTo>
                  <a:lnTo>
                    <a:pt x="504" y="2617"/>
                  </a:lnTo>
                  <a:cubicBezTo>
                    <a:pt x="504" y="1465"/>
                    <a:pt x="1464" y="529"/>
                    <a:pt x="2616" y="529"/>
                  </a:cubicBezTo>
                  <a:close/>
                  <a:moveTo>
                    <a:pt x="2616" y="1"/>
                  </a:moveTo>
                  <a:cubicBezTo>
                    <a:pt x="1176" y="1"/>
                    <a:pt x="0" y="1177"/>
                    <a:pt x="0" y="2617"/>
                  </a:cubicBezTo>
                  <a:lnTo>
                    <a:pt x="48" y="10706"/>
                  </a:lnTo>
                  <a:cubicBezTo>
                    <a:pt x="48" y="10850"/>
                    <a:pt x="168" y="10970"/>
                    <a:pt x="312" y="10970"/>
                  </a:cubicBezTo>
                  <a:lnTo>
                    <a:pt x="4969" y="10970"/>
                  </a:lnTo>
                  <a:cubicBezTo>
                    <a:pt x="5113" y="10970"/>
                    <a:pt x="5233" y="10850"/>
                    <a:pt x="5233" y="10706"/>
                  </a:cubicBezTo>
                  <a:lnTo>
                    <a:pt x="5233" y="2617"/>
                  </a:lnTo>
                  <a:cubicBezTo>
                    <a:pt x="5233" y="1177"/>
                    <a:pt x="4056" y="1"/>
                    <a:pt x="2616"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5"/>
            <p:cNvSpPr/>
            <p:nvPr/>
          </p:nvSpPr>
          <p:spPr>
            <a:xfrm>
              <a:off x="4821400" y="2207300"/>
              <a:ext cx="13225" cy="261050"/>
            </a:xfrm>
            <a:custGeom>
              <a:avLst/>
              <a:gdLst/>
              <a:ahLst/>
              <a:cxnLst/>
              <a:rect l="l" t="t" r="r" b="b"/>
              <a:pathLst>
                <a:path w="529" h="10442" extrusionOk="0">
                  <a:moveTo>
                    <a:pt x="0" y="1"/>
                  </a:moveTo>
                  <a:lnTo>
                    <a:pt x="0" y="10442"/>
                  </a:lnTo>
                  <a:lnTo>
                    <a:pt x="528" y="10442"/>
                  </a:lnTo>
                  <a:lnTo>
                    <a:pt x="528"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5"/>
            <p:cNvSpPr/>
            <p:nvPr/>
          </p:nvSpPr>
          <p:spPr>
            <a:xfrm>
              <a:off x="4769200" y="2283525"/>
              <a:ext cx="117625" cy="12625"/>
            </a:xfrm>
            <a:custGeom>
              <a:avLst/>
              <a:gdLst/>
              <a:ahLst/>
              <a:cxnLst/>
              <a:rect l="l" t="t" r="r" b="b"/>
              <a:pathLst>
                <a:path w="4705" h="505" extrusionOk="0">
                  <a:moveTo>
                    <a:pt x="0" y="0"/>
                  </a:moveTo>
                  <a:lnTo>
                    <a:pt x="0" y="504"/>
                  </a:lnTo>
                  <a:lnTo>
                    <a:pt x="4705" y="504"/>
                  </a:lnTo>
                  <a:lnTo>
                    <a:pt x="4705"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5"/>
            <p:cNvSpPr/>
            <p:nvPr/>
          </p:nvSpPr>
          <p:spPr>
            <a:xfrm>
              <a:off x="4769200" y="2338725"/>
              <a:ext cx="117625" cy="13225"/>
            </a:xfrm>
            <a:custGeom>
              <a:avLst/>
              <a:gdLst/>
              <a:ahLst/>
              <a:cxnLst/>
              <a:rect l="l" t="t" r="r" b="b"/>
              <a:pathLst>
                <a:path w="4705" h="529" extrusionOk="0">
                  <a:moveTo>
                    <a:pt x="0" y="0"/>
                  </a:moveTo>
                  <a:lnTo>
                    <a:pt x="0" y="528"/>
                  </a:lnTo>
                  <a:lnTo>
                    <a:pt x="4705" y="528"/>
                  </a:lnTo>
                  <a:lnTo>
                    <a:pt x="4705"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5"/>
            <p:cNvSpPr/>
            <p:nvPr/>
          </p:nvSpPr>
          <p:spPr>
            <a:xfrm>
              <a:off x="4769200" y="2394525"/>
              <a:ext cx="117625" cy="13225"/>
            </a:xfrm>
            <a:custGeom>
              <a:avLst/>
              <a:gdLst/>
              <a:ahLst/>
              <a:cxnLst/>
              <a:rect l="l" t="t" r="r" b="b"/>
              <a:pathLst>
                <a:path w="4705" h="529" extrusionOk="0">
                  <a:moveTo>
                    <a:pt x="0" y="1"/>
                  </a:moveTo>
                  <a:lnTo>
                    <a:pt x="0" y="529"/>
                  </a:lnTo>
                  <a:lnTo>
                    <a:pt x="4705" y="529"/>
                  </a:lnTo>
                  <a:lnTo>
                    <a:pt x="4705"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5"/>
            <p:cNvSpPr/>
            <p:nvPr/>
          </p:nvSpPr>
          <p:spPr>
            <a:xfrm>
              <a:off x="4344950" y="2098700"/>
              <a:ext cx="626475" cy="56425"/>
            </a:xfrm>
            <a:custGeom>
              <a:avLst/>
              <a:gdLst/>
              <a:ahLst/>
              <a:cxnLst/>
              <a:rect l="l" t="t" r="r" b="b"/>
              <a:pathLst>
                <a:path w="25059" h="2257" extrusionOk="0">
                  <a:moveTo>
                    <a:pt x="0" y="0"/>
                  </a:moveTo>
                  <a:lnTo>
                    <a:pt x="0" y="2257"/>
                  </a:lnTo>
                  <a:lnTo>
                    <a:pt x="25059" y="2257"/>
                  </a:lnTo>
                  <a:lnTo>
                    <a:pt x="25059" y="0"/>
                  </a:ln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3" name="Google Shape;1213;p45"/>
          <p:cNvSpPr/>
          <p:nvPr/>
        </p:nvSpPr>
        <p:spPr>
          <a:xfrm>
            <a:off x="4441125" y="4175275"/>
            <a:ext cx="1790700" cy="1335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4" name="Google Shape;1214;p45"/>
          <p:cNvGrpSpPr/>
          <p:nvPr/>
        </p:nvGrpSpPr>
        <p:grpSpPr>
          <a:xfrm>
            <a:off x="4549225" y="3339364"/>
            <a:ext cx="522541" cy="920913"/>
            <a:chOff x="4168225" y="3339364"/>
            <a:chExt cx="522541" cy="920913"/>
          </a:xfrm>
        </p:grpSpPr>
        <p:sp>
          <p:nvSpPr>
            <p:cNvPr id="1215" name="Google Shape;1215;p45"/>
            <p:cNvSpPr/>
            <p:nvPr/>
          </p:nvSpPr>
          <p:spPr>
            <a:xfrm>
              <a:off x="4168225" y="3339364"/>
              <a:ext cx="522541" cy="920913"/>
            </a:xfrm>
            <a:custGeom>
              <a:avLst/>
              <a:gdLst/>
              <a:ahLst/>
              <a:cxnLst/>
              <a:rect l="l" t="t" r="r" b="b"/>
              <a:pathLst>
                <a:path w="28322" h="49914" extrusionOk="0">
                  <a:moveTo>
                    <a:pt x="6467" y="1"/>
                  </a:moveTo>
                  <a:cubicBezTo>
                    <a:pt x="5639" y="101"/>
                    <a:pt x="4837" y="577"/>
                    <a:pt x="4311" y="1229"/>
                  </a:cubicBezTo>
                  <a:cubicBezTo>
                    <a:pt x="3760" y="1881"/>
                    <a:pt x="3434" y="2733"/>
                    <a:pt x="3334" y="3560"/>
                  </a:cubicBezTo>
                  <a:cubicBezTo>
                    <a:pt x="3284" y="3835"/>
                    <a:pt x="3284" y="4086"/>
                    <a:pt x="3334" y="4337"/>
                  </a:cubicBezTo>
                  <a:cubicBezTo>
                    <a:pt x="3559" y="5490"/>
                    <a:pt x="4963" y="6091"/>
                    <a:pt x="5188" y="7219"/>
                  </a:cubicBezTo>
                  <a:cubicBezTo>
                    <a:pt x="4553" y="6934"/>
                    <a:pt x="3879" y="6649"/>
                    <a:pt x="3200" y="6649"/>
                  </a:cubicBezTo>
                  <a:cubicBezTo>
                    <a:pt x="3103" y="6649"/>
                    <a:pt x="3005" y="6655"/>
                    <a:pt x="2908" y="6668"/>
                  </a:cubicBezTo>
                  <a:cubicBezTo>
                    <a:pt x="1880" y="6768"/>
                    <a:pt x="1078" y="7570"/>
                    <a:pt x="101" y="7820"/>
                  </a:cubicBezTo>
                  <a:cubicBezTo>
                    <a:pt x="0" y="8171"/>
                    <a:pt x="301" y="8497"/>
                    <a:pt x="577" y="8723"/>
                  </a:cubicBezTo>
                  <a:cubicBezTo>
                    <a:pt x="1332" y="9386"/>
                    <a:pt x="2212" y="10070"/>
                    <a:pt x="3198" y="10070"/>
                  </a:cubicBezTo>
                  <a:cubicBezTo>
                    <a:pt x="3293" y="10070"/>
                    <a:pt x="3388" y="10064"/>
                    <a:pt x="3484" y="10051"/>
                  </a:cubicBezTo>
                  <a:cubicBezTo>
                    <a:pt x="4131" y="9968"/>
                    <a:pt x="4743" y="9571"/>
                    <a:pt x="5364" y="9571"/>
                  </a:cubicBezTo>
                  <a:cubicBezTo>
                    <a:pt x="5489" y="9571"/>
                    <a:pt x="5614" y="9587"/>
                    <a:pt x="5740" y="9625"/>
                  </a:cubicBezTo>
                  <a:cubicBezTo>
                    <a:pt x="6617" y="9876"/>
                    <a:pt x="3685" y="15866"/>
                    <a:pt x="3609" y="16442"/>
                  </a:cubicBezTo>
                  <a:cubicBezTo>
                    <a:pt x="3459" y="17419"/>
                    <a:pt x="3810" y="18397"/>
                    <a:pt x="3835" y="19374"/>
                  </a:cubicBezTo>
                  <a:cubicBezTo>
                    <a:pt x="3835" y="20728"/>
                    <a:pt x="3208" y="22006"/>
                    <a:pt x="3083" y="23359"/>
                  </a:cubicBezTo>
                  <a:cubicBezTo>
                    <a:pt x="2958" y="24612"/>
                    <a:pt x="3284" y="25841"/>
                    <a:pt x="3584" y="27044"/>
                  </a:cubicBezTo>
                  <a:cubicBezTo>
                    <a:pt x="4035" y="28823"/>
                    <a:pt x="4487" y="30577"/>
                    <a:pt x="4963" y="32332"/>
                  </a:cubicBezTo>
                  <a:cubicBezTo>
                    <a:pt x="5314" y="33785"/>
                    <a:pt x="6266" y="35765"/>
                    <a:pt x="5965" y="37244"/>
                  </a:cubicBezTo>
                  <a:cubicBezTo>
                    <a:pt x="5915" y="37545"/>
                    <a:pt x="5815" y="37821"/>
                    <a:pt x="5840" y="38121"/>
                  </a:cubicBezTo>
                  <a:cubicBezTo>
                    <a:pt x="5890" y="38572"/>
                    <a:pt x="6166" y="38923"/>
                    <a:pt x="6341" y="39324"/>
                  </a:cubicBezTo>
                  <a:cubicBezTo>
                    <a:pt x="6767" y="40202"/>
                    <a:pt x="6742" y="41204"/>
                    <a:pt x="6717" y="42156"/>
                  </a:cubicBezTo>
                  <a:cubicBezTo>
                    <a:pt x="6717" y="42429"/>
                    <a:pt x="6700" y="42512"/>
                    <a:pt x="6673" y="42512"/>
                  </a:cubicBezTo>
                  <a:cubicBezTo>
                    <a:pt x="6631" y="42512"/>
                    <a:pt x="6567" y="42302"/>
                    <a:pt x="6516" y="42302"/>
                  </a:cubicBezTo>
                  <a:cubicBezTo>
                    <a:pt x="6483" y="42302"/>
                    <a:pt x="6455" y="42385"/>
                    <a:pt x="6441" y="42658"/>
                  </a:cubicBezTo>
                  <a:cubicBezTo>
                    <a:pt x="6416" y="43284"/>
                    <a:pt x="6391" y="43936"/>
                    <a:pt x="6191" y="44512"/>
                  </a:cubicBezTo>
                  <a:cubicBezTo>
                    <a:pt x="6040" y="44913"/>
                    <a:pt x="5840" y="45289"/>
                    <a:pt x="5815" y="45715"/>
                  </a:cubicBezTo>
                  <a:cubicBezTo>
                    <a:pt x="5815" y="46016"/>
                    <a:pt x="5940" y="46367"/>
                    <a:pt x="5790" y="46643"/>
                  </a:cubicBezTo>
                  <a:cubicBezTo>
                    <a:pt x="5665" y="46943"/>
                    <a:pt x="5339" y="47069"/>
                    <a:pt x="5088" y="47269"/>
                  </a:cubicBezTo>
                  <a:cubicBezTo>
                    <a:pt x="4612" y="47670"/>
                    <a:pt x="4411" y="48297"/>
                    <a:pt x="4261" y="48898"/>
                  </a:cubicBezTo>
                  <a:cubicBezTo>
                    <a:pt x="4236" y="48974"/>
                    <a:pt x="4211" y="49074"/>
                    <a:pt x="4261" y="49149"/>
                  </a:cubicBezTo>
                  <a:cubicBezTo>
                    <a:pt x="4311" y="49224"/>
                    <a:pt x="4411" y="49249"/>
                    <a:pt x="4512" y="49249"/>
                  </a:cubicBezTo>
                  <a:cubicBezTo>
                    <a:pt x="4767" y="49261"/>
                    <a:pt x="5024" y="49268"/>
                    <a:pt x="5282" y="49268"/>
                  </a:cubicBezTo>
                  <a:cubicBezTo>
                    <a:pt x="6086" y="49268"/>
                    <a:pt x="6897" y="49207"/>
                    <a:pt x="7695" y="49074"/>
                  </a:cubicBezTo>
                  <a:cubicBezTo>
                    <a:pt x="7970" y="49049"/>
                    <a:pt x="8271" y="48974"/>
                    <a:pt x="8446" y="48748"/>
                  </a:cubicBezTo>
                  <a:cubicBezTo>
                    <a:pt x="8772" y="48272"/>
                    <a:pt x="8271" y="47595"/>
                    <a:pt x="8522" y="47069"/>
                  </a:cubicBezTo>
                  <a:cubicBezTo>
                    <a:pt x="8597" y="46893"/>
                    <a:pt x="8772" y="46768"/>
                    <a:pt x="8873" y="46593"/>
                  </a:cubicBezTo>
                  <a:cubicBezTo>
                    <a:pt x="9123" y="46192"/>
                    <a:pt x="8973" y="45665"/>
                    <a:pt x="8847" y="45189"/>
                  </a:cubicBezTo>
                  <a:cubicBezTo>
                    <a:pt x="8597" y="44061"/>
                    <a:pt x="8672" y="42908"/>
                    <a:pt x="8797" y="41780"/>
                  </a:cubicBezTo>
                  <a:cubicBezTo>
                    <a:pt x="8973" y="40001"/>
                    <a:pt x="9424" y="40628"/>
                    <a:pt x="9750" y="38873"/>
                  </a:cubicBezTo>
                  <a:cubicBezTo>
                    <a:pt x="9825" y="38497"/>
                    <a:pt x="9900" y="38121"/>
                    <a:pt x="9900" y="37745"/>
                  </a:cubicBezTo>
                  <a:cubicBezTo>
                    <a:pt x="9875" y="37369"/>
                    <a:pt x="9800" y="37019"/>
                    <a:pt x="9800" y="36643"/>
                  </a:cubicBezTo>
                  <a:cubicBezTo>
                    <a:pt x="9775" y="36191"/>
                    <a:pt x="9825" y="35740"/>
                    <a:pt x="9825" y="35289"/>
                  </a:cubicBezTo>
                  <a:cubicBezTo>
                    <a:pt x="9800" y="34913"/>
                    <a:pt x="9750" y="34537"/>
                    <a:pt x="9675" y="34161"/>
                  </a:cubicBezTo>
                  <a:cubicBezTo>
                    <a:pt x="9574" y="33585"/>
                    <a:pt x="9499" y="33034"/>
                    <a:pt x="9399" y="32457"/>
                  </a:cubicBezTo>
                  <a:lnTo>
                    <a:pt x="9399" y="32457"/>
                  </a:lnTo>
                  <a:cubicBezTo>
                    <a:pt x="9524" y="32883"/>
                    <a:pt x="9800" y="33384"/>
                    <a:pt x="9925" y="33735"/>
                  </a:cubicBezTo>
                  <a:cubicBezTo>
                    <a:pt x="10151" y="34312"/>
                    <a:pt x="10401" y="34913"/>
                    <a:pt x="10577" y="35490"/>
                  </a:cubicBezTo>
                  <a:cubicBezTo>
                    <a:pt x="10903" y="36467"/>
                    <a:pt x="11755" y="36994"/>
                    <a:pt x="12732" y="37269"/>
                  </a:cubicBezTo>
                  <a:cubicBezTo>
                    <a:pt x="13634" y="37520"/>
                    <a:pt x="14562" y="37545"/>
                    <a:pt x="15489" y="37545"/>
                  </a:cubicBezTo>
                  <a:cubicBezTo>
                    <a:pt x="15464" y="36918"/>
                    <a:pt x="15464" y="36267"/>
                    <a:pt x="15464" y="35640"/>
                  </a:cubicBezTo>
                  <a:lnTo>
                    <a:pt x="15464" y="35640"/>
                  </a:lnTo>
                  <a:cubicBezTo>
                    <a:pt x="15614" y="37846"/>
                    <a:pt x="16442" y="39976"/>
                    <a:pt x="16742" y="42182"/>
                  </a:cubicBezTo>
                  <a:cubicBezTo>
                    <a:pt x="16843" y="42833"/>
                    <a:pt x="16792" y="43359"/>
                    <a:pt x="16742" y="43986"/>
                  </a:cubicBezTo>
                  <a:cubicBezTo>
                    <a:pt x="16642" y="45164"/>
                    <a:pt x="16868" y="46342"/>
                    <a:pt x="16617" y="47520"/>
                  </a:cubicBezTo>
                  <a:cubicBezTo>
                    <a:pt x="16467" y="48222"/>
                    <a:pt x="16191" y="48923"/>
                    <a:pt x="16291" y="49650"/>
                  </a:cubicBezTo>
                  <a:cubicBezTo>
                    <a:pt x="16746" y="49750"/>
                    <a:pt x="17547" y="49914"/>
                    <a:pt x="18270" y="49914"/>
                  </a:cubicBezTo>
                  <a:cubicBezTo>
                    <a:pt x="18822" y="49914"/>
                    <a:pt x="19328" y="49818"/>
                    <a:pt x="19599" y="49525"/>
                  </a:cubicBezTo>
                  <a:cubicBezTo>
                    <a:pt x="20176" y="48898"/>
                    <a:pt x="19750" y="47294"/>
                    <a:pt x="19675" y="46542"/>
                  </a:cubicBezTo>
                  <a:cubicBezTo>
                    <a:pt x="19675" y="46292"/>
                    <a:pt x="19650" y="46016"/>
                    <a:pt x="19800" y="45841"/>
                  </a:cubicBezTo>
                  <a:cubicBezTo>
                    <a:pt x="19900" y="45715"/>
                    <a:pt x="20051" y="45640"/>
                    <a:pt x="20151" y="45515"/>
                  </a:cubicBezTo>
                  <a:cubicBezTo>
                    <a:pt x="20276" y="45339"/>
                    <a:pt x="20276" y="45089"/>
                    <a:pt x="20251" y="44863"/>
                  </a:cubicBezTo>
                  <a:cubicBezTo>
                    <a:pt x="20226" y="44237"/>
                    <a:pt x="19975" y="43610"/>
                    <a:pt x="19825" y="42984"/>
                  </a:cubicBezTo>
                  <a:cubicBezTo>
                    <a:pt x="19675" y="42282"/>
                    <a:pt x="19524" y="41580"/>
                    <a:pt x="19474" y="40853"/>
                  </a:cubicBezTo>
                  <a:cubicBezTo>
                    <a:pt x="19470" y="40758"/>
                    <a:pt x="19471" y="40719"/>
                    <a:pt x="19475" y="40719"/>
                  </a:cubicBezTo>
                  <a:cubicBezTo>
                    <a:pt x="19494" y="40719"/>
                    <a:pt x="19580" y="41539"/>
                    <a:pt x="19598" y="41539"/>
                  </a:cubicBezTo>
                  <a:cubicBezTo>
                    <a:pt x="19602" y="41539"/>
                    <a:pt x="19603" y="41500"/>
                    <a:pt x="19599" y="41405"/>
                  </a:cubicBezTo>
                  <a:cubicBezTo>
                    <a:pt x="19599" y="40853"/>
                    <a:pt x="19599" y="40327"/>
                    <a:pt x="19549" y="39775"/>
                  </a:cubicBezTo>
                  <a:cubicBezTo>
                    <a:pt x="19499" y="38773"/>
                    <a:pt x="19624" y="37846"/>
                    <a:pt x="19474" y="36818"/>
                  </a:cubicBezTo>
                  <a:cubicBezTo>
                    <a:pt x="19374" y="36267"/>
                    <a:pt x="19223" y="35715"/>
                    <a:pt x="19123" y="35139"/>
                  </a:cubicBezTo>
                  <a:cubicBezTo>
                    <a:pt x="18998" y="34312"/>
                    <a:pt x="18998" y="33460"/>
                    <a:pt x="19098" y="32608"/>
                  </a:cubicBezTo>
                  <a:lnTo>
                    <a:pt x="19098" y="32608"/>
                  </a:lnTo>
                  <a:cubicBezTo>
                    <a:pt x="19324" y="33911"/>
                    <a:pt x="19549" y="35239"/>
                    <a:pt x="19775" y="36542"/>
                  </a:cubicBezTo>
                  <a:cubicBezTo>
                    <a:pt x="20301" y="36091"/>
                    <a:pt x="20802" y="35615"/>
                    <a:pt x="21279" y="35089"/>
                  </a:cubicBezTo>
                  <a:cubicBezTo>
                    <a:pt x="21279" y="35089"/>
                    <a:pt x="21279" y="35089"/>
                    <a:pt x="21279" y="35064"/>
                  </a:cubicBezTo>
                  <a:cubicBezTo>
                    <a:pt x="21304" y="34988"/>
                    <a:pt x="21329" y="34913"/>
                    <a:pt x="21379" y="34863"/>
                  </a:cubicBezTo>
                  <a:cubicBezTo>
                    <a:pt x="21429" y="34788"/>
                    <a:pt x="21479" y="34738"/>
                    <a:pt x="21554" y="34688"/>
                  </a:cubicBezTo>
                  <a:cubicBezTo>
                    <a:pt x="21604" y="34663"/>
                    <a:pt x="21630" y="34663"/>
                    <a:pt x="21655" y="34638"/>
                  </a:cubicBezTo>
                  <a:cubicBezTo>
                    <a:pt x="21680" y="34613"/>
                    <a:pt x="21705" y="34587"/>
                    <a:pt x="21705" y="34587"/>
                  </a:cubicBezTo>
                  <a:cubicBezTo>
                    <a:pt x="21730" y="34562"/>
                    <a:pt x="21755" y="34537"/>
                    <a:pt x="21780" y="34537"/>
                  </a:cubicBezTo>
                  <a:cubicBezTo>
                    <a:pt x="21780" y="34487"/>
                    <a:pt x="21805" y="34462"/>
                    <a:pt x="21830" y="34412"/>
                  </a:cubicBezTo>
                  <a:lnTo>
                    <a:pt x="21930" y="34287"/>
                  </a:lnTo>
                  <a:cubicBezTo>
                    <a:pt x="21980" y="34237"/>
                    <a:pt x="22056" y="34186"/>
                    <a:pt x="22131" y="34161"/>
                  </a:cubicBezTo>
                  <a:cubicBezTo>
                    <a:pt x="22131" y="34136"/>
                    <a:pt x="22131" y="34086"/>
                    <a:pt x="22131" y="34061"/>
                  </a:cubicBezTo>
                  <a:cubicBezTo>
                    <a:pt x="22682" y="33359"/>
                    <a:pt x="23158" y="32582"/>
                    <a:pt x="23534" y="31780"/>
                  </a:cubicBezTo>
                  <a:lnTo>
                    <a:pt x="23534" y="31780"/>
                  </a:lnTo>
                  <a:cubicBezTo>
                    <a:pt x="23234" y="32432"/>
                    <a:pt x="23259" y="33209"/>
                    <a:pt x="23158" y="33911"/>
                  </a:cubicBezTo>
                  <a:cubicBezTo>
                    <a:pt x="23058" y="34788"/>
                    <a:pt x="23008" y="35690"/>
                    <a:pt x="23008" y="36592"/>
                  </a:cubicBezTo>
                  <a:cubicBezTo>
                    <a:pt x="23008" y="38372"/>
                    <a:pt x="23108" y="40176"/>
                    <a:pt x="22908" y="41956"/>
                  </a:cubicBezTo>
                  <a:cubicBezTo>
                    <a:pt x="22883" y="42182"/>
                    <a:pt x="22842" y="42257"/>
                    <a:pt x="22792" y="42257"/>
                  </a:cubicBezTo>
                  <a:cubicBezTo>
                    <a:pt x="22693" y="42257"/>
                    <a:pt x="22557" y="41956"/>
                    <a:pt x="22439" y="41956"/>
                  </a:cubicBezTo>
                  <a:cubicBezTo>
                    <a:pt x="22380" y="41956"/>
                    <a:pt x="22325" y="42031"/>
                    <a:pt x="22281" y="42257"/>
                  </a:cubicBezTo>
                  <a:cubicBezTo>
                    <a:pt x="22031" y="43510"/>
                    <a:pt x="21805" y="44763"/>
                    <a:pt x="21554" y="45991"/>
                  </a:cubicBezTo>
                  <a:cubicBezTo>
                    <a:pt x="21454" y="46517"/>
                    <a:pt x="21379" y="46994"/>
                    <a:pt x="21178" y="47470"/>
                  </a:cubicBezTo>
                  <a:cubicBezTo>
                    <a:pt x="20953" y="47971"/>
                    <a:pt x="20702" y="48447"/>
                    <a:pt x="20602" y="48999"/>
                  </a:cubicBezTo>
                  <a:cubicBezTo>
                    <a:pt x="20577" y="49149"/>
                    <a:pt x="20552" y="49299"/>
                    <a:pt x="20677" y="49400"/>
                  </a:cubicBezTo>
                  <a:cubicBezTo>
                    <a:pt x="20736" y="49474"/>
                    <a:pt x="20822" y="49495"/>
                    <a:pt x="20913" y="49495"/>
                  </a:cubicBezTo>
                  <a:cubicBezTo>
                    <a:pt x="20976" y="49495"/>
                    <a:pt x="21042" y="49485"/>
                    <a:pt x="21103" y="49475"/>
                  </a:cubicBezTo>
                  <a:cubicBezTo>
                    <a:pt x="21905" y="49349"/>
                    <a:pt x="22682" y="49199"/>
                    <a:pt x="23484" y="49074"/>
                  </a:cubicBezTo>
                  <a:cubicBezTo>
                    <a:pt x="23635" y="49049"/>
                    <a:pt x="23810" y="49024"/>
                    <a:pt x="23960" y="48923"/>
                  </a:cubicBezTo>
                  <a:cubicBezTo>
                    <a:pt x="24236" y="48698"/>
                    <a:pt x="24236" y="48297"/>
                    <a:pt x="24186" y="47946"/>
                  </a:cubicBezTo>
                  <a:cubicBezTo>
                    <a:pt x="24111" y="47620"/>
                    <a:pt x="24010" y="47244"/>
                    <a:pt x="24136" y="46943"/>
                  </a:cubicBezTo>
                  <a:cubicBezTo>
                    <a:pt x="24286" y="46542"/>
                    <a:pt x="24737" y="46342"/>
                    <a:pt x="24913" y="45966"/>
                  </a:cubicBezTo>
                  <a:cubicBezTo>
                    <a:pt x="25138" y="45515"/>
                    <a:pt x="24913" y="44989"/>
                    <a:pt x="24762" y="44537"/>
                  </a:cubicBezTo>
                  <a:cubicBezTo>
                    <a:pt x="24161" y="42633"/>
                    <a:pt x="24888" y="43009"/>
                    <a:pt x="25539" y="41154"/>
                  </a:cubicBezTo>
                  <a:cubicBezTo>
                    <a:pt x="25740" y="40577"/>
                    <a:pt x="25865" y="40176"/>
                    <a:pt x="25740" y="39600"/>
                  </a:cubicBezTo>
                  <a:cubicBezTo>
                    <a:pt x="25589" y="38848"/>
                    <a:pt x="25439" y="38096"/>
                    <a:pt x="25314" y="37344"/>
                  </a:cubicBezTo>
                  <a:cubicBezTo>
                    <a:pt x="25214" y="36843"/>
                    <a:pt x="25113" y="36317"/>
                    <a:pt x="25063" y="35790"/>
                  </a:cubicBezTo>
                  <a:cubicBezTo>
                    <a:pt x="25013" y="34763"/>
                    <a:pt x="25188" y="33735"/>
                    <a:pt x="25364" y="32708"/>
                  </a:cubicBezTo>
                  <a:cubicBezTo>
                    <a:pt x="25464" y="32181"/>
                    <a:pt x="25564" y="31655"/>
                    <a:pt x="25640" y="31129"/>
                  </a:cubicBezTo>
                  <a:cubicBezTo>
                    <a:pt x="25665" y="31354"/>
                    <a:pt x="25690" y="31605"/>
                    <a:pt x="25715" y="31831"/>
                  </a:cubicBezTo>
                  <a:cubicBezTo>
                    <a:pt x="25815" y="32332"/>
                    <a:pt x="25940" y="32833"/>
                    <a:pt x="25940" y="33334"/>
                  </a:cubicBezTo>
                  <a:cubicBezTo>
                    <a:pt x="25965" y="34387"/>
                    <a:pt x="25364" y="35465"/>
                    <a:pt x="25740" y="36467"/>
                  </a:cubicBezTo>
                  <a:cubicBezTo>
                    <a:pt x="26166" y="37620"/>
                    <a:pt x="27670" y="38021"/>
                    <a:pt x="28246" y="39099"/>
                  </a:cubicBezTo>
                  <a:cubicBezTo>
                    <a:pt x="28296" y="38472"/>
                    <a:pt x="28321" y="37796"/>
                    <a:pt x="28096" y="37194"/>
                  </a:cubicBezTo>
                  <a:cubicBezTo>
                    <a:pt x="27820" y="36417"/>
                    <a:pt x="27118" y="35916"/>
                    <a:pt x="26818" y="35139"/>
                  </a:cubicBezTo>
                  <a:cubicBezTo>
                    <a:pt x="26517" y="34412"/>
                    <a:pt x="26467" y="33610"/>
                    <a:pt x="26391" y="32833"/>
                  </a:cubicBezTo>
                  <a:cubicBezTo>
                    <a:pt x="26266" y="31229"/>
                    <a:pt x="26366" y="29650"/>
                    <a:pt x="26341" y="28046"/>
                  </a:cubicBezTo>
                  <a:cubicBezTo>
                    <a:pt x="26316" y="26993"/>
                    <a:pt x="26667" y="25941"/>
                    <a:pt x="26391" y="24888"/>
                  </a:cubicBezTo>
                  <a:cubicBezTo>
                    <a:pt x="25790" y="22633"/>
                    <a:pt x="24036" y="20627"/>
                    <a:pt x="21955" y="19600"/>
                  </a:cubicBezTo>
                  <a:cubicBezTo>
                    <a:pt x="21379" y="19299"/>
                    <a:pt x="20752" y="19074"/>
                    <a:pt x="20226" y="18723"/>
                  </a:cubicBezTo>
                  <a:cubicBezTo>
                    <a:pt x="19800" y="18422"/>
                    <a:pt x="19474" y="18071"/>
                    <a:pt x="19073" y="17770"/>
                  </a:cubicBezTo>
                  <a:cubicBezTo>
                    <a:pt x="18221" y="17194"/>
                    <a:pt x="17193" y="16918"/>
                    <a:pt x="16416" y="16267"/>
                  </a:cubicBezTo>
                  <a:cubicBezTo>
                    <a:pt x="15439" y="15440"/>
                    <a:pt x="14938" y="14036"/>
                    <a:pt x="13760" y="13560"/>
                  </a:cubicBezTo>
                  <a:cubicBezTo>
                    <a:pt x="14061" y="12958"/>
                    <a:pt x="14512" y="12206"/>
                    <a:pt x="15088" y="11881"/>
                  </a:cubicBezTo>
                  <a:cubicBezTo>
                    <a:pt x="15589" y="11580"/>
                    <a:pt x="16266" y="11705"/>
                    <a:pt x="16717" y="11329"/>
                  </a:cubicBezTo>
                  <a:cubicBezTo>
                    <a:pt x="16943" y="11104"/>
                    <a:pt x="17043" y="10753"/>
                    <a:pt x="17093" y="10427"/>
                  </a:cubicBezTo>
                  <a:cubicBezTo>
                    <a:pt x="17193" y="9951"/>
                    <a:pt x="17269" y="9475"/>
                    <a:pt x="17218" y="8973"/>
                  </a:cubicBezTo>
                  <a:cubicBezTo>
                    <a:pt x="17193" y="8497"/>
                    <a:pt x="16968" y="7996"/>
                    <a:pt x="16567" y="7720"/>
                  </a:cubicBezTo>
                  <a:cubicBezTo>
                    <a:pt x="16091" y="7394"/>
                    <a:pt x="15464" y="7444"/>
                    <a:pt x="14988" y="7169"/>
                  </a:cubicBezTo>
                  <a:cubicBezTo>
                    <a:pt x="14111" y="6668"/>
                    <a:pt x="13284" y="5991"/>
                    <a:pt x="12457" y="5389"/>
                  </a:cubicBezTo>
                  <a:lnTo>
                    <a:pt x="12457" y="5389"/>
                  </a:lnTo>
                  <a:cubicBezTo>
                    <a:pt x="12958" y="5540"/>
                    <a:pt x="13459" y="5665"/>
                    <a:pt x="13985" y="5815"/>
                  </a:cubicBezTo>
                  <a:cubicBezTo>
                    <a:pt x="14039" y="5833"/>
                    <a:pt x="14092" y="5851"/>
                    <a:pt x="14145" y="5851"/>
                  </a:cubicBezTo>
                  <a:cubicBezTo>
                    <a:pt x="14167" y="5851"/>
                    <a:pt x="14189" y="5848"/>
                    <a:pt x="14211" y="5840"/>
                  </a:cubicBezTo>
                  <a:cubicBezTo>
                    <a:pt x="14737" y="5715"/>
                    <a:pt x="15013" y="4061"/>
                    <a:pt x="14963" y="3660"/>
                  </a:cubicBezTo>
                  <a:cubicBezTo>
                    <a:pt x="14863" y="2683"/>
                    <a:pt x="14336" y="1780"/>
                    <a:pt x="13685" y="1053"/>
                  </a:cubicBezTo>
                  <a:cubicBezTo>
                    <a:pt x="13334" y="627"/>
                    <a:pt x="12858" y="251"/>
                    <a:pt x="12331" y="201"/>
                  </a:cubicBezTo>
                  <a:lnTo>
                    <a:pt x="12331" y="201"/>
                  </a:lnTo>
                  <a:cubicBezTo>
                    <a:pt x="13108" y="1229"/>
                    <a:pt x="13334" y="2632"/>
                    <a:pt x="12933" y="3860"/>
                  </a:cubicBezTo>
                  <a:cubicBezTo>
                    <a:pt x="12883" y="4061"/>
                    <a:pt x="12782" y="4261"/>
                    <a:pt x="12607" y="4412"/>
                  </a:cubicBezTo>
                  <a:cubicBezTo>
                    <a:pt x="12465" y="4519"/>
                    <a:pt x="12284" y="4550"/>
                    <a:pt x="12093" y="4550"/>
                  </a:cubicBezTo>
                  <a:cubicBezTo>
                    <a:pt x="12015" y="4550"/>
                    <a:pt x="11935" y="4544"/>
                    <a:pt x="11855" y="4537"/>
                  </a:cubicBezTo>
                  <a:cubicBezTo>
                    <a:pt x="10652" y="4462"/>
                    <a:pt x="9474" y="4261"/>
                    <a:pt x="8271" y="4186"/>
                  </a:cubicBezTo>
                  <a:cubicBezTo>
                    <a:pt x="8154" y="4177"/>
                    <a:pt x="8033" y="4174"/>
                    <a:pt x="7911" y="4174"/>
                  </a:cubicBezTo>
                  <a:cubicBezTo>
                    <a:pt x="7694" y="4174"/>
                    <a:pt x="7471" y="4184"/>
                    <a:pt x="7251" y="4184"/>
                  </a:cubicBezTo>
                  <a:cubicBezTo>
                    <a:pt x="6564" y="4184"/>
                    <a:pt x="5907" y="4094"/>
                    <a:pt x="5539" y="3359"/>
                  </a:cubicBezTo>
                  <a:cubicBezTo>
                    <a:pt x="5264" y="2808"/>
                    <a:pt x="5314" y="2156"/>
                    <a:pt x="5514" y="1580"/>
                  </a:cubicBezTo>
                  <a:cubicBezTo>
                    <a:pt x="5740" y="1003"/>
                    <a:pt x="6091" y="477"/>
                    <a:pt x="646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5"/>
            <p:cNvSpPr/>
            <p:nvPr/>
          </p:nvSpPr>
          <p:spPr>
            <a:xfrm>
              <a:off x="4228800" y="3339364"/>
              <a:ext cx="59206" cy="81863"/>
            </a:xfrm>
            <a:custGeom>
              <a:avLst/>
              <a:gdLst/>
              <a:ahLst/>
              <a:cxnLst/>
              <a:rect l="l" t="t" r="r" b="b"/>
              <a:pathLst>
                <a:path w="3209" h="4437" extrusionOk="0">
                  <a:moveTo>
                    <a:pt x="3209" y="1"/>
                  </a:moveTo>
                  <a:lnTo>
                    <a:pt x="3209" y="1"/>
                  </a:lnTo>
                  <a:cubicBezTo>
                    <a:pt x="2356" y="101"/>
                    <a:pt x="1580" y="577"/>
                    <a:pt x="1028" y="1229"/>
                  </a:cubicBezTo>
                  <a:cubicBezTo>
                    <a:pt x="477" y="1881"/>
                    <a:pt x="151" y="2708"/>
                    <a:pt x="51" y="3560"/>
                  </a:cubicBezTo>
                  <a:cubicBezTo>
                    <a:pt x="26" y="3810"/>
                    <a:pt x="1" y="4086"/>
                    <a:pt x="51" y="4337"/>
                  </a:cubicBezTo>
                  <a:cubicBezTo>
                    <a:pt x="51" y="4362"/>
                    <a:pt x="76" y="4412"/>
                    <a:pt x="76" y="4437"/>
                  </a:cubicBezTo>
                  <a:lnTo>
                    <a:pt x="101" y="4437"/>
                  </a:lnTo>
                  <a:cubicBezTo>
                    <a:pt x="276" y="4437"/>
                    <a:pt x="301" y="4437"/>
                    <a:pt x="452" y="4387"/>
                  </a:cubicBezTo>
                  <a:cubicBezTo>
                    <a:pt x="727" y="4337"/>
                    <a:pt x="828" y="4287"/>
                    <a:pt x="1053" y="4161"/>
                  </a:cubicBezTo>
                  <a:cubicBezTo>
                    <a:pt x="1504" y="3860"/>
                    <a:pt x="1780" y="3485"/>
                    <a:pt x="2081" y="3058"/>
                  </a:cubicBezTo>
                  <a:cubicBezTo>
                    <a:pt x="2106" y="3033"/>
                    <a:pt x="2131" y="3008"/>
                    <a:pt x="2131" y="3008"/>
                  </a:cubicBezTo>
                  <a:cubicBezTo>
                    <a:pt x="2031" y="2532"/>
                    <a:pt x="2081" y="2006"/>
                    <a:pt x="2231" y="1555"/>
                  </a:cubicBezTo>
                  <a:cubicBezTo>
                    <a:pt x="2457" y="978"/>
                    <a:pt x="2833" y="477"/>
                    <a:pt x="32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5"/>
            <p:cNvSpPr/>
            <p:nvPr/>
          </p:nvSpPr>
          <p:spPr>
            <a:xfrm>
              <a:off x="4395747" y="3343073"/>
              <a:ext cx="49483" cy="103781"/>
            </a:xfrm>
            <a:custGeom>
              <a:avLst/>
              <a:gdLst/>
              <a:ahLst/>
              <a:cxnLst/>
              <a:rect l="l" t="t" r="r" b="b"/>
              <a:pathLst>
                <a:path w="2682" h="5625" extrusionOk="0">
                  <a:moveTo>
                    <a:pt x="0" y="0"/>
                  </a:moveTo>
                  <a:lnTo>
                    <a:pt x="0" y="0"/>
                  </a:lnTo>
                  <a:cubicBezTo>
                    <a:pt x="777" y="1028"/>
                    <a:pt x="1028" y="2431"/>
                    <a:pt x="602" y="3659"/>
                  </a:cubicBezTo>
                  <a:cubicBezTo>
                    <a:pt x="552" y="3860"/>
                    <a:pt x="451" y="4060"/>
                    <a:pt x="276" y="4186"/>
                  </a:cubicBezTo>
                  <a:cubicBezTo>
                    <a:pt x="276" y="4211"/>
                    <a:pt x="301" y="4261"/>
                    <a:pt x="301" y="4286"/>
                  </a:cubicBezTo>
                  <a:cubicBezTo>
                    <a:pt x="301" y="4336"/>
                    <a:pt x="301" y="4386"/>
                    <a:pt x="301" y="4436"/>
                  </a:cubicBezTo>
                  <a:cubicBezTo>
                    <a:pt x="301" y="4461"/>
                    <a:pt x="301" y="4487"/>
                    <a:pt x="301" y="4512"/>
                  </a:cubicBezTo>
                  <a:cubicBezTo>
                    <a:pt x="301" y="4587"/>
                    <a:pt x="326" y="4687"/>
                    <a:pt x="351" y="4762"/>
                  </a:cubicBezTo>
                  <a:cubicBezTo>
                    <a:pt x="368" y="4779"/>
                    <a:pt x="397" y="4842"/>
                    <a:pt x="398" y="4842"/>
                  </a:cubicBezTo>
                  <a:cubicBezTo>
                    <a:pt x="398" y="4842"/>
                    <a:pt x="397" y="4839"/>
                    <a:pt x="393" y="4831"/>
                  </a:cubicBezTo>
                  <a:lnTo>
                    <a:pt x="393" y="4831"/>
                  </a:lnTo>
                  <a:cubicBezTo>
                    <a:pt x="403" y="4846"/>
                    <a:pt x="414" y="4864"/>
                    <a:pt x="426" y="4888"/>
                  </a:cubicBezTo>
                  <a:cubicBezTo>
                    <a:pt x="426" y="4913"/>
                    <a:pt x="451" y="4963"/>
                    <a:pt x="476" y="4988"/>
                  </a:cubicBezTo>
                  <a:cubicBezTo>
                    <a:pt x="501" y="5013"/>
                    <a:pt x="501" y="5013"/>
                    <a:pt x="501" y="5013"/>
                  </a:cubicBezTo>
                  <a:cubicBezTo>
                    <a:pt x="552" y="5088"/>
                    <a:pt x="602" y="5138"/>
                    <a:pt x="677" y="5213"/>
                  </a:cubicBezTo>
                  <a:cubicBezTo>
                    <a:pt x="702" y="5238"/>
                    <a:pt x="727" y="5264"/>
                    <a:pt x="752" y="5289"/>
                  </a:cubicBezTo>
                  <a:cubicBezTo>
                    <a:pt x="777" y="5289"/>
                    <a:pt x="777" y="5289"/>
                    <a:pt x="802" y="5314"/>
                  </a:cubicBezTo>
                  <a:cubicBezTo>
                    <a:pt x="852" y="5339"/>
                    <a:pt x="928" y="5364"/>
                    <a:pt x="978" y="5414"/>
                  </a:cubicBezTo>
                  <a:lnTo>
                    <a:pt x="1654" y="5589"/>
                  </a:lnTo>
                  <a:cubicBezTo>
                    <a:pt x="1708" y="5607"/>
                    <a:pt x="1761" y="5625"/>
                    <a:pt x="1823" y="5625"/>
                  </a:cubicBezTo>
                  <a:cubicBezTo>
                    <a:pt x="1848" y="5625"/>
                    <a:pt x="1876" y="5622"/>
                    <a:pt x="1905" y="5614"/>
                  </a:cubicBezTo>
                  <a:cubicBezTo>
                    <a:pt x="2431" y="5514"/>
                    <a:pt x="2682" y="3835"/>
                    <a:pt x="2632" y="3459"/>
                  </a:cubicBezTo>
                  <a:cubicBezTo>
                    <a:pt x="2532" y="2482"/>
                    <a:pt x="2005" y="1579"/>
                    <a:pt x="1354" y="827"/>
                  </a:cubicBezTo>
                  <a:cubicBezTo>
                    <a:pt x="1003" y="426"/>
                    <a:pt x="552" y="25"/>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8" name="Google Shape;1218;p45"/>
          <p:cNvSpPr/>
          <p:nvPr/>
        </p:nvSpPr>
        <p:spPr>
          <a:xfrm>
            <a:off x="711713" y="373539"/>
            <a:ext cx="745638" cy="331929"/>
          </a:xfrm>
          <a:custGeom>
            <a:avLst/>
            <a:gdLst/>
            <a:ahLst/>
            <a:cxnLst/>
            <a:rect l="l" t="t" r="r" b="b"/>
            <a:pathLst>
              <a:path w="14883" h="6625" extrusionOk="0">
                <a:moveTo>
                  <a:pt x="7442" y="0"/>
                </a:moveTo>
                <a:cubicBezTo>
                  <a:pt x="5569" y="0"/>
                  <a:pt x="3985" y="1296"/>
                  <a:pt x="3697" y="3001"/>
                </a:cubicBezTo>
                <a:cubicBezTo>
                  <a:pt x="3576" y="2990"/>
                  <a:pt x="3456" y="2985"/>
                  <a:pt x="3337" y="2985"/>
                </a:cubicBezTo>
                <a:cubicBezTo>
                  <a:pt x="2649" y="2985"/>
                  <a:pt x="1990" y="3164"/>
                  <a:pt x="1417" y="3553"/>
                </a:cubicBezTo>
                <a:cubicBezTo>
                  <a:pt x="457" y="4225"/>
                  <a:pt x="1" y="5377"/>
                  <a:pt x="97" y="6625"/>
                </a:cubicBezTo>
                <a:lnTo>
                  <a:pt x="14810" y="6625"/>
                </a:lnTo>
                <a:cubicBezTo>
                  <a:pt x="14882" y="5377"/>
                  <a:pt x="14450" y="4225"/>
                  <a:pt x="13466" y="3553"/>
                </a:cubicBezTo>
                <a:cubicBezTo>
                  <a:pt x="12914" y="3164"/>
                  <a:pt x="12257" y="2985"/>
                  <a:pt x="11570" y="2985"/>
                </a:cubicBezTo>
                <a:cubicBezTo>
                  <a:pt x="11451" y="2985"/>
                  <a:pt x="11331" y="2990"/>
                  <a:pt x="11210" y="3001"/>
                </a:cubicBezTo>
                <a:cubicBezTo>
                  <a:pt x="10898" y="1296"/>
                  <a:pt x="9338" y="0"/>
                  <a:pt x="744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5"/>
          <p:cNvSpPr/>
          <p:nvPr/>
        </p:nvSpPr>
        <p:spPr>
          <a:xfrm>
            <a:off x="1184850" y="405400"/>
            <a:ext cx="900979" cy="502834"/>
          </a:xfrm>
          <a:custGeom>
            <a:avLst/>
            <a:gdLst/>
            <a:ahLst/>
            <a:cxnLst/>
            <a:rect l="l" t="t" r="r" b="b"/>
            <a:pathLst>
              <a:path w="19011" h="10610" extrusionOk="0">
                <a:moveTo>
                  <a:pt x="9506" y="1"/>
                </a:moveTo>
                <a:cubicBezTo>
                  <a:pt x="7633" y="1"/>
                  <a:pt x="6049" y="1297"/>
                  <a:pt x="5761" y="3025"/>
                </a:cubicBezTo>
                <a:cubicBezTo>
                  <a:pt x="5637" y="3014"/>
                  <a:pt x="5514" y="3009"/>
                  <a:pt x="5393" y="3009"/>
                </a:cubicBezTo>
                <a:cubicBezTo>
                  <a:pt x="4696" y="3009"/>
                  <a:pt x="4054" y="3189"/>
                  <a:pt x="3481" y="3577"/>
                </a:cubicBezTo>
                <a:cubicBezTo>
                  <a:pt x="2521" y="4249"/>
                  <a:pt x="2065" y="5377"/>
                  <a:pt x="2161" y="6625"/>
                </a:cubicBezTo>
                <a:cubicBezTo>
                  <a:pt x="889" y="7106"/>
                  <a:pt x="1" y="8018"/>
                  <a:pt x="1" y="9074"/>
                </a:cubicBezTo>
                <a:lnTo>
                  <a:pt x="1" y="9362"/>
                </a:lnTo>
                <a:cubicBezTo>
                  <a:pt x="1" y="9794"/>
                  <a:pt x="169" y="10226"/>
                  <a:pt x="457" y="10610"/>
                </a:cubicBezTo>
                <a:lnTo>
                  <a:pt x="18579" y="10610"/>
                </a:lnTo>
                <a:cubicBezTo>
                  <a:pt x="18867" y="10226"/>
                  <a:pt x="19011" y="9794"/>
                  <a:pt x="19011" y="9362"/>
                </a:cubicBezTo>
                <a:lnTo>
                  <a:pt x="19011" y="9074"/>
                </a:lnTo>
                <a:cubicBezTo>
                  <a:pt x="19011" y="8018"/>
                  <a:pt x="18146" y="7106"/>
                  <a:pt x="16874" y="6625"/>
                </a:cubicBezTo>
                <a:cubicBezTo>
                  <a:pt x="16946" y="5377"/>
                  <a:pt x="16514" y="4249"/>
                  <a:pt x="15530" y="3577"/>
                </a:cubicBezTo>
                <a:cubicBezTo>
                  <a:pt x="14978" y="3189"/>
                  <a:pt x="14321" y="3009"/>
                  <a:pt x="13634" y="3009"/>
                </a:cubicBezTo>
                <a:cubicBezTo>
                  <a:pt x="13515" y="3009"/>
                  <a:pt x="13395" y="3014"/>
                  <a:pt x="13274" y="3025"/>
                </a:cubicBezTo>
                <a:cubicBezTo>
                  <a:pt x="12962" y="1297"/>
                  <a:pt x="11402" y="1"/>
                  <a:pt x="950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20" name="Google Shape;1220;p45"/>
          <p:cNvGrpSpPr/>
          <p:nvPr/>
        </p:nvGrpSpPr>
        <p:grpSpPr>
          <a:xfrm>
            <a:off x="976493" y="2218855"/>
            <a:ext cx="1860264" cy="1888095"/>
            <a:chOff x="2384550" y="4023700"/>
            <a:chExt cx="721900" cy="732700"/>
          </a:xfrm>
        </p:grpSpPr>
        <p:sp>
          <p:nvSpPr>
            <p:cNvPr id="1221" name="Google Shape;1221;p45"/>
            <p:cNvSpPr/>
            <p:nvPr/>
          </p:nvSpPr>
          <p:spPr>
            <a:xfrm>
              <a:off x="2735575" y="4314725"/>
              <a:ext cx="370875" cy="369075"/>
            </a:xfrm>
            <a:custGeom>
              <a:avLst/>
              <a:gdLst/>
              <a:ahLst/>
              <a:cxnLst/>
              <a:rect l="l" t="t" r="r" b="b"/>
              <a:pathLst>
                <a:path w="14835" h="14763" extrusionOk="0">
                  <a:moveTo>
                    <a:pt x="0" y="1"/>
                  </a:moveTo>
                  <a:lnTo>
                    <a:pt x="0" y="14762"/>
                  </a:lnTo>
                  <a:lnTo>
                    <a:pt x="14834" y="14762"/>
                  </a:lnTo>
                  <a:lnTo>
                    <a:pt x="1483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5"/>
            <p:cNvSpPr/>
            <p:nvPr/>
          </p:nvSpPr>
          <p:spPr>
            <a:xfrm>
              <a:off x="2384550" y="4314725"/>
              <a:ext cx="418250" cy="369075"/>
            </a:xfrm>
            <a:custGeom>
              <a:avLst/>
              <a:gdLst/>
              <a:ahLst/>
              <a:cxnLst/>
              <a:rect l="l" t="t" r="r" b="b"/>
              <a:pathLst>
                <a:path w="16730" h="14763" extrusionOk="0">
                  <a:moveTo>
                    <a:pt x="0" y="1"/>
                  </a:moveTo>
                  <a:lnTo>
                    <a:pt x="0" y="14762"/>
                  </a:lnTo>
                  <a:lnTo>
                    <a:pt x="16730" y="14762"/>
                  </a:lnTo>
                  <a:lnTo>
                    <a:pt x="16730" y="1"/>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5"/>
            <p:cNvSpPr/>
            <p:nvPr/>
          </p:nvSpPr>
          <p:spPr>
            <a:xfrm>
              <a:off x="2802775" y="4084300"/>
              <a:ext cx="303675" cy="230450"/>
            </a:xfrm>
            <a:custGeom>
              <a:avLst/>
              <a:gdLst/>
              <a:ahLst/>
              <a:cxnLst/>
              <a:rect l="l" t="t" r="r" b="b"/>
              <a:pathLst>
                <a:path w="12147" h="9218" extrusionOk="0">
                  <a:moveTo>
                    <a:pt x="5929" y="1"/>
                  </a:moveTo>
                  <a:lnTo>
                    <a:pt x="1" y="9218"/>
                  </a:lnTo>
                  <a:lnTo>
                    <a:pt x="12146" y="9218"/>
                  </a:lnTo>
                  <a:lnTo>
                    <a:pt x="592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5"/>
            <p:cNvSpPr/>
            <p:nvPr/>
          </p:nvSpPr>
          <p:spPr>
            <a:xfrm>
              <a:off x="2384550" y="4084300"/>
              <a:ext cx="566475" cy="230450"/>
            </a:xfrm>
            <a:custGeom>
              <a:avLst/>
              <a:gdLst/>
              <a:ahLst/>
              <a:cxnLst/>
              <a:rect l="l" t="t" r="r" b="b"/>
              <a:pathLst>
                <a:path w="22659" h="9218" extrusionOk="0">
                  <a:moveTo>
                    <a:pt x="6625" y="1"/>
                  </a:moveTo>
                  <a:lnTo>
                    <a:pt x="0" y="9218"/>
                  </a:lnTo>
                  <a:lnTo>
                    <a:pt x="16730" y="9218"/>
                  </a:lnTo>
                  <a:lnTo>
                    <a:pt x="22658" y="1"/>
                  </a:lnTo>
                  <a:close/>
                </a:path>
              </a:pathLst>
            </a:custGeom>
            <a:solidFill>
              <a:srgbClr val="6B4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5"/>
            <p:cNvSpPr/>
            <p:nvPr/>
          </p:nvSpPr>
          <p:spPr>
            <a:xfrm>
              <a:off x="2551350" y="4023700"/>
              <a:ext cx="65425" cy="39625"/>
            </a:xfrm>
            <a:custGeom>
              <a:avLst/>
              <a:gdLst/>
              <a:ahLst/>
              <a:cxnLst/>
              <a:rect l="l" t="t" r="r" b="b"/>
              <a:pathLst>
                <a:path w="2617" h="1585" extrusionOk="0">
                  <a:moveTo>
                    <a:pt x="1" y="0"/>
                  </a:moveTo>
                  <a:lnTo>
                    <a:pt x="1" y="1584"/>
                  </a:lnTo>
                  <a:lnTo>
                    <a:pt x="2617" y="1584"/>
                  </a:lnTo>
                  <a:lnTo>
                    <a:pt x="2617" y="0"/>
                  </a:ln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5"/>
            <p:cNvSpPr/>
            <p:nvPr/>
          </p:nvSpPr>
          <p:spPr>
            <a:xfrm>
              <a:off x="2567550" y="4063300"/>
              <a:ext cx="61850" cy="6625"/>
            </a:xfrm>
            <a:custGeom>
              <a:avLst/>
              <a:gdLst/>
              <a:ahLst/>
              <a:cxnLst/>
              <a:rect l="l" t="t" r="r" b="b"/>
              <a:pathLst>
                <a:path w="2474" h="265" extrusionOk="0">
                  <a:moveTo>
                    <a:pt x="1" y="0"/>
                  </a:moveTo>
                  <a:lnTo>
                    <a:pt x="1" y="264"/>
                  </a:lnTo>
                  <a:lnTo>
                    <a:pt x="2473" y="264"/>
                  </a:lnTo>
                  <a:lnTo>
                    <a:pt x="2473" y="0"/>
                  </a:lnTo>
                  <a:close/>
                </a:path>
              </a:pathLst>
            </a:custGeom>
            <a:solidFill>
              <a:srgbClr val="E2C2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5"/>
            <p:cNvSpPr/>
            <p:nvPr/>
          </p:nvSpPr>
          <p:spPr>
            <a:xfrm>
              <a:off x="2629375" y="4063300"/>
              <a:ext cx="40225" cy="6625"/>
            </a:xfrm>
            <a:custGeom>
              <a:avLst/>
              <a:gdLst/>
              <a:ahLst/>
              <a:cxnLst/>
              <a:rect l="l" t="t" r="r" b="b"/>
              <a:pathLst>
                <a:path w="1609" h="265" extrusionOk="0">
                  <a:moveTo>
                    <a:pt x="0" y="0"/>
                  </a:moveTo>
                  <a:lnTo>
                    <a:pt x="0" y="264"/>
                  </a:lnTo>
                  <a:lnTo>
                    <a:pt x="1608" y="264"/>
                  </a:lnTo>
                  <a:lnTo>
                    <a:pt x="1608" y="0"/>
                  </a:lnTo>
                  <a:close/>
                </a:path>
              </a:pathLst>
            </a:custGeom>
            <a:solidFill>
              <a:srgbClr val="F5D8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5"/>
            <p:cNvSpPr/>
            <p:nvPr/>
          </p:nvSpPr>
          <p:spPr>
            <a:xfrm>
              <a:off x="2384550" y="4314725"/>
              <a:ext cx="418250" cy="25225"/>
            </a:xfrm>
            <a:custGeom>
              <a:avLst/>
              <a:gdLst/>
              <a:ahLst/>
              <a:cxnLst/>
              <a:rect l="l" t="t" r="r" b="b"/>
              <a:pathLst>
                <a:path w="16730" h="1009" extrusionOk="0">
                  <a:moveTo>
                    <a:pt x="0" y="1"/>
                  </a:moveTo>
                  <a:lnTo>
                    <a:pt x="0" y="1009"/>
                  </a:lnTo>
                  <a:lnTo>
                    <a:pt x="16730" y="1009"/>
                  </a:lnTo>
                  <a:lnTo>
                    <a:pt x="16730" y="1"/>
                  </a:ln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5"/>
            <p:cNvSpPr/>
            <p:nvPr/>
          </p:nvSpPr>
          <p:spPr>
            <a:xfrm>
              <a:off x="2802775" y="4628550"/>
              <a:ext cx="303675" cy="127250"/>
            </a:xfrm>
            <a:custGeom>
              <a:avLst/>
              <a:gdLst/>
              <a:ahLst/>
              <a:cxnLst/>
              <a:rect l="l" t="t" r="r" b="b"/>
              <a:pathLst>
                <a:path w="12147" h="5090" extrusionOk="0">
                  <a:moveTo>
                    <a:pt x="1" y="1"/>
                  </a:moveTo>
                  <a:lnTo>
                    <a:pt x="1" y="5089"/>
                  </a:lnTo>
                  <a:lnTo>
                    <a:pt x="12146" y="5089"/>
                  </a:lnTo>
                  <a:lnTo>
                    <a:pt x="12146" y="1"/>
                  </a:ln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5"/>
            <p:cNvSpPr/>
            <p:nvPr/>
          </p:nvSpPr>
          <p:spPr>
            <a:xfrm>
              <a:off x="2384550" y="4628550"/>
              <a:ext cx="418250" cy="127250"/>
            </a:xfrm>
            <a:custGeom>
              <a:avLst/>
              <a:gdLst/>
              <a:ahLst/>
              <a:cxnLst/>
              <a:rect l="l" t="t" r="r" b="b"/>
              <a:pathLst>
                <a:path w="16730" h="5090" extrusionOk="0">
                  <a:moveTo>
                    <a:pt x="0" y="1"/>
                  </a:moveTo>
                  <a:lnTo>
                    <a:pt x="0" y="5089"/>
                  </a:lnTo>
                  <a:lnTo>
                    <a:pt x="16730" y="5089"/>
                  </a:lnTo>
                  <a:lnTo>
                    <a:pt x="16730" y="1"/>
                  </a:lnTo>
                  <a:close/>
                </a:path>
              </a:pathLst>
            </a:custGeom>
            <a:solidFill>
              <a:srgbClr val="6B47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5"/>
            <p:cNvSpPr/>
            <p:nvPr/>
          </p:nvSpPr>
          <p:spPr>
            <a:xfrm>
              <a:off x="2680975" y="4416125"/>
              <a:ext cx="93025" cy="159650"/>
            </a:xfrm>
            <a:custGeom>
              <a:avLst/>
              <a:gdLst/>
              <a:ahLst/>
              <a:cxnLst/>
              <a:rect l="l" t="t" r="r" b="b"/>
              <a:pathLst>
                <a:path w="3721" h="6386" extrusionOk="0">
                  <a:moveTo>
                    <a:pt x="0" y="1"/>
                  </a:moveTo>
                  <a:lnTo>
                    <a:pt x="0" y="6386"/>
                  </a:lnTo>
                  <a:lnTo>
                    <a:pt x="3721" y="6386"/>
                  </a:lnTo>
                  <a:lnTo>
                    <a:pt x="3721" y="1"/>
                  </a:ln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5"/>
            <p:cNvSpPr/>
            <p:nvPr/>
          </p:nvSpPr>
          <p:spPr>
            <a:xfrm>
              <a:off x="2694775" y="4416125"/>
              <a:ext cx="79225" cy="145250"/>
            </a:xfrm>
            <a:custGeom>
              <a:avLst/>
              <a:gdLst/>
              <a:ahLst/>
              <a:cxnLst/>
              <a:rect l="l" t="t" r="r" b="b"/>
              <a:pathLst>
                <a:path w="3169" h="5810" extrusionOk="0">
                  <a:moveTo>
                    <a:pt x="0" y="1"/>
                  </a:moveTo>
                  <a:lnTo>
                    <a:pt x="0" y="5810"/>
                  </a:lnTo>
                  <a:lnTo>
                    <a:pt x="3169" y="5810"/>
                  </a:lnTo>
                  <a:lnTo>
                    <a:pt x="3169" y="1"/>
                  </a:ln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45"/>
            <p:cNvSpPr/>
            <p:nvPr/>
          </p:nvSpPr>
          <p:spPr>
            <a:xfrm>
              <a:off x="2547750" y="4419125"/>
              <a:ext cx="92450" cy="160250"/>
            </a:xfrm>
            <a:custGeom>
              <a:avLst/>
              <a:gdLst/>
              <a:ahLst/>
              <a:cxnLst/>
              <a:rect l="l" t="t" r="r" b="b"/>
              <a:pathLst>
                <a:path w="3698" h="6410" extrusionOk="0">
                  <a:moveTo>
                    <a:pt x="1" y="1"/>
                  </a:moveTo>
                  <a:lnTo>
                    <a:pt x="1" y="6410"/>
                  </a:lnTo>
                  <a:lnTo>
                    <a:pt x="3697" y="6410"/>
                  </a:lnTo>
                  <a:lnTo>
                    <a:pt x="3697" y="1"/>
                  </a:ln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45"/>
            <p:cNvSpPr/>
            <p:nvPr/>
          </p:nvSpPr>
          <p:spPr>
            <a:xfrm>
              <a:off x="2561550" y="4419125"/>
              <a:ext cx="78650" cy="145850"/>
            </a:xfrm>
            <a:custGeom>
              <a:avLst/>
              <a:gdLst/>
              <a:ahLst/>
              <a:cxnLst/>
              <a:rect l="l" t="t" r="r" b="b"/>
              <a:pathLst>
                <a:path w="3146" h="5834" extrusionOk="0">
                  <a:moveTo>
                    <a:pt x="1" y="1"/>
                  </a:moveTo>
                  <a:lnTo>
                    <a:pt x="1" y="5834"/>
                  </a:lnTo>
                  <a:lnTo>
                    <a:pt x="3145" y="5834"/>
                  </a:lnTo>
                  <a:lnTo>
                    <a:pt x="3145" y="1"/>
                  </a:ln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45"/>
            <p:cNvSpPr/>
            <p:nvPr/>
          </p:nvSpPr>
          <p:spPr>
            <a:xfrm>
              <a:off x="2413950" y="4419125"/>
              <a:ext cx="93025" cy="160250"/>
            </a:xfrm>
            <a:custGeom>
              <a:avLst/>
              <a:gdLst/>
              <a:ahLst/>
              <a:cxnLst/>
              <a:rect l="l" t="t" r="r" b="b"/>
              <a:pathLst>
                <a:path w="3721" h="6410" extrusionOk="0">
                  <a:moveTo>
                    <a:pt x="0" y="1"/>
                  </a:moveTo>
                  <a:lnTo>
                    <a:pt x="0" y="6410"/>
                  </a:lnTo>
                  <a:lnTo>
                    <a:pt x="3721" y="6410"/>
                  </a:lnTo>
                  <a:lnTo>
                    <a:pt x="3721" y="1"/>
                  </a:ln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45"/>
            <p:cNvSpPr/>
            <p:nvPr/>
          </p:nvSpPr>
          <p:spPr>
            <a:xfrm>
              <a:off x="2427750" y="4419125"/>
              <a:ext cx="79225" cy="145850"/>
            </a:xfrm>
            <a:custGeom>
              <a:avLst/>
              <a:gdLst/>
              <a:ahLst/>
              <a:cxnLst/>
              <a:rect l="l" t="t" r="r" b="b"/>
              <a:pathLst>
                <a:path w="3169" h="5834" extrusionOk="0">
                  <a:moveTo>
                    <a:pt x="0" y="1"/>
                  </a:moveTo>
                  <a:lnTo>
                    <a:pt x="0" y="5834"/>
                  </a:lnTo>
                  <a:lnTo>
                    <a:pt x="3169" y="5834"/>
                  </a:lnTo>
                  <a:lnTo>
                    <a:pt x="3169" y="1"/>
                  </a:ln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45"/>
            <p:cNvSpPr/>
            <p:nvPr/>
          </p:nvSpPr>
          <p:spPr>
            <a:xfrm>
              <a:off x="2907800" y="4501350"/>
              <a:ext cx="115225" cy="255050"/>
            </a:xfrm>
            <a:custGeom>
              <a:avLst/>
              <a:gdLst/>
              <a:ahLst/>
              <a:cxnLst/>
              <a:rect l="l" t="t" r="r" b="b"/>
              <a:pathLst>
                <a:path w="4609" h="10202" extrusionOk="0">
                  <a:moveTo>
                    <a:pt x="2304" y="0"/>
                  </a:moveTo>
                  <a:cubicBezTo>
                    <a:pt x="1032" y="0"/>
                    <a:pt x="0" y="1032"/>
                    <a:pt x="0" y="2305"/>
                  </a:cubicBezTo>
                  <a:lnTo>
                    <a:pt x="0" y="10201"/>
                  </a:lnTo>
                  <a:lnTo>
                    <a:pt x="4561" y="10201"/>
                  </a:lnTo>
                  <a:lnTo>
                    <a:pt x="4609" y="2305"/>
                  </a:lnTo>
                  <a:cubicBezTo>
                    <a:pt x="4609" y="1032"/>
                    <a:pt x="3577" y="0"/>
                    <a:pt x="2304" y="0"/>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45"/>
            <p:cNvSpPr/>
            <p:nvPr/>
          </p:nvSpPr>
          <p:spPr>
            <a:xfrm>
              <a:off x="2907800" y="4520550"/>
              <a:ext cx="102025" cy="235850"/>
            </a:xfrm>
            <a:custGeom>
              <a:avLst/>
              <a:gdLst/>
              <a:ahLst/>
              <a:cxnLst/>
              <a:rect l="l" t="t" r="r" b="b"/>
              <a:pathLst>
                <a:path w="4081" h="9434" extrusionOk="0">
                  <a:moveTo>
                    <a:pt x="2040" y="0"/>
                  </a:moveTo>
                  <a:cubicBezTo>
                    <a:pt x="912" y="0"/>
                    <a:pt x="0" y="936"/>
                    <a:pt x="0" y="2113"/>
                  </a:cubicBezTo>
                  <a:lnTo>
                    <a:pt x="0" y="9433"/>
                  </a:lnTo>
                  <a:lnTo>
                    <a:pt x="4057" y="9433"/>
                  </a:lnTo>
                  <a:lnTo>
                    <a:pt x="4081" y="2113"/>
                  </a:lnTo>
                  <a:cubicBezTo>
                    <a:pt x="4081" y="936"/>
                    <a:pt x="3169" y="0"/>
                    <a:pt x="2040"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45"/>
            <p:cNvSpPr/>
            <p:nvPr/>
          </p:nvSpPr>
          <p:spPr>
            <a:xfrm>
              <a:off x="2925800" y="4224725"/>
              <a:ext cx="79825" cy="79825"/>
            </a:xfrm>
            <a:custGeom>
              <a:avLst/>
              <a:gdLst/>
              <a:ahLst/>
              <a:cxnLst/>
              <a:rect l="l" t="t" r="r" b="b"/>
              <a:pathLst>
                <a:path w="3193" h="3193" extrusionOk="0">
                  <a:moveTo>
                    <a:pt x="1584" y="0"/>
                  </a:moveTo>
                  <a:cubicBezTo>
                    <a:pt x="720" y="0"/>
                    <a:pt x="0" y="696"/>
                    <a:pt x="0" y="1584"/>
                  </a:cubicBezTo>
                  <a:cubicBezTo>
                    <a:pt x="0" y="2472"/>
                    <a:pt x="720" y="3192"/>
                    <a:pt x="1584" y="3192"/>
                  </a:cubicBezTo>
                  <a:cubicBezTo>
                    <a:pt x="2473" y="3192"/>
                    <a:pt x="3193" y="2472"/>
                    <a:pt x="3193" y="1584"/>
                  </a:cubicBezTo>
                  <a:cubicBezTo>
                    <a:pt x="3193" y="696"/>
                    <a:pt x="2473" y="0"/>
                    <a:pt x="1584" y="0"/>
                  </a:cubicBez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45"/>
            <p:cNvSpPr/>
            <p:nvPr/>
          </p:nvSpPr>
          <p:spPr>
            <a:xfrm>
              <a:off x="2956400" y="4224725"/>
              <a:ext cx="49225" cy="79825"/>
            </a:xfrm>
            <a:custGeom>
              <a:avLst/>
              <a:gdLst/>
              <a:ahLst/>
              <a:cxnLst/>
              <a:rect l="l" t="t" r="r" b="b"/>
              <a:pathLst>
                <a:path w="1969" h="3193" extrusionOk="0">
                  <a:moveTo>
                    <a:pt x="360" y="0"/>
                  </a:moveTo>
                  <a:cubicBezTo>
                    <a:pt x="240" y="0"/>
                    <a:pt x="120" y="0"/>
                    <a:pt x="0" y="48"/>
                  </a:cubicBezTo>
                  <a:cubicBezTo>
                    <a:pt x="696" y="216"/>
                    <a:pt x="1225" y="840"/>
                    <a:pt x="1225" y="1584"/>
                  </a:cubicBezTo>
                  <a:cubicBezTo>
                    <a:pt x="1225" y="2328"/>
                    <a:pt x="696" y="2976"/>
                    <a:pt x="0" y="3144"/>
                  </a:cubicBezTo>
                  <a:cubicBezTo>
                    <a:pt x="120" y="3168"/>
                    <a:pt x="240" y="3192"/>
                    <a:pt x="360" y="3192"/>
                  </a:cubicBezTo>
                  <a:cubicBezTo>
                    <a:pt x="1249" y="3192"/>
                    <a:pt x="1969" y="2472"/>
                    <a:pt x="1969" y="1584"/>
                  </a:cubicBezTo>
                  <a:cubicBezTo>
                    <a:pt x="1969" y="696"/>
                    <a:pt x="1249" y="0"/>
                    <a:pt x="360" y="0"/>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45"/>
            <p:cNvSpPr/>
            <p:nvPr/>
          </p:nvSpPr>
          <p:spPr>
            <a:xfrm>
              <a:off x="2616750" y="4023700"/>
              <a:ext cx="65450" cy="39625"/>
            </a:xfrm>
            <a:custGeom>
              <a:avLst/>
              <a:gdLst/>
              <a:ahLst/>
              <a:cxnLst/>
              <a:rect l="l" t="t" r="r" b="b"/>
              <a:pathLst>
                <a:path w="2618" h="1585" extrusionOk="0">
                  <a:moveTo>
                    <a:pt x="1" y="0"/>
                  </a:moveTo>
                  <a:lnTo>
                    <a:pt x="1" y="1584"/>
                  </a:lnTo>
                  <a:lnTo>
                    <a:pt x="2617" y="1584"/>
                  </a:lnTo>
                  <a:lnTo>
                    <a:pt x="2617" y="0"/>
                  </a:ln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45"/>
            <p:cNvSpPr/>
            <p:nvPr/>
          </p:nvSpPr>
          <p:spPr>
            <a:xfrm>
              <a:off x="2629375" y="4053700"/>
              <a:ext cx="40225" cy="115225"/>
            </a:xfrm>
            <a:custGeom>
              <a:avLst/>
              <a:gdLst/>
              <a:ahLst/>
              <a:cxnLst/>
              <a:rect l="l" t="t" r="r" b="b"/>
              <a:pathLst>
                <a:path w="1609" h="4609" extrusionOk="0">
                  <a:moveTo>
                    <a:pt x="0" y="0"/>
                  </a:moveTo>
                  <a:lnTo>
                    <a:pt x="0" y="4609"/>
                  </a:lnTo>
                  <a:lnTo>
                    <a:pt x="1608" y="4609"/>
                  </a:lnTo>
                  <a:lnTo>
                    <a:pt x="1608" y="0"/>
                  </a:ln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5"/>
            <p:cNvSpPr/>
            <p:nvPr/>
          </p:nvSpPr>
          <p:spPr>
            <a:xfrm>
              <a:off x="2567550" y="4053700"/>
              <a:ext cx="61850" cy="115225"/>
            </a:xfrm>
            <a:custGeom>
              <a:avLst/>
              <a:gdLst/>
              <a:ahLst/>
              <a:cxnLst/>
              <a:rect l="l" t="t" r="r" b="b"/>
              <a:pathLst>
                <a:path w="2474" h="4609" extrusionOk="0">
                  <a:moveTo>
                    <a:pt x="1" y="0"/>
                  </a:moveTo>
                  <a:lnTo>
                    <a:pt x="1" y="4609"/>
                  </a:lnTo>
                  <a:lnTo>
                    <a:pt x="2473" y="4609"/>
                  </a:lnTo>
                  <a:lnTo>
                    <a:pt x="2473" y="0"/>
                  </a:lnTo>
                  <a:close/>
                </a:path>
              </a:pathLst>
            </a:custGeom>
            <a:solidFill>
              <a:srgbClr val="D862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4" name="Google Shape;1244;p45"/>
          <p:cNvGrpSpPr/>
          <p:nvPr/>
        </p:nvGrpSpPr>
        <p:grpSpPr>
          <a:xfrm>
            <a:off x="2777563" y="3010238"/>
            <a:ext cx="1163550" cy="2079200"/>
            <a:chOff x="3118100" y="647275"/>
            <a:chExt cx="1163550" cy="2079200"/>
          </a:xfrm>
        </p:grpSpPr>
        <p:sp>
          <p:nvSpPr>
            <p:cNvPr id="1245" name="Google Shape;1245;p45"/>
            <p:cNvSpPr/>
            <p:nvPr/>
          </p:nvSpPr>
          <p:spPr>
            <a:xfrm>
              <a:off x="3118100" y="680550"/>
              <a:ext cx="708175" cy="369825"/>
            </a:xfrm>
            <a:custGeom>
              <a:avLst/>
              <a:gdLst/>
              <a:ahLst/>
              <a:cxnLst/>
              <a:rect l="l" t="t" r="r" b="b"/>
              <a:pathLst>
                <a:path w="28327" h="14793" extrusionOk="0">
                  <a:moveTo>
                    <a:pt x="14155" y="1"/>
                  </a:moveTo>
                  <a:cubicBezTo>
                    <a:pt x="13598" y="1"/>
                    <a:pt x="13013" y="46"/>
                    <a:pt x="12394" y="148"/>
                  </a:cubicBezTo>
                  <a:cubicBezTo>
                    <a:pt x="7533" y="924"/>
                    <a:pt x="7282" y="2704"/>
                    <a:pt x="8263" y="2841"/>
                  </a:cubicBezTo>
                  <a:cubicBezTo>
                    <a:pt x="8359" y="2853"/>
                    <a:pt x="8466" y="2858"/>
                    <a:pt x="8581" y="2858"/>
                  </a:cubicBezTo>
                  <a:cubicBezTo>
                    <a:pt x="9368" y="2858"/>
                    <a:pt x="10518" y="2620"/>
                    <a:pt x="11052" y="2499"/>
                  </a:cubicBezTo>
                  <a:lnTo>
                    <a:pt x="11052" y="2499"/>
                  </a:lnTo>
                  <a:cubicBezTo>
                    <a:pt x="10319" y="2695"/>
                    <a:pt x="8334" y="3369"/>
                    <a:pt x="6551" y="5261"/>
                  </a:cubicBezTo>
                  <a:cubicBezTo>
                    <a:pt x="4314" y="7612"/>
                    <a:pt x="3995" y="9780"/>
                    <a:pt x="2100" y="9917"/>
                  </a:cubicBezTo>
                  <a:cubicBezTo>
                    <a:pt x="183" y="10031"/>
                    <a:pt x="0" y="10168"/>
                    <a:pt x="845" y="11150"/>
                  </a:cubicBezTo>
                  <a:cubicBezTo>
                    <a:pt x="1712" y="12131"/>
                    <a:pt x="5775" y="13318"/>
                    <a:pt x="7213" y="13387"/>
                  </a:cubicBezTo>
                  <a:cubicBezTo>
                    <a:pt x="8651" y="13455"/>
                    <a:pt x="4976" y="13706"/>
                    <a:pt x="5775" y="14231"/>
                  </a:cubicBezTo>
                  <a:cubicBezTo>
                    <a:pt x="6224" y="14535"/>
                    <a:pt x="7948" y="14793"/>
                    <a:pt x="9804" y="14793"/>
                  </a:cubicBezTo>
                  <a:cubicBezTo>
                    <a:pt x="11156" y="14793"/>
                    <a:pt x="12578" y="14656"/>
                    <a:pt x="13627" y="14300"/>
                  </a:cubicBezTo>
                  <a:cubicBezTo>
                    <a:pt x="16115" y="13455"/>
                    <a:pt x="15932" y="10168"/>
                    <a:pt x="18489" y="9118"/>
                  </a:cubicBezTo>
                  <a:cubicBezTo>
                    <a:pt x="19103" y="8866"/>
                    <a:pt x="19482" y="8762"/>
                    <a:pt x="19719" y="8762"/>
                  </a:cubicBezTo>
                  <a:cubicBezTo>
                    <a:pt x="20469" y="8762"/>
                    <a:pt x="19791" y="9810"/>
                    <a:pt x="20589" y="10556"/>
                  </a:cubicBezTo>
                  <a:cubicBezTo>
                    <a:pt x="20750" y="10711"/>
                    <a:pt x="20991" y="10779"/>
                    <a:pt x="21285" y="10779"/>
                  </a:cubicBezTo>
                  <a:cubicBezTo>
                    <a:pt x="22903" y="10779"/>
                    <a:pt x="26151" y="8704"/>
                    <a:pt x="26866" y="7429"/>
                  </a:cubicBezTo>
                  <a:cubicBezTo>
                    <a:pt x="27733" y="5923"/>
                    <a:pt x="28327" y="3869"/>
                    <a:pt x="28053" y="3092"/>
                  </a:cubicBezTo>
                  <a:cubicBezTo>
                    <a:pt x="27802" y="2316"/>
                    <a:pt x="27277" y="2042"/>
                    <a:pt x="27277" y="2042"/>
                  </a:cubicBezTo>
                  <a:cubicBezTo>
                    <a:pt x="26948" y="2042"/>
                    <a:pt x="25889" y="2627"/>
                    <a:pt x="24134" y="2627"/>
                  </a:cubicBezTo>
                  <a:cubicBezTo>
                    <a:pt x="23696" y="2627"/>
                    <a:pt x="23214" y="2590"/>
                    <a:pt x="22689" y="2499"/>
                  </a:cubicBezTo>
                  <a:cubicBezTo>
                    <a:pt x="20399" y="2101"/>
                    <a:pt x="17953" y="1"/>
                    <a:pt x="14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45"/>
            <p:cNvSpPr/>
            <p:nvPr/>
          </p:nvSpPr>
          <p:spPr>
            <a:xfrm>
              <a:off x="3796575" y="897075"/>
              <a:ext cx="127850" cy="300175"/>
            </a:xfrm>
            <a:custGeom>
              <a:avLst/>
              <a:gdLst/>
              <a:ahLst/>
              <a:cxnLst/>
              <a:rect l="l" t="t" r="r" b="b"/>
              <a:pathLst>
                <a:path w="5114" h="12007" extrusionOk="0">
                  <a:moveTo>
                    <a:pt x="5113" y="1"/>
                  </a:moveTo>
                  <a:lnTo>
                    <a:pt x="1" y="206"/>
                  </a:lnTo>
                  <a:lnTo>
                    <a:pt x="138" y="3881"/>
                  </a:lnTo>
                  <a:lnTo>
                    <a:pt x="2352" y="12007"/>
                  </a:lnTo>
                  <a:lnTo>
                    <a:pt x="5113" y="6164"/>
                  </a:lnTo>
                  <a:lnTo>
                    <a:pt x="5113" y="1"/>
                  </a:lnTo>
                  <a:close/>
                </a:path>
              </a:pathLst>
            </a:custGeom>
            <a:solidFill>
              <a:srgbClr val="FF96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5"/>
            <p:cNvSpPr/>
            <p:nvPr/>
          </p:nvSpPr>
          <p:spPr>
            <a:xfrm>
              <a:off x="3763475" y="647275"/>
              <a:ext cx="185475" cy="301200"/>
            </a:xfrm>
            <a:custGeom>
              <a:avLst/>
              <a:gdLst/>
              <a:ahLst/>
              <a:cxnLst/>
              <a:rect l="l" t="t" r="r" b="b"/>
              <a:pathLst>
                <a:path w="7419" h="12048" extrusionOk="0">
                  <a:moveTo>
                    <a:pt x="4266" y="0"/>
                  </a:moveTo>
                  <a:cubicBezTo>
                    <a:pt x="3925" y="0"/>
                    <a:pt x="3553" y="52"/>
                    <a:pt x="3151" y="155"/>
                  </a:cubicBezTo>
                  <a:cubicBezTo>
                    <a:pt x="3151" y="155"/>
                    <a:pt x="1188" y="680"/>
                    <a:pt x="594" y="2187"/>
                  </a:cubicBezTo>
                  <a:cubicBezTo>
                    <a:pt x="1" y="3693"/>
                    <a:pt x="206" y="8281"/>
                    <a:pt x="526" y="9399"/>
                  </a:cubicBezTo>
                  <a:cubicBezTo>
                    <a:pt x="868" y="10518"/>
                    <a:pt x="1918" y="11842"/>
                    <a:pt x="3082" y="12024"/>
                  </a:cubicBezTo>
                  <a:cubicBezTo>
                    <a:pt x="3173" y="12040"/>
                    <a:pt x="3271" y="12048"/>
                    <a:pt x="3374" y="12048"/>
                  </a:cubicBezTo>
                  <a:cubicBezTo>
                    <a:pt x="4611" y="12048"/>
                    <a:pt x="6599" y="10952"/>
                    <a:pt x="6894" y="9856"/>
                  </a:cubicBezTo>
                  <a:cubicBezTo>
                    <a:pt x="7214" y="8692"/>
                    <a:pt x="7419" y="6067"/>
                    <a:pt x="7099" y="3373"/>
                  </a:cubicBezTo>
                  <a:cubicBezTo>
                    <a:pt x="6817" y="1150"/>
                    <a:pt x="5881" y="0"/>
                    <a:pt x="4266"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45"/>
            <p:cNvSpPr/>
            <p:nvPr/>
          </p:nvSpPr>
          <p:spPr>
            <a:xfrm>
              <a:off x="3769750" y="647275"/>
              <a:ext cx="175225" cy="163100"/>
            </a:xfrm>
            <a:custGeom>
              <a:avLst/>
              <a:gdLst/>
              <a:ahLst/>
              <a:cxnLst/>
              <a:rect l="l" t="t" r="r" b="b"/>
              <a:pathLst>
                <a:path w="7009" h="6524" extrusionOk="0">
                  <a:moveTo>
                    <a:pt x="4015" y="0"/>
                  </a:moveTo>
                  <a:cubicBezTo>
                    <a:pt x="3674" y="0"/>
                    <a:pt x="3302" y="52"/>
                    <a:pt x="2900" y="155"/>
                  </a:cubicBezTo>
                  <a:cubicBezTo>
                    <a:pt x="2900" y="155"/>
                    <a:pt x="937" y="680"/>
                    <a:pt x="343" y="2187"/>
                  </a:cubicBezTo>
                  <a:cubicBezTo>
                    <a:pt x="161" y="2689"/>
                    <a:pt x="46" y="3488"/>
                    <a:pt x="1" y="4401"/>
                  </a:cubicBezTo>
                  <a:cubicBezTo>
                    <a:pt x="298" y="3898"/>
                    <a:pt x="1233" y="2597"/>
                    <a:pt x="3174" y="2324"/>
                  </a:cubicBezTo>
                  <a:cubicBezTo>
                    <a:pt x="3303" y="2306"/>
                    <a:pt x="3427" y="2298"/>
                    <a:pt x="3545" y="2298"/>
                  </a:cubicBezTo>
                  <a:cubicBezTo>
                    <a:pt x="5641" y="2298"/>
                    <a:pt x="6064" y="4854"/>
                    <a:pt x="6323" y="5610"/>
                  </a:cubicBezTo>
                  <a:cubicBezTo>
                    <a:pt x="6460" y="5998"/>
                    <a:pt x="6711" y="6341"/>
                    <a:pt x="7008" y="6523"/>
                  </a:cubicBezTo>
                  <a:cubicBezTo>
                    <a:pt x="7008" y="5542"/>
                    <a:pt x="6985" y="4469"/>
                    <a:pt x="6848" y="3373"/>
                  </a:cubicBezTo>
                  <a:cubicBezTo>
                    <a:pt x="6566" y="1150"/>
                    <a:pt x="5630" y="0"/>
                    <a:pt x="40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45"/>
            <p:cNvSpPr/>
            <p:nvPr/>
          </p:nvSpPr>
          <p:spPr>
            <a:xfrm>
              <a:off x="3935800" y="797150"/>
              <a:ext cx="33125" cy="72000"/>
            </a:xfrm>
            <a:custGeom>
              <a:avLst/>
              <a:gdLst/>
              <a:ahLst/>
              <a:cxnLst/>
              <a:rect l="l" t="t" r="r" b="b"/>
              <a:pathLst>
                <a:path w="1325" h="2880" extrusionOk="0">
                  <a:moveTo>
                    <a:pt x="858" y="1"/>
                  </a:moveTo>
                  <a:cubicBezTo>
                    <a:pt x="590" y="1"/>
                    <a:pt x="206" y="734"/>
                    <a:pt x="206" y="734"/>
                  </a:cubicBezTo>
                  <a:lnTo>
                    <a:pt x="1" y="1829"/>
                  </a:lnTo>
                  <a:lnTo>
                    <a:pt x="138" y="2879"/>
                  </a:lnTo>
                  <a:cubicBezTo>
                    <a:pt x="138" y="2879"/>
                    <a:pt x="526" y="2697"/>
                    <a:pt x="914" y="2035"/>
                  </a:cubicBezTo>
                  <a:cubicBezTo>
                    <a:pt x="1325" y="1373"/>
                    <a:pt x="1256" y="391"/>
                    <a:pt x="982" y="72"/>
                  </a:cubicBezTo>
                  <a:cubicBezTo>
                    <a:pt x="946" y="22"/>
                    <a:pt x="904" y="1"/>
                    <a:pt x="858"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45"/>
            <p:cNvSpPr/>
            <p:nvPr/>
          </p:nvSpPr>
          <p:spPr>
            <a:xfrm>
              <a:off x="3367350" y="1028325"/>
              <a:ext cx="242650" cy="403975"/>
            </a:xfrm>
            <a:custGeom>
              <a:avLst/>
              <a:gdLst/>
              <a:ahLst/>
              <a:cxnLst/>
              <a:rect l="l" t="t" r="r" b="b"/>
              <a:pathLst>
                <a:path w="9706" h="16159" extrusionOk="0">
                  <a:moveTo>
                    <a:pt x="7788" y="1"/>
                  </a:moveTo>
                  <a:cubicBezTo>
                    <a:pt x="7788" y="1"/>
                    <a:pt x="4912" y="4315"/>
                    <a:pt x="3474" y="7145"/>
                  </a:cubicBezTo>
                  <a:cubicBezTo>
                    <a:pt x="2014" y="9952"/>
                    <a:pt x="119" y="11413"/>
                    <a:pt x="51" y="13696"/>
                  </a:cubicBezTo>
                  <a:cubicBezTo>
                    <a:pt x="0" y="15389"/>
                    <a:pt x="984" y="16159"/>
                    <a:pt x="2207" y="16159"/>
                  </a:cubicBezTo>
                  <a:cubicBezTo>
                    <a:pt x="2649" y="16159"/>
                    <a:pt x="3122" y="16058"/>
                    <a:pt x="3589" y="15864"/>
                  </a:cubicBezTo>
                  <a:cubicBezTo>
                    <a:pt x="5369" y="15134"/>
                    <a:pt x="9363" y="8126"/>
                    <a:pt x="9363" y="8126"/>
                  </a:cubicBezTo>
                  <a:cubicBezTo>
                    <a:pt x="9363" y="8126"/>
                    <a:pt x="9706" y="6163"/>
                    <a:pt x="9044" y="3539"/>
                  </a:cubicBezTo>
                  <a:cubicBezTo>
                    <a:pt x="8382" y="914"/>
                    <a:pt x="7788" y="1"/>
                    <a:pt x="77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45"/>
            <p:cNvSpPr/>
            <p:nvPr/>
          </p:nvSpPr>
          <p:spPr>
            <a:xfrm>
              <a:off x="3593425" y="1600600"/>
              <a:ext cx="239125" cy="623575"/>
            </a:xfrm>
            <a:custGeom>
              <a:avLst/>
              <a:gdLst/>
              <a:ahLst/>
              <a:cxnLst/>
              <a:rect l="l" t="t" r="r" b="b"/>
              <a:pathLst>
                <a:path w="9565" h="24943" extrusionOk="0">
                  <a:moveTo>
                    <a:pt x="972" y="0"/>
                  </a:moveTo>
                  <a:cubicBezTo>
                    <a:pt x="634" y="0"/>
                    <a:pt x="457" y="49"/>
                    <a:pt x="457" y="49"/>
                  </a:cubicBezTo>
                  <a:cubicBezTo>
                    <a:pt x="457" y="49"/>
                    <a:pt x="1" y="11987"/>
                    <a:pt x="1233" y="16711"/>
                  </a:cubicBezTo>
                  <a:cubicBezTo>
                    <a:pt x="2489" y="21436"/>
                    <a:pt x="5045" y="24175"/>
                    <a:pt x="6346" y="24769"/>
                  </a:cubicBezTo>
                  <a:cubicBezTo>
                    <a:pt x="6624" y="24893"/>
                    <a:pt x="6880" y="24942"/>
                    <a:pt x="7112" y="24942"/>
                  </a:cubicBezTo>
                  <a:cubicBezTo>
                    <a:pt x="7987" y="24942"/>
                    <a:pt x="8515" y="24244"/>
                    <a:pt x="8515" y="24244"/>
                  </a:cubicBezTo>
                  <a:cubicBezTo>
                    <a:pt x="8515" y="24244"/>
                    <a:pt x="8652" y="16118"/>
                    <a:pt x="8652" y="12763"/>
                  </a:cubicBezTo>
                  <a:cubicBezTo>
                    <a:pt x="8652" y="9430"/>
                    <a:pt x="9314" y="1898"/>
                    <a:pt x="9428" y="1624"/>
                  </a:cubicBezTo>
                  <a:cubicBezTo>
                    <a:pt x="9565" y="1373"/>
                    <a:pt x="4657" y="1099"/>
                    <a:pt x="3014" y="437"/>
                  </a:cubicBezTo>
                  <a:cubicBezTo>
                    <a:pt x="2093" y="79"/>
                    <a:pt x="1402" y="0"/>
                    <a:pt x="9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45"/>
            <p:cNvSpPr/>
            <p:nvPr/>
          </p:nvSpPr>
          <p:spPr>
            <a:xfrm>
              <a:off x="3901575" y="2109650"/>
              <a:ext cx="70200" cy="196775"/>
            </a:xfrm>
            <a:custGeom>
              <a:avLst/>
              <a:gdLst/>
              <a:ahLst/>
              <a:cxnLst/>
              <a:rect l="l" t="t" r="r" b="b"/>
              <a:pathLst>
                <a:path w="2808" h="7871" extrusionOk="0">
                  <a:moveTo>
                    <a:pt x="1406" y="0"/>
                  </a:moveTo>
                  <a:cubicBezTo>
                    <a:pt x="997" y="0"/>
                    <a:pt x="640" y="138"/>
                    <a:pt x="640" y="138"/>
                  </a:cubicBezTo>
                  <a:cubicBezTo>
                    <a:pt x="640" y="138"/>
                    <a:pt x="0" y="3745"/>
                    <a:pt x="0" y="4932"/>
                  </a:cubicBezTo>
                  <a:cubicBezTo>
                    <a:pt x="0" y="6119"/>
                    <a:pt x="69" y="7488"/>
                    <a:pt x="640" y="7808"/>
                  </a:cubicBezTo>
                  <a:cubicBezTo>
                    <a:pt x="714" y="7851"/>
                    <a:pt x="791" y="7871"/>
                    <a:pt x="868" y="7871"/>
                  </a:cubicBezTo>
                  <a:cubicBezTo>
                    <a:pt x="1411" y="7871"/>
                    <a:pt x="2012" y="6900"/>
                    <a:pt x="2351" y="5982"/>
                  </a:cubicBezTo>
                  <a:cubicBezTo>
                    <a:pt x="2740" y="4932"/>
                    <a:pt x="2032" y="4270"/>
                    <a:pt x="2215" y="3037"/>
                  </a:cubicBezTo>
                  <a:cubicBezTo>
                    <a:pt x="2420" y="1782"/>
                    <a:pt x="2808" y="800"/>
                    <a:pt x="2215" y="275"/>
                  </a:cubicBezTo>
                  <a:cubicBezTo>
                    <a:pt x="1984" y="64"/>
                    <a:pt x="1683" y="0"/>
                    <a:pt x="14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45"/>
            <p:cNvSpPr/>
            <p:nvPr/>
          </p:nvSpPr>
          <p:spPr>
            <a:xfrm>
              <a:off x="3729250" y="1610375"/>
              <a:ext cx="275625" cy="1034000"/>
            </a:xfrm>
            <a:custGeom>
              <a:avLst/>
              <a:gdLst/>
              <a:ahLst/>
              <a:cxnLst/>
              <a:rect l="l" t="t" r="r" b="b"/>
              <a:pathLst>
                <a:path w="11025" h="41360" extrusionOk="0">
                  <a:moveTo>
                    <a:pt x="11025" y="0"/>
                  </a:moveTo>
                  <a:lnTo>
                    <a:pt x="2831" y="1507"/>
                  </a:lnTo>
                  <a:cubicBezTo>
                    <a:pt x="2831" y="1507"/>
                    <a:pt x="2169" y="10340"/>
                    <a:pt x="2169" y="14882"/>
                  </a:cubicBezTo>
                  <a:cubicBezTo>
                    <a:pt x="2169" y="19402"/>
                    <a:pt x="2374" y="28441"/>
                    <a:pt x="1849" y="31796"/>
                  </a:cubicBezTo>
                  <a:cubicBezTo>
                    <a:pt x="1324" y="35128"/>
                    <a:pt x="0" y="39397"/>
                    <a:pt x="274" y="39397"/>
                  </a:cubicBezTo>
                  <a:cubicBezTo>
                    <a:pt x="525" y="39397"/>
                    <a:pt x="3013" y="41360"/>
                    <a:pt x="3013" y="41360"/>
                  </a:cubicBezTo>
                  <a:cubicBezTo>
                    <a:pt x="3013" y="41360"/>
                    <a:pt x="4657" y="40310"/>
                    <a:pt x="4976" y="39465"/>
                  </a:cubicBezTo>
                  <a:cubicBezTo>
                    <a:pt x="5319" y="38598"/>
                    <a:pt x="4794" y="38073"/>
                    <a:pt x="5319" y="36498"/>
                  </a:cubicBezTo>
                  <a:cubicBezTo>
                    <a:pt x="5844" y="34923"/>
                    <a:pt x="7418" y="32252"/>
                    <a:pt x="7418" y="29696"/>
                  </a:cubicBezTo>
                  <a:cubicBezTo>
                    <a:pt x="7418" y="27140"/>
                    <a:pt x="7487" y="20041"/>
                    <a:pt x="8331" y="17690"/>
                  </a:cubicBezTo>
                  <a:cubicBezTo>
                    <a:pt x="9176" y="15339"/>
                    <a:pt x="10363" y="10934"/>
                    <a:pt x="10614" y="7259"/>
                  </a:cubicBezTo>
                  <a:cubicBezTo>
                    <a:pt x="10888" y="3607"/>
                    <a:pt x="11025" y="1"/>
                    <a:pt x="110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45"/>
            <p:cNvSpPr/>
            <p:nvPr/>
          </p:nvSpPr>
          <p:spPr>
            <a:xfrm>
              <a:off x="3558625" y="944450"/>
              <a:ext cx="549550" cy="749425"/>
            </a:xfrm>
            <a:custGeom>
              <a:avLst/>
              <a:gdLst/>
              <a:ahLst/>
              <a:cxnLst/>
              <a:rect l="l" t="t" r="r" b="b"/>
              <a:pathLst>
                <a:path w="21982" h="29977" extrusionOk="0">
                  <a:moveTo>
                    <a:pt x="8332" y="0"/>
                  </a:moveTo>
                  <a:lnTo>
                    <a:pt x="6757" y="3287"/>
                  </a:lnTo>
                  <a:lnTo>
                    <a:pt x="3949" y="3287"/>
                  </a:lnTo>
                  <a:cubicBezTo>
                    <a:pt x="2625" y="3287"/>
                    <a:pt x="137" y="3356"/>
                    <a:pt x="137" y="3356"/>
                  </a:cubicBezTo>
                  <a:cubicBezTo>
                    <a:pt x="137" y="3356"/>
                    <a:pt x="0" y="6642"/>
                    <a:pt x="343" y="8537"/>
                  </a:cubicBezTo>
                  <a:cubicBezTo>
                    <a:pt x="662" y="10431"/>
                    <a:pt x="1781" y="12143"/>
                    <a:pt x="1918" y="13056"/>
                  </a:cubicBezTo>
                  <a:cubicBezTo>
                    <a:pt x="2032" y="13969"/>
                    <a:pt x="206" y="27162"/>
                    <a:pt x="206" y="27162"/>
                  </a:cubicBezTo>
                  <a:cubicBezTo>
                    <a:pt x="206" y="27162"/>
                    <a:pt x="1256" y="27482"/>
                    <a:pt x="1781" y="27733"/>
                  </a:cubicBezTo>
                  <a:cubicBezTo>
                    <a:pt x="2306" y="28007"/>
                    <a:pt x="5912" y="29308"/>
                    <a:pt x="7875" y="29764"/>
                  </a:cubicBezTo>
                  <a:cubicBezTo>
                    <a:pt x="8487" y="29914"/>
                    <a:pt x="9131" y="29977"/>
                    <a:pt x="9779" y="29977"/>
                  </a:cubicBezTo>
                  <a:cubicBezTo>
                    <a:pt x="11210" y="29977"/>
                    <a:pt x="12656" y="29669"/>
                    <a:pt x="13787" y="29308"/>
                  </a:cubicBezTo>
                  <a:cubicBezTo>
                    <a:pt x="15408" y="28783"/>
                    <a:pt x="19539" y="27801"/>
                    <a:pt x="19539" y="27801"/>
                  </a:cubicBezTo>
                  <a:cubicBezTo>
                    <a:pt x="19539" y="27801"/>
                    <a:pt x="17439" y="19607"/>
                    <a:pt x="18169" y="16526"/>
                  </a:cubicBezTo>
                  <a:cubicBezTo>
                    <a:pt x="18900" y="13444"/>
                    <a:pt x="21981" y="7167"/>
                    <a:pt x="21981" y="6688"/>
                  </a:cubicBezTo>
                  <a:cubicBezTo>
                    <a:pt x="21981" y="6232"/>
                    <a:pt x="15613" y="3424"/>
                    <a:pt x="15613" y="3424"/>
                  </a:cubicBezTo>
                  <a:lnTo>
                    <a:pt x="15293" y="206"/>
                  </a:lnTo>
                  <a:lnTo>
                    <a:pt x="12395" y="1050"/>
                  </a:lnTo>
                  <a:lnTo>
                    <a:pt x="12600" y="5182"/>
                  </a:lnTo>
                  <a:lnTo>
                    <a:pt x="11870" y="8674"/>
                  </a:lnTo>
                  <a:cubicBezTo>
                    <a:pt x="11870" y="8674"/>
                    <a:pt x="11550" y="6574"/>
                    <a:pt x="11413" y="5844"/>
                  </a:cubicBezTo>
                  <a:cubicBezTo>
                    <a:pt x="11276" y="5113"/>
                    <a:pt x="11687" y="1187"/>
                    <a:pt x="11687" y="1187"/>
                  </a:cubicBezTo>
                  <a:cubicBezTo>
                    <a:pt x="11687" y="1187"/>
                    <a:pt x="10637" y="868"/>
                    <a:pt x="10249" y="731"/>
                  </a:cubicBezTo>
                  <a:cubicBezTo>
                    <a:pt x="9838" y="594"/>
                    <a:pt x="8332" y="0"/>
                    <a:pt x="83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5"/>
            <p:cNvSpPr/>
            <p:nvPr/>
          </p:nvSpPr>
          <p:spPr>
            <a:xfrm>
              <a:off x="4029400" y="1111650"/>
              <a:ext cx="252250" cy="489025"/>
            </a:xfrm>
            <a:custGeom>
              <a:avLst/>
              <a:gdLst/>
              <a:ahLst/>
              <a:cxnLst/>
              <a:rect l="l" t="t" r="r" b="b"/>
              <a:pathLst>
                <a:path w="10090" h="19561" extrusionOk="0">
                  <a:moveTo>
                    <a:pt x="3150" y="0"/>
                  </a:moveTo>
                  <a:cubicBezTo>
                    <a:pt x="1507" y="1461"/>
                    <a:pt x="0" y="6505"/>
                    <a:pt x="320" y="6756"/>
                  </a:cubicBezTo>
                  <a:cubicBezTo>
                    <a:pt x="662" y="7030"/>
                    <a:pt x="3264" y="8788"/>
                    <a:pt x="3926" y="10294"/>
                  </a:cubicBezTo>
                  <a:cubicBezTo>
                    <a:pt x="4588" y="11801"/>
                    <a:pt x="3789" y="13832"/>
                    <a:pt x="3744" y="16526"/>
                  </a:cubicBezTo>
                  <a:cubicBezTo>
                    <a:pt x="3682" y="18946"/>
                    <a:pt x="4727" y="19560"/>
                    <a:pt x="6315" y="19560"/>
                  </a:cubicBezTo>
                  <a:cubicBezTo>
                    <a:pt x="6493" y="19560"/>
                    <a:pt x="6679" y="19552"/>
                    <a:pt x="6871" y="19539"/>
                  </a:cubicBezTo>
                  <a:cubicBezTo>
                    <a:pt x="8788" y="19424"/>
                    <a:pt x="8583" y="18557"/>
                    <a:pt x="8583" y="18557"/>
                  </a:cubicBezTo>
                  <a:cubicBezTo>
                    <a:pt x="8583" y="18557"/>
                    <a:pt x="9427" y="17119"/>
                    <a:pt x="9770" y="14175"/>
                  </a:cubicBezTo>
                  <a:cubicBezTo>
                    <a:pt x="10089" y="11230"/>
                    <a:pt x="9245" y="7624"/>
                    <a:pt x="7327" y="5912"/>
                  </a:cubicBezTo>
                  <a:cubicBezTo>
                    <a:pt x="5433" y="4200"/>
                    <a:pt x="3150" y="0"/>
                    <a:pt x="3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5"/>
            <p:cNvSpPr/>
            <p:nvPr/>
          </p:nvSpPr>
          <p:spPr>
            <a:xfrm>
              <a:off x="4121275" y="1541025"/>
              <a:ext cx="126125" cy="147800"/>
            </a:xfrm>
            <a:custGeom>
              <a:avLst/>
              <a:gdLst/>
              <a:ahLst/>
              <a:cxnLst/>
              <a:rect l="l" t="t" r="r" b="b"/>
              <a:pathLst>
                <a:path w="5045" h="5912" extrusionOk="0">
                  <a:moveTo>
                    <a:pt x="2104" y="0"/>
                  </a:moveTo>
                  <a:cubicBezTo>
                    <a:pt x="2033" y="0"/>
                    <a:pt x="1963" y="4"/>
                    <a:pt x="1895" y="13"/>
                  </a:cubicBezTo>
                  <a:cubicBezTo>
                    <a:pt x="776" y="149"/>
                    <a:pt x="639" y="1587"/>
                    <a:pt x="320" y="2500"/>
                  </a:cubicBezTo>
                  <a:cubicBezTo>
                    <a:pt x="0" y="3414"/>
                    <a:pt x="183" y="3619"/>
                    <a:pt x="525" y="3938"/>
                  </a:cubicBezTo>
                  <a:cubicBezTo>
                    <a:pt x="845" y="4281"/>
                    <a:pt x="1301" y="4327"/>
                    <a:pt x="1301" y="4327"/>
                  </a:cubicBezTo>
                  <a:cubicBezTo>
                    <a:pt x="1301" y="4327"/>
                    <a:pt x="1301" y="5582"/>
                    <a:pt x="1826" y="5856"/>
                  </a:cubicBezTo>
                  <a:cubicBezTo>
                    <a:pt x="1903" y="5893"/>
                    <a:pt x="2013" y="5911"/>
                    <a:pt x="2145" y="5911"/>
                  </a:cubicBezTo>
                  <a:cubicBezTo>
                    <a:pt x="2911" y="5911"/>
                    <a:pt x="4430" y="5282"/>
                    <a:pt x="4702" y="3938"/>
                  </a:cubicBezTo>
                  <a:cubicBezTo>
                    <a:pt x="5045" y="2364"/>
                    <a:pt x="4520" y="926"/>
                    <a:pt x="4520" y="926"/>
                  </a:cubicBezTo>
                  <a:cubicBezTo>
                    <a:pt x="4520" y="926"/>
                    <a:pt x="3192" y="0"/>
                    <a:pt x="2104"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45"/>
            <p:cNvSpPr/>
            <p:nvPr/>
          </p:nvSpPr>
          <p:spPr>
            <a:xfrm>
              <a:off x="3347500" y="1198225"/>
              <a:ext cx="292475" cy="262050"/>
            </a:xfrm>
            <a:custGeom>
              <a:avLst/>
              <a:gdLst/>
              <a:ahLst/>
              <a:cxnLst/>
              <a:rect l="l" t="t" r="r" b="b"/>
              <a:pathLst>
                <a:path w="11699" h="10482" extrusionOk="0">
                  <a:moveTo>
                    <a:pt x="11132" y="1"/>
                  </a:moveTo>
                  <a:cubicBezTo>
                    <a:pt x="11045" y="1"/>
                    <a:pt x="10942" y="23"/>
                    <a:pt x="10819" y="75"/>
                  </a:cubicBezTo>
                  <a:cubicBezTo>
                    <a:pt x="10819" y="75"/>
                    <a:pt x="8970" y="1125"/>
                    <a:pt x="6619" y="2380"/>
                  </a:cubicBezTo>
                  <a:cubicBezTo>
                    <a:pt x="4268" y="3636"/>
                    <a:pt x="1826" y="4092"/>
                    <a:pt x="1187" y="5393"/>
                  </a:cubicBezTo>
                  <a:cubicBezTo>
                    <a:pt x="525" y="6717"/>
                    <a:pt x="0" y="9274"/>
                    <a:pt x="1826" y="10187"/>
                  </a:cubicBezTo>
                  <a:cubicBezTo>
                    <a:pt x="2241" y="10392"/>
                    <a:pt x="2711" y="10481"/>
                    <a:pt x="3209" y="10481"/>
                  </a:cubicBezTo>
                  <a:cubicBezTo>
                    <a:pt x="4931" y="10481"/>
                    <a:pt x="6988" y="9407"/>
                    <a:pt x="8263" y="8292"/>
                  </a:cubicBezTo>
                  <a:cubicBezTo>
                    <a:pt x="9906" y="6831"/>
                    <a:pt x="11344" y="4868"/>
                    <a:pt x="11413" y="3955"/>
                  </a:cubicBezTo>
                  <a:cubicBezTo>
                    <a:pt x="11481" y="3042"/>
                    <a:pt x="11595" y="942"/>
                    <a:pt x="11595" y="942"/>
                  </a:cubicBezTo>
                  <a:cubicBezTo>
                    <a:pt x="11595" y="942"/>
                    <a:pt x="11698" y="1"/>
                    <a:pt x="111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45"/>
            <p:cNvSpPr/>
            <p:nvPr/>
          </p:nvSpPr>
          <p:spPr>
            <a:xfrm>
              <a:off x="3556275" y="1132900"/>
              <a:ext cx="166725" cy="188800"/>
            </a:xfrm>
            <a:custGeom>
              <a:avLst/>
              <a:gdLst/>
              <a:ahLst/>
              <a:cxnLst/>
              <a:rect l="l" t="t" r="r" b="b"/>
              <a:pathLst>
                <a:path w="6669" h="7552" extrusionOk="0">
                  <a:moveTo>
                    <a:pt x="4147" y="0"/>
                  </a:moveTo>
                  <a:cubicBezTo>
                    <a:pt x="3552" y="0"/>
                    <a:pt x="3046" y="103"/>
                    <a:pt x="2925" y="406"/>
                  </a:cubicBezTo>
                  <a:cubicBezTo>
                    <a:pt x="2605" y="1182"/>
                    <a:pt x="1624" y="3487"/>
                    <a:pt x="1624" y="3487"/>
                  </a:cubicBezTo>
                  <a:cubicBezTo>
                    <a:pt x="834" y="4772"/>
                    <a:pt x="0" y="7551"/>
                    <a:pt x="861" y="7551"/>
                  </a:cubicBezTo>
                  <a:cubicBezTo>
                    <a:pt x="872" y="7551"/>
                    <a:pt x="882" y="7551"/>
                    <a:pt x="893" y="7550"/>
                  </a:cubicBezTo>
                  <a:cubicBezTo>
                    <a:pt x="1806" y="7481"/>
                    <a:pt x="2400" y="5769"/>
                    <a:pt x="2400" y="5769"/>
                  </a:cubicBezTo>
                  <a:cubicBezTo>
                    <a:pt x="2400" y="5769"/>
                    <a:pt x="3655" y="5724"/>
                    <a:pt x="4363" y="4788"/>
                  </a:cubicBezTo>
                  <a:cubicBezTo>
                    <a:pt x="4862" y="4164"/>
                    <a:pt x="4860" y="4030"/>
                    <a:pt x="4918" y="4030"/>
                  </a:cubicBezTo>
                  <a:cubicBezTo>
                    <a:pt x="4945" y="4030"/>
                    <a:pt x="4985" y="4059"/>
                    <a:pt x="5093" y="4080"/>
                  </a:cubicBezTo>
                  <a:cubicBezTo>
                    <a:pt x="5147" y="4092"/>
                    <a:pt x="5203" y="4098"/>
                    <a:pt x="5260" y="4098"/>
                  </a:cubicBezTo>
                  <a:cubicBezTo>
                    <a:pt x="5544" y="4098"/>
                    <a:pt x="5870" y="3958"/>
                    <a:pt x="6212" y="3692"/>
                  </a:cubicBezTo>
                  <a:cubicBezTo>
                    <a:pt x="6600" y="3350"/>
                    <a:pt x="6668" y="611"/>
                    <a:pt x="6463" y="406"/>
                  </a:cubicBezTo>
                  <a:cubicBezTo>
                    <a:pt x="6335" y="278"/>
                    <a:pt x="5123" y="0"/>
                    <a:pt x="4147"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45"/>
            <p:cNvSpPr/>
            <p:nvPr/>
          </p:nvSpPr>
          <p:spPr>
            <a:xfrm>
              <a:off x="3717825" y="1143025"/>
              <a:ext cx="31425" cy="46600"/>
            </a:xfrm>
            <a:custGeom>
              <a:avLst/>
              <a:gdLst/>
              <a:ahLst/>
              <a:cxnLst/>
              <a:rect l="l" t="t" r="r" b="b"/>
              <a:pathLst>
                <a:path w="1257" h="1864" extrusionOk="0">
                  <a:moveTo>
                    <a:pt x="1" y="1"/>
                  </a:moveTo>
                  <a:cubicBezTo>
                    <a:pt x="1" y="1"/>
                    <a:pt x="206" y="777"/>
                    <a:pt x="320" y="1256"/>
                  </a:cubicBezTo>
                  <a:cubicBezTo>
                    <a:pt x="432" y="1628"/>
                    <a:pt x="544" y="1864"/>
                    <a:pt x="754" y="1864"/>
                  </a:cubicBezTo>
                  <a:cubicBezTo>
                    <a:pt x="802" y="1864"/>
                    <a:pt x="855" y="1852"/>
                    <a:pt x="914" y="1827"/>
                  </a:cubicBezTo>
                  <a:cubicBezTo>
                    <a:pt x="1256" y="1712"/>
                    <a:pt x="1051" y="1438"/>
                    <a:pt x="1051" y="731"/>
                  </a:cubicBezTo>
                  <a:cubicBezTo>
                    <a:pt x="1051" y="1"/>
                    <a:pt x="1" y="1"/>
                    <a:pt x="1"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5"/>
            <p:cNvSpPr/>
            <p:nvPr/>
          </p:nvSpPr>
          <p:spPr>
            <a:xfrm>
              <a:off x="3604850" y="1372425"/>
              <a:ext cx="146100" cy="139250"/>
            </a:xfrm>
            <a:custGeom>
              <a:avLst/>
              <a:gdLst/>
              <a:ahLst/>
              <a:cxnLst/>
              <a:rect l="l" t="t" r="r" b="b"/>
              <a:pathLst>
                <a:path w="5844" h="5570" extrusionOk="0">
                  <a:moveTo>
                    <a:pt x="5570" y="0"/>
                  </a:moveTo>
                  <a:cubicBezTo>
                    <a:pt x="5250" y="0"/>
                    <a:pt x="0" y="4908"/>
                    <a:pt x="0" y="4908"/>
                  </a:cubicBezTo>
                  <a:lnTo>
                    <a:pt x="457" y="5570"/>
                  </a:lnTo>
                  <a:lnTo>
                    <a:pt x="5844" y="845"/>
                  </a:lnTo>
                  <a:lnTo>
                    <a:pt x="5570" y="0"/>
                  </a:lnTo>
                  <a:close/>
                </a:path>
              </a:pathLst>
            </a:cu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5"/>
            <p:cNvSpPr/>
            <p:nvPr/>
          </p:nvSpPr>
          <p:spPr>
            <a:xfrm>
              <a:off x="3829100" y="1203500"/>
              <a:ext cx="26275" cy="488500"/>
            </a:xfrm>
            <a:custGeom>
              <a:avLst/>
              <a:gdLst/>
              <a:ahLst/>
              <a:cxnLst/>
              <a:rect l="l" t="t" r="r" b="b"/>
              <a:pathLst>
                <a:path w="1051" h="19540" extrusionOk="0">
                  <a:moveTo>
                    <a:pt x="1051" y="1"/>
                  </a:moveTo>
                  <a:lnTo>
                    <a:pt x="1" y="19539"/>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5"/>
            <p:cNvSpPr/>
            <p:nvPr/>
          </p:nvSpPr>
          <p:spPr>
            <a:xfrm>
              <a:off x="3829100" y="1203500"/>
              <a:ext cx="26275" cy="488500"/>
            </a:xfrm>
            <a:custGeom>
              <a:avLst/>
              <a:gdLst/>
              <a:ahLst/>
              <a:cxnLst/>
              <a:rect l="l" t="t" r="r" b="b"/>
              <a:pathLst>
                <a:path w="1051" h="19540" fill="none" extrusionOk="0">
                  <a:moveTo>
                    <a:pt x="1051" y="1"/>
                  </a:moveTo>
                  <a:lnTo>
                    <a:pt x="1" y="19539"/>
                  </a:lnTo>
                </a:path>
              </a:pathLst>
            </a:custGeom>
            <a:noFill/>
            <a:ln w="4575" cap="flat" cmpd="sng">
              <a:solidFill>
                <a:srgbClr val="E06666"/>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5"/>
            <p:cNvSpPr/>
            <p:nvPr/>
          </p:nvSpPr>
          <p:spPr>
            <a:xfrm>
              <a:off x="3894725" y="1370700"/>
              <a:ext cx="93600" cy="155825"/>
            </a:xfrm>
            <a:custGeom>
              <a:avLst/>
              <a:gdLst/>
              <a:ahLst/>
              <a:cxnLst/>
              <a:rect l="l" t="t" r="r" b="b"/>
              <a:pathLst>
                <a:path w="3744" h="6233" extrusionOk="0">
                  <a:moveTo>
                    <a:pt x="914" y="1"/>
                  </a:moveTo>
                  <a:lnTo>
                    <a:pt x="1" y="594"/>
                  </a:lnTo>
                  <a:lnTo>
                    <a:pt x="2899" y="6232"/>
                  </a:lnTo>
                  <a:lnTo>
                    <a:pt x="3744" y="5502"/>
                  </a:lnTo>
                  <a:lnTo>
                    <a:pt x="914" y="1"/>
                  </a:lnTo>
                  <a:close/>
                </a:path>
              </a:pathLst>
            </a:cu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5"/>
            <p:cNvSpPr/>
            <p:nvPr/>
          </p:nvSpPr>
          <p:spPr>
            <a:xfrm>
              <a:off x="3622525" y="2557800"/>
              <a:ext cx="188925" cy="168675"/>
            </a:xfrm>
            <a:custGeom>
              <a:avLst/>
              <a:gdLst/>
              <a:ahLst/>
              <a:cxnLst/>
              <a:rect l="l" t="t" r="r" b="b"/>
              <a:pathLst>
                <a:path w="7557" h="6747" extrusionOk="0">
                  <a:moveTo>
                    <a:pt x="1238" y="1"/>
                  </a:moveTo>
                  <a:cubicBezTo>
                    <a:pt x="774" y="1"/>
                    <a:pt x="395" y="203"/>
                    <a:pt x="275" y="769"/>
                  </a:cubicBezTo>
                  <a:cubicBezTo>
                    <a:pt x="1" y="1956"/>
                    <a:pt x="800" y="3668"/>
                    <a:pt x="1393" y="4125"/>
                  </a:cubicBezTo>
                  <a:cubicBezTo>
                    <a:pt x="1987" y="4581"/>
                    <a:pt x="4475" y="4901"/>
                    <a:pt x="4406" y="5106"/>
                  </a:cubicBezTo>
                  <a:cubicBezTo>
                    <a:pt x="4338" y="5289"/>
                    <a:pt x="5068" y="6544"/>
                    <a:pt x="5707" y="6544"/>
                  </a:cubicBezTo>
                  <a:cubicBezTo>
                    <a:pt x="5968" y="6544"/>
                    <a:pt x="6229" y="6747"/>
                    <a:pt x="6474" y="6747"/>
                  </a:cubicBezTo>
                  <a:cubicBezTo>
                    <a:pt x="6849" y="6747"/>
                    <a:pt x="7184" y="6270"/>
                    <a:pt x="7419" y="3851"/>
                  </a:cubicBezTo>
                  <a:cubicBezTo>
                    <a:pt x="7419" y="3851"/>
                    <a:pt x="7556" y="2869"/>
                    <a:pt x="6301" y="2093"/>
                  </a:cubicBezTo>
                  <a:cubicBezTo>
                    <a:pt x="5068" y="1294"/>
                    <a:pt x="3744" y="1043"/>
                    <a:pt x="2831" y="518"/>
                  </a:cubicBezTo>
                  <a:cubicBezTo>
                    <a:pt x="2354" y="244"/>
                    <a:pt x="1745" y="1"/>
                    <a:pt x="12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5"/>
            <p:cNvSpPr/>
            <p:nvPr/>
          </p:nvSpPr>
          <p:spPr>
            <a:xfrm>
              <a:off x="3624250" y="2580400"/>
              <a:ext cx="174625" cy="146025"/>
            </a:xfrm>
            <a:custGeom>
              <a:avLst/>
              <a:gdLst/>
              <a:ahLst/>
              <a:cxnLst/>
              <a:rect l="l" t="t" r="r" b="b"/>
              <a:pathLst>
                <a:path w="6985" h="5841" extrusionOk="0">
                  <a:moveTo>
                    <a:pt x="237" y="0"/>
                  </a:moveTo>
                  <a:cubicBezTo>
                    <a:pt x="218" y="0"/>
                    <a:pt x="200" y="1"/>
                    <a:pt x="183" y="2"/>
                  </a:cubicBezTo>
                  <a:cubicBezTo>
                    <a:pt x="0" y="1189"/>
                    <a:pt x="754" y="2764"/>
                    <a:pt x="1324" y="3221"/>
                  </a:cubicBezTo>
                  <a:cubicBezTo>
                    <a:pt x="1918" y="3677"/>
                    <a:pt x="4406" y="3997"/>
                    <a:pt x="4337" y="4202"/>
                  </a:cubicBezTo>
                  <a:cubicBezTo>
                    <a:pt x="4269" y="4385"/>
                    <a:pt x="4999" y="5640"/>
                    <a:pt x="5638" y="5640"/>
                  </a:cubicBezTo>
                  <a:cubicBezTo>
                    <a:pt x="5897" y="5640"/>
                    <a:pt x="6156" y="5840"/>
                    <a:pt x="6401" y="5840"/>
                  </a:cubicBezTo>
                  <a:cubicBezTo>
                    <a:pt x="6609" y="5840"/>
                    <a:pt x="6807" y="5696"/>
                    <a:pt x="6985" y="5161"/>
                  </a:cubicBezTo>
                  <a:cubicBezTo>
                    <a:pt x="6551" y="3974"/>
                    <a:pt x="3995" y="2034"/>
                    <a:pt x="1918" y="710"/>
                  </a:cubicBezTo>
                  <a:cubicBezTo>
                    <a:pt x="1054" y="192"/>
                    <a:pt x="558" y="0"/>
                    <a:pt x="237" y="0"/>
                  </a:cubicBezTo>
                  <a:close/>
                </a:path>
              </a:pathLst>
            </a:custGeom>
            <a:solidFill>
              <a:srgbClr val="E8A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6" name="Google Shape;1266;p45"/>
          <p:cNvSpPr txBox="1">
            <a:spLocks noGrp="1"/>
          </p:cNvSpPr>
          <p:nvPr>
            <p:ph type="ctrTitle"/>
          </p:nvPr>
        </p:nvSpPr>
        <p:spPr>
          <a:xfrm rot="-160">
            <a:off x="1926276" y="433096"/>
            <a:ext cx="7148848" cy="230850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Clr>
                <a:schemeClr val="dk1"/>
              </a:buClr>
              <a:buSzPts val="1100"/>
              <a:buFont typeface="Arial"/>
              <a:buNone/>
            </a:pPr>
            <a:r>
              <a:rPr lang="en-US" sz="3000">
                <a:solidFill>
                  <a:schemeClr val="lt2"/>
                </a:solidFill>
                <a:latin typeface="Times New Roman" panose="02020603050405020304" pitchFamily="18" charset="0"/>
                <a:cs typeface="Times New Roman" panose="02020603050405020304" pitchFamily="18" charset="0"/>
                <a:sym typeface="Arbutus Slab"/>
              </a:rPr>
              <a:t>HOẠT ĐỘNG TRẢI NGHIỆM</a:t>
            </a:r>
            <a:endParaRPr sz="3000">
              <a:solidFill>
                <a:schemeClr val="dk2"/>
              </a:solidFill>
              <a:latin typeface="Times New Roman" panose="02020603050405020304" pitchFamily="18" charset="0"/>
              <a:cs typeface="Times New Roman" panose="02020603050405020304" pitchFamily="18" charset="0"/>
              <a:sym typeface="Arbutus Slab"/>
            </a:endParaRPr>
          </a:p>
          <a:p>
            <a:pPr marL="0" lvl="0" indent="0" algn="ctr" rtl="0">
              <a:spcBef>
                <a:spcPts val="0"/>
              </a:spcBef>
              <a:spcAft>
                <a:spcPts val="0"/>
              </a:spcAft>
              <a:buNone/>
            </a:pPr>
            <a:r>
              <a:rPr lang="en-US" sz="4000">
                <a:solidFill>
                  <a:srgbClr val="002060"/>
                </a:solidFill>
                <a:latin typeface="Times New Roman" panose="02020603050405020304" pitchFamily="18" charset="0"/>
                <a:cs typeface="Times New Roman" panose="02020603050405020304" pitchFamily="18" charset="0"/>
                <a:sym typeface="Arbutus Slab"/>
              </a:rPr>
              <a:t>TRÒ CH</a:t>
            </a:r>
            <a:r>
              <a:rPr lang="vi-VN" sz="4000">
                <a:solidFill>
                  <a:srgbClr val="002060"/>
                </a:solidFill>
                <a:latin typeface="Times New Roman" panose="02020603050405020304" pitchFamily="18" charset="0"/>
                <a:cs typeface="Times New Roman" panose="02020603050405020304" pitchFamily="18" charset="0"/>
                <a:sym typeface="Arbutus Slab"/>
              </a:rPr>
              <a:t>Ơ</a:t>
            </a:r>
            <a:r>
              <a:rPr lang="en-US" sz="4000">
                <a:solidFill>
                  <a:srgbClr val="002060"/>
                </a:solidFill>
                <a:latin typeface="Times New Roman" panose="02020603050405020304" pitchFamily="18" charset="0"/>
                <a:cs typeface="Times New Roman" panose="02020603050405020304" pitchFamily="18" charset="0"/>
                <a:sym typeface="Arbutus Slab"/>
              </a:rPr>
              <a:t>I CHẠY TIẾP S</a:t>
            </a:r>
            <a:r>
              <a:rPr lang="en-US" sz="4000">
                <a:solidFill>
                  <a:srgbClr val="002060"/>
                </a:solidFill>
                <a:latin typeface="Times New Roman" panose="02020603050405020304" pitchFamily="18" charset="0"/>
                <a:cs typeface="Times New Roman" panose="02020603050405020304" pitchFamily="18" charset="0"/>
              </a:rPr>
              <a:t>ỨC</a:t>
            </a:r>
            <a:endParaRPr sz="4000">
              <a:solidFill>
                <a:srgbClr val="002060"/>
              </a:solidFill>
              <a:latin typeface="Times New Roman" panose="02020603050405020304" pitchFamily="18" charset="0"/>
              <a:cs typeface="Times New Roman" panose="02020603050405020304" pitchFamily="18" charset="0"/>
            </a:endParaRPr>
          </a:p>
        </p:txBody>
      </p:sp>
      <p:grpSp>
        <p:nvGrpSpPr>
          <p:cNvPr id="1268" name="Google Shape;1268;p45"/>
          <p:cNvGrpSpPr/>
          <p:nvPr/>
        </p:nvGrpSpPr>
        <p:grpSpPr>
          <a:xfrm>
            <a:off x="1374049" y="705467"/>
            <a:ext cx="522582" cy="299879"/>
            <a:chOff x="1996875" y="747825"/>
            <a:chExt cx="876375" cy="502900"/>
          </a:xfrm>
        </p:grpSpPr>
        <p:sp>
          <p:nvSpPr>
            <p:cNvPr id="1269" name="Google Shape;1269;p45"/>
            <p:cNvSpPr/>
            <p:nvPr/>
          </p:nvSpPr>
          <p:spPr>
            <a:xfrm>
              <a:off x="1996875" y="747825"/>
              <a:ext cx="876375" cy="502900"/>
            </a:xfrm>
            <a:custGeom>
              <a:avLst/>
              <a:gdLst/>
              <a:ahLst/>
              <a:cxnLst/>
              <a:rect l="l" t="t" r="r" b="b"/>
              <a:pathLst>
                <a:path w="35055" h="20116" extrusionOk="0">
                  <a:moveTo>
                    <a:pt x="33992" y="1"/>
                  </a:moveTo>
                  <a:cubicBezTo>
                    <a:pt x="33914" y="1"/>
                    <a:pt x="33858" y="3"/>
                    <a:pt x="33840" y="8"/>
                  </a:cubicBezTo>
                  <a:cubicBezTo>
                    <a:pt x="33572" y="8"/>
                    <a:pt x="33281" y="32"/>
                    <a:pt x="32989" y="56"/>
                  </a:cubicBezTo>
                  <a:cubicBezTo>
                    <a:pt x="32941" y="56"/>
                    <a:pt x="32674" y="56"/>
                    <a:pt x="32649" y="129"/>
                  </a:cubicBezTo>
                  <a:cubicBezTo>
                    <a:pt x="31775" y="2242"/>
                    <a:pt x="31775" y="4575"/>
                    <a:pt x="31095" y="6737"/>
                  </a:cubicBezTo>
                  <a:cubicBezTo>
                    <a:pt x="30803" y="7660"/>
                    <a:pt x="30341" y="8753"/>
                    <a:pt x="29588" y="9433"/>
                  </a:cubicBezTo>
                  <a:cubicBezTo>
                    <a:pt x="29564" y="9409"/>
                    <a:pt x="29540" y="9409"/>
                    <a:pt x="29540" y="9384"/>
                  </a:cubicBezTo>
                  <a:cubicBezTo>
                    <a:pt x="29078" y="9044"/>
                    <a:pt x="28714" y="8607"/>
                    <a:pt x="28325" y="8194"/>
                  </a:cubicBezTo>
                  <a:cubicBezTo>
                    <a:pt x="27475" y="7174"/>
                    <a:pt x="26698" y="6081"/>
                    <a:pt x="25677" y="5182"/>
                  </a:cubicBezTo>
                  <a:cubicBezTo>
                    <a:pt x="25240" y="4793"/>
                    <a:pt x="24730" y="4404"/>
                    <a:pt x="24171" y="4186"/>
                  </a:cubicBezTo>
                  <a:cubicBezTo>
                    <a:pt x="23589" y="3925"/>
                    <a:pt x="22991" y="3863"/>
                    <a:pt x="22376" y="3863"/>
                  </a:cubicBezTo>
                  <a:cubicBezTo>
                    <a:pt x="22247" y="3863"/>
                    <a:pt x="22116" y="3866"/>
                    <a:pt x="21985" y="3870"/>
                  </a:cubicBezTo>
                  <a:cubicBezTo>
                    <a:pt x="21110" y="3870"/>
                    <a:pt x="20090" y="3870"/>
                    <a:pt x="19337" y="4332"/>
                  </a:cubicBezTo>
                  <a:cubicBezTo>
                    <a:pt x="18778" y="4672"/>
                    <a:pt x="18390" y="5206"/>
                    <a:pt x="18098" y="5765"/>
                  </a:cubicBezTo>
                  <a:cubicBezTo>
                    <a:pt x="18050" y="5838"/>
                    <a:pt x="18001" y="5911"/>
                    <a:pt x="17977" y="6008"/>
                  </a:cubicBezTo>
                  <a:cubicBezTo>
                    <a:pt x="17394" y="7174"/>
                    <a:pt x="17078" y="8461"/>
                    <a:pt x="16762" y="9724"/>
                  </a:cubicBezTo>
                  <a:cubicBezTo>
                    <a:pt x="16398" y="11158"/>
                    <a:pt x="16130" y="12664"/>
                    <a:pt x="15645" y="14073"/>
                  </a:cubicBezTo>
                  <a:cubicBezTo>
                    <a:pt x="15620" y="14194"/>
                    <a:pt x="15572" y="14316"/>
                    <a:pt x="15523" y="14437"/>
                  </a:cubicBezTo>
                  <a:cubicBezTo>
                    <a:pt x="15329" y="14947"/>
                    <a:pt x="15086" y="15433"/>
                    <a:pt x="14770" y="15846"/>
                  </a:cubicBezTo>
                  <a:cubicBezTo>
                    <a:pt x="14624" y="16016"/>
                    <a:pt x="14454" y="16186"/>
                    <a:pt x="14284" y="16356"/>
                  </a:cubicBezTo>
                  <a:cubicBezTo>
                    <a:pt x="14114" y="16138"/>
                    <a:pt x="13968" y="15895"/>
                    <a:pt x="13823" y="15652"/>
                  </a:cubicBezTo>
                  <a:cubicBezTo>
                    <a:pt x="13458" y="14996"/>
                    <a:pt x="13094" y="14364"/>
                    <a:pt x="12705" y="13733"/>
                  </a:cubicBezTo>
                  <a:cubicBezTo>
                    <a:pt x="12292" y="13052"/>
                    <a:pt x="11879" y="12348"/>
                    <a:pt x="11321" y="11765"/>
                  </a:cubicBezTo>
                  <a:cubicBezTo>
                    <a:pt x="10932" y="11328"/>
                    <a:pt x="10422" y="10915"/>
                    <a:pt x="9839" y="10769"/>
                  </a:cubicBezTo>
                  <a:cubicBezTo>
                    <a:pt x="9523" y="10697"/>
                    <a:pt x="9189" y="10676"/>
                    <a:pt x="8859" y="10676"/>
                  </a:cubicBezTo>
                  <a:cubicBezTo>
                    <a:pt x="8631" y="10676"/>
                    <a:pt x="8405" y="10686"/>
                    <a:pt x="8187" y="10696"/>
                  </a:cubicBezTo>
                  <a:cubicBezTo>
                    <a:pt x="7628" y="10720"/>
                    <a:pt x="7045" y="10720"/>
                    <a:pt x="6511" y="10890"/>
                  </a:cubicBezTo>
                  <a:cubicBezTo>
                    <a:pt x="6171" y="11012"/>
                    <a:pt x="5879" y="11182"/>
                    <a:pt x="5612" y="11401"/>
                  </a:cubicBezTo>
                  <a:cubicBezTo>
                    <a:pt x="5442" y="11571"/>
                    <a:pt x="5248" y="11741"/>
                    <a:pt x="5102" y="11935"/>
                  </a:cubicBezTo>
                  <a:cubicBezTo>
                    <a:pt x="4689" y="12397"/>
                    <a:pt x="4349" y="12907"/>
                    <a:pt x="3984" y="13417"/>
                  </a:cubicBezTo>
                  <a:cubicBezTo>
                    <a:pt x="3523" y="14073"/>
                    <a:pt x="3086" y="14729"/>
                    <a:pt x="2673" y="15385"/>
                  </a:cubicBezTo>
                  <a:cubicBezTo>
                    <a:pt x="1701" y="16891"/>
                    <a:pt x="826" y="18445"/>
                    <a:pt x="25" y="20049"/>
                  </a:cubicBezTo>
                  <a:cubicBezTo>
                    <a:pt x="0" y="20073"/>
                    <a:pt x="341" y="20097"/>
                    <a:pt x="389" y="20097"/>
                  </a:cubicBezTo>
                  <a:cubicBezTo>
                    <a:pt x="523" y="20109"/>
                    <a:pt x="662" y="20115"/>
                    <a:pt x="805" y="20115"/>
                  </a:cubicBezTo>
                  <a:cubicBezTo>
                    <a:pt x="948" y="20115"/>
                    <a:pt x="1094" y="20109"/>
                    <a:pt x="1239" y="20097"/>
                  </a:cubicBezTo>
                  <a:cubicBezTo>
                    <a:pt x="1507" y="20097"/>
                    <a:pt x="1798" y="20073"/>
                    <a:pt x="2065" y="20049"/>
                  </a:cubicBezTo>
                  <a:cubicBezTo>
                    <a:pt x="2138" y="20049"/>
                    <a:pt x="2381" y="20049"/>
                    <a:pt x="2430" y="19976"/>
                  </a:cubicBezTo>
                  <a:cubicBezTo>
                    <a:pt x="3426" y="17960"/>
                    <a:pt x="4543" y="16040"/>
                    <a:pt x="5806" y="14194"/>
                  </a:cubicBezTo>
                  <a:cubicBezTo>
                    <a:pt x="6316" y="13417"/>
                    <a:pt x="6827" y="12615"/>
                    <a:pt x="7434" y="11911"/>
                  </a:cubicBezTo>
                  <a:cubicBezTo>
                    <a:pt x="7652" y="11644"/>
                    <a:pt x="7920" y="11401"/>
                    <a:pt x="8211" y="11182"/>
                  </a:cubicBezTo>
                  <a:cubicBezTo>
                    <a:pt x="8284" y="11231"/>
                    <a:pt x="8357" y="11279"/>
                    <a:pt x="8406" y="11352"/>
                  </a:cubicBezTo>
                  <a:cubicBezTo>
                    <a:pt x="9037" y="11814"/>
                    <a:pt x="9523" y="12542"/>
                    <a:pt x="9936" y="13174"/>
                  </a:cubicBezTo>
                  <a:cubicBezTo>
                    <a:pt x="10495" y="14073"/>
                    <a:pt x="10981" y="14996"/>
                    <a:pt x="11515" y="15895"/>
                  </a:cubicBezTo>
                  <a:cubicBezTo>
                    <a:pt x="11734" y="16235"/>
                    <a:pt x="11977" y="16599"/>
                    <a:pt x="12317" y="16842"/>
                  </a:cubicBezTo>
                  <a:cubicBezTo>
                    <a:pt x="12487" y="16964"/>
                    <a:pt x="12657" y="17036"/>
                    <a:pt x="12851" y="17061"/>
                  </a:cubicBezTo>
                  <a:cubicBezTo>
                    <a:pt x="13089" y="17089"/>
                    <a:pt x="13328" y="17099"/>
                    <a:pt x="13564" y="17099"/>
                  </a:cubicBezTo>
                  <a:cubicBezTo>
                    <a:pt x="13931" y="17099"/>
                    <a:pt x="14294" y="17075"/>
                    <a:pt x="14649" y="17061"/>
                  </a:cubicBezTo>
                  <a:cubicBezTo>
                    <a:pt x="15086" y="17012"/>
                    <a:pt x="15475" y="16939"/>
                    <a:pt x="15863" y="16793"/>
                  </a:cubicBezTo>
                  <a:cubicBezTo>
                    <a:pt x="15985" y="16721"/>
                    <a:pt x="16130" y="16648"/>
                    <a:pt x="16252" y="16575"/>
                  </a:cubicBezTo>
                  <a:cubicBezTo>
                    <a:pt x="16641" y="16332"/>
                    <a:pt x="16956" y="16016"/>
                    <a:pt x="17224" y="15676"/>
                  </a:cubicBezTo>
                  <a:cubicBezTo>
                    <a:pt x="17442" y="15385"/>
                    <a:pt x="17612" y="15069"/>
                    <a:pt x="17758" y="14753"/>
                  </a:cubicBezTo>
                  <a:cubicBezTo>
                    <a:pt x="18001" y="14243"/>
                    <a:pt x="18171" y="13684"/>
                    <a:pt x="18317" y="13125"/>
                  </a:cubicBezTo>
                  <a:cubicBezTo>
                    <a:pt x="18560" y="12129"/>
                    <a:pt x="18778" y="11133"/>
                    <a:pt x="19021" y="10137"/>
                  </a:cubicBezTo>
                  <a:cubicBezTo>
                    <a:pt x="19288" y="9141"/>
                    <a:pt x="19531" y="8145"/>
                    <a:pt x="19872" y="7174"/>
                  </a:cubicBezTo>
                  <a:cubicBezTo>
                    <a:pt x="19896" y="7101"/>
                    <a:pt x="19920" y="7052"/>
                    <a:pt x="19944" y="6979"/>
                  </a:cubicBezTo>
                  <a:cubicBezTo>
                    <a:pt x="20260" y="6056"/>
                    <a:pt x="20673" y="5036"/>
                    <a:pt x="21499" y="4429"/>
                  </a:cubicBezTo>
                  <a:cubicBezTo>
                    <a:pt x="21572" y="4356"/>
                    <a:pt x="21669" y="4307"/>
                    <a:pt x="21742" y="4259"/>
                  </a:cubicBezTo>
                  <a:cubicBezTo>
                    <a:pt x="22009" y="4356"/>
                    <a:pt x="22252" y="4477"/>
                    <a:pt x="22471" y="4647"/>
                  </a:cubicBezTo>
                  <a:cubicBezTo>
                    <a:pt x="23321" y="5182"/>
                    <a:pt x="24025" y="5935"/>
                    <a:pt x="24657" y="6712"/>
                  </a:cubicBezTo>
                  <a:cubicBezTo>
                    <a:pt x="25313" y="7490"/>
                    <a:pt x="25896" y="8291"/>
                    <a:pt x="26600" y="8996"/>
                  </a:cubicBezTo>
                  <a:cubicBezTo>
                    <a:pt x="26892" y="9287"/>
                    <a:pt x="27208" y="9530"/>
                    <a:pt x="27548" y="9724"/>
                  </a:cubicBezTo>
                  <a:cubicBezTo>
                    <a:pt x="27984" y="9943"/>
                    <a:pt x="28454" y="9999"/>
                    <a:pt x="28915" y="9999"/>
                  </a:cubicBezTo>
                  <a:cubicBezTo>
                    <a:pt x="29019" y="9999"/>
                    <a:pt x="29122" y="9996"/>
                    <a:pt x="29224" y="9992"/>
                  </a:cubicBezTo>
                  <a:cubicBezTo>
                    <a:pt x="29381" y="9992"/>
                    <a:pt x="29547" y="9994"/>
                    <a:pt x="29718" y="9994"/>
                  </a:cubicBezTo>
                  <a:cubicBezTo>
                    <a:pt x="30316" y="9994"/>
                    <a:pt x="30973" y="9965"/>
                    <a:pt x="31483" y="9700"/>
                  </a:cubicBezTo>
                  <a:cubicBezTo>
                    <a:pt x="31483" y="9676"/>
                    <a:pt x="31483" y="9676"/>
                    <a:pt x="31508" y="9676"/>
                  </a:cubicBezTo>
                  <a:cubicBezTo>
                    <a:pt x="31920" y="9457"/>
                    <a:pt x="32236" y="9117"/>
                    <a:pt x="32503" y="8728"/>
                  </a:cubicBezTo>
                  <a:cubicBezTo>
                    <a:pt x="32989" y="8024"/>
                    <a:pt x="33329" y="7222"/>
                    <a:pt x="33572" y="6396"/>
                  </a:cubicBezTo>
                  <a:cubicBezTo>
                    <a:pt x="34034" y="4720"/>
                    <a:pt x="34155" y="2947"/>
                    <a:pt x="34617" y="1271"/>
                  </a:cubicBezTo>
                  <a:cubicBezTo>
                    <a:pt x="34738" y="858"/>
                    <a:pt x="34884" y="445"/>
                    <a:pt x="35054" y="56"/>
                  </a:cubicBezTo>
                  <a:cubicBezTo>
                    <a:pt x="35054" y="37"/>
                    <a:pt x="34323" y="1"/>
                    <a:pt x="33992"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5"/>
            <p:cNvSpPr/>
            <p:nvPr/>
          </p:nvSpPr>
          <p:spPr>
            <a:xfrm>
              <a:off x="2736575" y="747825"/>
              <a:ext cx="136675" cy="246300"/>
            </a:xfrm>
            <a:custGeom>
              <a:avLst/>
              <a:gdLst/>
              <a:ahLst/>
              <a:cxnLst/>
              <a:rect l="l" t="t" r="r" b="b"/>
              <a:pathLst>
                <a:path w="5467" h="9852" extrusionOk="0">
                  <a:moveTo>
                    <a:pt x="4404" y="1"/>
                  </a:moveTo>
                  <a:cubicBezTo>
                    <a:pt x="4326" y="1"/>
                    <a:pt x="4270" y="3"/>
                    <a:pt x="4252" y="8"/>
                  </a:cubicBezTo>
                  <a:cubicBezTo>
                    <a:pt x="3984" y="8"/>
                    <a:pt x="3693" y="32"/>
                    <a:pt x="3401" y="56"/>
                  </a:cubicBezTo>
                  <a:cubicBezTo>
                    <a:pt x="3353" y="56"/>
                    <a:pt x="3086" y="56"/>
                    <a:pt x="3061" y="129"/>
                  </a:cubicBezTo>
                  <a:cubicBezTo>
                    <a:pt x="2187" y="2242"/>
                    <a:pt x="2187" y="4575"/>
                    <a:pt x="1507" y="6737"/>
                  </a:cubicBezTo>
                  <a:cubicBezTo>
                    <a:pt x="1215" y="7660"/>
                    <a:pt x="753" y="8753"/>
                    <a:pt x="0" y="9409"/>
                  </a:cubicBezTo>
                  <a:cubicBezTo>
                    <a:pt x="330" y="9691"/>
                    <a:pt x="750" y="9852"/>
                    <a:pt x="1184" y="9852"/>
                  </a:cubicBezTo>
                  <a:cubicBezTo>
                    <a:pt x="1421" y="9852"/>
                    <a:pt x="1663" y="9803"/>
                    <a:pt x="1895" y="9700"/>
                  </a:cubicBezTo>
                  <a:cubicBezTo>
                    <a:pt x="1895" y="9676"/>
                    <a:pt x="1895" y="9676"/>
                    <a:pt x="1920" y="9676"/>
                  </a:cubicBezTo>
                  <a:cubicBezTo>
                    <a:pt x="2332" y="9457"/>
                    <a:pt x="2648" y="9117"/>
                    <a:pt x="2915" y="8728"/>
                  </a:cubicBezTo>
                  <a:cubicBezTo>
                    <a:pt x="3401" y="8024"/>
                    <a:pt x="3741" y="7222"/>
                    <a:pt x="3984" y="6396"/>
                  </a:cubicBezTo>
                  <a:cubicBezTo>
                    <a:pt x="4446" y="4720"/>
                    <a:pt x="4567" y="2947"/>
                    <a:pt x="5029" y="1271"/>
                  </a:cubicBezTo>
                  <a:cubicBezTo>
                    <a:pt x="5150" y="858"/>
                    <a:pt x="5296" y="445"/>
                    <a:pt x="5466" y="56"/>
                  </a:cubicBezTo>
                  <a:cubicBezTo>
                    <a:pt x="5466" y="37"/>
                    <a:pt x="4735" y="1"/>
                    <a:pt x="44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5"/>
            <p:cNvSpPr/>
            <p:nvPr/>
          </p:nvSpPr>
          <p:spPr>
            <a:xfrm>
              <a:off x="2353975" y="847200"/>
              <a:ext cx="186475" cy="323075"/>
            </a:xfrm>
            <a:custGeom>
              <a:avLst/>
              <a:gdLst/>
              <a:ahLst/>
              <a:cxnLst/>
              <a:rect l="l" t="t" r="r" b="b"/>
              <a:pathLst>
                <a:path w="7459" h="12923" extrusionOk="0">
                  <a:moveTo>
                    <a:pt x="6333" y="1"/>
                  </a:moveTo>
                  <a:cubicBezTo>
                    <a:pt x="5958" y="1"/>
                    <a:pt x="5542" y="101"/>
                    <a:pt x="5053" y="357"/>
                  </a:cubicBezTo>
                  <a:cubicBezTo>
                    <a:pt x="4494" y="697"/>
                    <a:pt x="4106" y="1231"/>
                    <a:pt x="3814" y="1790"/>
                  </a:cubicBezTo>
                  <a:cubicBezTo>
                    <a:pt x="3766" y="1863"/>
                    <a:pt x="3717" y="1936"/>
                    <a:pt x="3693" y="2033"/>
                  </a:cubicBezTo>
                  <a:cubicBezTo>
                    <a:pt x="3110" y="3199"/>
                    <a:pt x="2794" y="4486"/>
                    <a:pt x="2478" y="5749"/>
                  </a:cubicBezTo>
                  <a:cubicBezTo>
                    <a:pt x="2114" y="7183"/>
                    <a:pt x="1846" y="8689"/>
                    <a:pt x="1361" y="10098"/>
                  </a:cubicBezTo>
                  <a:cubicBezTo>
                    <a:pt x="1336" y="10219"/>
                    <a:pt x="1288" y="10341"/>
                    <a:pt x="1239" y="10462"/>
                  </a:cubicBezTo>
                  <a:cubicBezTo>
                    <a:pt x="1045" y="10972"/>
                    <a:pt x="802" y="11458"/>
                    <a:pt x="486" y="11871"/>
                  </a:cubicBezTo>
                  <a:cubicBezTo>
                    <a:pt x="340" y="12041"/>
                    <a:pt x="170" y="12211"/>
                    <a:pt x="0" y="12381"/>
                  </a:cubicBezTo>
                  <a:cubicBezTo>
                    <a:pt x="0" y="12381"/>
                    <a:pt x="366" y="12922"/>
                    <a:pt x="1047" y="12922"/>
                  </a:cubicBezTo>
                  <a:cubicBezTo>
                    <a:pt x="1207" y="12922"/>
                    <a:pt x="1385" y="12893"/>
                    <a:pt x="1579" y="12818"/>
                  </a:cubicBezTo>
                  <a:cubicBezTo>
                    <a:pt x="1701" y="12770"/>
                    <a:pt x="1846" y="12697"/>
                    <a:pt x="1968" y="12600"/>
                  </a:cubicBezTo>
                  <a:cubicBezTo>
                    <a:pt x="2357" y="12357"/>
                    <a:pt x="2672" y="12041"/>
                    <a:pt x="2940" y="11701"/>
                  </a:cubicBezTo>
                  <a:cubicBezTo>
                    <a:pt x="3158" y="11410"/>
                    <a:pt x="3328" y="11094"/>
                    <a:pt x="3474" y="10778"/>
                  </a:cubicBezTo>
                  <a:cubicBezTo>
                    <a:pt x="3717" y="10268"/>
                    <a:pt x="3887" y="9709"/>
                    <a:pt x="4033" y="9150"/>
                  </a:cubicBezTo>
                  <a:cubicBezTo>
                    <a:pt x="4276" y="8154"/>
                    <a:pt x="4494" y="7158"/>
                    <a:pt x="4737" y="6162"/>
                  </a:cubicBezTo>
                  <a:cubicBezTo>
                    <a:pt x="5004" y="5166"/>
                    <a:pt x="5247" y="4170"/>
                    <a:pt x="5588" y="3199"/>
                  </a:cubicBezTo>
                  <a:cubicBezTo>
                    <a:pt x="5612" y="3126"/>
                    <a:pt x="5636" y="3077"/>
                    <a:pt x="5660" y="3004"/>
                  </a:cubicBezTo>
                  <a:cubicBezTo>
                    <a:pt x="5976" y="2081"/>
                    <a:pt x="6389" y="1061"/>
                    <a:pt x="7215" y="454"/>
                  </a:cubicBezTo>
                  <a:cubicBezTo>
                    <a:pt x="7288" y="381"/>
                    <a:pt x="7385" y="332"/>
                    <a:pt x="7458" y="284"/>
                  </a:cubicBezTo>
                  <a:cubicBezTo>
                    <a:pt x="7104" y="119"/>
                    <a:pt x="6742" y="1"/>
                    <a:pt x="63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45"/>
            <p:cNvSpPr/>
            <p:nvPr/>
          </p:nvSpPr>
          <p:spPr>
            <a:xfrm>
              <a:off x="2202150" y="1027350"/>
              <a:ext cx="4875" cy="4300"/>
            </a:xfrm>
            <a:custGeom>
              <a:avLst/>
              <a:gdLst/>
              <a:ahLst/>
              <a:cxnLst/>
              <a:rect l="l" t="t" r="r" b="b"/>
              <a:pathLst>
                <a:path w="195" h="172" extrusionOk="0">
                  <a:moveTo>
                    <a:pt x="0" y="1"/>
                  </a:moveTo>
                  <a:lnTo>
                    <a:pt x="0" y="1"/>
                  </a:lnTo>
                  <a:cubicBezTo>
                    <a:pt x="49" y="50"/>
                    <a:pt x="122" y="98"/>
                    <a:pt x="195" y="171"/>
                  </a:cubicBezTo>
                  <a:cubicBezTo>
                    <a:pt x="146" y="98"/>
                    <a:pt x="73" y="50"/>
                    <a:pt x="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45"/>
            <p:cNvSpPr/>
            <p:nvPr/>
          </p:nvSpPr>
          <p:spPr>
            <a:xfrm>
              <a:off x="1996875" y="1019600"/>
              <a:ext cx="205300" cy="231125"/>
            </a:xfrm>
            <a:custGeom>
              <a:avLst/>
              <a:gdLst/>
              <a:ahLst/>
              <a:cxnLst/>
              <a:rect l="l" t="t" r="r" b="b"/>
              <a:pathLst>
                <a:path w="8212" h="9245" extrusionOk="0">
                  <a:moveTo>
                    <a:pt x="7033" y="0"/>
                  </a:moveTo>
                  <a:cubicBezTo>
                    <a:pt x="6641" y="0"/>
                    <a:pt x="6193" y="134"/>
                    <a:pt x="5612" y="530"/>
                  </a:cubicBezTo>
                  <a:cubicBezTo>
                    <a:pt x="5442" y="700"/>
                    <a:pt x="5248" y="870"/>
                    <a:pt x="5102" y="1064"/>
                  </a:cubicBezTo>
                  <a:cubicBezTo>
                    <a:pt x="4689" y="1526"/>
                    <a:pt x="4349" y="2036"/>
                    <a:pt x="3984" y="2546"/>
                  </a:cubicBezTo>
                  <a:cubicBezTo>
                    <a:pt x="3523" y="3202"/>
                    <a:pt x="3086" y="3858"/>
                    <a:pt x="2673" y="4514"/>
                  </a:cubicBezTo>
                  <a:cubicBezTo>
                    <a:pt x="1701" y="6020"/>
                    <a:pt x="826" y="7574"/>
                    <a:pt x="25" y="9178"/>
                  </a:cubicBezTo>
                  <a:cubicBezTo>
                    <a:pt x="0" y="9202"/>
                    <a:pt x="341" y="9226"/>
                    <a:pt x="389" y="9226"/>
                  </a:cubicBezTo>
                  <a:cubicBezTo>
                    <a:pt x="523" y="9238"/>
                    <a:pt x="662" y="9244"/>
                    <a:pt x="805" y="9244"/>
                  </a:cubicBezTo>
                  <a:cubicBezTo>
                    <a:pt x="948" y="9244"/>
                    <a:pt x="1094" y="9238"/>
                    <a:pt x="1239" y="9226"/>
                  </a:cubicBezTo>
                  <a:cubicBezTo>
                    <a:pt x="1507" y="9226"/>
                    <a:pt x="1798" y="9202"/>
                    <a:pt x="2065" y="9178"/>
                  </a:cubicBezTo>
                  <a:cubicBezTo>
                    <a:pt x="2138" y="9178"/>
                    <a:pt x="2381" y="9178"/>
                    <a:pt x="2430" y="9105"/>
                  </a:cubicBezTo>
                  <a:cubicBezTo>
                    <a:pt x="3426" y="7089"/>
                    <a:pt x="4543" y="5169"/>
                    <a:pt x="5806" y="3323"/>
                  </a:cubicBezTo>
                  <a:cubicBezTo>
                    <a:pt x="6316" y="2546"/>
                    <a:pt x="6827" y="1744"/>
                    <a:pt x="7434" y="1040"/>
                  </a:cubicBezTo>
                  <a:cubicBezTo>
                    <a:pt x="7652" y="773"/>
                    <a:pt x="7920" y="530"/>
                    <a:pt x="8211" y="311"/>
                  </a:cubicBezTo>
                  <a:cubicBezTo>
                    <a:pt x="7819" y="159"/>
                    <a:pt x="7459" y="0"/>
                    <a:pt x="70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4" name="Google Shape;1274;p45"/>
          <p:cNvGrpSpPr/>
          <p:nvPr/>
        </p:nvGrpSpPr>
        <p:grpSpPr>
          <a:xfrm>
            <a:off x="2522190" y="373560"/>
            <a:ext cx="143610" cy="203632"/>
            <a:chOff x="3882475" y="198375"/>
            <a:chExt cx="100850" cy="143000"/>
          </a:xfrm>
        </p:grpSpPr>
        <p:sp>
          <p:nvSpPr>
            <p:cNvPr id="1275" name="Google Shape;1275;p45"/>
            <p:cNvSpPr/>
            <p:nvPr/>
          </p:nvSpPr>
          <p:spPr>
            <a:xfrm>
              <a:off x="3882475" y="198375"/>
              <a:ext cx="100850" cy="143000"/>
            </a:xfrm>
            <a:custGeom>
              <a:avLst/>
              <a:gdLst/>
              <a:ahLst/>
              <a:cxnLst/>
              <a:rect l="l" t="t" r="r" b="b"/>
              <a:pathLst>
                <a:path w="4034" h="5720" extrusionOk="0">
                  <a:moveTo>
                    <a:pt x="2974" y="1"/>
                  </a:moveTo>
                  <a:cubicBezTo>
                    <a:pt x="2535" y="1"/>
                    <a:pt x="2098" y="96"/>
                    <a:pt x="1726" y="322"/>
                  </a:cubicBezTo>
                  <a:cubicBezTo>
                    <a:pt x="1094" y="710"/>
                    <a:pt x="414" y="1342"/>
                    <a:pt x="219" y="2071"/>
                  </a:cubicBezTo>
                  <a:cubicBezTo>
                    <a:pt x="1" y="2824"/>
                    <a:pt x="390" y="3601"/>
                    <a:pt x="802" y="4208"/>
                  </a:cubicBezTo>
                  <a:cubicBezTo>
                    <a:pt x="1215" y="4791"/>
                    <a:pt x="1774" y="5277"/>
                    <a:pt x="2357" y="5715"/>
                  </a:cubicBezTo>
                  <a:cubicBezTo>
                    <a:pt x="2361" y="5718"/>
                    <a:pt x="2365" y="5720"/>
                    <a:pt x="2371" y="5720"/>
                  </a:cubicBezTo>
                  <a:cubicBezTo>
                    <a:pt x="2491" y="5720"/>
                    <a:pt x="3109" y="5034"/>
                    <a:pt x="3086" y="5034"/>
                  </a:cubicBezTo>
                  <a:cubicBezTo>
                    <a:pt x="2187" y="4306"/>
                    <a:pt x="1264" y="3455"/>
                    <a:pt x="973" y="2289"/>
                  </a:cubicBezTo>
                  <a:cubicBezTo>
                    <a:pt x="875" y="1974"/>
                    <a:pt x="875" y="1658"/>
                    <a:pt x="973" y="1342"/>
                  </a:cubicBezTo>
                  <a:cubicBezTo>
                    <a:pt x="1021" y="1196"/>
                    <a:pt x="1094" y="1050"/>
                    <a:pt x="1167" y="929"/>
                  </a:cubicBezTo>
                  <a:cubicBezTo>
                    <a:pt x="1191" y="905"/>
                    <a:pt x="1191" y="905"/>
                    <a:pt x="1215" y="905"/>
                  </a:cubicBezTo>
                  <a:cubicBezTo>
                    <a:pt x="1517" y="754"/>
                    <a:pt x="1852" y="692"/>
                    <a:pt x="2191" y="692"/>
                  </a:cubicBezTo>
                  <a:cubicBezTo>
                    <a:pt x="2562" y="692"/>
                    <a:pt x="2938" y="766"/>
                    <a:pt x="3280" y="880"/>
                  </a:cubicBezTo>
                  <a:cubicBezTo>
                    <a:pt x="3284" y="881"/>
                    <a:pt x="3288" y="882"/>
                    <a:pt x="3293" y="882"/>
                  </a:cubicBezTo>
                  <a:cubicBezTo>
                    <a:pt x="3398" y="882"/>
                    <a:pt x="3647" y="611"/>
                    <a:pt x="3693" y="565"/>
                  </a:cubicBezTo>
                  <a:cubicBezTo>
                    <a:pt x="3718" y="516"/>
                    <a:pt x="4033" y="176"/>
                    <a:pt x="4033" y="176"/>
                  </a:cubicBezTo>
                  <a:cubicBezTo>
                    <a:pt x="3703" y="66"/>
                    <a:pt x="3338" y="1"/>
                    <a:pt x="2974"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45"/>
            <p:cNvSpPr/>
            <p:nvPr/>
          </p:nvSpPr>
          <p:spPr>
            <a:xfrm>
              <a:off x="3882475" y="220975"/>
              <a:ext cx="77750" cy="120400"/>
            </a:xfrm>
            <a:custGeom>
              <a:avLst/>
              <a:gdLst/>
              <a:ahLst/>
              <a:cxnLst/>
              <a:rect l="l" t="t" r="r" b="b"/>
              <a:pathLst>
                <a:path w="3110" h="4816" extrusionOk="0">
                  <a:moveTo>
                    <a:pt x="1215" y="1"/>
                  </a:moveTo>
                  <a:cubicBezTo>
                    <a:pt x="1193" y="1"/>
                    <a:pt x="1191" y="1"/>
                    <a:pt x="1173" y="19"/>
                  </a:cubicBezTo>
                  <a:lnTo>
                    <a:pt x="1173" y="19"/>
                  </a:lnTo>
                  <a:cubicBezTo>
                    <a:pt x="1188" y="12"/>
                    <a:pt x="1202" y="6"/>
                    <a:pt x="1215" y="1"/>
                  </a:cubicBezTo>
                  <a:close/>
                  <a:moveTo>
                    <a:pt x="1173" y="19"/>
                  </a:moveTo>
                  <a:lnTo>
                    <a:pt x="1173" y="19"/>
                  </a:lnTo>
                  <a:cubicBezTo>
                    <a:pt x="854" y="169"/>
                    <a:pt x="359" y="679"/>
                    <a:pt x="219" y="1167"/>
                  </a:cubicBezTo>
                  <a:cubicBezTo>
                    <a:pt x="1" y="1920"/>
                    <a:pt x="390" y="2697"/>
                    <a:pt x="802" y="3304"/>
                  </a:cubicBezTo>
                  <a:cubicBezTo>
                    <a:pt x="1215" y="3887"/>
                    <a:pt x="1774" y="4373"/>
                    <a:pt x="2357" y="4811"/>
                  </a:cubicBezTo>
                  <a:cubicBezTo>
                    <a:pt x="2361" y="4814"/>
                    <a:pt x="2365" y="4816"/>
                    <a:pt x="2371" y="4816"/>
                  </a:cubicBezTo>
                  <a:cubicBezTo>
                    <a:pt x="2491" y="4816"/>
                    <a:pt x="3109" y="4130"/>
                    <a:pt x="3086" y="4130"/>
                  </a:cubicBezTo>
                  <a:cubicBezTo>
                    <a:pt x="2187" y="3402"/>
                    <a:pt x="1264" y="2551"/>
                    <a:pt x="973" y="1385"/>
                  </a:cubicBezTo>
                  <a:cubicBezTo>
                    <a:pt x="875" y="1070"/>
                    <a:pt x="875" y="754"/>
                    <a:pt x="973" y="438"/>
                  </a:cubicBezTo>
                  <a:cubicBezTo>
                    <a:pt x="1021" y="292"/>
                    <a:pt x="1094" y="146"/>
                    <a:pt x="1167" y="25"/>
                  </a:cubicBezTo>
                  <a:cubicBezTo>
                    <a:pt x="1169" y="23"/>
                    <a:pt x="1171" y="21"/>
                    <a:pt x="1173" y="1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7" name="Google Shape;1277;p45"/>
          <p:cNvGrpSpPr/>
          <p:nvPr/>
        </p:nvGrpSpPr>
        <p:grpSpPr>
          <a:xfrm>
            <a:off x="8647859" y="278902"/>
            <a:ext cx="310792" cy="331933"/>
            <a:chOff x="500475" y="1542925"/>
            <a:chExt cx="398400" cy="425500"/>
          </a:xfrm>
        </p:grpSpPr>
        <p:sp>
          <p:nvSpPr>
            <p:cNvPr id="1278" name="Google Shape;1278;p45"/>
            <p:cNvSpPr/>
            <p:nvPr/>
          </p:nvSpPr>
          <p:spPr>
            <a:xfrm>
              <a:off x="500475" y="1542925"/>
              <a:ext cx="398400" cy="425500"/>
            </a:xfrm>
            <a:custGeom>
              <a:avLst/>
              <a:gdLst/>
              <a:ahLst/>
              <a:cxnLst/>
              <a:rect l="l" t="t" r="r" b="b"/>
              <a:pathLst>
                <a:path w="15936" h="17020" extrusionOk="0">
                  <a:moveTo>
                    <a:pt x="11513" y="8396"/>
                  </a:moveTo>
                  <a:cubicBezTo>
                    <a:pt x="11838" y="8396"/>
                    <a:pt x="12162" y="8415"/>
                    <a:pt x="12486" y="8456"/>
                  </a:cubicBezTo>
                  <a:cubicBezTo>
                    <a:pt x="12827" y="8504"/>
                    <a:pt x="13167" y="8553"/>
                    <a:pt x="13507" y="8650"/>
                  </a:cubicBezTo>
                  <a:cubicBezTo>
                    <a:pt x="13774" y="8723"/>
                    <a:pt x="14041" y="8820"/>
                    <a:pt x="14284" y="8942"/>
                  </a:cubicBezTo>
                  <a:cubicBezTo>
                    <a:pt x="14357" y="8966"/>
                    <a:pt x="14454" y="9014"/>
                    <a:pt x="14527" y="9063"/>
                  </a:cubicBezTo>
                  <a:cubicBezTo>
                    <a:pt x="14551" y="9185"/>
                    <a:pt x="14576" y="9282"/>
                    <a:pt x="14551" y="9427"/>
                  </a:cubicBezTo>
                  <a:cubicBezTo>
                    <a:pt x="14503" y="9670"/>
                    <a:pt x="14406" y="9889"/>
                    <a:pt x="14260" y="10083"/>
                  </a:cubicBezTo>
                  <a:cubicBezTo>
                    <a:pt x="13993" y="10448"/>
                    <a:pt x="13604" y="10691"/>
                    <a:pt x="13191" y="10861"/>
                  </a:cubicBezTo>
                  <a:cubicBezTo>
                    <a:pt x="12679" y="11051"/>
                    <a:pt x="12114" y="11135"/>
                    <a:pt x="11550" y="11135"/>
                  </a:cubicBezTo>
                  <a:cubicBezTo>
                    <a:pt x="11177" y="11135"/>
                    <a:pt x="10804" y="11098"/>
                    <a:pt x="10446" y="11031"/>
                  </a:cubicBezTo>
                  <a:cubicBezTo>
                    <a:pt x="9523" y="10861"/>
                    <a:pt x="8648" y="10472"/>
                    <a:pt x="7871" y="9913"/>
                  </a:cubicBezTo>
                  <a:cubicBezTo>
                    <a:pt x="7677" y="9792"/>
                    <a:pt x="7507" y="9646"/>
                    <a:pt x="7337" y="9500"/>
                  </a:cubicBezTo>
                  <a:cubicBezTo>
                    <a:pt x="8187" y="8990"/>
                    <a:pt x="9183" y="8650"/>
                    <a:pt x="10154" y="8504"/>
                  </a:cubicBezTo>
                  <a:cubicBezTo>
                    <a:pt x="10607" y="8434"/>
                    <a:pt x="11060" y="8396"/>
                    <a:pt x="11513" y="8396"/>
                  </a:cubicBezTo>
                  <a:close/>
                  <a:moveTo>
                    <a:pt x="5911" y="13185"/>
                  </a:moveTo>
                  <a:cubicBezTo>
                    <a:pt x="6401" y="13185"/>
                    <a:pt x="6888" y="13252"/>
                    <a:pt x="7361" y="13387"/>
                  </a:cubicBezTo>
                  <a:cubicBezTo>
                    <a:pt x="7847" y="13509"/>
                    <a:pt x="8333" y="13727"/>
                    <a:pt x="8745" y="14019"/>
                  </a:cubicBezTo>
                  <a:cubicBezTo>
                    <a:pt x="8770" y="14043"/>
                    <a:pt x="8794" y="14043"/>
                    <a:pt x="8818" y="14067"/>
                  </a:cubicBezTo>
                  <a:cubicBezTo>
                    <a:pt x="8867" y="14213"/>
                    <a:pt x="8891" y="14359"/>
                    <a:pt x="8867" y="14529"/>
                  </a:cubicBezTo>
                  <a:cubicBezTo>
                    <a:pt x="8800" y="15266"/>
                    <a:pt x="8096" y="15531"/>
                    <a:pt x="7454" y="15531"/>
                  </a:cubicBezTo>
                  <a:cubicBezTo>
                    <a:pt x="7398" y="15531"/>
                    <a:pt x="7343" y="15529"/>
                    <a:pt x="7288" y="15525"/>
                  </a:cubicBezTo>
                  <a:cubicBezTo>
                    <a:pt x="6486" y="15452"/>
                    <a:pt x="5685" y="15136"/>
                    <a:pt x="5053" y="14650"/>
                  </a:cubicBezTo>
                  <a:cubicBezTo>
                    <a:pt x="5053" y="14626"/>
                    <a:pt x="5004" y="14602"/>
                    <a:pt x="4956" y="14577"/>
                  </a:cubicBezTo>
                  <a:cubicBezTo>
                    <a:pt x="4907" y="14432"/>
                    <a:pt x="4859" y="14310"/>
                    <a:pt x="4834" y="14164"/>
                  </a:cubicBezTo>
                  <a:cubicBezTo>
                    <a:pt x="4737" y="13897"/>
                    <a:pt x="4713" y="13606"/>
                    <a:pt x="4737" y="13314"/>
                  </a:cubicBezTo>
                  <a:cubicBezTo>
                    <a:pt x="5126" y="13228"/>
                    <a:pt x="5519" y="13185"/>
                    <a:pt x="5911" y="13185"/>
                  </a:cubicBezTo>
                  <a:close/>
                  <a:moveTo>
                    <a:pt x="11992" y="0"/>
                  </a:moveTo>
                  <a:cubicBezTo>
                    <a:pt x="10101" y="0"/>
                    <a:pt x="8225" y="867"/>
                    <a:pt x="6948" y="2286"/>
                  </a:cubicBezTo>
                  <a:cubicBezTo>
                    <a:pt x="5660" y="3743"/>
                    <a:pt x="4956" y="5881"/>
                    <a:pt x="5830" y="7703"/>
                  </a:cubicBezTo>
                  <a:cubicBezTo>
                    <a:pt x="5928" y="7873"/>
                    <a:pt x="6025" y="8067"/>
                    <a:pt x="6122" y="8237"/>
                  </a:cubicBezTo>
                  <a:cubicBezTo>
                    <a:pt x="5758" y="8480"/>
                    <a:pt x="5417" y="8723"/>
                    <a:pt x="5126" y="9039"/>
                  </a:cubicBezTo>
                  <a:cubicBezTo>
                    <a:pt x="4421" y="9719"/>
                    <a:pt x="3863" y="10642"/>
                    <a:pt x="3717" y="11614"/>
                  </a:cubicBezTo>
                  <a:cubicBezTo>
                    <a:pt x="3693" y="11735"/>
                    <a:pt x="3693" y="11857"/>
                    <a:pt x="3693" y="11954"/>
                  </a:cubicBezTo>
                  <a:cubicBezTo>
                    <a:pt x="1822" y="12367"/>
                    <a:pt x="0" y="13630"/>
                    <a:pt x="389" y="15695"/>
                  </a:cubicBezTo>
                  <a:cubicBezTo>
                    <a:pt x="438" y="15986"/>
                    <a:pt x="802" y="16326"/>
                    <a:pt x="996" y="16569"/>
                  </a:cubicBezTo>
                  <a:cubicBezTo>
                    <a:pt x="1069" y="16667"/>
                    <a:pt x="1215" y="16909"/>
                    <a:pt x="1336" y="16958"/>
                  </a:cubicBezTo>
                  <a:cubicBezTo>
                    <a:pt x="1354" y="16958"/>
                    <a:pt x="1408" y="17020"/>
                    <a:pt x="1429" y="17020"/>
                  </a:cubicBezTo>
                  <a:cubicBezTo>
                    <a:pt x="1437" y="17020"/>
                    <a:pt x="1440" y="17010"/>
                    <a:pt x="1434" y="16982"/>
                  </a:cubicBezTo>
                  <a:cubicBezTo>
                    <a:pt x="1093" y="15258"/>
                    <a:pt x="2551" y="14043"/>
                    <a:pt x="4057" y="13509"/>
                  </a:cubicBezTo>
                  <a:cubicBezTo>
                    <a:pt x="4251" y="13897"/>
                    <a:pt x="4494" y="14286"/>
                    <a:pt x="4786" y="14650"/>
                  </a:cubicBezTo>
                  <a:cubicBezTo>
                    <a:pt x="5442" y="15476"/>
                    <a:pt x="6146" y="16205"/>
                    <a:pt x="7166" y="16618"/>
                  </a:cubicBezTo>
                  <a:cubicBezTo>
                    <a:pt x="7556" y="16766"/>
                    <a:pt x="8071" y="16913"/>
                    <a:pt x="8557" y="16913"/>
                  </a:cubicBezTo>
                  <a:cubicBezTo>
                    <a:pt x="8950" y="16913"/>
                    <a:pt x="9324" y="16817"/>
                    <a:pt x="9596" y="16545"/>
                  </a:cubicBezTo>
                  <a:cubicBezTo>
                    <a:pt x="10567" y="15646"/>
                    <a:pt x="9207" y="14140"/>
                    <a:pt x="8600" y="13460"/>
                  </a:cubicBezTo>
                  <a:cubicBezTo>
                    <a:pt x="7774" y="12513"/>
                    <a:pt x="6632" y="11954"/>
                    <a:pt x="5369" y="11832"/>
                  </a:cubicBezTo>
                  <a:lnTo>
                    <a:pt x="5150" y="11832"/>
                  </a:lnTo>
                  <a:cubicBezTo>
                    <a:pt x="5393" y="11347"/>
                    <a:pt x="5709" y="10885"/>
                    <a:pt x="6098" y="10496"/>
                  </a:cubicBezTo>
                  <a:cubicBezTo>
                    <a:pt x="6413" y="10180"/>
                    <a:pt x="6754" y="9889"/>
                    <a:pt x="7142" y="9646"/>
                  </a:cubicBezTo>
                  <a:cubicBezTo>
                    <a:pt x="7361" y="9913"/>
                    <a:pt x="7604" y="10180"/>
                    <a:pt x="7847" y="10423"/>
                  </a:cubicBezTo>
                  <a:cubicBezTo>
                    <a:pt x="8600" y="11152"/>
                    <a:pt x="9499" y="11759"/>
                    <a:pt x="10495" y="12124"/>
                  </a:cubicBezTo>
                  <a:cubicBezTo>
                    <a:pt x="11169" y="12354"/>
                    <a:pt x="11881" y="12487"/>
                    <a:pt x="12590" y="12487"/>
                  </a:cubicBezTo>
                  <a:cubicBezTo>
                    <a:pt x="13005" y="12487"/>
                    <a:pt x="13419" y="12441"/>
                    <a:pt x="13823" y="12342"/>
                  </a:cubicBezTo>
                  <a:cubicBezTo>
                    <a:pt x="14819" y="12100"/>
                    <a:pt x="15936" y="11274"/>
                    <a:pt x="15523" y="10108"/>
                  </a:cubicBezTo>
                  <a:cubicBezTo>
                    <a:pt x="15353" y="9573"/>
                    <a:pt x="14940" y="9112"/>
                    <a:pt x="14600" y="8699"/>
                  </a:cubicBezTo>
                  <a:cubicBezTo>
                    <a:pt x="14187" y="8189"/>
                    <a:pt x="13750" y="7776"/>
                    <a:pt x="13142" y="7533"/>
                  </a:cubicBezTo>
                  <a:cubicBezTo>
                    <a:pt x="12292" y="7168"/>
                    <a:pt x="11320" y="7023"/>
                    <a:pt x="10373" y="7023"/>
                  </a:cubicBezTo>
                  <a:cubicBezTo>
                    <a:pt x="9061" y="7047"/>
                    <a:pt x="7701" y="7338"/>
                    <a:pt x="6559" y="7970"/>
                  </a:cubicBezTo>
                  <a:cubicBezTo>
                    <a:pt x="6219" y="6269"/>
                    <a:pt x="7166" y="4448"/>
                    <a:pt x="8381" y="3282"/>
                  </a:cubicBezTo>
                  <a:cubicBezTo>
                    <a:pt x="9647" y="2063"/>
                    <a:pt x="11359" y="1362"/>
                    <a:pt x="13125" y="1362"/>
                  </a:cubicBezTo>
                  <a:cubicBezTo>
                    <a:pt x="13155" y="1362"/>
                    <a:pt x="13185" y="1362"/>
                    <a:pt x="13215" y="1362"/>
                  </a:cubicBezTo>
                  <a:cubicBezTo>
                    <a:pt x="13191" y="1362"/>
                    <a:pt x="12778" y="707"/>
                    <a:pt x="12729" y="634"/>
                  </a:cubicBezTo>
                  <a:cubicBezTo>
                    <a:pt x="12632" y="512"/>
                    <a:pt x="12341" y="2"/>
                    <a:pt x="12146" y="2"/>
                  </a:cubicBezTo>
                  <a:cubicBezTo>
                    <a:pt x="12095" y="1"/>
                    <a:pt x="12044" y="0"/>
                    <a:pt x="11992"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5"/>
            <p:cNvSpPr/>
            <p:nvPr/>
          </p:nvSpPr>
          <p:spPr>
            <a:xfrm>
              <a:off x="592775" y="1718475"/>
              <a:ext cx="298225" cy="123300"/>
            </a:xfrm>
            <a:custGeom>
              <a:avLst/>
              <a:gdLst/>
              <a:ahLst/>
              <a:cxnLst/>
              <a:rect l="l" t="t" r="r" b="b"/>
              <a:pathLst>
                <a:path w="11929" h="4932" extrusionOk="0">
                  <a:moveTo>
                    <a:pt x="6681" y="1"/>
                  </a:moveTo>
                  <a:cubicBezTo>
                    <a:pt x="5369" y="25"/>
                    <a:pt x="4009" y="316"/>
                    <a:pt x="2867" y="948"/>
                  </a:cubicBezTo>
                  <a:lnTo>
                    <a:pt x="2430" y="1215"/>
                  </a:lnTo>
                  <a:cubicBezTo>
                    <a:pt x="2066" y="1458"/>
                    <a:pt x="1725" y="1701"/>
                    <a:pt x="1434" y="2017"/>
                  </a:cubicBezTo>
                  <a:cubicBezTo>
                    <a:pt x="729" y="2697"/>
                    <a:pt x="171" y="3620"/>
                    <a:pt x="25" y="4592"/>
                  </a:cubicBezTo>
                  <a:cubicBezTo>
                    <a:pt x="1" y="4713"/>
                    <a:pt x="1" y="4835"/>
                    <a:pt x="1" y="4932"/>
                  </a:cubicBezTo>
                  <a:cubicBezTo>
                    <a:pt x="1" y="4932"/>
                    <a:pt x="707" y="4802"/>
                    <a:pt x="1242" y="4802"/>
                  </a:cubicBezTo>
                  <a:cubicBezTo>
                    <a:pt x="1319" y="4802"/>
                    <a:pt x="1391" y="4804"/>
                    <a:pt x="1458" y="4810"/>
                  </a:cubicBezTo>
                  <a:cubicBezTo>
                    <a:pt x="1701" y="4325"/>
                    <a:pt x="2017" y="3863"/>
                    <a:pt x="2406" y="3474"/>
                  </a:cubicBezTo>
                  <a:cubicBezTo>
                    <a:pt x="2721" y="3158"/>
                    <a:pt x="3062" y="2867"/>
                    <a:pt x="3450" y="2624"/>
                  </a:cubicBezTo>
                  <a:lnTo>
                    <a:pt x="3645" y="2478"/>
                  </a:lnTo>
                  <a:cubicBezTo>
                    <a:pt x="4495" y="1968"/>
                    <a:pt x="5491" y="1628"/>
                    <a:pt x="6462" y="1482"/>
                  </a:cubicBezTo>
                  <a:cubicBezTo>
                    <a:pt x="6915" y="1412"/>
                    <a:pt x="7368" y="1374"/>
                    <a:pt x="7821" y="1374"/>
                  </a:cubicBezTo>
                  <a:cubicBezTo>
                    <a:pt x="8146" y="1374"/>
                    <a:pt x="8470" y="1393"/>
                    <a:pt x="8794" y="1434"/>
                  </a:cubicBezTo>
                  <a:cubicBezTo>
                    <a:pt x="9135" y="1482"/>
                    <a:pt x="9475" y="1531"/>
                    <a:pt x="9815" y="1628"/>
                  </a:cubicBezTo>
                  <a:cubicBezTo>
                    <a:pt x="10082" y="1701"/>
                    <a:pt x="10349" y="1798"/>
                    <a:pt x="10592" y="1920"/>
                  </a:cubicBezTo>
                  <a:cubicBezTo>
                    <a:pt x="10665" y="1944"/>
                    <a:pt x="10762" y="1992"/>
                    <a:pt x="10835" y="2041"/>
                  </a:cubicBezTo>
                  <a:cubicBezTo>
                    <a:pt x="11491" y="2405"/>
                    <a:pt x="11880" y="2988"/>
                    <a:pt x="11928" y="3499"/>
                  </a:cubicBezTo>
                  <a:cubicBezTo>
                    <a:pt x="11928" y="3377"/>
                    <a:pt x="11880" y="3231"/>
                    <a:pt x="11831" y="3086"/>
                  </a:cubicBezTo>
                  <a:cubicBezTo>
                    <a:pt x="11661" y="2551"/>
                    <a:pt x="11248" y="2090"/>
                    <a:pt x="10908" y="1677"/>
                  </a:cubicBezTo>
                  <a:cubicBezTo>
                    <a:pt x="10495" y="1167"/>
                    <a:pt x="10058" y="754"/>
                    <a:pt x="9450" y="511"/>
                  </a:cubicBezTo>
                  <a:cubicBezTo>
                    <a:pt x="8600" y="146"/>
                    <a:pt x="7628" y="1"/>
                    <a:pt x="6681"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45"/>
            <p:cNvSpPr/>
            <p:nvPr/>
          </p:nvSpPr>
          <p:spPr>
            <a:xfrm>
              <a:off x="601900" y="1875775"/>
              <a:ext cx="43750" cy="60750"/>
            </a:xfrm>
            <a:custGeom>
              <a:avLst/>
              <a:gdLst/>
              <a:ahLst/>
              <a:cxnLst/>
              <a:rect l="l" t="t" r="r" b="b"/>
              <a:pathLst>
                <a:path w="1750" h="2430" extrusionOk="0">
                  <a:moveTo>
                    <a:pt x="680" y="0"/>
                  </a:moveTo>
                  <a:lnTo>
                    <a:pt x="0" y="195"/>
                  </a:lnTo>
                  <a:cubicBezTo>
                    <a:pt x="194" y="583"/>
                    <a:pt x="437" y="972"/>
                    <a:pt x="729" y="1336"/>
                  </a:cubicBezTo>
                  <a:cubicBezTo>
                    <a:pt x="1045" y="1725"/>
                    <a:pt x="1360" y="2114"/>
                    <a:pt x="1749" y="2429"/>
                  </a:cubicBezTo>
                  <a:cubicBezTo>
                    <a:pt x="1093" y="1725"/>
                    <a:pt x="899" y="1263"/>
                    <a:pt x="899" y="1263"/>
                  </a:cubicBezTo>
                  <a:cubicBezTo>
                    <a:pt x="850" y="1118"/>
                    <a:pt x="802" y="996"/>
                    <a:pt x="777" y="850"/>
                  </a:cubicBezTo>
                  <a:cubicBezTo>
                    <a:pt x="680" y="583"/>
                    <a:pt x="656" y="292"/>
                    <a:pt x="680" y="0"/>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1" name="Google Shape;1281;p45"/>
          <p:cNvGrpSpPr/>
          <p:nvPr/>
        </p:nvGrpSpPr>
        <p:grpSpPr>
          <a:xfrm>
            <a:off x="2630600" y="1168400"/>
            <a:ext cx="395350" cy="296750"/>
            <a:chOff x="1590625" y="2927875"/>
            <a:chExt cx="395350" cy="296750"/>
          </a:xfrm>
        </p:grpSpPr>
        <p:sp>
          <p:nvSpPr>
            <p:cNvPr id="1282" name="Google Shape;1282;p45"/>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5"/>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45"/>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5" name="Google Shape;1285;p45"/>
          <p:cNvGrpSpPr/>
          <p:nvPr/>
        </p:nvGrpSpPr>
        <p:grpSpPr>
          <a:xfrm>
            <a:off x="3983275" y="278900"/>
            <a:ext cx="420300" cy="214425"/>
            <a:chOff x="1488550" y="3700100"/>
            <a:chExt cx="420300" cy="214425"/>
          </a:xfrm>
        </p:grpSpPr>
        <p:sp>
          <p:nvSpPr>
            <p:cNvPr id="1286" name="Google Shape;1286;p45"/>
            <p:cNvSpPr/>
            <p:nvPr/>
          </p:nvSpPr>
          <p:spPr>
            <a:xfrm>
              <a:off x="1488550" y="3700100"/>
              <a:ext cx="420300" cy="214425"/>
            </a:xfrm>
            <a:custGeom>
              <a:avLst/>
              <a:gdLst/>
              <a:ahLst/>
              <a:cxnLst/>
              <a:rect l="l" t="t" r="r" b="b"/>
              <a:pathLst>
                <a:path w="16812" h="8577" extrusionOk="0">
                  <a:moveTo>
                    <a:pt x="11855" y="1"/>
                  </a:moveTo>
                  <a:cubicBezTo>
                    <a:pt x="10981" y="1"/>
                    <a:pt x="10131" y="317"/>
                    <a:pt x="9523" y="948"/>
                  </a:cubicBezTo>
                  <a:cubicBezTo>
                    <a:pt x="8770" y="1726"/>
                    <a:pt x="8479" y="2819"/>
                    <a:pt x="7823" y="3645"/>
                  </a:cubicBezTo>
                  <a:cubicBezTo>
                    <a:pt x="7580" y="3961"/>
                    <a:pt x="7288" y="4228"/>
                    <a:pt x="6924" y="4398"/>
                  </a:cubicBezTo>
                  <a:cubicBezTo>
                    <a:pt x="6876" y="4349"/>
                    <a:pt x="6803" y="4276"/>
                    <a:pt x="6754" y="4203"/>
                  </a:cubicBezTo>
                  <a:cubicBezTo>
                    <a:pt x="6244" y="3402"/>
                    <a:pt x="5880" y="2503"/>
                    <a:pt x="5005" y="1993"/>
                  </a:cubicBezTo>
                  <a:cubicBezTo>
                    <a:pt x="4543" y="1726"/>
                    <a:pt x="4009" y="1580"/>
                    <a:pt x="3475" y="1458"/>
                  </a:cubicBezTo>
                  <a:cubicBezTo>
                    <a:pt x="3062" y="1361"/>
                    <a:pt x="2624" y="1240"/>
                    <a:pt x="2163" y="1240"/>
                  </a:cubicBezTo>
                  <a:cubicBezTo>
                    <a:pt x="2041" y="1240"/>
                    <a:pt x="1896" y="1240"/>
                    <a:pt x="1750" y="1264"/>
                  </a:cubicBezTo>
                  <a:cubicBezTo>
                    <a:pt x="948" y="1410"/>
                    <a:pt x="414" y="2163"/>
                    <a:pt x="219" y="2916"/>
                  </a:cubicBezTo>
                  <a:cubicBezTo>
                    <a:pt x="1" y="3766"/>
                    <a:pt x="244" y="4446"/>
                    <a:pt x="560" y="5224"/>
                  </a:cubicBezTo>
                  <a:cubicBezTo>
                    <a:pt x="972" y="6171"/>
                    <a:pt x="1021" y="7070"/>
                    <a:pt x="754" y="8066"/>
                  </a:cubicBezTo>
                  <a:cubicBezTo>
                    <a:pt x="732" y="8152"/>
                    <a:pt x="2258" y="8577"/>
                    <a:pt x="2654" y="8577"/>
                  </a:cubicBezTo>
                  <a:cubicBezTo>
                    <a:pt x="2707" y="8577"/>
                    <a:pt x="2740" y="8569"/>
                    <a:pt x="2746" y="8552"/>
                  </a:cubicBezTo>
                  <a:cubicBezTo>
                    <a:pt x="2964" y="7750"/>
                    <a:pt x="3013" y="6973"/>
                    <a:pt x="2746" y="6171"/>
                  </a:cubicBezTo>
                  <a:cubicBezTo>
                    <a:pt x="2551" y="5612"/>
                    <a:pt x="2236" y="5078"/>
                    <a:pt x="2139" y="4495"/>
                  </a:cubicBezTo>
                  <a:cubicBezTo>
                    <a:pt x="2017" y="3766"/>
                    <a:pt x="2236" y="2965"/>
                    <a:pt x="2697" y="2406"/>
                  </a:cubicBezTo>
                  <a:cubicBezTo>
                    <a:pt x="2892" y="2163"/>
                    <a:pt x="3159" y="1944"/>
                    <a:pt x="3450" y="1847"/>
                  </a:cubicBezTo>
                  <a:cubicBezTo>
                    <a:pt x="3523" y="1896"/>
                    <a:pt x="3620" y="1969"/>
                    <a:pt x="3693" y="2041"/>
                  </a:cubicBezTo>
                  <a:cubicBezTo>
                    <a:pt x="4301" y="2697"/>
                    <a:pt x="4519" y="3620"/>
                    <a:pt x="5175" y="4228"/>
                  </a:cubicBezTo>
                  <a:cubicBezTo>
                    <a:pt x="5418" y="4446"/>
                    <a:pt x="5709" y="4568"/>
                    <a:pt x="6050" y="4665"/>
                  </a:cubicBezTo>
                  <a:cubicBezTo>
                    <a:pt x="6633" y="4859"/>
                    <a:pt x="7288" y="5029"/>
                    <a:pt x="7896" y="5078"/>
                  </a:cubicBezTo>
                  <a:lnTo>
                    <a:pt x="8066" y="5078"/>
                  </a:lnTo>
                  <a:cubicBezTo>
                    <a:pt x="9985" y="5078"/>
                    <a:pt x="10374" y="2697"/>
                    <a:pt x="11394" y="1531"/>
                  </a:cubicBezTo>
                  <a:cubicBezTo>
                    <a:pt x="11710" y="1167"/>
                    <a:pt x="12123" y="900"/>
                    <a:pt x="12560" y="730"/>
                  </a:cubicBezTo>
                  <a:cubicBezTo>
                    <a:pt x="12827" y="633"/>
                    <a:pt x="13094" y="560"/>
                    <a:pt x="13362" y="511"/>
                  </a:cubicBezTo>
                  <a:lnTo>
                    <a:pt x="13410" y="511"/>
                  </a:lnTo>
                  <a:cubicBezTo>
                    <a:pt x="14139" y="997"/>
                    <a:pt x="14625" y="1653"/>
                    <a:pt x="14819" y="2527"/>
                  </a:cubicBezTo>
                  <a:cubicBezTo>
                    <a:pt x="14868" y="2673"/>
                    <a:pt x="15669" y="2819"/>
                    <a:pt x="15791" y="2843"/>
                  </a:cubicBezTo>
                  <a:cubicBezTo>
                    <a:pt x="15888" y="2867"/>
                    <a:pt x="16787" y="3013"/>
                    <a:pt x="16811" y="3013"/>
                  </a:cubicBezTo>
                  <a:cubicBezTo>
                    <a:pt x="16617" y="2139"/>
                    <a:pt x="16082" y="1361"/>
                    <a:pt x="15329" y="900"/>
                  </a:cubicBezTo>
                  <a:cubicBezTo>
                    <a:pt x="14892" y="633"/>
                    <a:pt x="14382" y="487"/>
                    <a:pt x="13896" y="341"/>
                  </a:cubicBezTo>
                  <a:cubicBezTo>
                    <a:pt x="13289" y="195"/>
                    <a:pt x="12681" y="25"/>
                    <a:pt x="1205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45"/>
            <p:cNvSpPr/>
            <p:nvPr/>
          </p:nvSpPr>
          <p:spPr>
            <a:xfrm>
              <a:off x="1488550" y="3731075"/>
              <a:ext cx="86275" cy="183450"/>
            </a:xfrm>
            <a:custGeom>
              <a:avLst/>
              <a:gdLst/>
              <a:ahLst/>
              <a:cxnLst/>
              <a:rect l="l" t="t" r="r" b="b"/>
              <a:pathLst>
                <a:path w="3451" h="7338" extrusionOk="0">
                  <a:moveTo>
                    <a:pt x="2163" y="1"/>
                  </a:moveTo>
                  <a:cubicBezTo>
                    <a:pt x="2041" y="1"/>
                    <a:pt x="1896" y="1"/>
                    <a:pt x="1750" y="25"/>
                  </a:cubicBezTo>
                  <a:cubicBezTo>
                    <a:pt x="948" y="171"/>
                    <a:pt x="414" y="924"/>
                    <a:pt x="219" y="1677"/>
                  </a:cubicBezTo>
                  <a:cubicBezTo>
                    <a:pt x="1" y="2527"/>
                    <a:pt x="244" y="3207"/>
                    <a:pt x="560" y="3985"/>
                  </a:cubicBezTo>
                  <a:cubicBezTo>
                    <a:pt x="972" y="4932"/>
                    <a:pt x="1021" y="5831"/>
                    <a:pt x="754" y="6827"/>
                  </a:cubicBezTo>
                  <a:cubicBezTo>
                    <a:pt x="732" y="6913"/>
                    <a:pt x="2258" y="7338"/>
                    <a:pt x="2654" y="7338"/>
                  </a:cubicBezTo>
                  <a:cubicBezTo>
                    <a:pt x="2707" y="7338"/>
                    <a:pt x="2740" y="7330"/>
                    <a:pt x="2746" y="7313"/>
                  </a:cubicBezTo>
                  <a:cubicBezTo>
                    <a:pt x="2964" y="6511"/>
                    <a:pt x="3013" y="5734"/>
                    <a:pt x="2746" y="4932"/>
                  </a:cubicBezTo>
                  <a:cubicBezTo>
                    <a:pt x="2551" y="4373"/>
                    <a:pt x="2236" y="3839"/>
                    <a:pt x="2139" y="3256"/>
                  </a:cubicBezTo>
                  <a:cubicBezTo>
                    <a:pt x="2017" y="2527"/>
                    <a:pt x="2236" y="1726"/>
                    <a:pt x="2697" y="1167"/>
                  </a:cubicBezTo>
                  <a:cubicBezTo>
                    <a:pt x="2892" y="924"/>
                    <a:pt x="3159" y="705"/>
                    <a:pt x="3450" y="608"/>
                  </a:cubicBezTo>
                  <a:cubicBezTo>
                    <a:pt x="3110" y="268"/>
                    <a:pt x="2649" y="25"/>
                    <a:pt x="21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45"/>
            <p:cNvSpPr/>
            <p:nvPr/>
          </p:nvSpPr>
          <p:spPr>
            <a:xfrm>
              <a:off x="1661650" y="3700100"/>
              <a:ext cx="160950" cy="126950"/>
            </a:xfrm>
            <a:custGeom>
              <a:avLst/>
              <a:gdLst/>
              <a:ahLst/>
              <a:cxnLst/>
              <a:rect l="l" t="t" r="r" b="b"/>
              <a:pathLst>
                <a:path w="6438" h="5078" extrusionOk="0">
                  <a:moveTo>
                    <a:pt x="4931" y="1"/>
                  </a:moveTo>
                  <a:cubicBezTo>
                    <a:pt x="4057" y="1"/>
                    <a:pt x="3207" y="317"/>
                    <a:pt x="2599" y="948"/>
                  </a:cubicBezTo>
                  <a:cubicBezTo>
                    <a:pt x="1846" y="1726"/>
                    <a:pt x="1555" y="2819"/>
                    <a:pt x="899" y="3645"/>
                  </a:cubicBezTo>
                  <a:cubicBezTo>
                    <a:pt x="656" y="3961"/>
                    <a:pt x="364" y="4228"/>
                    <a:pt x="0" y="4398"/>
                  </a:cubicBezTo>
                  <a:cubicBezTo>
                    <a:pt x="316" y="4884"/>
                    <a:pt x="729" y="5054"/>
                    <a:pt x="1142" y="5078"/>
                  </a:cubicBezTo>
                  <a:cubicBezTo>
                    <a:pt x="3061" y="5078"/>
                    <a:pt x="3450" y="2697"/>
                    <a:pt x="4470" y="1531"/>
                  </a:cubicBezTo>
                  <a:cubicBezTo>
                    <a:pt x="4786" y="1191"/>
                    <a:pt x="5199" y="900"/>
                    <a:pt x="5636" y="730"/>
                  </a:cubicBezTo>
                  <a:cubicBezTo>
                    <a:pt x="5903" y="633"/>
                    <a:pt x="6170" y="560"/>
                    <a:pt x="6438" y="535"/>
                  </a:cubicBezTo>
                  <a:cubicBezTo>
                    <a:pt x="6438" y="535"/>
                    <a:pt x="5563" y="74"/>
                    <a:pt x="49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9" name="Google Shape;1289;p45"/>
          <p:cNvGrpSpPr/>
          <p:nvPr/>
        </p:nvGrpSpPr>
        <p:grpSpPr>
          <a:xfrm>
            <a:off x="7876700" y="189213"/>
            <a:ext cx="293950" cy="304100"/>
            <a:chOff x="2833750" y="3612850"/>
            <a:chExt cx="293950" cy="304100"/>
          </a:xfrm>
        </p:grpSpPr>
        <p:sp>
          <p:nvSpPr>
            <p:cNvPr id="1290" name="Google Shape;1290;p45"/>
            <p:cNvSpPr/>
            <p:nvPr/>
          </p:nvSpPr>
          <p:spPr>
            <a:xfrm>
              <a:off x="2833750" y="3612850"/>
              <a:ext cx="293950" cy="304100"/>
            </a:xfrm>
            <a:custGeom>
              <a:avLst/>
              <a:gdLst/>
              <a:ahLst/>
              <a:cxnLst/>
              <a:rect l="l" t="t" r="r" b="b"/>
              <a:pathLst>
                <a:path w="11758" h="12164" extrusionOk="0">
                  <a:moveTo>
                    <a:pt x="4740" y="1"/>
                  </a:moveTo>
                  <a:cubicBezTo>
                    <a:pt x="3138" y="1"/>
                    <a:pt x="1549" y="468"/>
                    <a:pt x="49" y="989"/>
                  </a:cubicBezTo>
                  <a:cubicBezTo>
                    <a:pt x="1" y="1013"/>
                    <a:pt x="541" y="2472"/>
                    <a:pt x="674" y="2472"/>
                  </a:cubicBezTo>
                  <a:cubicBezTo>
                    <a:pt x="676" y="2472"/>
                    <a:pt x="678" y="2471"/>
                    <a:pt x="680" y="2471"/>
                  </a:cubicBezTo>
                  <a:cubicBezTo>
                    <a:pt x="2114" y="1985"/>
                    <a:pt x="3595" y="1548"/>
                    <a:pt x="5126" y="1499"/>
                  </a:cubicBezTo>
                  <a:cubicBezTo>
                    <a:pt x="5201" y="1497"/>
                    <a:pt x="5277" y="1495"/>
                    <a:pt x="5352" y="1495"/>
                  </a:cubicBezTo>
                  <a:cubicBezTo>
                    <a:pt x="6034" y="1495"/>
                    <a:pt x="6729" y="1594"/>
                    <a:pt x="7385" y="1790"/>
                  </a:cubicBezTo>
                  <a:cubicBezTo>
                    <a:pt x="7677" y="1888"/>
                    <a:pt x="7968" y="1985"/>
                    <a:pt x="8211" y="2155"/>
                  </a:cubicBezTo>
                  <a:cubicBezTo>
                    <a:pt x="8211" y="2155"/>
                    <a:pt x="8235" y="2155"/>
                    <a:pt x="8235" y="2179"/>
                  </a:cubicBezTo>
                  <a:cubicBezTo>
                    <a:pt x="7968" y="2835"/>
                    <a:pt x="7166" y="3345"/>
                    <a:pt x="6608" y="3661"/>
                  </a:cubicBezTo>
                  <a:cubicBezTo>
                    <a:pt x="6098" y="3977"/>
                    <a:pt x="5417" y="4365"/>
                    <a:pt x="5369" y="4997"/>
                  </a:cubicBezTo>
                  <a:cubicBezTo>
                    <a:pt x="5369" y="5094"/>
                    <a:pt x="5369" y="5191"/>
                    <a:pt x="5369" y="5289"/>
                  </a:cubicBezTo>
                  <a:cubicBezTo>
                    <a:pt x="5466" y="5774"/>
                    <a:pt x="5685" y="6236"/>
                    <a:pt x="5903" y="6673"/>
                  </a:cubicBezTo>
                  <a:cubicBezTo>
                    <a:pt x="6049" y="6965"/>
                    <a:pt x="6219" y="7183"/>
                    <a:pt x="6486" y="7353"/>
                  </a:cubicBezTo>
                  <a:cubicBezTo>
                    <a:pt x="7142" y="7791"/>
                    <a:pt x="8041" y="7912"/>
                    <a:pt x="8794" y="8131"/>
                  </a:cubicBezTo>
                  <a:cubicBezTo>
                    <a:pt x="9304" y="8301"/>
                    <a:pt x="9790" y="8471"/>
                    <a:pt x="10300" y="8641"/>
                  </a:cubicBezTo>
                  <a:cubicBezTo>
                    <a:pt x="10519" y="8738"/>
                    <a:pt x="10737" y="8811"/>
                    <a:pt x="10932" y="8908"/>
                  </a:cubicBezTo>
                  <a:lnTo>
                    <a:pt x="10956" y="8908"/>
                  </a:lnTo>
                  <a:cubicBezTo>
                    <a:pt x="10956" y="8932"/>
                    <a:pt x="10932" y="8957"/>
                    <a:pt x="10932" y="8957"/>
                  </a:cubicBezTo>
                  <a:cubicBezTo>
                    <a:pt x="10786" y="9151"/>
                    <a:pt x="10592" y="9321"/>
                    <a:pt x="10422" y="9491"/>
                  </a:cubicBezTo>
                  <a:cubicBezTo>
                    <a:pt x="10057" y="9880"/>
                    <a:pt x="9669" y="10268"/>
                    <a:pt x="9280" y="10657"/>
                  </a:cubicBezTo>
                  <a:cubicBezTo>
                    <a:pt x="9207" y="10754"/>
                    <a:pt x="9498" y="11337"/>
                    <a:pt x="9547" y="11434"/>
                  </a:cubicBezTo>
                  <a:cubicBezTo>
                    <a:pt x="9547" y="11483"/>
                    <a:pt x="9887" y="12163"/>
                    <a:pt x="9911" y="12163"/>
                  </a:cubicBezTo>
                  <a:cubicBezTo>
                    <a:pt x="10276" y="11775"/>
                    <a:pt x="10640" y="11410"/>
                    <a:pt x="10980" y="11022"/>
                  </a:cubicBezTo>
                  <a:cubicBezTo>
                    <a:pt x="11247" y="10779"/>
                    <a:pt x="11588" y="10511"/>
                    <a:pt x="11709" y="10171"/>
                  </a:cubicBezTo>
                  <a:cubicBezTo>
                    <a:pt x="11733" y="10098"/>
                    <a:pt x="11733" y="10050"/>
                    <a:pt x="11758" y="10001"/>
                  </a:cubicBezTo>
                  <a:cubicBezTo>
                    <a:pt x="11758" y="9953"/>
                    <a:pt x="11758" y="9928"/>
                    <a:pt x="11758" y="9880"/>
                  </a:cubicBezTo>
                  <a:cubicBezTo>
                    <a:pt x="11758" y="9467"/>
                    <a:pt x="11515" y="9005"/>
                    <a:pt x="11369" y="8641"/>
                  </a:cubicBezTo>
                  <a:cubicBezTo>
                    <a:pt x="11199" y="8252"/>
                    <a:pt x="11029" y="7864"/>
                    <a:pt x="10689" y="7621"/>
                  </a:cubicBezTo>
                  <a:cubicBezTo>
                    <a:pt x="10300" y="7353"/>
                    <a:pt x="9839" y="7208"/>
                    <a:pt x="9401" y="7062"/>
                  </a:cubicBezTo>
                  <a:cubicBezTo>
                    <a:pt x="8915" y="6892"/>
                    <a:pt x="8430" y="6722"/>
                    <a:pt x="7919" y="6576"/>
                  </a:cubicBezTo>
                  <a:cubicBezTo>
                    <a:pt x="7458" y="6430"/>
                    <a:pt x="7021" y="6309"/>
                    <a:pt x="6559" y="6187"/>
                  </a:cubicBezTo>
                  <a:cubicBezTo>
                    <a:pt x="6413" y="6139"/>
                    <a:pt x="6268" y="6090"/>
                    <a:pt x="6146" y="6017"/>
                  </a:cubicBezTo>
                  <a:cubicBezTo>
                    <a:pt x="6146" y="5993"/>
                    <a:pt x="6170" y="5993"/>
                    <a:pt x="6170" y="5969"/>
                  </a:cubicBezTo>
                  <a:cubicBezTo>
                    <a:pt x="6292" y="5799"/>
                    <a:pt x="6438" y="5677"/>
                    <a:pt x="6583" y="5556"/>
                  </a:cubicBezTo>
                  <a:cubicBezTo>
                    <a:pt x="6948" y="5289"/>
                    <a:pt x="7385" y="5094"/>
                    <a:pt x="7749" y="4827"/>
                  </a:cubicBezTo>
                  <a:cubicBezTo>
                    <a:pt x="8332" y="4390"/>
                    <a:pt x="9110" y="3758"/>
                    <a:pt x="8915" y="2932"/>
                  </a:cubicBezTo>
                  <a:cubicBezTo>
                    <a:pt x="8915" y="2908"/>
                    <a:pt x="8915" y="2859"/>
                    <a:pt x="8891" y="2835"/>
                  </a:cubicBezTo>
                  <a:cubicBezTo>
                    <a:pt x="8794" y="2373"/>
                    <a:pt x="8575" y="1936"/>
                    <a:pt x="8381" y="1523"/>
                  </a:cubicBezTo>
                  <a:cubicBezTo>
                    <a:pt x="8211" y="1207"/>
                    <a:pt x="8017" y="965"/>
                    <a:pt x="7725" y="746"/>
                  </a:cubicBezTo>
                  <a:cubicBezTo>
                    <a:pt x="7118" y="309"/>
                    <a:pt x="6292" y="139"/>
                    <a:pt x="5539" y="41"/>
                  </a:cubicBezTo>
                  <a:cubicBezTo>
                    <a:pt x="5272" y="14"/>
                    <a:pt x="5006" y="1"/>
                    <a:pt x="474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5"/>
            <p:cNvSpPr/>
            <p:nvPr/>
          </p:nvSpPr>
          <p:spPr>
            <a:xfrm>
              <a:off x="2967950" y="3667325"/>
              <a:ext cx="93550" cy="95975"/>
            </a:xfrm>
            <a:custGeom>
              <a:avLst/>
              <a:gdLst/>
              <a:ahLst/>
              <a:cxnLst/>
              <a:rect l="l" t="t" r="r" b="b"/>
              <a:pathLst>
                <a:path w="3742" h="3839" extrusionOk="0">
                  <a:moveTo>
                    <a:pt x="2867" y="0"/>
                  </a:moveTo>
                  <a:cubicBezTo>
                    <a:pt x="2600" y="656"/>
                    <a:pt x="1798" y="1166"/>
                    <a:pt x="1240" y="1482"/>
                  </a:cubicBezTo>
                  <a:cubicBezTo>
                    <a:pt x="730" y="1798"/>
                    <a:pt x="49" y="2186"/>
                    <a:pt x="1" y="2818"/>
                  </a:cubicBezTo>
                  <a:cubicBezTo>
                    <a:pt x="25" y="3182"/>
                    <a:pt x="147" y="3595"/>
                    <a:pt x="778" y="3838"/>
                  </a:cubicBezTo>
                  <a:cubicBezTo>
                    <a:pt x="778" y="3814"/>
                    <a:pt x="802" y="3814"/>
                    <a:pt x="802" y="3790"/>
                  </a:cubicBezTo>
                  <a:cubicBezTo>
                    <a:pt x="924" y="3620"/>
                    <a:pt x="1070" y="3498"/>
                    <a:pt x="1215" y="3377"/>
                  </a:cubicBezTo>
                  <a:cubicBezTo>
                    <a:pt x="1580" y="3110"/>
                    <a:pt x="2017" y="2915"/>
                    <a:pt x="2381" y="2648"/>
                  </a:cubicBezTo>
                  <a:cubicBezTo>
                    <a:pt x="2964" y="2211"/>
                    <a:pt x="3742" y="1579"/>
                    <a:pt x="3547" y="753"/>
                  </a:cubicBezTo>
                  <a:cubicBezTo>
                    <a:pt x="3547" y="729"/>
                    <a:pt x="3547" y="680"/>
                    <a:pt x="3523" y="656"/>
                  </a:cubicBezTo>
                  <a:cubicBezTo>
                    <a:pt x="3329" y="292"/>
                    <a:pt x="2989" y="73"/>
                    <a:pt x="28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5"/>
            <p:cNvSpPr/>
            <p:nvPr/>
          </p:nvSpPr>
          <p:spPr>
            <a:xfrm>
              <a:off x="3063900" y="3835550"/>
              <a:ext cx="63800" cy="81400"/>
            </a:xfrm>
            <a:custGeom>
              <a:avLst/>
              <a:gdLst/>
              <a:ahLst/>
              <a:cxnLst/>
              <a:rect l="l" t="t" r="r" b="b"/>
              <a:pathLst>
                <a:path w="2552" h="3256" extrusionOk="0">
                  <a:moveTo>
                    <a:pt x="1750" y="0"/>
                  </a:moveTo>
                  <a:cubicBezTo>
                    <a:pt x="1750" y="24"/>
                    <a:pt x="1726" y="49"/>
                    <a:pt x="1726" y="49"/>
                  </a:cubicBezTo>
                  <a:cubicBezTo>
                    <a:pt x="1580" y="243"/>
                    <a:pt x="1386" y="413"/>
                    <a:pt x="1216" y="583"/>
                  </a:cubicBezTo>
                  <a:cubicBezTo>
                    <a:pt x="851" y="972"/>
                    <a:pt x="463" y="1360"/>
                    <a:pt x="74" y="1749"/>
                  </a:cubicBezTo>
                  <a:cubicBezTo>
                    <a:pt x="1" y="1846"/>
                    <a:pt x="292" y="2429"/>
                    <a:pt x="341" y="2526"/>
                  </a:cubicBezTo>
                  <a:cubicBezTo>
                    <a:pt x="341" y="2575"/>
                    <a:pt x="681" y="3255"/>
                    <a:pt x="705" y="3255"/>
                  </a:cubicBezTo>
                  <a:cubicBezTo>
                    <a:pt x="1070" y="2867"/>
                    <a:pt x="1434" y="2502"/>
                    <a:pt x="1774" y="2114"/>
                  </a:cubicBezTo>
                  <a:cubicBezTo>
                    <a:pt x="2041" y="1871"/>
                    <a:pt x="2382" y="1603"/>
                    <a:pt x="2503" y="1263"/>
                  </a:cubicBezTo>
                  <a:cubicBezTo>
                    <a:pt x="2527" y="1166"/>
                    <a:pt x="2552" y="1069"/>
                    <a:pt x="2552" y="972"/>
                  </a:cubicBezTo>
                  <a:cubicBezTo>
                    <a:pt x="2527" y="413"/>
                    <a:pt x="1750" y="0"/>
                    <a:pt x="17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4" name="Google Shape;1294;p45"/>
          <p:cNvSpPr/>
          <p:nvPr/>
        </p:nvSpPr>
        <p:spPr>
          <a:xfrm>
            <a:off x="4690775" y="311125"/>
            <a:ext cx="44950" cy="44350"/>
          </a:xfrm>
          <a:custGeom>
            <a:avLst/>
            <a:gdLst/>
            <a:ahLst/>
            <a:cxnLst/>
            <a:rect l="l" t="t" r="r" b="b"/>
            <a:pathLst>
              <a:path w="1798" h="1774" extrusionOk="0">
                <a:moveTo>
                  <a:pt x="899" y="0"/>
                </a:moveTo>
                <a:cubicBezTo>
                  <a:pt x="389" y="0"/>
                  <a:pt x="0" y="389"/>
                  <a:pt x="0" y="875"/>
                </a:cubicBezTo>
                <a:cubicBezTo>
                  <a:pt x="0" y="1385"/>
                  <a:pt x="389" y="1774"/>
                  <a:pt x="899" y="1774"/>
                </a:cubicBezTo>
                <a:cubicBezTo>
                  <a:pt x="1385" y="1774"/>
                  <a:pt x="1798" y="1385"/>
                  <a:pt x="1798" y="875"/>
                </a:cubicBezTo>
                <a:cubicBezTo>
                  <a:pt x="1798" y="389"/>
                  <a:pt x="1385" y="0"/>
                  <a:pt x="8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5"/>
          <p:cNvSpPr/>
          <p:nvPr/>
        </p:nvSpPr>
        <p:spPr>
          <a:xfrm>
            <a:off x="2085825" y="189238"/>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45"/>
          <p:cNvSpPr/>
          <p:nvPr/>
        </p:nvSpPr>
        <p:spPr>
          <a:xfrm>
            <a:off x="7237175" y="234213"/>
            <a:ext cx="78975" cy="78975"/>
          </a:xfrm>
          <a:custGeom>
            <a:avLst/>
            <a:gdLst/>
            <a:ahLst/>
            <a:cxnLst/>
            <a:rect l="l" t="t" r="r" b="b"/>
            <a:pathLst>
              <a:path w="3159" h="3159" extrusionOk="0">
                <a:moveTo>
                  <a:pt x="1580" y="1"/>
                </a:moveTo>
                <a:cubicBezTo>
                  <a:pt x="705" y="1"/>
                  <a:pt x="1" y="705"/>
                  <a:pt x="1" y="1580"/>
                </a:cubicBezTo>
                <a:cubicBezTo>
                  <a:pt x="1" y="2454"/>
                  <a:pt x="705" y="3159"/>
                  <a:pt x="1580" y="3159"/>
                </a:cubicBezTo>
                <a:cubicBezTo>
                  <a:pt x="2454" y="3159"/>
                  <a:pt x="3159" y="2454"/>
                  <a:pt x="3159" y="1580"/>
                </a:cubicBezTo>
                <a:cubicBezTo>
                  <a:pt x="3159" y="705"/>
                  <a:pt x="2454" y="1"/>
                  <a:pt x="15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45"/>
          <p:cNvSpPr/>
          <p:nvPr/>
        </p:nvSpPr>
        <p:spPr>
          <a:xfrm>
            <a:off x="3253425" y="427538"/>
            <a:ext cx="34025" cy="34650"/>
          </a:xfrm>
          <a:custGeom>
            <a:avLst/>
            <a:gdLst/>
            <a:ahLst/>
            <a:cxnLst/>
            <a:rect l="l" t="t" r="r" b="b"/>
            <a:pathLst>
              <a:path w="1361" h="1386" extrusionOk="0">
                <a:moveTo>
                  <a:pt x="680" y="0"/>
                </a:moveTo>
                <a:cubicBezTo>
                  <a:pt x="316" y="25"/>
                  <a:pt x="0" y="316"/>
                  <a:pt x="0" y="705"/>
                </a:cubicBezTo>
                <a:cubicBezTo>
                  <a:pt x="0" y="1069"/>
                  <a:pt x="316" y="1385"/>
                  <a:pt x="680" y="1385"/>
                </a:cubicBezTo>
                <a:cubicBezTo>
                  <a:pt x="1069" y="1385"/>
                  <a:pt x="1360" y="1069"/>
                  <a:pt x="1360" y="705"/>
                </a:cubicBezTo>
                <a:cubicBezTo>
                  <a:pt x="1360" y="316"/>
                  <a:pt x="1069" y="0"/>
                  <a:pt x="6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45"/>
          <p:cNvSpPr/>
          <p:nvPr/>
        </p:nvSpPr>
        <p:spPr>
          <a:xfrm>
            <a:off x="2265575" y="1231050"/>
            <a:ext cx="34025" cy="34650"/>
          </a:xfrm>
          <a:custGeom>
            <a:avLst/>
            <a:gdLst/>
            <a:ahLst/>
            <a:cxnLst/>
            <a:rect l="l" t="t" r="r" b="b"/>
            <a:pathLst>
              <a:path w="1361" h="1386" extrusionOk="0">
                <a:moveTo>
                  <a:pt x="680" y="0"/>
                </a:moveTo>
                <a:cubicBezTo>
                  <a:pt x="316" y="25"/>
                  <a:pt x="0" y="316"/>
                  <a:pt x="0" y="705"/>
                </a:cubicBezTo>
                <a:cubicBezTo>
                  <a:pt x="0" y="1069"/>
                  <a:pt x="316" y="1385"/>
                  <a:pt x="680" y="1385"/>
                </a:cubicBezTo>
                <a:cubicBezTo>
                  <a:pt x="1069" y="1385"/>
                  <a:pt x="1360" y="1069"/>
                  <a:pt x="1360" y="705"/>
                </a:cubicBezTo>
                <a:cubicBezTo>
                  <a:pt x="1360" y="316"/>
                  <a:pt x="1069" y="0"/>
                  <a:pt x="6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9" name="Google Shape;1299;p45"/>
          <p:cNvGrpSpPr/>
          <p:nvPr/>
        </p:nvGrpSpPr>
        <p:grpSpPr>
          <a:xfrm rot="3109110">
            <a:off x="6230066" y="203912"/>
            <a:ext cx="107074" cy="274805"/>
            <a:chOff x="3651200" y="3565300"/>
            <a:chExt cx="86850" cy="222900"/>
          </a:xfrm>
        </p:grpSpPr>
        <p:sp>
          <p:nvSpPr>
            <p:cNvPr id="1300" name="Google Shape;1300;p45"/>
            <p:cNvSpPr/>
            <p:nvPr/>
          </p:nvSpPr>
          <p:spPr>
            <a:xfrm>
              <a:off x="3651200" y="3565300"/>
              <a:ext cx="86850" cy="222900"/>
            </a:xfrm>
            <a:custGeom>
              <a:avLst/>
              <a:gdLst/>
              <a:ahLst/>
              <a:cxnLst/>
              <a:rect l="l" t="t" r="r" b="b"/>
              <a:pathLst>
                <a:path w="3474" h="8916" extrusionOk="0">
                  <a:moveTo>
                    <a:pt x="1409" y="0"/>
                  </a:moveTo>
                  <a:cubicBezTo>
                    <a:pt x="1384" y="0"/>
                    <a:pt x="1384" y="219"/>
                    <a:pt x="1384" y="243"/>
                  </a:cubicBezTo>
                  <a:cubicBezTo>
                    <a:pt x="1409" y="437"/>
                    <a:pt x="1409" y="632"/>
                    <a:pt x="1433" y="802"/>
                  </a:cubicBezTo>
                  <a:cubicBezTo>
                    <a:pt x="1457" y="996"/>
                    <a:pt x="1481" y="1190"/>
                    <a:pt x="1530" y="1385"/>
                  </a:cubicBezTo>
                  <a:cubicBezTo>
                    <a:pt x="1530" y="1385"/>
                    <a:pt x="1554" y="1603"/>
                    <a:pt x="1603" y="1603"/>
                  </a:cubicBezTo>
                  <a:cubicBezTo>
                    <a:pt x="1749" y="1652"/>
                    <a:pt x="1870" y="1676"/>
                    <a:pt x="1992" y="1749"/>
                  </a:cubicBezTo>
                  <a:cubicBezTo>
                    <a:pt x="1943" y="1798"/>
                    <a:pt x="1894" y="1846"/>
                    <a:pt x="1846" y="1871"/>
                  </a:cubicBezTo>
                  <a:cubicBezTo>
                    <a:pt x="1603" y="2113"/>
                    <a:pt x="1360" y="2332"/>
                    <a:pt x="1093" y="2551"/>
                  </a:cubicBezTo>
                  <a:cubicBezTo>
                    <a:pt x="971" y="2648"/>
                    <a:pt x="826" y="2745"/>
                    <a:pt x="728" y="2867"/>
                  </a:cubicBezTo>
                  <a:cubicBezTo>
                    <a:pt x="631" y="3037"/>
                    <a:pt x="631" y="3207"/>
                    <a:pt x="631" y="3377"/>
                  </a:cubicBezTo>
                  <a:cubicBezTo>
                    <a:pt x="655" y="3790"/>
                    <a:pt x="704" y="4203"/>
                    <a:pt x="777" y="4616"/>
                  </a:cubicBezTo>
                  <a:cubicBezTo>
                    <a:pt x="801" y="4688"/>
                    <a:pt x="826" y="4786"/>
                    <a:pt x="850" y="4858"/>
                  </a:cubicBezTo>
                  <a:cubicBezTo>
                    <a:pt x="874" y="4907"/>
                    <a:pt x="898" y="4980"/>
                    <a:pt x="947" y="5029"/>
                  </a:cubicBezTo>
                  <a:cubicBezTo>
                    <a:pt x="1117" y="5247"/>
                    <a:pt x="1384" y="5369"/>
                    <a:pt x="1651" y="5466"/>
                  </a:cubicBezTo>
                  <a:cubicBezTo>
                    <a:pt x="1992" y="5563"/>
                    <a:pt x="2356" y="5660"/>
                    <a:pt x="2672" y="5806"/>
                  </a:cubicBezTo>
                  <a:cubicBezTo>
                    <a:pt x="2769" y="5854"/>
                    <a:pt x="2842" y="5903"/>
                    <a:pt x="2939" y="5952"/>
                  </a:cubicBezTo>
                  <a:cubicBezTo>
                    <a:pt x="2939" y="5952"/>
                    <a:pt x="2915" y="5952"/>
                    <a:pt x="2915" y="5976"/>
                  </a:cubicBezTo>
                  <a:cubicBezTo>
                    <a:pt x="2915" y="6000"/>
                    <a:pt x="2890" y="6025"/>
                    <a:pt x="2866" y="6025"/>
                  </a:cubicBezTo>
                  <a:cubicBezTo>
                    <a:pt x="2672" y="6340"/>
                    <a:pt x="2429" y="6583"/>
                    <a:pt x="2113" y="6778"/>
                  </a:cubicBezTo>
                  <a:cubicBezTo>
                    <a:pt x="1530" y="7166"/>
                    <a:pt x="777" y="7239"/>
                    <a:pt x="97" y="7312"/>
                  </a:cubicBezTo>
                  <a:cubicBezTo>
                    <a:pt x="0" y="7336"/>
                    <a:pt x="191" y="8916"/>
                    <a:pt x="289" y="8916"/>
                  </a:cubicBezTo>
                  <a:cubicBezTo>
                    <a:pt x="290" y="8916"/>
                    <a:pt x="290" y="8915"/>
                    <a:pt x="291" y="8915"/>
                  </a:cubicBezTo>
                  <a:cubicBezTo>
                    <a:pt x="850" y="8867"/>
                    <a:pt x="1433" y="8794"/>
                    <a:pt x="1943" y="8575"/>
                  </a:cubicBezTo>
                  <a:cubicBezTo>
                    <a:pt x="2405" y="8405"/>
                    <a:pt x="2769" y="8089"/>
                    <a:pt x="3036" y="7701"/>
                  </a:cubicBezTo>
                  <a:cubicBezTo>
                    <a:pt x="3425" y="7191"/>
                    <a:pt x="3473" y="6632"/>
                    <a:pt x="3400" y="6025"/>
                  </a:cubicBezTo>
                  <a:cubicBezTo>
                    <a:pt x="3352" y="5612"/>
                    <a:pt x="3352" y="5101"/>
                    <a:pt x="3109" y="4737"/>
                  </a:cubicBezTo>
                  <a:cubicBezTo>
                    <a:pt x="3085" y="4688"/>
                    <a:pt x="3060" y="4640"/>
                    <a:pt x="3012" y="4591"/>
                  </a:cubicBezTo>
                  <a:cubicBezTo>
                    <a:pt x="2817" y="4373"/>
                    <a:pt x="2526" y="4203"/>
                    <a:pt x="2234" y="4105"/>
                  </a:cubicBezTo>
                  <a:cubicBezTo>
                    <a:pt x="2016" y="4008"/>
                    <a:pt x="1821" y="3960"/>
                    <a:pt x="1603" y="3887"/>
                  </a:cubicBezTo>
                  <a:cubicBezTo>
                    <a:pt x="1797" y="3717"/>
                    <a:pt x="1992" y="3547"/>
                    <a:pt x="2186" y="3377"/>
                  </a:cubicBezTo>
                  <a:cubicBezTo>
                    <a:pt x="2405" y="3158"/>
                    <a:pt x="2672" y="2891"/>
                    <a:pt x="2745" y="2575"/>
                  </a:cubicBezTo>
                  <a:cubicBezTo>
                    <a:pt x="2793" y="2211"/>
                    <a:pt x="2720" y="1773"/>
                    <a:pt x="2647" y="1433"/>
                  </a:cubicBezTo>
                  <a:cubicBezTo>
                    <a:pt x="2623" y="1166"/>
                    <a:pt x="2599" y="850"/>
                    <a:pt x="2453" y="632"/>
                  </a:cubicBezTo>
                  <a:cubicBezTo>
                    <a:pt x="2234" y="267"/>
                    <a:pt x="1797" y="97"/>
                    <a:pt x="1409"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45"/>
            <p:cNvSpPr/>
            <p:nvPr/>
          </p:nvSpPr>
          <p:spPr>
            <a:xfrm>
              <a:off x="3724050" y="3714075"/>
              <a:ext cx="625" cy="625"/>
            </a:xfrm>
            <a:custGeom>
              <a:avLst/>
              <a:gdLst/>
              <a:ahLst/>
              <a:cxnLst/>
              <a:rect l="l" t="t" r="r" b="b"/>
              <a:pathLst>
                <a:path w="25" h="25" extrusionOk="0">
                  <a:moveTo>
                    <a:pt x="25" y="1"/>
                  </a:moveTo>
                  <a:lnTo>
                    <a:pt x="25" y="1"/>
                  </a:lnTo>
                  <a:cubicBezTo>
                    <a:pt x="25" y="1"/>
                    <a:pt x="1" y="1"/>
                    <a:pt x="1" y="25"/>
                  </a:cubicBezTo>
                  <a:cubicBezTo>
                    <a:pt x="1" y="25"/>
                    <a:pt x="25" y="1"/>
                    <a:pt x="25"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45"/>
            <p:cNvSpPr/>
            <p:nvPr/>
          </p:nvSpPr>
          <p:spPr>
            <a:xfrm>
              <a:off x="3672425" y="3662450"/>
              <a:ext cx="60775" cy="51650"/>
            </a:xfrm>
            <a:custGeom>
              <a:avLst/>
              <a:gdLst/>
              <a:ahLst/>
              <a:cxnLst/>
              <a:rect l="l" t="t" r="r" b="b"/>
              <a:pathLst>
                <a:path w="2431" h="2066" extrusionOk="0">
                  <a:moveTo>
                    <a:pt x="754" y="1"/>
                  </a:moveTo>
                  <a:cubicBezTo>
                    <a:pt x="754" y="1"/>
                    <a:pt x="147" y="462"/>
                    <a:pt x="1" y="972"/>
                  </a:cubicBezTo>
                  <a:cubicBezTo>
                    <a:pt x="25" y="1021"/>
                    <a:pt x="49" y="1094"/>
                    <a:pt x="98" y="1143"/>
                  </a:cubicBezTo>
                  <a:cubicBezTo>
                    <a:pt x="268" y="1361"/>
                    <a:pt x="535" y="1483"/>
                    <a:pt x="802" y="1580"/>
                  </a:cubicBezTo>
                  <a:cubicBezTo>
                    <a:pt x="1143" y="1677"/>
                    <a:pt x="1507" y="1774"/>
                    <a:pt x="1823" y="1920"/>
                  </a:cubicBezTo>
                  <a:cubicBezTo>
                    <a:pt x="1920" y="1968"/>
                    <a:pt x="1993" y="2017"/>
                    <a:pt x="2090" y="2066"/>
                  </a:cubicBezTo>
                  <a:cubicBezTo>
                    <a:pt x="2114" y="1993"/>
                    <a:pt x="2430" y="1410"/>
                    <a:pt x="2260" y="851"/>
                  </a:cubicBezTo>
                  <a:cubicBezTo>
                    <a:pt x="2236" y="802"/>
                    <a:pt x="2211" y="754"/>
                    <a:pt x="2163" y="705"/>
                  </a:cubicBezTo>
                  <a:cubicBezTo>
                    <a:pt x="1968" y="487"/>
                    <a:pt x="1677" y="317"/>
                    <a:pt x="1385" y="219"/>
                  </a:cubicBezTo>
                  <a:cubicBezTo>
                    <a:pt x="1167" y="122"/>
                    <a:pt x="972" y="74"/>
                    <a:pt x="75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5"/>
            <p:cNvSpPr/>
            <p:nvPr/>
          </p:nvSpPr>
          <p:spPr>
            <a:xfrm>
              <a:off x="3685800" y="3565300"/>
              <a:ext cx="31600" cy="43750"/>
            </a:xfrm>
            <a:custGeom>
              <a:avLst/>
              <a:gdLst/>
              <a:ahLst/>
              <a:cxnLst/>
              <a:rect l="l" t="t" r="r" b="b"/>
              <a:pathLst>
                <a:path w="1264" h="1750" extrusionOk="0">
                  <a:moveTo>
                    <a:pt x="25" y="0"/>
                  </a:moveTo>
                  <a:cubicBezTo>
                    <a:pt x="0" y="0"/>
                    <a:pt x="0" y="219"/>
                    <a:pt x="0" y="243"/>
                  </a:cubicBezTo>
                  <a:cubicBezTo>
                    <a:pt x="25" y="437"/>
                    <a:pt x="25" y="632"/>
                    <a:pt x="49" y="802"/>
                  </a:cubicBezTo>
                  <a:cubicBezTo>
                    <a:pt x="73" y="996"/>
                    <a:pt x="97" y="1190"/>
                    <a:pt x="146" y="1385"/>
                  </a:cubicBezTo>
                  <a:cubicBezTo>
                    <a:pt x="146" y="1385"/>
                    <a:pt x="170" y="1603"/>
                    <a:pt x="219" y="1603"/>
                  </a:cubicBezTo>
                  <a:cubicBezTo>
                    <a:pt x="365" y="1652"/>
                    <a:pt x="486" y="1676"/>
                    <a:pt x="608" y="1749"/>
                  </a:cubicBezTo>
                  <a:cubicBezTo>
                    <a:pt x="850" y="1530"/>
                    <a:pt x="1263" y="996"/>
                    <a:pt x="1069" y="632"/>
                  </a:cubicBezTo>
                  <a:cubicBezTo>
                    <a:pt x="850" y="267"/>
                    <a:pt x="413" y="97"/>
                    <a:pt x="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4" name="Google Shape;1304;p45"/>
          <p:cNvSpPr/>
          <p:nvPr/>
        </p:nvSpPr>
        <p:spPr>
          <a:xfrm>
            <a:off x="5500700" y="189250"/>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45"/>
          <p:cNvSpPr/>
          <p:nvPr/>
        </p:nvSpPr>
        <p:spPr>
          <a:xfrm>
            <a:off x="1374050" y="194388"/>
            <a:ext cx="34025" cy="34650"/>
          </a:xfrm>
          <a:custGeom>
            <a:avLst/>
            <a:gdLst/>
            <a:ahLst/>
            <a:cxnLst/>
            <a:rect l="l" t="t" r="r" b="b"/>
            <a:pathLst>
              <a:path w="1361" h="1386" extrusionOk="0">
                <a:moveTo>
                  <a:pt x="680" y="0"/>
                </a:moveTo>
                <a:cubicBezTo>
                  <a:pt x="316" y="25"/>
                  <a:pt x="0" y="316"/>
                  <a:pt x="0" y="705"/>
                </a:cubicBezTo>
                <a:cubicBezTo>
                  <a:pt x="0" y="1069"/>
                  <a:pt x="316" y="1385"/>
                  <a:pt x="680" y="1385"/>
                </a:cubicBezTo>
                <a:cubicBezTo>
                  <a:pt x="1069" y="1385"/>
                  <a:pt x="1360" y="1069"/>
                  <a:pt x="1360" y="705"/>
                </a:cubicBezTo>
                <a:cubicBezTo>
                  <a:pt x="1360" y="316"/>
                  <a:pt x="1069" y="0"/>
                  <a:pt x="6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6" name="Google Shape;1306;p45"/>
          <p:cNvGrpSpPr/>
          <p:nvPr/>
        </p:nvGrpSpPr>
        <p:grpSpPr>
          <a:xfrm>
            <a:off x="5208452" y="3458881"/>
            <a:ext cx="887878" cy="830851"/>
            <a:chOff x="6046652" y="3458881"/>
            <a:chExt cx="887878" cy="830851"/>
          </a:xfrm>
        </p:grpSpPr>
        <p:sp>
          <p:nvSpPr>
            <p:cNvPr id="1307" name="Google Shape;1307;p45"/>
            <p:cNvSpPr/>
            <p:nvPr/>
          </p:nvSpPr>
          <p:spPr>
            <a:xfrm>
              <a:off x="6046652" y="3458881"/>
              <a:ext cx="887878" cy="830851"/>
            </a:xfrm>
            <a:custGeom>
              <a:avLst/>
              <a:gdLst/>
              <a:ahLst/>
              <a:cxnLst/>
              <a:rect l="l" t="t" r="r" b="b"/>
              <a:pathLst>
                <a:path w="61530" h="57578" extrusionOk="0">
                  <a:moveTo>
                    <a:pt x="25339" y="0"/>
                  </a:moveTo>
                  <a:lnTo>
                    <a:pt x="25339" y="0"/>
                  </a:lnTo>
                  <a:cubicBezTo>
                    <a:pt x="24713" y="752"/>
                    <a:pt x="24086" y="1529"/>
                    <a:pt x="23309" y="2156"/>
                  </a:cubicBezTo>
                  <a:cubicBezTo>
                    <a:pt x="22532" y="2782"/>
                    <a:pt x="21580" y="3234"/>
                    <a:pt x="20602" y="3259"/>
                  </a:cubicBezTo>
                  <a:cubicBezTo>
                    <a:pt x="20546" y="3261"/>
                    <a:pt x="20489" y="3263"/>
                    <a:pt x="20433" y="3263"/>
                  </a:cubicBezTo>
                  <a:cubicBezTo>
                    <a:pt x="19416" y="3263"/>
                    <a:pt x="18442" y="2858"/>
                    <a:pt x="17444" y="2858"/>
                  </a:cubicBezTo>
                  <a:cubicBezTo>
                    <a:pt x="17417" y="2857"/>
                    <a:pt x="17389" y="2857"/>
                    <a:pt x="17362" y="2857"/>
                  </a:cubicBezTo>
                  <a:cubicBezTo>
                    <a:pt x="16401" y="2857"/>
                    <a:pt x="15439" y="3204"/>
                    <a:pt x="14478" y="3204"/>
                  </a:cubicBezTo>
                  <a:cubicBezTo>
                    <a:pt x="14289" y="3204"/>
                    <a:pt x="14100" y="3191"/>
                    <a:pt x="13911" y="3158"/>
                  </a:cubicBezTo>
                  <a:cubicBezTo>
                    <a:pt x="13268" y="3067"/>
                    <a:pt x="12647" y="2723"/>
                    <a:pt x="11989" y="2723"/>
                  </a:cubicBezTo>
                  <a:cubicBezTo>
                    <a:pt x="11928" y="2723"/>
                    <a:pt x="11867" y="2726"/>
                    <a:pt x="11805" y="2732"/>
                  </a:cubicBezTo>
                  <a:cubicBezTo>
                    <a:pt x="11229" y="2782"/>
                    <a:pt x="10728" y="3108"/>
                    <a:pt x="10151" y="3183"/>
                  </a:cubicBezTo>
                  <a:cubicBezTo>
                    <a:pt x="10078" y="3193"/>
                    <a:pt x="10003" y="3197"/>
                    <a:pt x="9928" y="3197"/>
                  </a:cubicBezTo>
                  <a:cubicBezTo>
                    <a:pt x="9595" y="3197"/>
                    <a:pt x="9250" y="3115"/>
                    <a:pt x="8923" y="3033"/>
                  </a:cubicBezTo>
                  <a:cubicBezTo>
                    <a:pt x="7169" y="2557"/>
                    <a:pt x="5314" y="1805"/>
                    <a:pt x="4512" y="176"/>
                  </a:cubicBezTo>
                  <a:lnTo>
                    <a:pt x="4512" y="176"/>
                  </a:lnTo>
                  <a:cubicBezTo>
                    <a:pt x="4312" y="1429"/>
                    <a:pt x="4587" y="2858"/>
                    <a:pt x="5540" y="3710"/>
                  </a:cubicBezTo>
                  <a:cubicBezTo>
                    <a:pt x="6216" y="4361"/>
                    <a:pt x="7119" y="4612"/>
                    <a:pt x="7996" y="4938"/>
                  </a:cubicBezTo>
                  <a:cubicBezTo>
                    <a:pt x="8873" y="5264"/>
                    <a:pt x="9750" y="5715"/>
                    <a:pt x="10201" y="6542"/>
                  </a:cubicBezTo>
                  <a:cubicBezTo>
                    <a:pt x="9796" y="6815"/>
                    <a:pt x="9417" y="6919"/>
                    <a:pt x="9050" y="6919"/>
                  </a:cubicBezTo>
                  <a:cubicBezTo>
                    <a:pt x="8305" y="6919"/>
                    <a:pt x="7607" y="6493"/>
                    <a:pt x="6818" y="6191"/>
                  </a:cubicBezTo>
                  <a:cubicBezTo>
                    <a:pt x="6223" y="5940"/>
                    <a:pt x="5460" y="5814"/>
                    <a:pt x="4703" y="5814"/>
                  </a:cubicBezTo>
                  <a:cubicBezTo>
                    <a:pt x="4025" y="5814"/>
                    <a:pt x="3352" y="5915"/>
                    <a:pt x="2808" y="6116"/>
                  </a:cubicBezTo>
                  <a:cubicBezTo>
                    <a:pt x="2306" y="6316"/>
                    <a:pt x="1931" y="6793"/>
                    <a:pt x="1429" y="7018"/>
                  </a:cubicBezTo>
                  <a:cubicBezTo>
                    <a:pt x="1254" y="7093"/>
                    <a:pt x="1103" y="7143"/>
                    <a:pt x="928" y="7194"/>
                  </a:cubicBezTo>
                  <a:cubicBezTo>
                    <a:pt x="627" y="7244"/>
                    <a:pt x="301" y="7269"/>
                    <a:pt x="1" y="7269"/>
                  </a:cubicBezTo>
                  <a:cubicBezTo>
                    <a:pt x="126" y="7269"/>
                    <a:pt x="1154" y="8772"/>
                    <a:pt x="1479" y="8948"/>
                  </a:cubicBezTo>
                  <a:cubicBezTo>
                    <a:pt x="2031" y="9249"/>
                    <a:pt x="2632" y="9424"/>
                    <a:pt x="3184" y="9700"/>
                  </a:cubicBezTo>
                  <a:cubicBezTo>
                    <a:pt x="4013" y="10145"/>
                    <a:pt x="4924" y="10426"/>
                    <a:pt x="5863" y="10426"/>
                  </a:cubicBezTo>
                  <a:cubicBezTo>
                    <a:pt x="6088" y="10426"/>
                    <a:pt x="6315" y="10410"/>
                    <a:pt x="6542" y="10376"/>
                  </a:cubicBezTo>
                  <a:cubicBezTo>
                    <a:pt x="7184" y="10288"/>
                    <a:pt x="7708" y="10126"/>
                    <a:pt x="8148" y="10126"/>
                  </a:cubicBezTo>
                  <a:cubicBezTo>
                    <a:pt x="8704" y="10126"/>
                    <a:pt x="9124" y="10385"/>
                    <a:pt x="9474" y="11379"/>
                  </a:cubicBezTo>
                  <a:cubicBezTo>
                    <a:pt x="9951" y="12707"/>
                    <a:pt x="9600" y="14186"/>
                    <a:pt x="10276" y="15514"/>
                  </a:cubicBezTo>
                  <a:cubicBezTo>
                    <a:pt x="10527" y="16016"/>
                    <a:pt x="10903" y="16492"/>
                    <a:pt x="11078" y="17043"/>
                  </a:cubicBezTo>
                  <a:cubicBezTo>
                    <a:pt x="11229" y="17519"/>
                    <a:pt x="11204" y="18046"/>
                    <a:pt x="11279" y="18547"/>
                  </a:cubicBezTo>
                  <a:cubicBezTo>
                    <a:pt x="11404" y="19349"/>
                    <a:pt x="11981" y="20151"/>
                    <a:pt x="12632" y="20652"/>
                  </a:cubicBezTo>
                  <a:cubicBezTo>
                    <a:pt x="12996" y="20915"/>
                    <a:pt x="13428" y="21003"/>
                    <a:pt x="13879" y="21003"/>
                  </a:cubicBezTo>
                  <a:cubicBezTo>
                    <a:pt x="14330" y="21003"/>
                    <a:pt x="14800" y="20915"/>
                    <a:pt x="15239" y="20828"/>
                  </a:cubicBezTo>
                  <a:lnTo>
                    <a:pt x="15239" y="20828"/>
                  </a:lnTo>
                  <a:cubicBezTo>
                    <a:pt x="14437" y="21153"/>
                    <a:pt x="13560" y="21329"/>
                    <a:pt x="12682" y="21329"/>
                  </a:cubicBezTo>
                  <a:cubicBezTo>
                    <a:pt x="11931" y="22707"/>
                    <a:pt x="11931" y="24011"/>
                    <a:pt x="11630" y="25489"/>
                  </a:cubicBezTo>
                  <a:cubicBezTo>
                    <a:pt x="11154" y="27745"/>
                    <a:pt x="11906" y="29775"/>
                    <a:pt x="12006" y="32006"/>
                  </a:cubicBezTo>
                  <a:cubicBezTo>
                    <a:pt x="12081" y="34036"/>
                    <a:pt x="12332" y="36066"/>
                    <a:pt x="12281" y="38121"/>
                  </a:cubicBezTo>
                  <a:cubicBezTo>
                    <a:pt x="12231" y="39374"/>
                    <a:pt x="12432" y="40652"/>
                    <a:pt x="12532" y="41880"/>
                  </a:cubicBezTo>
                  <a:cubicBezTo>
                    <a:pt x="12607" y="42983"/>
                    <a:pt x="11479" y="43961"/>
                    <a:pt x="11880" y="45038"/>
                  </a:cubicBezTo>
                  <a:cubicBezTo>
                    <a:pt x="12507" y="48096"/>
                    <a:pt x="11154" y="51003"/>
                    <a:pt x="11129" y="54036"/>
                  </a:cubicBezTo>
                  <a:cubicBezTo>
                    <a:pt x="10655" y="55133"/>
                    <a:pt x="9314" y="57449"/>
                    <a:pt x="10719" y="57449"/>
                  </a:cubicBezTo>
                  <a:cubicBezTo>
                    <a:pt x="10951" y="57449"/>
                    <a:pt x="11257" y="57386"/>
                    <a:pt x="11655" y="57244"/>
                  </a:cubicBezTo>
                  <a:cubicBezTo>
                    <a:pt x="11711" y="57222"/>
                    <a:pt x="11759" y="57212"/>
                    <a:pt x="11801" y="57212"/>
                  </a:cubicBezTo>
                  <a:cubicBezTo>
                    <a:pt x="12044" y="57212"/>
                    <a:pt x="12097" y="57527"/>
                    <a:pt x="12332" y="57570"/>
                  </a:cubicBezTo>
                  <a:cubicBezTo>
                    <a:pt x="12408" y="57575"/>
                    <a:pt x="12485" y="57578"/>
                    <a:pt x="12561" y="57578"/>
                  </a:cubicBezTo>
                  <a:cubicBezTo>
                    <a:pt x="13207" y="57578"/>
                    <a:pt x="13834" y="57398"/>
                    <a:pt x="14462" y="57219"/>
                  </a:cubicBezTo>
                  <a:cubicBezTo>
                    <a:pt x="14537" y="56918"/>
                    <a:pt x="15164" y="56943"/>
                    <a:pt x="14913" y="56442"/>
                  </a:cubicBezTo>
                  <a:cubicBezTo>
                    <a:pt x="14938" y="56442"/>
                    <a:pt x="14963" y="56442"/>
                    <a:pt x="14988" y="56467"/>
                  </a:cubicBezTo>
                  <a:cubicBezTo>
                    <a:pt x="15089" y="56216"/>
                    <a:pt x="14938" y="56041"/>
                    <a:pt x="14788" y="55916"/>
                  </a:cubicBezTo>
                  <a:cubicBezTo>
                    <a:pt x="14512" y="55139"/>
                    <a:pt x="14512" y="54261"/>
                    <a:pt x="14662" y="53409"/>
                  </a:cubicBezTo>
                  <a:cubicBezTo>
                    <a:pt x="14587" y="48748"/>
                    <a:pt x="14888" y="43560"/>
                    <a:pt x="17996" y="39850"/>
                  </a:cubicBezTo>
                  <a:cubicBezTo>
                    <a:pt x="18472" y="39249"/>
                    <a:pt x="19901" y="38898"/>
                    <a:pt x="20602" y="38647"/>
                  </a:cubicBezTo>
                  <a:cubicBezTo>
                    <a:pt x="21530" y="38347"/>
                    <a:pt x="22482" y="38121"/>
                    <a:pt x="23459" y="38046"/>
                  </a:cubicBezTo>
                  <a:cubicBezTo>
                    <a:pt x="23753" y="38023"/>
                    <a:pt x="24046" y="38012"/>
                    <a:pt x="24339" y="38012"/>
                  </a:cubicBezTo>
                  <a:cubicBezTo>
                    <a:pt x="25021" y="38012"/>
                    <a:pt x="25700" y="38073"/>
                    <a:pt x="26367" y="38196"/>
                  </a:cubicBezTo>
                  <a:cubicBezTo>
                    <a:pt x="26683" y="38259"/>
                    <a:pt x="27941" y="38785"/>
                    <a:pt x="28496" y="38785"/>
                  </a:cubicBezTo>
                  <a:cubicBezTo>
                    <a:pt x="28600" y="38785"/>
                    <a:pt x="28679" y="38766"/>
                    <a:pt x="28723" y="38723"/>
                  </a:cubicBezTo>
                  <a:cubicBezTo>
                    <a:pt x="28748" y="38697"/>
                    <a:pt x="28748" y="38647"/>
                    <a:pt x="28773" y="38597"/>
                  </a:cubicBezTo>
                  <a:cubicBezTo>
                    <a:pt x="28848" y="37971"/>
                    <a:pt x="28848" y="37319"/>
                    <a:pt x="28723" y="36692"/>
                  </a:cubicBezTo>
                  <a:lnTo>
                    <a:pt x="28723" y="36692"/>
                  </a:lnTo>
                  <a:cubicBezTo>
                    <a:pt x="29424" y="38096"/>
                    <a:pt x="29149" y="39850"/>
                    <a:pt x="29099" y="41379"/>
                  </a:cubicBezTo>
                  <a:cubicBezTo>
                    <a:pt x="29023" y="43108"/>
                    <a:pt x="28823" y="44888"/>
                    <a:pt x="29249" y="46592"/>
                  </a:cubicBezTo>
                  <a:cubicBezTo>
                    <a:pt x="29249" y="46617"/>
                    <a:pt x="29249" y="46667"/>
                    <a:pt x="29274" y="46692"/>
                  </a:cubicBezTo>
                  <a:cubicBezTo>
                    <a:pt x="29500" y="49048"/>
                    <a:pt x="28898" y="51279"/>
                    <a:pt x="28021" y="53409"/>
                  </a:cubicBezTo>
                  <a:cubicBezTo>
                    <a:pt x="27820" y="53911"/>
                    <a:pt x="27369" y="54362"/>
                    <a:pt x="27369" y="54913"/>
                  </a:cubicBezTo>
                  <a:cubicBezTo>
                    <a:pt x="27101" y="55343"/>
                    <a:pt x="28241" y="55463"/>
                    <a:pt x="29443" y="55463"/>
                  </a:cubicBezTo>
                  <a:cubicBezTo>
                    <a:pt x="30485" y="55463"/>
                    <a:pt x="31574" y="55372"/>
                    <a:pt x="31830" y="55314"/>
                  </a:cubicBezTo>
                  <a:cubicBezTo>
                    <a:pt x="31838" y="55314"/>
                    <a:pt x="31845" y="55314"/>
                    <a:pt x="31852" y="55314"/>
                  </a:cubicBezTo>
                  <a:cubicBezTo>
                    <a:pt x="32822" y="55314"/>
                    <a:pt x="32055" y="53630"/>
                    <a:pt x="31956" y="53033"/>
                  </a:cubicBezTo>
                  <a:cubicBezTo>
                    <a:pt x="32006" y="52908"/>
                    <a:pt x="32056" y="52783"/>
                    <a:pt x="32106" y="52657"/>
                  </a:cubicBezTo>
                  <a:cubicBezTo>
                    <a:pt x="32783" y="52432"/>
                    <a:pt x="33109" y="52307"/>
                    <a:pt x="32582" y="51630"/>
                  </a:cubicBezTo>
                  <a:cubicBezTo>
                    <a:pt x="31455" y="47770"/>
                    <a:pt x="32507" y="43585"/>
                    <a:pt x="33585" y="39825"/>
                  </a:cubicBezTo>
                  <a:cubicBezTo>
                    <a:pt x="34637" y="39700"/>
                    <a:pt x="35840" y="39775"/>
                    <a:pt x="36818" y="39349"/>
                  </a:cubicBezTo>
                  <a:cubicBezTo>
                    <a:pt x="37319" y="39324"/>
                    <a:pt x="37720" y="38973"/>
                    <a:pt x="38171" y="38873"/>
                  </a:cubicBezTo>
                  <a:cubicBezTo>
                    <a:pt x="39299" y="38572"/>
                    <a:pt x="40176" y="37845"/>
                    <a:pt x="41204" y="37344"/>
                  </a:cubicBezTo>
                  <a:cubicBezTo>
                    <a:pt x="42382" y="36793"/>
                    <a:pt x="43485" y="36291"/>
                    <a:pt x="44512" y="35464"/>
                  </a:cubicBezTo>
                  <a:lnTo>
                    <a:pt x="44512" y="35464"/>
                  </a:lnTo>
                  <a:cubicBezTo>
                    <a:pt x="43810" y="36166"/>
                    <a:pt x="43134" y="36843"/>
                    <a:pt x="42457" y="37545"/>
                  </a:cubicBezTo>
                  <a:cubicBezTo>
                    <a:pt x="42407" y="37570"/>
                    <a:pt x="42382" y="37620"/>
                    <a:pt x="42357" y="37670"/>
                  </a:cubicBezTo>
                  <a:cubicBezTo>
                    <a:pt x="42332" y="37745"/>
                    <a:pt x="42332" y="37820"/>
                    <a:pt x="42332" y="37895"/>
                  </a:cubicBezTo>
                  <a:cubicBezTo>
                    <a:pt x="42379" y="38153"/>
                    <a:pt x="42338" y="39216"/>
                    <a:pt x="42759" y="39216"/>
                  </a:cubicBezTo>
                  <a:cubicBezTo>
                    <a:pt x="42790" y="39216"/>
                    <a:pt x="42823" y="39211"/>
                    <a:pt x="42858" y="39199"/>
                  </a:cubicBezTo>
                  <a:cubicBezTo>
                    <a:pt x="43184" y="39149"/>
                    <a:pt x="43284" y="38848"/>
                    <a:pt x="43384" y="38597"/>
                  </a:cubicBezTo>
                  <a:cubicBezTo>
                    <a:pt x="43646" y="38478"/>
                    <a:pt x="43704" y="38067"/>
                    <a:pt x="44051" y="38067"/>
                  </a:cubicBezTo>
                  <a:cubicBezTo>
                    <a:pt x="44070" y="38067"/>
                    <a:pt x="44090" y="38068"/>
                    <a:pt x="44111" y="38071"/>
                  </a:cubicBezTo>
                  <a:cubicBezTo>
                    <a:pt x="45590" y="40627"/>
                    <a:pt x="43936" y="43635"/>
                    <a:pt x="43485" y="46317"/>
                  </a:cubicBezTo>
                  <a:cubicBezTo>
                    <a:pt x="42783" y="47620"/>
                    <a:pt x="43008" y="49124"/>
                    <a:pt x="42482" y="50477"/>
                  </a:cubicBezTo>
                  <a:cubicBezTo>
                    <a:pt x="42056" y="50928"/>
                    <a:pt x="41831" y="51530"/>
                    <a:pt x="41480" y="52031"/>
                  </a:cubicBezTo>
                  <a:cubicBezTo>
                    <a:pt x="41807" y="52280"/>
                    <a:pt x="42989" y="52474"/>
                    <a:pt x="44083" y="52474"/>
                  </a:cubicBezTo>
                  <a:cubicBezTo>
                    <a:pt x="45083" y="52474"/>
                    <a:pt x="46010" y="52311"/>
                    <a:pt x="46141" y="51880"/>
                  </a:cubicBezTo>
                  <a:cubicBezTo>
                    <a:pt x="46317" y="51204"/>
                    <a:pt x="45941" y="50452"/>
                    <a:pt x="46016" y="49725"/>
                  </a:cubicBezTo>
                  <a:cubicBezTo>
                    <a:pt x="46041" y="49700"/>
                    <a:pt x="46041" y="49675"/>
                    <a:pt x="46041" y="49625"/>
                  </a:cubicBezTo>
                  <a:cubicBezTo>
                    <a:pt x="46066" y="49099"/>
                    <a:pt x="47018" y="48923"/>
                    <a:pt x="46668" y="48422"/>
                  </a:cubicBezTo>
                  <a:cubicBezTo>
                    <a:pt x="45841" y="45088"/>
                    <a:pt x="48247" y="41730"/>
                    <a:pt x="49450" y="38723"/>
                  </a:cubicBezTo>
                  <a:cubicBezTo>
                    <a:pt x="49926" y="37895"/>
                    <a:pt x="49349" y="36993"/>
                    <a:pt x="49174" y="36166"/>
                  </a:cubicBezTo>
                  <a:cubicBezTo>
                    <a:pt x="49024" y="35489"/>
                    <a:pt x="48848" y="34863"/>
                    <a:pt x="48347" y="34337"/>
                  </a:cubicBezTo>
                  <a:cubicBezTo>
                    <a:pt x="48177" y="34167"/>
                    <a:pt x="47272" y="33513"/>
                    <a:pt x="46815" y="33513"/>
                  </a:cubicBezTo>
                  <a:cubicBezTo>
                    <a:pt x="46732" y="33513"/>
                    <a:pt x="46664" y="33534"/>
                    <a:pt x="46617" y="33585"/>
                  </a:cubicBezTo>
                  <a:cubicBezTo>
                    <a:pt x="46838" y="33336"/>
                    <a:pt x="47158" y="33225"/>
                    <a:pt x="47484" y="33225"/>
                  </a:cubicBezTo>
                  <a:cubicBezTo>
                    <a:pt x="47750" y="33225"/>
                    <a:pt x="48021" y="33299"/>
                    <a:pt x="48247" y="33434"/>
                  </a:cubicBezTo>
                  <a:cubicBezTo>
                    <a:pt x="48798" y="33735"/>
                    <a:pt x="49024" y="34311"/>
                    <a:pt x="49399" y="34763"/>
                  </a:cubicBezTo>
                  <a:cubicBezTo>
                    <a:pt x="49826" y="35264"/>
                    <a:pt x="50277" y="35740"/>
                    <a:pt x="50728" y="36216"/>
                  </a:cubicBezTo>
                  <a:cubicBezTo>
                    <a:pt x="52018" y="37556"/>
                    <a:pt x="53136" y="38773"/>
                    <a:pt x="55104" y="38773"/>
                  </a:cubicBezTo>
                  <a:cubicBezTo>
                    <a:pt x="55124" y="38773"/>
                    <a:pt x="55144" y="38773"/>
                    <a:pt x="55164" y="38773"/>
                  </a:cubicBezTo>
                  <a:lnTo>
                    <a:pt x="55164" y="38773"/>
                  </a:lnTo>
                  <a:cubicBezTo>
                    <a:pt x="54821" y="38954"/>
                    <a:pt x="54447" y="39038"/>
                    <a:pt x="54065" y="39038"/>
                  </a:cubicBezTo>
                  <a:cubicBezTo>
                    <a:pt x="53972" y="39038"/>
                    <a:pt x="53879" y="39033"/>
                    <a:pt x="53785" y="39023"/>
                  </a:cubicBezTo>
                  <a:cubicBezTo>
                    <a:pt x="53710" y="39023"/>
                    <a:pt x="53635" y="39023"/>
                    <a:pt x="53585" y="39073"/>
                  </a:cubicBezTo>
                  <a:cubicBezTo>
                    <a:pt x="53560" y="39098"/>
                    <a:pt x="53535" y="39149"/>
                    <a:pt x="53535" y="39199"/>
                  </a:cubicBezTo>
                  <a:cubicBezTo>
                    <a:pt x="53259" y="40352"/>
                    <a:pt x="52983" y="41454"/>
                    <a:pt x="52658" y="42607"/>
                  </a:cubicBezTo>
                  <a:cubicBezTo>
                    <a:pt x="52357" y="43785"/>
                    <a:pt x="51379" y="44612"/>
                    <a:pt x="51079" y="45765"/>
                  </a:cubicBezTo>
                  <a:cubicBezTo>
                    <a:pt x="50377" y="46442"/>
                    <a:pt x="50527" y="47595"/>
                    <a:pt x="50703" y="48472"/>
                  </a:cubicBezTo>
                  <a:cubicBezTo>
                    <a:pt x="50703" y="49124"/>
                    <a:pt x="50377" y="49725"/>
                    <a:pt x="50477" y="50377"/>
                  </a:cubicBezTo>
                  <a:cubicBezTo>
                    <a:pt x="50371" y="50844"/>
                    <a:pt x="49707" y="52174"/>
                    <a:pt x="50284" y="52174"/>
                  </a:cubicBezTo>
                  <a:cubicBezTo>
                    <a:pt x="50388" y="52174"/>
                    <a:pt x="50532" y="52131"/>
                    <a:pt x="50728" y="52031"/>
                  </a:cubicBezTo>
                  <a:cubicBezTo>
                    <a:pt x="50853" y="52031"/>
                    <a:pt x="50978" y="52006"/>
                    <a:pt x="51104" y="52006"/>
                  </a:cubicBezTo>
                  <a:cubicBezTo>
                    <a:pt x="51365" y="52173"/>
                    <a:pt x="51645" y="52242"/>
                    <a:pt x="51930" y="52242"/>
                  </a:cubicBezTo>
                  <a:cubicBezTo>
                    <a:pt x="52712" y="52242"/>
                    <a:pt x="53537" y="51726"/>
                    <a:pt x="54161" y="51304"/>
                  </a:cubicBezTo>
                  <a:cubicBezTo>
                    <a:pt x="54713" y="51078"/>
                    <a:pt x="54437" y="50427"/>
                    <a:pt x="54537" y="49976"/>
                  </a:cubicBezTo>
                  <a:cubicBezTo>
                    <a:pt x="52733" y="47494"/>
                    <a:pt x="55389" y="47469"/>
                    <a:pt x="54262" y="46692"/>
                  </a:cubicBezTo>
                  <a:lnTo>
                    <a:pt x="54287" y="46667"/>
                  </a:lnTo>
                  <a:cubicBezTo>
                    <a:pt x="54161" y="46492"/>
                    <a:pt x="53986" y="46442"/>
                    <a:pt x="53785" y="46417"/>
                  </a:cubicBezTo>
                  <a:cubicBezTo>
                    <a:pt x="54487" y="44462"/>
                    <a:pt x="55515" y="42557"/>
                    <a:pt x="56542" y="40702"/>
                  </a:cubicBezTo>
                  <a:lnTo>
                    <a:pt x="56542" y="40728"/>
                  </a:lnTo>
                  <a:cubicBezTo>
                    <a:pt x="56793" y="40552"/>
                    <a:pt x="56843" y="40226"/>
                    <a:pt x="56943" y="39976"/>
                  </a:cubicBezTo>
                  <a:cubicBezTo>
                    <a:pt x="57846" y="38622"/>
                    <a:pt x="57545" y="36943"/>
                    <a:pt x="56818" y="35615"/>
                  </a:cubicBezTo>
                  <a:cubicBezTo>
                    <a:pt x="56818" y="35565"/>
                    <a:pt x="56818" y="35540"/>
                    <a:pt x="56793" y="35514"/>
                  </a:cubicBezTo>
                  <a:cubicBezTo>
                    <a:pt x="56141" y="33459"/>
                    <a:pt x="56542" y="31128"/>
                    <a:pt x="56567" y="28973"/>
                  </a:cubicBezTo>
                  <a:cubicBezTo>
                    <a:pt x="56592" y="28096"/>
                    <a:pt x="56567" y="27219"/>
                    <a:pt x="56567" y="26367"/>
                  </a:cubicBezTo>
                  <a:lnTo>
                    <a:pt x="56567" y="26367"/>
                  </a:lnTo>
                  <a:cubicBezTo>
                    <a:pt x="56768" y="26617"/>
                    <a:pt x="56968" y="26843"/>
                    <a:pt x="57194" y="27068"/>
                  </a:cubicBezTo>
                  <a:cubicBezTo>
                    <a:pt x="57495" y="27394"/>
                    <a:pt x="57846" y="27745"/>
                    <a:pt x="57846" y="28171"/>
                  </a:cubicBezTo>
                  <a:cubicBezTo>
                    <a:pt x="57871" y="28347"/>
                    <a:pt x="57795" y="28547"/>
                    <a:pt x="57770" y="28722"/>
                  </a:cubicBezTo>
                  <a:cubicBezTo>
                    <a:pt x="57495" y="29900"/>
                    <a:pt x="57896" y="31103"/>
                    <a:pt x="58422" y="32181"/>
                  </a:cubicBezTo>
                  <a:cubicBezTo>
                    <a:pt x="58773" y="32958"/>
                    <a:pt x="59224" y="33710"/>
                    <a:pt x="59700" y="34412"/>
                  </a:cubicBezTo>
                  <a:cubicBezTo>
                    <a:pt x="60097" y="35018"/>
                    <a:pt x="60689" y="35625"/>
                    <a:pt x="61376" y="35625"/>
                  </a:cubicBezTo>
                  <a:cubicBezTo>
                    <a:pt x="61426" y="35625"/>
                    <a:pt x="61478" y="35622"/>
                    <a:pt x="61530" y="35615"/>
                  </a:cubicBezTo>
                  <a:cubicBezTo>
                    <a:pt x="61029" y="34788"/>
                    <a:pt x="60628" y="33885"/>
                    <a:pt x="60377" y="32958"/>
                  </a:cubicBezTo>
                  <a:cubicBezTo>
                    <a:pt x="60051" y="31755"/>
                    <a:pt x="59951" y="30477"/>
                    <a:pt x="59374" y="29399"/>
                  </a:cubicBezTo>
                  <a:cubicBezTo>
                    <a:pt x="59099" y="28848"/>
                    <a:pt x="58723" y="28372"/>
                    <a:pt x="58372" y="27870"/>
                  </a:cubicBezTo>
                  <a:cubicBezTo>
                    <a:pt x="57520" y="26642"/>
                    <a:pt x="56893" y="25239"/>
                    <a:pt x="56567" y="23785"/>
                  </a:cubicBezTo>
                  <a:cubicBezTo>
                    <a:pt x="56567" y="23459"/>
                    <a:pt x="56542" y="23133"/>
                    <a:pt x="56567" y="22783"/>
                  </a:cubicBezTo>
                  <a:cubicBezTo>
                    <a:pt x="56567" y="21880"/>
                    <a:pt x="56843" y="21078"/>
                    <a:pt x="56768" y="20176"/>
                  </a:cubicBezTo>
                  <a:cubicBezTo>
                    <a:pt x="56693" y="19374"/>
                    <a:pt x="56768" y="18572"/>
                    <a:pt x="56793" y="17770"/>
                  </a:cubicBezTo>
                  <a:cubicBezTo>
                    <a:pt x="56793" y="17394"/>
                    <a:pt x="56793" y="17043"/>
                    <a:pt x="56743" y="16717"/>
                  </a:cubicBezTo>
                  <a:cubicBezTo>
                    <a:pt x="56668" y="15765"/>
                    <a:pt x="55866" y="14963"/>
                    <a:pt x="55389" y="14186"/>
                  </a:cubicBezTo>
                  <a:cubicBezTo>
                    <a:pt x="54562" y="12883"/>
                    <a:pt x="53485" y="11554"/>
                    <a:pt x="52131" y="10752"/>
                  </a:cubicBezTo>
                  <a:cubicBezTo>
                    <a:pt x="51297" y="10276"/>
                    <a:pt x="50481" y="10153"/>
                    <a:pt x="49630" y="10153"/>
                  </a:cubicBezTo>
                  <a:cubicBezTo>
                    <a:pt x="49049" y="10153"/>
                    <a:pt x="48451" y="10210"/>
                    <a:pt x="47821" y="10251"/>
                  </a:cubicBezTo>
                  <a:cubicBezTo>
                    <a:pt x="46054" y="10348"/>
                    <a:pt x="44310" y="10679"/>
                    <a:pt x="42523" y="10679"/>
                  </a:cubicBezTo>
                  <a:cubicBezTo>
                    <a:pt x="42459" y="10679"/>
                    <a:pt x="42395" y="10678"/>
                    <a:pt x="42332" y="10677"/>
                  </a:cubicBezTo>
                  <a:cubicBezTo>
                    <a:pt x="41750" y="10656"/>
                    <a:pt x="41149" y="10597"/>
                    <a:pt x="40561" y="10597"/>
                  </a:cubicBezTo>
                  <a:cubicBezTo>
                    <a:pt x="40466" y="10597"/>
                    <a:pt x="40371" y="10599"/>
                    <a:pt x="40277" y="10602"/>
                  </a:cubicBezTo>
                  <a:cubicBezTo>
                    <a:pt x="39475" y="10602"/>
                    <a:pt x="38673" y="10752"/>
                    <a:pt x="37871" y="10878"/>
                  </a:cubicBezTo>
                  <a:cubicBezTo>
                    <a:pt x="36567" y="11078"/>
                    <a:pt x="35239" y="11254"/>
                    <a:pt x="33911" y="11379"/>
                  </a:cubicBezTo>
                  <a:cubicBezTo>
                    <a:pt x="33691" y="11406"/>
                    <a:pt x="33471" y="11426"/>
                    <a:pt x="33251" y="11426"/>
                  </a:cubicBezTo>
                  <a:cubicBezTo>
                    <a:pt x="33070" y="11426"/>
                    <a:pt x="32889" y="11413"/>
                    <a:pt x="32708" y="11379"/>
                  </a:cubicBezTo>
                  <a:cubicBezTo>
                    <a:pt x="32257" y="11279"/>
                    <a:pt x="31881" y="11003"/>
                    <a:pt x="31505" y="10777"/>
                  </a:cubicBezTo>
                  <a:cubicBezTo>
                    <a:pt x="31079" y="10502"/>
                    <a:pt x="30627" y="10276"/>
                    <a:pt x="30176" y="10051"/>
                  </a:cubicBezTo>
                  <a:cubicBezTo>
                    <a:pt x="29509" y="9731"/>
                    <a:pt x="28895" y="9573"/>
                    <a:pt x="28267" y="9573"/>
                  </a:cubicBezTo>
                  <a:cubicBezTo>
                    <a:pt x="27763" y="9573"/>
                    <a:pt x="27250" y="9674"/>
                    <a:pt x="26693" y="9875"/>
                  </a:cubicBezTo>
                  <a:cubicBezTo>
                    <a:pt x="28146" y="9224"/>
                    <a:pt x="29550" y="8422"/>
                    <a:pt x="30828" y="7469"/>
                  </a:cubicBezTo>
                  <a:cubicBezTo>
                    <a:pt x="29625" y="6968"/>
                    <a:pt x="28447" y="6467"/>
                    <a:pt x="27194" y="6216"/>
                  </a:cubicBezTo>
                  <a:cubicBezTo>
                    <a:pt x="26619" y="6088"/>
                    <a:pt x="25872" y="5940"/>
                    <a:pt x="25171" y="5940"/>
                  </a:cubicBezTo>
                  <a:cubicBezTo>
                    <a:pt x="24772" y="5940"/>
                    <a:pt x="24389" y="5988"/>
                    <a:pt x="24061" y="6116"/>
                  </a:cubicBezTo>
                  <a:cubicBezTo>
                    <a:pt x="23334" y="6417"/>
                    <a:pt x="22983" y="7219"/>
                    <a:pt x="22081" y="7219"/>
                  </a:cubicBezTo>
                  <a:cubicBezTo>
                    <a:pt x="21279" y="7219"/>
                    <a:pt x="20577" y="6392"/>
                    <a:pt x="20703" y="5589"/>
                  </a:cubicBezTo>
                  <a:lnTo>
                    <a:pt x="20703" y="5589"/>
                  </a:lnTo>
                  <a:cubicBezTo>
                    <a:pt x="20769" y="5594"/>
                    <a:pt x="20834" y="5596"/>
                    <a:pt x="20900" y="5596"/>
                  </a:cubicBezTo>
                  <a:cubicBezTo>
                    <a:pt x="21532" y="5596"/>
                    <a:pt x="22142" y="5386"/>
                    <a:pt x="22733" y="5113"/>
                  </a:cubicBezTo>
                  <a:cubicBezTo>
                    <a:pt x="23735" y="4687"/>
                    <a:pt x="24738" y="4061"/>
                    <a:pt x="25314" y="3108"/>
                  </a:cubicBezTo>
                  <a:cubicBezTo>
                    <a:pt x="25891" y="2181"/>
                    <a:pt x="26016" y="878"/>
                    <a:pt x="253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45"/>
            <p:cNvSpPr/>
            <p:nvPr/>
          </p:nvSpPr>
          <p:spPr>
            <a:xfrm>
              <a:off x="6108496" y="3461407"/>
              <a:ext cx="86811" cy="86450"/>
            </a:xfrm>
            <a:custGeom>
              <a:avLst/>
              <a:gdLst/>
              <a:ahLst/>
              <a:cxnLst/>
              <a:rect l="l" t="t" r="r" b="b"/>
              <a:pathLst>
                <a:path w="6016" h="5991" extrusionOk="0">
                  <a:moveTo>
                    <a:pt x="201" y="1"/>
                  </a:moveTo>
                  <a:cubicBezTo>
                    <a:pt x="0" y="1279"/>
                    <a:pt x="276" y="2683"/>
                    <a:pt x="1229" y="3560"/>
                  </a:cubicBezTo>
                  <a:cubicBezTo>
                    <a:pt x="1905" y="4186"/>
                    <a:pt x="2833" y="4462"/>
                    <a:pt x="3685" y="4788"/>
                  </a:cubicBezTo>
                  <a:cubicBezTo>
                    <a:pt x="4411" y="5039"/>
                    <a:pt x="5138" y="5414"/>
                    <a:pt x="5615" y="5991"/>
                  </a:cubicBezTo>
                  <a:cubicBezTo>
                    <a:pt x="5539" y="5590"/>
                    <a:pt x="5489" y="5189"/>
                    <a:pt x="5539" y="4788"/>
                  </a:cubicBezTo>
                  <a:cubicBezTo>
                    <a:pt x="5615" y="4161"/>
                    <a:pt x="5790" y="3560"/>
                    <a:pt x="6016" y="2983"/>
                  </a:cubicBezTo>
                  <a:lnTo>
                    <a:pt x="6016" y="2983"/>
                  </a:lnTo>
                  <a:cubicBezTo>
                    <a:pt x="5965" y="3008"/>
                    <a:pt x="5915" y="3008"/>
                    <a:pt x="5840" y="3008"/>
                  </a:cubicBezTo>
                  <a:cubicBezTo>
                    <a:pt x="5766" y="3018"/>
                    <a:pt x="5692" y="3022"/>
                    <a:pt x="5617" y="3022"/>
                  </a:cubicBezTo>
                  <a:cubicBezTo>
                    <a:pt x="5284" y="3022"/>
                    <a:pt x="4939" y="2940"/>
                    <a:pt x="4612" y="2858"/>
                  </a:cubicBezTo>
                  <a:cubicBezTo>
                    <a:pt x="2858" y="2407"/>
                    <a:pt x="1003" y="1630"/>
                    <a:pt x="2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45"/>
            <p:cNvSpPr/>
            <p:nvPr/>
          </p:nvSpPr>
          <p:spPr>
            <a:xfrm>
              <a:off x="6339584" y="3458881"/>
              <a:ext cx="82107" cy="80303"/>
            </a:xfrm>
            <a:custGeom>
              <a:avLst/>
              <a:gdLst/>
              <a:ahLst/>
              <a:cxnLst/>
              <a:rect l="l" t="t" r="r" b="b"/>
              <a:pathLst>
                <a:path w="5690" h="5565" extrusionOk="0">
                  <a:moveTo>
                    <a:pt x="5013" y="0"/>
                  </a:moveTo>
                  <a:cubicBezTo>
                    <a:pt x="4387" y="777"/>
                    <a:pt x="3760" y="1554"/>
                    <a:pt x="2983" y="2156"/>
                  </a:cubicBezTo>
                  <a:cubicBezTo>
                    <a:pt x="2206" y="2782"/>
                    <a:pt x="1254" y="3234"/>
                    <a:pt x="276" y="3284"/>
                  </a:cubicBezTo>
                  <a:lnTo>
                    <a:pt x="1" y="3284"/>
                  </a:lnTo>
                  <a:cubicBezTo>
                    <a:pt x="351" y="3735"/>
                    <a:pt x="577" y="4286"/>
                    <a:pt x="677" y="4863"/>
                  </a:cubicBezTo>
                  <a:cubicBezTo>
                    <a:pt x="702" y="5088"/>
                    <a:pt x="727" y="5339"/>
                    <a:pt x="752" y="5564"/>
                  </a:cubicBezTo>
                  <a:cubicBezTo>
                    <a:pt x="903" y="5564"/>
                    <a:pt x="1053" y="5539"/>
                    <a:pt x="1204" y="5539"/>
                  </a:cubicBezTo>
                  <a:cubicBezTo>
                    <a:pt x="1605" y="5464"/>
                    <a:pt x="2031" y="5314"/>
                    <a:pt x="2407" y="5138"/>
                  </a:cubicBezTo>
                  <a:cubicBezTo>
                    <a:pt x="3434" y="4687"/>
                    <a:pt x="4412" y="4061"/>
                    <a:pt x="4988" y="3133"/>
                  </a:cubicBezTo>
                  <a:cubicBezTo>
                    <a:pt x="5590" y="2181"/>
                    <a:pt x="5690" y="878"/>
                    <a:pt x="50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45"/>
            <p:cNvSpPr/>
            <p:nvPr/>
          </p:nvSpPr>
          <p:spPr>
            <a:xfrm>
              <a:off x="6519678" y="3606105"/>
              <a:ext cx="338889" cy="120895"/>
            </a:xfrm>
            <a:custGeom>
              <a:avLst/>
              <a:gdLst/>
              <a:ahLst/>
              <a:cxnLst/>
              <a:rect l="l" t="t" r="r" b="b"/>
              <a:pathLst>
                <a:path w="23485" h="8378" extrusionOk="0">
                  <a:moveTo>
                    <a:pt x="16848" y="0"/>
                  </a:moveTo>
                  <a:cubicBezTo>
                    <a:pt x="16267" y="0"/>
                    <a:pt x="15669" y="58"/>
                    <a:pt x="15039" y="98"/>
                  </a:cubicBezTo>
                  <a:cubicBezTo>
                    <a:pt x="13272" y="195"/>
                    <a:pt x="11528" y="526"/>
                    <a:pt x="9763" y="526"/>
                  </a:cubicBezTo>
                  <a:cubicBezTo>
                    <a:pt x="9700" y="526"/>
                    <a:pt x="9638" y="525"/>
                    <a:pt x="9575" y="524"/>
                  </a:cubicBezTo>
                  <a:cubicBezTo>
                    <a:pt x="8971" y="503"/>
                    <a:pt x="8386" y="444"/>
                    <a:pt x="7803" y="444"/>
                  </a:cubicBezTo>
                  <a:cubicBezTo>
                    <a:pt x="7709" y="444"/>
                    <a:pt x="7614" y="446"/>
                    <a:pt x="7520" y="449"/>
                  </a:cubicBezTo>
                  <a:cubicBezTo>
                    <a:pt x="6693" y="449"/>
                    <a:pt x="5916" y="600"/>
                    <a:pt x="5114" y="725"/>
                  </a:cubicBezTo>
                  <a:cubicBezTo>
                    <a:pt x="3785" y="925"/>
                    <a:pt x="2457" y="1101"/>
                    <a:pt x="1129" y="1226"/>
                  </a:cubicBezTo>
                  <a:cubicBezTo>
                    <a:pt x="921" y="1243"/>
                    <a:pt x="702" y="1273"/>
                    <a:pt x="479" y="1273"/>
                  </a:cubicBezTo>
                  <a:cubicBezTo>
                    <a:pt x="378" y="1273"/>
                    <a:pt x="277" y="1267"/>
                    <a:pt x="176" y="1251"/>
                  </a:cubicBezTo>
                  <a:lnTo>
                    <a:pt x="176" y="1251"/>
                  </a:lnTo>
                  <a:cubicBezTo>
                    <a:pt x="201" y="1778"/>
                    <a:pt x="201" y="2279"/>
                    <a:pt x="176" y="2780"/>
                  </a:cubicBezTo>
                  <a:cubicBezTo>
                    <a:pt x="176" y="3783"/>
                    <a:pt x="1" y="5311"/>
                    <a:pt x="1053" y="5888"/>
                  </a:cubicBezTo>
                  <a:cubicBezTo>
                    <a:pt x="1242" y="5985"/>
                    <a:pt x="1445" y="6025"/>
                    <a:pt x="1655" y="6025"/>
                  </a:cubicBezTo>
                  <a:cubicBezTo>
                    <a:pt x="2421" y="6025"/>
                    <a:pt x="3281" y="5492"/>
                    <a:pt x="3911" y="5236"/>
                  </a:cubicBezTo>
                  <a:cubicBezTo>
                    <a:pt x="4673" y="4897"/>
                    <a:pt x="5470" y="4627"/>
                    <a:pt x="6278" y="4627"/>
                  </a:cubicBezTo>
                  <a:cubicBezTo>
                    <a:pt x="6665" y="4627"/>
                    <a:pt x="7055" y="4689"/>
                    <a:pt x="7444" y="4835"/>
                  </a:cubicBezTo>
                  <a:cubicBezTo>
                    <a:pt x="8046" y="5061"/>
                    <a:pt x="8522" y="5412"/>
                    <a:pt x="8898" y="5913"/>
                  </a:cubicBezTo>
                  <a:cubicBezTo>
                    <a:pt x="9199" y="6314"/>
                    <a:pt x="9399" y="6790"/>
                    <a:pt x="9700" y="7191"/>
                  </a:cubicBezTo>
                  <a:cubicBezTo>
                    <a:pt x="10002" y="7539"/>
                    <a:pt x="10604" y="7951"/>
                    <a:pt x="11109" y="7951"/>
                  </a:cubicBezTo>
                  <a:cubicBezTo>
                    <a:pt x="11150" y="7951"/>
                    <a:pt x="11190" y="7949"/>
                    <a:pt x="11229" y="7943"/>
                  </a:cubicBezTo>
                  <a:cubicBezTo>
                    <a:pt x="11730" y="7868"/>
                    <a:pt x="12206" y="7542"/>
                    <a:pt x="12708" y="7417"/>
                  </a:cubicBezTo>
                  <a:cubicBezTo>
                    <a:pt x="13574" y="7235"/>
                    <a:pt x="14495" y="7038"/>
                    <a:pt x="15396" y="7038"/>
                  </a:cubicBezTo>
                  <a:cubicBezTo>
                    <a:pt x="16112" y="7038"/>
                    <a:pt x="16815" y="7162"/>
                    <a:pt x="17470" y="7517"/>
                  </a:cubicBezTo>
                  <a:cubicBezTo>
                    <a:pt x="17896" y="7742"/>
                    <a:pt x="18272" y="8244"/>
                    <a:pt x="18773" y="8344"/>
                  </a:cubicBezTo>
                  <a:cubicBezTo>
                    <a:pt x="18876" y="8363"/>
                    <a:pt x="18933" y="8378"/>
                    <a:pt x="18974" y="8378"/>
                  </a:cubicBezTo>
                  <a:cubicBezTo>
                    <a:pt x="19043" y="8378"/>
                    <a:pt x="19064" y="8335"/>
                    <a:pt x="19174" y="8194"/>
                  </a:cubicBezTo>
                  <a:cubicBezTo>
                    <a:pt x="19349" y="7993"/>
                    <a:pt x="19500" y="7768"/>
                    <a:pt x="19650" y="7542"/>
                  </a:cubicBezTo>
                  <a:cubicBezTo>
                    <a:pt x="19951" y="7091"/>
                    <a:pt x="20277" y="6590"/>
                    <a:pt x="20753" y="6289"/>
                  </a:cubicBezTo>
                  <a:cubicBezTo>
                    <a:pt x="21129" y="6088"/>
                    <a:pt x="21505" y="6038"/>
                    <a:pt x="21906" y="5988"/>
                  </a:cubicBezTo>
                  <a:cubicBezTo>
                    <a:pt x="22282" y="5913"/>
                    <a:pt x="22582" y="5788"/>
                    <a:pt x="22908" y="5612"/>
                  </a:cubicBezTo>
                  <a:cubicBezTo>
                    <a:pt x="23109" y="5512"/>
                    <a:pt x="23284" y="5412"/>
                    <a:pt x="23485" y="5286"/>
                  </a:cubicBezTo>
                  <a:cubicBezTo>
                    <a:pt x="23209" y="4835"/>
                    <a:pt x="22858" y="4434"/>
                    <a:pt x="22607" y="4033"/>
                  </a:cubicBezTo>
                  <a:cubicBezTo>
                    <a:pt x="21780" y="2730"/>
                    <a:pt x="20703" y="1377"/>
                    <a:pt x="19349" y="600"/>
                  </a:cubicBezTo>
                  <a:cubicBezTo>
                    <a:pt x="18515" y="123"/>
                    <a:pt x="17699" y="0"/>
                    <a:pt x="16848" y="0"/>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6"/>
        <p:cNvGrpSpPr/>
        <p:nvPr/>
      </p:nvGrpSpPr>
      <p:grpSpPr>
        <a:xfrm>
          <a:off x="0" y="0"/>
          <a:ext cx="0" cy="0"/>
          <a:chOff x="0" y="0"/>
          <a:chExt cx="0" cy="0"/>
        </a:xfrm>
      </p:grpSpPr>
      <p:grpSp>
        <p:nvGrpSpPr>
          <p:cNvPr id="1639" name="Google Shape;1639;p50"/>
          <p:cNvGrpSpPr/>
          <p:nvPr/>
        </p:nvGrpSpPr>
        <p:grpSpPr>
          <a:xfrm>
            <a:off x="834347" y="718585"/>
            <a:ext cx="591991" cy="339709"/>
            <a:chOff x="1996875" y="747825"/>
            <a:chExt cx="876375" cy="502900"/>
          </a:xfrm>
        </p:grpSpPr>
        <p:sp>
          <p:nvSpPr>
            <p:cNvPr id="1640" name="Google Shape;1640;p50"/>
            <p:cNvSpPr/>
            <p:nvPr/>
          </p:nvSpPr>
          <p:spPr>
            <a:xfrm>
              <a:off x="1996875" y="747825"/>
              <a:ext cx="876375" cy="502900"/>
            </a:xfrm>
            <a:custGeom>
              <a:avLst/>
              <a:gdLst/>
              <a:ahLst/>
              <a:cxnLst/>
              <a:rect l="l" t="t" r="r" b="b"/>
              <a:pathLst>
                <a:path w="35055" h="20116" extrusionOk="0">
                  <a:moveTo>
                    <a:pt x="33992" y="1"/>
                  </a:moveTo>
                  <a:cubicBezTo>
                    <a:pt x="33914" y="1"/>
                    <a:pt x="33858" y="3"/>
                    <a:pt x="33840" y="8"/>
                  </a:cubicBezTo>
                  <a:cubicBezTo>
                    <a:pt x="33572" y="8"/>
                    <a:pt x="33281" y="32"/>
                    <a:pt x="32989" y="56"/>
                  </a:cubicBezTo>
                  <a:cubicBezTo>
                    <a:pt x="32941" y="56"/>
                    <a:pt x="32674" y="56"/>
                    <a:pt x="32649" y="129"/>
                  </a:cubicBezTo>
                  <a:cubicBezTo>
                    <a:pt x="31775" y="2242"/>
                    <a:pt x="31775" y="4575"/>
                    <a:pt x="31095" y="6737"/>
                  </a:cubicBezTo>
                  <a:cubicBezTo>
                    <a:pt x="30803" y="7660"/>
                    <a:pt x="30341" y="8753"/>
                    <a:pt x="29588" y="9433"/>
                  </a:cubicBezTo>
                  <a:cubicBezTo>
                    <a:pt x="29564" y="9409"/>
                    <a:pt x="29540" y="9409"/>
                    <a:pt x="29540" y="9384"/>
                  </a:cubicBezTo>
                  <a:cubicBezTo>
                    <a:pt x="29078" y="9044"/>
                    <a:pt x="28714" y="8607"/>
                    <a:pt x="28325" y="8194"/>
                  </a:cubicBezTo>
                  <a:cubicBezTo>
                    <a:pt x="27475" y="7174"/>
                    <a:pt x="26698" y="6081"/>
                    <a:pt x="25677" y="5182"/>
                  </a:cubicBezTo>
                  <a:cubicBezTo>
                    <a:pt x="25240" y="4793"/>
                    <a:pt x="24730" y="4404"/>
                    <a:pt x="24171" y="4186"/>
                  </a:cubicBezTo>
                  <a:cubicBezTo>
                    <a:pt x="23589" y="3925"/>
                    <a:pt x="22991" y="3863"/>
                    <a:pt x="22376" y="3863"/>
                  </a:cubicBezTo>
                  <a:cubicBezTo>
                    <a:pt x="22247" y="3863"/>
                    <a:pt x="22116" y="3866"/>
                    <a:pt x="21985" y="3870"/>
                  </a:cubicBezTo>
                  <a:cubicBezTo>
                    <a:pt x="21110" y="3870"/>
                    <a:pt x="20090" y="3870"/>
                    <a:pt x="19337" y="4332"/>
                  </a:cubicBezTo>
                  <a:cubicBezTo>
                    <a:pt x="18778" y="4672"/>
                    <a:pt x="18390" y="5206"/>
                    <a:pt x="18098" y="5765"/>
                  </a:cubicBezTo>
                  <a:cubicBezTo>
                    <a:pt x="18050" y="5838"/>
                    <a:pt x="18001" y="5911"/>
                    <a:pt x="17977" y="6008"/>
                  </a:cubicBezTo>
                  <a:cubicBezTo>
                    <a:pt x="17394" y="7174"/>
                    <a:pt x="17078" y="8461"/>
                    <a:pt x="16762" y="9724"/>
                  </a:cubicBezTo>
                  <a:cubicBezTo>
                    <a:pt x="16398" y="11158"/>
                    <a:pt x="16130" y="12664"/>
                    <a:pt x="15645" y="14073"/>
                  </a:cubicBezTo>
                  <a:cubicBezTo>
                    <a:pt x="15620" y="14194"/>
                    <a:pt x="15572" y="14316"/>
                    <a:pt x="15523" y="14437"/>
                  </a:cubicBezTo>
                  <a:cubicBezTo>
                    <a:pt x="15329" y="14947"/>
                    <a:pt x="15086" y="15433"/>
                    <a:pt x="14770" y="15846"/>
                  </a:cubicBezTo>
                  <a:cubicBezTo>
                    <a:pt x="14624" y="16016"/>
                    <a:pt x="14454" y="16186"/>
                    <a:pt x="14284" y="16356"/>
                  </a:cubicBezTo>
                  <a:cubicBezTo>
                    <a:pt x="14114" y="16138"/>
                    <a:pt x="13968" y="15895"/>
                    <a:pt x="13823" y="15652"/>
                  </a:cubicBezTo>
                  <a:cubicBezTo>
                    <a:pt x="13458" y="14996"/>
                    <a:pt x="13094" y="14364"/>
                    <a:pt x="12705" y="13733"/>
                  </a:cubicBezTo>
                  <a:cubicBezTo>
                    <a:pt x="12292" y="13052"/>
                    <a:pt x="11879" y="12348"/>
                    <a:pt x="11321" y="11765"/>
                  </a:cubicBezTo>
                  <a:cubicBezTo>
                    <a:pt x="10932" y="11328"/>
                    <a:pt x="10422" y="10915"/>
                    <a:pt x="9839" y="10769"/>
                  </a:cubicBezTo>
                  <a:cubicBezTo>
                    <a:pt x="9523" y="10697"/>
                    <a:pt x="9189" y="10676"/>
                    <a:pt x="8859" y="10676"/>
                  </a:cubicBezTo>
                  <a:cubicBezTo>
                    <a:pt x="8631" y="10676"/>
                    <a:pt x="8405" y="10686"/>
                    <a:pt x="8187" y="10696"/>
                  </a:cubicBezTo>
                  <a:cubicBezTo>
                    <a:pt x="7628" y="10720"/>
                    <a:pt x="7045" y="10720"/>
                    <a:pt x="6511" y="10890"/>
                  </a:cubicBezTo>
                  <a:cubicBezTo>
                    <a:pt x="6171" y="11012"/>
                    <a:pt x="5879" y="11182"/>
                    <a:pt x="5612" y="11401"/>
                  </a:cubicBezTo>
                  <a:cubicBezTo>
                    <a:pt x="5442" y="11571"/>
                    <a:pt x="5248" y="11741"/>
                    <a:pt x="5102" y="11935"/>
                  </a:cubicBezTo>
                  <a:cubicBezTo>
                    <a:pt x="4689" y="12397"/>
                    <a:pt x="4349" y="12907"/>
                    <a:pt x="3984" y="13417"/>
                  </a:cubicBezTo>
                  <a:cubicBezTo>
                    <a:pt x="3523" y="14073"/>
                    <a:pt x="3086" y="14729"/>
                    <a:pt x="2673" y="15385"/>
                  </a:cubicBezTo>
                  <a:cubicBezTo>
                    <a:pt x="1701" y="16891"/>
                    <a:pt x="826" y="18445"/>
                    <a:pt x="25" y="20049"/>
                  </a:cubicBezTo>
                  <a:cubicBezTo>
                    <a:pt x="0" y="20073"/>
                    <a:pt x="341" y="20097"/>
                    <a:pt x="389" y="20097"/>
                  </a:cubicBezTo>
                  <a:cubicBezTo>
                    <a:pt x="523" y="20109"/>
                    <a:pt x="662" y="20115"/>
                    <a:pt x="805" y="20115"/>
                  </a:cubicBezTo>
                  <a:cubicBezTo>
                    <a:pt x="948" y="20115"/>
                    <a:pt x="1094" y="20109"/>
                    <a:pt x="1239" y="20097"/>
                  </a:cubicBezTo>
                  <a:cubicBezTo>
                    <a:pt x="1507" y="20097"/>
                    <a:pt x="1798" y="20073"/>
                    <a:pt x="2065" y="20049"/>
                  </a:cubicBezTo>
                  <a:cubicBezTo>
                    <a:pt x="2138" y="20049"/>
                    <a:pt x="2381" y="20049"/>
                    <a:pt x="2430" y="19976"/>
                  </a:cubicBezTo>
                  <a:cubicBezTo>
                    <a:pt x="3426" y="17960"/>
                    <a:pt x="4543" y="16040"/>
                    <a:pt x="5806" y="14194"/>
                  </a:cubicBezTo>
                  <a:cubicBezTo>
                    <a:pt x="6316" y="13417"/>
                    <a:pt x="6827" y="12615"/>
                    <a:pt x="7434" y="11911"/>
                  </a:cubicBezTo>
                  <a:cubicBezTo>
                    <a:pt x="7652" y="11644"/>
                    <a:pt x="7920" y="11401"/>
                    <a:pt x="8211" y="11182"/>
                  </a:cubicBezTo>
                  <a:cubicBezTo>
                    <a:pt x="8284" y="11231"/>
                    <a:pt x="8357" y="11279"/>
                    <a:pt x="8406" y="11352"/>
                  </a:cubicBezTo>
                  <a:cubicBezTo>
                    <a:pt x="9037" y="11814"/>
                    <a:pt x="9523" y="12542"/>
                    <a:pt x="9936" y="13174"/>
                  </a:cubicBezTo>
                  <a:cubicBezTo>
                    <a:pt x="10495" y="14073"/>
                    <a:pt x="10981" y="14996"/>
                    <a:pt x="11515" y="15895"/>
                  </a:cubicBezTo>
                  <a:cubicBezTo>
                    <a:pt x="11734" y="16235"/>
                    <a:pt x="11977" y="16599"/>
                    <a:pt x="12317" y="16842"/>
                  </a:cubicBezTo>
                  <a:cubicBezTo>
                    <a:pt x="12487" y="16964"/>
                    <a:pt x="12657" y="17036"/>
                    <a:pt x="12851" y="17061"/>
                  </a:cubicBezTo>
                  <a:cubicBezTo>
                    <a:pt x="13089" y="17089"/>
                    <a:pt x="13328" y="17099"/>
                    <a:pt x="13564" y="17099"/>
                  </a:cubicBezTo>
                  <a:cubicBezTo>
                    <a:pt x="13931" y="17099"/>
                    <a:pt x="14294" y="17075"/>
                    <a:pt x="14649" y="17061"/>
                  </a:cubicBezTo>
                  <a:cubicBezTo>
                    <a:pt x="15086" y="17012"/>
                    <a:pt x="15475" y="16939"/>
                    <a:pt x="15863" y="16793"/>
                  </a:cubicBezTo>
                  <a:cubicBezTo>
                    <a:pt x="15985" y="16721"/>
                    <a:pt x="16130" y="16648"/>
                    <a:pt x="16252" y="16575"/>
                  </a:cubicBezTo>
                  <a:cubicBezTo>
                    <a:pt x="16641" y="16332"/>
                    <a:pt x="16956" y="16016"/>
                    <a:pt x="17224" y="15676"/>
                  </a:cubicBezTo>
                  <a:cubicBezTo>
                    <a:pt x="17442" y="15385"/>
                    <a:pt x="17612" y="15069"/>
                    <a:pt x="17758" y="14753"/>
                  </a:cubicBezTo>
                  <a:cubicBezTo>
                    <a:pt x="18001" y="14243"/>
                    <a:pt x="18171" y="13684"/>
                    <a:pt x="18317" y="13125"/>
                  </a:cubicBezTo>
                  <a:cubicBezTo>
                    <a:pt x="18560" y="12129"/>
                    <a:pt x="18778" y="11133"/>
                    <a:pt x="19021" y="10137"/>
                  </a:cubicBezTo>
                  <a:cubicBezTo>
                    <a:pt x="19288" y="9141"/>
                    <a:pt x="19531" y="8145"/>
                    <a:pt x="19872" y="7174"/>
                  </a:cubicBezTo>
                  <a:cubicBezTo>
                    <a:pt x="19896" y="7101"/>
                    <a:pt x="19920" y="7052"/>
                    <a:pt x="19944" y="6979"/>
                  </a:cubicBezTo>
                  <a:cubicBezTo>
                    <a:pt x="20260" y="6056"/>
                    <a:pt x="20673" y="5036"/>
                    <a:pt x="21499" y="4429"/>
                  </a:cubicBezTo>
                  <a:cubicBezTo>
                    <a:pt x="21572" y="4356"/>
                    <a:pt x="21669" y="4307"/>
                    <a:pt x="21742" y="4259"/>
                  </a:cubicBezTo>
                  <a:cubicBezTo>
                    <a:pt x="22009" y="4356"/>
                    <a:pt x="22252" y="4477"/>
                    <a:pt x="22471" y="4647"/>
                  </a:cubicBezTo>
                  <a:cubicBezTo>
                    <a:pt x="23321" y="5182"/>
                    <a:pt x="24025" y="5935"/>
                    <a:pt x="24657" y="6712"/>
                  </a:cubicBezTo>
                  <a:cubicBezTo>
                    <a:pt x="25313" y="7490"/>
                    <a:pt x="25896" y="8291"/>
                    <a:pt x="26600" y="8996"/>
                  </a:cubicBezTo>
                  <a:cubicBezTo>
                    <a:pt x="26892" y="9287"/>
                    <a:pt x="27208" y="9530"/>
                    <a:pt x="27548" y="9724"/>
                  </a:cubicBezTo>
                  <a:cubicBezTo>
                    <a:pt x="27984" y="9943"/>
                    <a:pt x="28454" y="9999"/>
                    <a:pt x="28915" y="9999"/>
                  </a:cubicBezTo>
                  <a:cubicBezTo>
                    <a:pt x="29019" y="9999"/>
                    <a:pt x="29122" y="9996"/>
                    <a:pt x="29224" y="9992"/>
                  </a:cubicBezTo>
                  <a:cubicBezTo>
                    <a:pt x="29381" y="9992"/>
                    <a:pt x="29547" y="9994"/>
                    <a:pt x="29718" y="9994"/>
                  </a:cubicBezTo>
                  <a:cubicBezTo>
                    <a:pt x="30316" y="9994"/>
                    <a:pt x="30973" y="9965"/>
                    <a:pt x="31483" y="9700"/>
                  </a:cubicBezTo>
                  <a:cubicBezTo>
                    <a:pt x="31483" y="9676"/>
                    <a:pt x="31483" y="9676"/>
                    <a:pt x="31508" y="9676"/>
                  </a:cubicBezTo>
                  <a:cubicBezTo>
                    <a:pt x="31920" y="9457"/>
                    <a:pt x="32236" y="9117"/>
                    <a:pt x="32503" y="8728"/>
                  </a:cubicBezTo>
                  <a:cubicBezTo>
                    <a:pt x="32989" y="8024"/>
                    <a:pt x="33329" y="7222"/>
                    <a:pt x="33572" y="6396"/>
                  </a:cubicBezTo>
                  <a:cubicBezTo>
                    <a:pt x="34034" y="4720"/>
                    <a:pt x="34155" y="2947"/>
                    <a:pt x="34617" y="1271"/>
                  </a:cubicBezTo>
                  <a:cubicBezTo>
                    <a:pt x="34738" y="858"/>
                    <a:pt x="34884" y="445"/>
                    <a:pt x="35054" y="56"/>
                  </a:cubicBezTo>
                  <a:cubicBezTo>
                    <a:pt x="35054" y="37"/>
                    <a:pt x="34323" y="1"/>
                    <a:pt x="33992"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50"/>
            <p:cNvSpPr/>
            <p:nvPr/>
          </p:nvSpPr>
          <p:spPr>
            <a:xfrm>
              <a:off x="2736575" y="747825"/>
              <a:ext cx="136675" cy="246300"/>
            </a:xfrm>
            <a:custGeom>
              <a:avLst/>
              <a:gdLst/>
              <a:ahLst/>
              <a:cxnLst/>
              <a:rect l="l" t="t" r="r" b="b"/>
              <a:pathLst>
                <a:path w="5467" h="9852" extrusionOk="0">
                  <a:moveTo>
                    <a:pt x="4404" y="1"/>
                  </a:moveTo>
                  <a:cubicBezTo>
                    <a:pt x="4326" y="1"/>
                    <a:pt x="4270" y="3"/>
                    <a:pt x="4252" y="8"/>
                  </a:cubicBezTo>
                  <a:cubicBezTo>
                    <a:pt x="3984" y="8"/>
                    <a:pt x="3693" y="32"/>
                    <a:pt x="3401" y="56"/>
                  </a:cubicBezTo>
                  <a:cubicBezTo>
                    <a:pt x="3353" y="56"/>
                    <a:pt x="3086" y="56"/>
                    <a:pt x="3061" y="129"/>
                  </a:cubicBezTo>
                  <a:cubicBezTo>
                    <a:pt x="2187" y="2242"/>
                    <a:pt x="2187" y="4575"/>
                    <a:pt x="1507" y="6737"/>
                  </a:cubicBezTo>
                  <a:cubicBezTo>
                    <a:pt x="1215" y="7660"/>
                    <a:pt x="753" y="8753"/>
                    <a:pt x="0" y="9409"/>
                  </a:cubicBezTo>
                  <a:cubicBezTo>
                    <a:pt x="330" y="9691"/>
                    <a:pt x="750" y="9852"/>
                    <a:pt x="1184" y="9852"/>
                  </a:cubicBezTo>
                  <a:cubicBezTo>
                    <a:pt x="1421" y="9852"/>
                    <a:pt x="1663" y="9803"/>
                    <a:pt x="1895" y="9700"/>
                  </a:cubicBezTo>
                  <a:cubicBezTo>
                    <a:pt x="1895" y="9676"/>
                    <a:pt x="1895" y="9676"/>
                    <a:pt x="1920" y="9676"/>
                  </a:cubicBezTo>
                  <a:cubicBezTo>
                    <a:pt x="2332" y="9457"/>
                    <a:pt x="2648" y="9117"/>
                    <a:pt x="2915" y="8728"/>
                  </a:cubicBezTo>
                  <a:cubicBezTo>
                    <a:pt x="3401" y="8024"/>
                    <a:pt x="3741" y="7222"/>
                    <a:pt x="3984" y="6396"/>
                  </a:cubicBezTo>
                  <a:cubicBezTo>
                    <a:pt x="4446" y="4720"/>
                    <a:pt x="4567" y="2947"/>
                    <a:pt x="5029" y="1271"/>
                  </a:cubicBezTo>
                  <a:cubicBezTo>
                    <a:pt x="5150" y="858"/>
                    <a:pt x="5296" y="445"/>
                    <a:pt x="5466" y="56"/>
                  </a:cubicBezTo>
                  <a:cubicBezTo>
                    <a:pt x="5466" y="37"/>
                    <a:pt x="4735" y="1"/>
                    <a:pt x="440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50"/>
            <p:cNvSpPr/>
            <p:nvPr/>
          </p:nvSpPr>
          <p:spPr>
            <a:xfrm>
              <a:off x="2353975" y="847200"/>
              <a:ext cx="186475" cy="323075"/>
            </a:xfrm>
            <a:custGeom>
              <a:avLst/>
              <a:gdLst/>
              <a:ahLst/>
              <a:cxnLst/>
              <a:rect l="l" t="t" r="r" b="b"/>
              <a:pathLst>
                <a:path w="7459" h="12923" extrusionOk="0">
                  <a:moveTo>
                    <a:pt x="6333" y="1"/>
                  </a:moveTo>
                  <a:cubicBezTo>
                    <a:pt x="5958" y="1"/>
                    <a:pt x="5542" y="101"/>
                    <a:pt x="5053" y="357"/>
                  </a:cubicBezTo>
                  <a:cubicBezTo>
                    <a:pt x="4494" y="697"/>
                    <a:pt x="4106" y="1231"/>
                    <a:pt x="3814" y="1790"/>
                  </a:cubicBezTo>
                  <a:cubicBezTo>
                    <a:pt x="3766" y="1863"/>
                    <a:pt x="3717" y="1936"/>
                    <a:pt x="3693" y="2033"/>
                  </a:cubicBezTo>
                  <a:cubicBezTo>
                    <a:pt x="3110" y="3199"/>
                    <a:pt x="2794" y="4486"/>
                    <a:pt x="2478" y="5749"/>
                  </a:cubicBezTo>
                  <a:cubicBezTo>
                    <a:pt x="2114" y="7183"/>
                    <a:pt x="1846" y="8689"/>
                    <a:pt x="1361" y="10098"/>
                  </a:cubicBezTo>
                  <a:cubicBezTo>
                    <a:pt x="1336" y="10219"/>
                    <a:pt x="1288" y="10341"/>
                    <a:pt x="1239" y="10462"/>
                  </a:cubicBezTo>
                  <a:cubicBezTo>
                    <a:pt x="1045" y="10972"/>
                    <a:pt x="802" y="11458"/>
                    <a:pt x="486" y="11871"/>
                  </a:cubicBezTo>
                  <a:cubicBezTo>
                    <a:pt x="340" y="12041"/>
                    <a:pt x="170" y="12211"/>
                    <a:pt x="0" y="12381"/>
                  </a:cubicBezTo>
                  <a:cubicBezTo>
                    <a:pt x="0" y="12381"/>
                    <a:pt x="366" y="12922"/>
                    <a:pt x="1047" y="12922"/>
                  </a:cubicBezTo>
                  <a:cubicBezTo>
                    <a:pt x="1207" y="12922"/>
                    <a:pt x="1385" y="12893"/>
                    <a:pt x="1579" y="12818"/>
                  </a:cubicBezTo>
                  <a:cubicBezTo>
                    <a:pt x="1701" y="12770"/>
                    <a:pt x="1846" y="12697"/>
                    <a:pt x="1968" y="12600"/>
                  </a:cubicBezTo>
                  <a:cubicBezTo>
                    <a:pt x="2357" y="12357"/>
                    <a:pt x="2672" y="12041"/>
                    <a:pt x="2940" y="11701"/>
                  </a:cubicBezTo>
                  <a:cubicBezTo>
                    <a:pt x="3158" y="11410"/>
                    <a:pt x="3328" y="11094"/>
                    <a:pt x="3474" y="10778"/>
                  </a:cubicBezTo>
                  <a:cubicBezTo>
                    <a:pt x="3717" y="10268"/>
                    <a:pt x="3887" y="9709"/>
                    <a:pt x="4033" y="9150"/>
                  </a:cubicBezTo>
                  <a:cubicBezTo>
                    <a:pt x="4276" y="8154"/>
                    <a:pt x="4494" y="7158"/>
                    <a:pt x="4737" y="6162"/>
                  </a:cubicBezTo>
                  <a:cubicBezTo>
                    <a:pt x="5004" y="5166"/>
                    <a:pt x="5247" y="4170"/>
                    <a:pt x="5588" y="3199"/>
                  </a:cubicBezTo>
                  <a:cubicBezTo>
                    <a:pt x="5612" y="3126"/>
                    <a:pt x="5636" y="3077"/>
                    <a:pt x="5660" y="3004"/>
                  </a:cubicBezTo>
                  <a:cubicBezTo>
                    <a:pt x="5976" y="2081"/>
                    <a:pt x="6389" y="1061"/>
                    <a:pt x="7215" y="454"/>
                  </a:cubicBezTo>
                  <a:cubicBezTo>
                    <a:pt x="7288" y="381"/>
                    <a:pt x="7385" y="332"/>
                    <a:pt x="7458" y="284"/>
                  </a:cubicBezTo>
                  <a:cubicBezTo>
                    <a:pt x="7104" y="119"/>
                    <a:pt x="6742" y="1"/>
                    <a:pt x="633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50"/>
            <p:cNvSpPr/>
            <p:nvPr/>
          </p:nvSpPr>
          <p:spPr>
            <a:xfrm>
              <a:off x="2202150" y="1027350"/>
              <a:ext cx="4875" cy="4300"/>
            </a:xfrm>
            <a:custGeom>
              <a:avLst/>
              <a:gdLst/>
              <a:ahLst/>
              <a:cxnLst/>
              <a:rect l="l" t="t" r="r" b="b"/>
              <a:pathLst>
                <a:path w="195" h="172" extrusionOk="0">
                  <a:moveTo>
                    <a:pt x="0" y="1"/>
                  </a:moveTo>
                  <a:lnTo>
                    <a:pt x="0" y="1"/>
                  </a:lnTo>
                  <a:cubicBezTo>
                    <a:pt x="49" y="50"/>
                    <a:pt x="122" y="98"/>
                    <a:pt x="195" y="171"/>
                  </a:cubicBezTo>
                  <a:cubicBezTo>
                    <a:pt x="146" y="98"/>
                    <a:pt x="73" y="50"/>
                    <a:pt x="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50"/>
            <p:cNvSpPr/>
            <p:nvPr/>
          </p:nvSpPr>
          <p:spPr>
            <a:xfrm>
              <a:off x="1996875" y="1019600"/>
              <a:ext cx="205300" cy="231125"/>
            </a:xfrm>
            <a:custGeom>
              <a:avLst/>
              <a:gdLst/>
              <a:ahLst/>
              <a:cxnLst/>
              <a:rect l="l" t="t" r="r" b="b"/>
              <a:pathLst>
                <a:path w="8212" h="9245" extrusionOk="0">
                  <a:moveTo>
                    <a:pt x="7033" y="0"/>
                  </a:moveTo>
                  <a:cubicBezTo>
                    <a:pt x="6641" y="0"/>
                    <a:pt x="6193" y="134"/>
                    <a:pt x="5612" y="530"/>
                  </a:cubicBezTo>
                  <a:cubicBezTo>
                    <a:pt x="5442" y="700"/>
                    <a:pt x="5248" y="870"/>
                    <a:pt x="5102" y="1064"/>
                  </a:cubicBezTo>
                  <a:cubicBezTo>
                    <a:pt x="4689" y="1526"/>
                    <a:pt x="4349" y="2036"/>
                    <a:pt x="3984" y="2546"/>
                  </a:cubicBezTo>
                  <a:cubicBezTo>
                    <a:pt x="3523" y="3202"/>
                    <a:pt x="3086" y="3858"/>
                    <a:pt x="2673" y="4514"/>
                  </a:cubicBezTo>
                  <a:cubicBezTo>
                    <a:pt x="1701" y="6020"/>
                    <a:pt x="826" y="7574"/>
                    <a:pt x="25" y="9178"/>
                  </a:cubicBezTo>
                  <a:cubicBezTo>
                    <a:pt x="0" y="9202"/>
                    <a:pt x="341" y="9226"/>
                    <a:pt x="389" y="9226"/>
                  </a:cubicBezTo>
                  <a:cubicBezTo>
                    <a:pt x="523" y="9238"/>
                    <a:pt x="662" y="9244"/>
                    <a:pt x="805" y="9244"/>
                  </a:cubicBezTo>
                  <a:cubicBezTo>
                    <a:pt x="948" y="9244"/>
                    <a:pt x="1094" y="9238"/>
                    <a:pt x="1239" y="9226"/>
                  </a:cubicBezTo>
                  <a:cubicBezTo>
                    <a:pt x="1507" y="9226"/>
                    <a:pt x="1798" y="9202"/>
                    <a:pt x="2065" y="9178"/>
                  </a:cubicBezTo>
                  <a:cubicBezTo>
                    <a:pt x="2138" y="9178"/>
                    <a:pt x="2381" y="9178"/>
                    <a:pt x="2430" y="9105"/>
                  </a:cubicBezTo>
                  <a:cubicBezTo>
                    <a:pt x="3426" y="7089"/>
                    <a:pt x="4543" y="5169"/>
                    <a:pt x="5806" y="3323"/>
                  </a:cubicBezTo>
                  <a:cubicBezTo>
                    <a:pt x="6316" y="2546"/>
                    <a:pt x="6827" y="1744"/>
                    <a:pt x="7434" y="1040"/>
                  </a:cubicBezTo>
                  <a:cubicBezTo>
                    <a:pt x="7652" y="773"/>
                    <a:pt x="7920" y="530"/>
                    <a:pt x="8211" y="311"/>
                  </a:cubicBezTo>
                  <a:cubicBezTo>
                    <a:pt x="7819" y="159"/>
                    <a:pt x="7459" y="0"/>
                    <a:pt x="703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5" name="Google Shape;1645;p50"/>
          <p:cNvGrpSpPr/>
          <p:nvPr/>
        </p:nvGrpSpPr>
        <p:grpSpPr>
          <a:xfrm>
            <a:off x="309443" y="406443"/>
            <a:ext cx="162681" cy="230673"/>
            <a:chOff x="3882475" y="198375"/>
            <a:chExt cx="100850" cy="143000"/>
          </a:xfrm>
        </p:grpSpPr>
        <p:sp>
          <p:nvSpPr>
            <p:cNvPr id="1646" name="Google Shape;1646;p50"/>
            <p:cNvSpPr/>
            <p:nvPr/>
          </p:nvSpPr>
          <p:spPr>
            <a:xfrm>
              <a:off x="3882475" y="198375"/>
              <a:ext cx="100850" cy="143000"/>
            </a:xfrm>
            <a:custGeom>
              <a:avLst/>
              <a:gdLst/>
              <a:ahLst/>
              <a:cxnLst/>
              <a:rect l="l" t="t" r="r" b="b"/>
              <a:pathLst>
                <a:path w="4034" h="5720" extrusionOk="0">
                  <a:moveTo>
                    <a:pt x="2974" y="1"/>
                  </a:moveTo>
                  <a:cubicBezTo>
                    <a:pt x="2535" y="1"/>
                    <a:pt x="2098" y="96"/>
                    <a:pt x="1726" y="322"/>
                  </a:cubicBezTo>
                  <a:cubicBezTo>
                    <a:pt x="1094" y="710"/>
                    <a:pt x="414" y="1342"/>
                    <a:pt x="219" y="2071"/>
                  </a:cubicBezTo>
                  <a:cubicBezTo>
                    <a:pt x="1" y="2824"/>
                    <a:pt x="390" y="3601"/>
                    <a:pt x="802" y="4208"/>
                  </a:cubicBezTo>
                  <a:cubicBezTo>
                    <a:pt x="1215" y="4791"/>
                    <a:pt x="1774" y="5277"/>
                    <a:pt x="2357" y="5715"/>
                  </a:cubicBezTo>
                  <a:cubicBezTo>
                    <a:pt x="2361" y="5718"/>
                    <a:pt x="2365" y="5720"/>
                    <a:pt x="2371" y="5720"/>
                  </a:cubicBezTo>
                  <a:cubicBezTo>
                    <a:pt x="2491" y="5720"/>
                    <a:pt x="3109" y="5034"/>
                    <a:pt x="3086" y="5034"/>
                  </a:cubicBezTo>
                  <a:cubicBezTo>
                    <a:pt x="2187" y="4306"/>
                    <a:pt x="1264" y="3455"/>
                    <a:pt x="973" y="2289"/>
                  </a:cubicBezTo>
                  <a:cubicBezTo>
                    <a:pt x="875" y="1974"/>
                    <a:pt x="875" y="1658"/>
                    <a:pt x="973" y="1342"/>
                  </a:cubicBezTo>
                  <a:cubicBezTo>
                    <a:pt x="1021" y="1196"/>
                    <a:pt x="1094" y="1050"/>
                    <a:pt x="1167" y="929"/>
                  </a:cubicBezTo>
                  <a:cubicBezTo>
                    <a:pt x="1191" y="905"/>
                    <a:pt x="1191" y="905"/>
                    <a:pt x="1215" y="905"/>
                  </a:cubicBezTo>
                  <a:cubicBezTo>
                    <a:pt x="1517" y="754"/>
                    <a:pt x="1852" y="692"/>
                    <a:pt x="2191" y="692"/>
                  </a:cubicBezTo>
                  <a:cubicBezTo>
                    <a:pt x="2562" y="692"/>
                    <a:pt x="2938" y="766"/>
                    <a:pt x="3280" y="880"/>
                  </a:cubicBezTo>
                  <a:cubicBezTo>
                    <a:pt x="3284" y="881"/>
                    <a:pt x="3288" y="882"/>
                    <a:pt x="3293" y="882"/>
                  </a:cubicBezTo>
                  <a:cubicBezTo>
                    <a:pt x="3398" y="882"/>
                    <a:pt x="3647" y="611"/>
                    <a:pt x="3693" y="565"/>
                  </a:cubicBezTo>
                  <a:cubicBezTo>
                    <a:pt x="3718" y="516"/>
                    <a:pt x="4033" y="176"/>
                    <a:pt x="4033" y="176"/>
                  </a:cubicBezTo>
                  <a:cubicBezTo>
                    <a:pt x="3703" y="66"/>
                    <a:pt x="3338" y="1"/>
                    <a:pt x="2974"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50"/>
            <p:cNvSpPr/>
            <p:nvPr/>
          </p:nvSpPr>
          <p:spPr>
            <a:xfrm>
              <a:off x="3882475" y="220975"/>
              <a:ext cx="77750" cy="120400"/>
            </a:xfrm>
            <a:custGeom>
              <a:avLst/>
              <a:gdLst/>
              <a:ahLst/>
              <a:cxnLst/>
              <a:rect l="l" t="t" r="r" b="b"/>
              <a:pathLst>
                <a:path w="3110" h="4816" extrusionOk="0">
                  <a:moveTo>
                    <a:pt x="1215" y="1"/>
                  </a:moveTo>
                  <a:cubicBezTo>
                    <a:pt x="1193" y="1"/>
                    <a:pt x="1191" y="1"/>
                    <a:pt x="1173" y="19"/>
                  </a:cubicBezTo>
                  <a:lnTo>
                    <a:pt x="1173" y="19"/>
                  </a:lnTo>
                  <a:cubicBezTo>
                    <a:pt x="1188" y="12"/>
                    <a:pt x="1202" y="6"/>
                    <a:pt x="1215" y="1"/>
                  </a:cubicBezTo>
                  <a:close/>
                  <a:moveTo>
                    <a:pt x="1173" y="19"/>
                  </a:moveTo>
                  <a:lnTo>
                    <a:pt x="1173" y="19"/>
                  </a:lnTo>
                  <a:cubicBezTo>
                    <a:pt x="854" y="169"/>
                    <a:pt x="359" y="679"/>
                    <a:pt x="219" y="1167"/>
                  </a:cubicBezTo>
                  <a:cubicBezTo>
                    <a:pt x="1" y="1920"/>
                    <a:pt x="390" y="2697"/>
                    <a:pt x="802" y="3304"/>
                  </a:cubicBezTo>
                  <a:cubicBezTo>
                    <a:pt x="1215" y="3887"/>
                    <a:pt x="1774" y="4373"/>
                    <a:pt x="2357" y="4811"/>
                  </a:cubicBezTo>
                  <a:cubicBezTo>
                    <a:pt x="2361" y="4814"/>
                    <a:pt x="2365" y="4816"/>
                    <a:pt x="2371" y="4816"/>
                  </a:cubicBezTo>
                  <a:cubicBezTo>
                    <a:pt x="2491" y="4816"/>
                    <a:pt x="3109" y="4130"/>
                    <a:pt x="3086" y="4130"/>
                  </a:cubicBezTo>
                  <a:cubicBezTo>
                    <a:pt x="2187" y="3402"/>
                    <a:pt x="1264" y="2551"/>
                    <a:pt x="973" y="1385"/>
                  </a:cubicBezTo>
                  <a:cubicBezTo>
                    <a:pt x="875" y="1070"/>
                    <a:pt x="875" y="754"/>
                    <a:pt x="973" y="438"/>
                  </a:cubicBezTo>
                  <a:cubicBezTo>
                    <a:pt x="1021" y="292"/>
                    <a:pt x="1094" y="146"/>
                    <a:pt x="1167" y="25"/>
                  </a:cubicBezTo>
                  <a:cubicBezTo>
                    <a:pt x="1169" y="23"/>
                    <a:pt x="1171" y="21"/>
                    <a:pt x="1173" y="1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48" name="Google Shape;1648;p50"/>
          <p:cNvGrpSpPr/>
          <p:nvPr/>
        </p:nvGrpSpPr>
        <p:grpSpPr>
          <a:xfrm>
            <a:off x="8606593" y="299267"/>
            <a:ext cx="352066" cy="376014"/>
            <a:chOff x="500475" y="1542925"/>
            <a:chExt cx="398400" cy="425500"/>
          </a:xfrm>
        </p:grpSpPr>
        <p:sp>
          <p:nvSpPr>
            <p:cNvPr id="1649" name="Google Shape;1649;p50"/>
            <p:cNvSpPr/>
            <p:nvPr/>
          </p:nvSpPr>
          <p:spPr>
            <a:xfrm>
              <a:off x="500475" y="1542925"/>
              <a:ext cx="398400" cy="425500"/>
            </a:xfrm>
            <a:custGeom>
              <a:avLst/>
              <a:gdLst/>
              <a:ahLst/>
              <a:cxnLst/>
              <a:rect l="l" t="t" r="r" b="b"/>
              <a:pathLst>
                <a:path w="15936" h="17020" extrusionOk="0">
                  <a:moveTo>
                    <a:pt x="11513" y="8396"/>
                  </a:moveTo>
                  <a:cubicBezTo>
                    <a:pt x="11838" y="8396"/>
                    <a:pt x="12162" y="8415"/>
                    <a:pt x="12486" y="8456"/>
                  </a:cubicBezTo>
                  <a:cubicBezTo>
                    <a:pt x="12827" y="8504"/>
                    <a:pt x="13167" y="8553"/>
                    <a:pt x="13507" y="8650"/>
                  </a:cubicBezTo>
                  <a:cubicBezTo>
                    <a:pt x="13774" y="8723"/>
                    <a:pt x="14041" y="8820"/>
                    <a:pt x="14284" y="8942"/>
                  </a:cubicBezTo>
                  <a:cubicBezTo>
                    <a:pt x="14357" y="8966"/>
                    <a:pt x="14454" y="9014"/>
                    <a:pt x="14527" y="9063"/>
                  </a:cubicBezTo>
                  <a:cubicBezTo>
                    <a:pt x="14551" y="9185"/>
                    <a:pt x="14576" y="9282"/>
                    <a:pt x="14551" y="9427"/>
                  </a:cubicBezTo>
                  <a:cubicBezTo>
                    <a:pt x="14503" y="9670"/>
                    <a:pt x="14406" y="9889"/>
                    <a:pt x="14260" y="10083"/>
                  </a:cubicBezTo>
                  <a:cubicBezTo>
                    <a:pt x="13993" y="10448"/>
                    <a:pt x="13604" y="10691"/>
                    <a:pt x="13191" y="10861"/>
                  </a:cubicBezTo>
                  <a:cubicBezTo>
                    <a:pt x="12679" y="11051"/>
                    <a:pt x="12114" y="11135"/>
                    <a:pt x="11550" y="11135"/>
                  </a:cubicBezTo>
                  <a:cubicBezTo>
                    <a:pt x="11177" y="11135"/>
                    <a:pt x="10804" y="11098"/>
                    <a:pt x="10446" y="11031"/>
                  </a:cubicBezTo>
                  <a:cubicBezTo>
                    <a:pt x="9523" y="10861"/>
                    <a:pt x="8648" y="10472"/>
                    <a:pt x="7871" y="9913"/>
                  </a:cubicBezTo>
                  <a:cubicBezTo>
                    <a:pt x="7677" y="9792"/>
                    <a:pt x="7507" y="9646"/>
                    <a:pt x="7337" y="9500"/>
                  </a:cubicBezTo>
                  <a:cubicBezTo>
                    <a:pt x="8187" y="8990"/>
                    <a:pt x="9183" y="8650"/>
                    <a:pt x="10154" y="8504"/>
                  </a:cubicBezTo>
                  <a:cubicBezTo>
                    <a:pt x="10607" y="8434"/>
                    <a:pt x="11060" y="8396"/>
                    <a:pt x="11513" y="8396"/>
                  </a:cubicBezTo>
                  <a:close/>
                  <a:moveTo>
                    <a:pt x="5911" y="13185"/>
                  </a:moveTo>
                  <a:cubicBezTo>
                    <a:pt x="6401" y="13185"/>
                    <a:pt x="6888" y="13252"/>
                    <a:pt x="7361" y="13387"/>
                  </a:cubicBezTo>
                  <a:cubicBezTo>
                    <a:pt x="7847" y="13509"/>
                    <a:pt x="8333" y="13727"/>
                    <a:pt x="8745" y="14019"/>
                  </a:cubicBezTo>
                  <a:cubicBezTo>
                    <a:pt x="8770" y="14043"/>
                    <a:pt x="8794" y="14043"/>
                    <a:pt x="8818" y="14067"/>
                  </a:cubicBezTo>
                  <a:cubicBezTo>
                    <a:pt x="8867" y="14213"/>
                    <a:pt x="8891" y="14359"/>
                    <a:pt x="8867" y="14529"/>
                  </a:cubicBezTo>
                  <a:cubicBezTo>
                    <a:pt x="8800" y="15266"/>
                    <a:pt x="8096" y="15531"/>
                    <a:pt x="7454" y="15531"/>
                  </a:cubicBezTo>
                  <a:cubicBezTo>
                    <a:pt x="7398" y="15531"/>
                    <a:pt x="7343" y="15529"/>
                    <a:pt x="7288" y="15525"/>
                  </a:cubicBezTo>
                  <a:cubicBezTo>
                    <a:pt x="6486" y="15452"/>
                    <a:pt x="5685" y="15136"/>
                    <a:pt x="5053" y="14650"/>
                  </a:cubicBezTo>
                  <a:cubicBezTo>
                    <a:pt x="5053" y="14626"/>
                    <a:pt x="5004" y="14602"/>
                    <a:pt x="4956" y="14577"/>
                  </a:cubicBezTo>
                  <a:cubicBezTo>
                    <a:pt x="4907" y="14432"/>
                    <a:pt x="4859" y="14310"/>
                    <a:pt x="4834" y="14164"/>
                  </a:cubicBezTo>
                  <a:cubicBezTo>
                    <a:pt x="4737" y="13897"/>
                    <a:pt x="4713" y="13606"/>
                    <a:pt x="4737" y="13314"/>
                  </a:cubicBezTo>
                  <a:cubicBezTo>
                    <a:pt x="5126" y="13228"/>
                    <a:pt x="5519" y="13185"/>
                    <a:pt x="5911" y="13185"/>
                  </a:cubicBezTo>
                  <a:close/>
                  <a:moveTo>
                    <a:pt x="11992" y="0"/>
                  </a:moveTo>
                  <a:cubicBezTo>
                    <a:pt x="10101" y="0"/>
                    <a:pt x="8225" y="867"/>
                    <a:pt x="6948" y="2286"/>
                  </a:cubicBezTo>
                  <a:cubicBezTo>
                    <a:pt x="5660" y="3743"/>
                    <a:pt x="4956" y="5881"/>
                    <a:pt x="5830" y="7703"/>
                  </a:cubicBezTo>
                  <a:cubicBezTo>
                    <a:pt x="5928" y="7873"/>
                    <a:pt x="6025" y="8067"/>
                    <a:pt x="6122" y="8237"/>
                  </a:cubicBezTo>
                  <a:cubicBezTo>
                    <a:pt x="5758" y="8480"/>
                    <a:pt x="5417" y="8723"/>
                    <a:pt x="5126" y="9039"/>
                  </a:cubicBezTo>
                  <a:cubicBezTo>
                    <a:pt x="4421" y="9719"/>
                    <a:pt x="3863" y="10642"/>
                    <a:pt x="3717" y="11614"/>
                  </a:cubicBezTo>
                  <a:cubicBezTo>
                    <a:pt x="3693" y="11735"/>
                    <a:pt x="3693" y="11857"/>
                    <a:pt x="3693" y="11954"/>
                  </a:cubicBezTo>
                  <a:cubicBezTo>
                    <a:pt x="1822" y="12367"/>
                    <a:pt x="0" y="13630"/>
                    <a:pt x="389" y="15695"/>
                  </a:cubicBezTo>
                  <a:cubicBezTo>
                    <a:pt x="438" y="15986"/>
                    <a:pt x="802" y="16326"/>
                    <a:pt x="996" y="16569"/>
                  </a:cubicBezTo>
                  <a:cubicBezTo>
                    <a:pt x="1069" y="16667"/>
                    <a:pt x="1215" y="16909"/>
                    <a:pt x="1336" y="16958"/>
                  </a:cubicBezTo>
                  <a:cubicBezTo>
                    <a:pt x="1354" y="16958"/>
                    <a:pt x="1408" y="17020"/>
                    <a:pt x="1429" y="17020"/>
                  </a:cubicBezTo>
                  <a:cubicBezTo>
                    <a:pt x="1437" y="17020"/>
                    <a:pt x="1440" y="17010"/>
                    <a:pt x="1434" y="16982"/>
                  </a:cubicBezTo>
                  <a:cubicBezTo>
                    <a:pt x="1093" y="15258"/>
                    <a:pt x="2551" y="14043"/>
                    <a:pt x="4057" y="13509"/>
                  </a:cubicBezTo>
                  <a:cubicBezTo>
                    <a:pt x="4251" y="13897"/>
                    <a:pt x="4494" y="14286"/>
                    <a:pt x="4786" y="14650"/>
                  </a:cubicBezTo>
                  <a:cubicBezTo>
                    <a:pt x="5442" y="15476"/>
                    <a:pt x="6146" y="16205"/>
                    <a:pt x="7166" y="16618"/>
                  </a:cubicBezTo>
                  <a:cubicBezTo>
                    <a:pt x="7556" y="16766"/>
                    <a:pt x="8071" y="16913"/>
                    <a:pt x="8557" y="16913"/>
                  </a:cubicBezTo>
                  <a:cubicBezTo>
                    <a:pt x="8950" y="16913"/>
                    <a:pt x="9324" y="16817"/>
                    <a:pt x="9596" y="16545"/>
                  </a:cubicBezTo>
                  <a:cubicBezTo>
                    <a:pt x="10567" y="15646"/>
                    <a:pt x="9207" y="14140"/>
                    <a:pt x="8600" y="13460"/>
                  </a:cubicBezTo>
                  <a:cubicBezTo>
                    <a:pt x="7774" y="12513"/>
                    <a:pt x="6632" y="11954"/>
                    <a:pt x="5369" y="11832"/>
                  </a:cubicBezTo>
                  <a:lnTo>
                    <a:pt x="5150" y="11832"/>
                  </a:lnTo>
                  <a:cubicBezTo>
                    <a:pt x="5393" y="11347"/>
                    <a:pt x="5709" y="10885"/>
                    <a:pt x="6098" y="10496"/>
                  </a:cubicBezTo>
                  <a:cubicBezTo>
                    <a:pt x="6413" y="10180"/>
                    <a:pt x="6754" y="9889"/>
                    <a:pt x="7142" y="9646"/>
                  </a:cubicBezTo>
                  <a:cubicBezTo>
                    <a:pt x="7361" y="9913"/>
                    <a:pt x="7604" y="10180"/>
                    <a:pt x="7847" y="10423"/>
                  </a:cubicBezTo>
                  <a:cubicBezTo>
                    <a:pt x="8600" y="11152"/>
                    <a:pt x="9499" y="11759"/>
                    <a:pt x="10495" y="12124"/>
                  </a:cubicBezTo>
                  <a:cubicBezTo>
                    <a:pt x="11169" y="12354"/>
                    <a:pt x="11881" y="12487"/>
                    <a:pt x="12590" y="12487"/>
                  </a:cubicBezTo>
                  <a:cubicBezTo>
                    <a:pt x="13005" y="12487"/>
                    <a:pt x="13419" y="12441"/>
                    <a:pt x="13823" y="12342"/>
                  </a:cubicBezTo>
                  <a:cubicBezTo>
                    <a:pt x="14819" y="12100"/>
                    <a:pt x="15936" y="11274"/>
                    <a:pt x="15523" y="10108"/>
                  </a:cubicBezTo>
                  <a:cubicBezTo>
                    <a:pt x="15353" y="9573"/>
                    <a:pt x="14940" y="9112"/>
                    <a:pt x="14600" y="8699"/>
                  </a:cubicBezTo>
                  <a:cubicBezTo>
                    <a:pt x="14187" y="8189"/>
                    <a:pt x="13750" y="7776"/>
                    <a:pt x="13142" y="7533"/>
                  </a:cubicBezTo>
                  <a:cubicBezTo>
                    <a:pt x="12292" y="7168"/>
                    <a:pt x="11320" y="7023"/>
                    <a:pt x="10373" y="7023"/>
                  </a:cubicBezTo>
                  <a:cubicBezTo>
                    <a:pt x="9061" y="7047"/>
                    <a:pt x="7701" y="7338"/>
                    <a:pt x="6559" y="7970"/>
                  </a:cubicBezTo>
                  <a:cubicBezTo>
                    <a:pt x="6219" y="6269"/>
                    <a:pt x="7166" y="4448"/>
                    <a:pt x="8381" y="3282"/>
                  </a:cubicBezTo>
                  <a:cubicBezTo>
                    <a:pt x="9647" y="2063"/>
                    <a:pt x="11359" y="1362"/>
                    <a:pt x="13125" y="1362"/>
                  </a:cubicBezTo>
                  <a:cubicBezTo>
                    <a:pt x="13155" y="1362"/>
                    <a:pt x="13185" y="1362"/>
                    <a:pt x="13215" y="1362"/>
                  </a:cubicBezTo>
                  <a:cubicBezTo>
                    <a:pt x="13191" y="1362"/>
                    <a:pt x="12778" y="707"/>
                    <a:pt x="12729" y="634"/>
                  </a:cubicBezTo>
                  <a:cubicBezTo>
                    <a:pt x="12632" y="512"/>
                    <a:pt x="12341" y="2"/>
                    <a:pt x="12146" y="2"/>
                  </a:cubicBezTo>
                  <a:cubicBezTo>
                    <a:pt x="12095" y="1"/>
                    <a:pt x="12044" y="0"/>
                    <a:pt x="11992"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50"/>
            <p:cNvSpPr/>
            <p:nvPr/>
          </p:nvSpPr>
          <p:spPr>
            <a:xfrm>
              <a:off x="592775" y="1718475"/>
              <a:ext cx="298225" cy="123300"/>
            </a:xfrm>
            <a:custGeom>
              <a:avLst/>
              <a:gdLst/>
              <a:ahLst/>
              <a:cxnLst/>
              <a:rect l="l" t="t" r="r" b="b"/>
              <a:pathLst>
                <a:path w="11929" h="4932" extrusionOk="0">
                  <a:moveTo>
                    <a:pt x="6681" y="1"/>
                  </a:moveTo>
                  <a:cubicBezTo>
                    <a:pt x="5369" y="25"/>
                    <a:pt x="4009" y="316"/>
                    <a:pt x="2867" y="948"/>
                  </a:cubicBezTo>
                  <a:lnTo>
                    <a:pt x="2430" y="1215"/>
                  </a:lnTo>
                  <a:cubicBezTo>
                    <a:pt x="2066" y="1458"/>
                    <a:pt x="1725" y="1701"/>
                    <a:pt x="1434" y="2017"/>
                  </a:cubicBezTo>
                  <a:cubicBezTo>
                    <a:pt x="729" y="2697"/>
                    <a:pt x="171" y="3620"/>
                    <a:pt x="25" y="4592"/>
                  </a:cubicBezTo>
                  <a:cubicBezTo>
                    <a:pt x="1" y="4713"/>
                    <a:pt x="1" y="4835"/>
                    <a:pt x="1" y="4932"/>
                  </a:cubicBezTo>
                  <a:cubicBezTo>
                    <a:pt x="1" y="4932"/>
                    <a:pt x="707" y="4802"/>
                    <a:pt x="1242" y="4802"/>
                  </a:cubicBezTo>
                  <a:cubicBezTo>
                    <a:pt x="1319" y="4802"/>
                    <a:pt x="1391" y="4804"/>
                    <a:pt x="1458" y="4810"/>
                  </a:cubicBezTo>
                  <a:cubicBezTo>
                    <a:pt x="1701" y="4325"/>
                    <a:pt x="2017" y="3863"/>
                    <a:pt x="2406" y="3474"/>
                  </a:cubicBezTo>
                  <a:cubicBezTo>
                    <a:pt x="2721" y="3158"/>
                    <a:pt x="3062" y="2867"/>
                    <a:pt x="3450" y="2624"/>
                  </a:cubicBezTo>
                  <a:lnTo>
                    <a:pt x="3645" y="2478"/>
                  </a:lnTo>
                  <a:cubicBezTo>
                    <a:pt x="4495" y="1968"/>
                    <a:pt x="5491" y="1628"/>
                    <a:pt x="6462" y="1482"/>
                  </a:cubicBezTo>
                  <a:cubicBezTo>
                    <a:pt x="6915" y="1412"/>
                    <a:pt x="7368" y="1374"/>
                    <a:pt x="7821" y="1374"/>
                  </a:cubicBezTo>
                  <a:cubicBezTo>
                    <a:pt x="8146" y="1374"/>
                    <a:pt x="8470" y="1393"/>
                    <a:pt x="8794" y="1434"/>
                  </a:cubicBezTo>
                  <a:cubicBezTo>
                    <a:pt x="9135" y="1482"/>
                    <a:pt x="9475" y="1531"/>
                    <a:pt x="9815" y="1628"/>
                  </a:cubicBezTo>
                  <a:cubicBezTo>
                    <a:pt x="10082" y="1701"/>
                    <a:pt x="10349" y="1798"/>
                    <a:pt x="10592" y="1920"/>
                  </a:cubicBezTo>
                  <a:cubicBezTo>
                    <a:pt x="10665" y="1944"/>
                    <a:pt x="10762" y="1992"/>
                    <a:pt x="10835" y="2041"/>
                  </a:cubicBezTo>
                  <a:cubicBezTo>
                    <a:pt x="11491" y="2405"/>
                    <a:pt x="11880" y="2988"/>
                    <a:pt x="11928" y="3499"/>
                  </a:cubicBezTo>
                  <a:cubicBezTo>
                    <a:pt x="11928" y="3377"/>
                    <a:pt x="11880" y="3231"/>
                    <a:pt x="11831" y="3086"/>
                  </a:cubicBezTo>
                  <a:cubicBezTo>
                    <a:pt x="11661" y="2551"/>
                    <a:pt x="11248" y="2090"/>
                    <a:pt x="10908" y="1677"/>
                  </a:cubicBezTo>
                  <a:cubicBezTo>
                    <a:pt x="10495" y="1167"/>
                    <a:pt x="10058" y="754"/>
                    <a:pt x="9450" y="511"/>
                  </a:cubicBezTo>
                  <a:cubicBezTo>
                    <a:pt x="8600" y="146"/>
                    <a:pt x="7628" y="1"/>
                    <a:pt x="6681"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50"/>
            <p:cNvSpPr/>
            <p:nvPr/>
          </p:nvSpPr>
          <p:spPr>
            <a:xfrm>
              <a:off x="601900" y="1875775"/>
              <a:ext cx="43750" cy="60750"/>
            </a:xfrm>
            <a:custGeom>
              <a:avLst/>
              <a:gdLst/>
              <a:ahLst/>
              <a:cxnLst/>
              <a:rect l="l" t="t" r="r" b="b"/>
              <a:pathLst>
                <a:path w="1750" h="2430" extrusionOk="0">
                  <a:moveTo>
                    <a:pt x="680" y="0"/>
                  </a:moveTo>
                  <a:lnTo>
                    <a:pt x="0" y="195"/>
                  </a:lnTo>
                  <a:cubicBezTo>
                    <a:pt x="194" y="583"/>
                    <a:pt x="437" y="972"/>
                    <a:pt x="729" y="1336"/>
                  </a:cubicBezTo>
                  <a:cubicBezTo>
                    <a:pt x="1045" y="1725"/>
                    <a:pt x="1360" y="2114"/>
                    <a:pt x="1749" y="2429"/>
                  </a:cubicBezTo>
                  <a:cubicBezTo>
                    <a:pt x="1093" y="1725"/>
                    <a:pt x="899" y="1263"/>
                    <a:pt x="899" y="1263"/>
                  </a:cubicBezTo>
                  <a:cubicBezTo>
                    <a:pt x="850" y="1118"/>
                    <a:pt x="802" y="996"/>
                    <a:pt x="777" y="850"/>
                  </a:cubicBezTo>
                  <a:cubicBezTo>
                    <a:pt x="680" y="583"/>
                    <a:pt x="656" y="292"/>
                    <a:pt x="680" y="0"/>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2" name="Google Shape;1652;p50"/>
          <p:cNvGrpSpPr/>
          <p:nvPr/>
        </p:nvGrpSpPr>
        <p:grpSpPr>
          <a:xfrm>
            <a:off x="221212" y="1346967"/>
            <a:ext cx="447852" cy="336158"/>
            <a:chOff x="1590625" y="2927875"/>
            <a:chExt cx="395350" cy="296750"/>
          </a:xfrm>
        </p:grpSpPr>
        <p:sp>
          <p:nvSpPr>
            <p:cNvPr id="1653" name="Google Shape;1653;p50"/>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50"/>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50"/>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6" name="Google Shape;1656;p50"/>
          <p:cNvGrpSpPr/>
          <p:nvPr/>
        </p:nvGrpSpPr>
        <p:grpSpPr>
          <a:xfrm>
            <a:off x="1964533" y="299242"/>
            <a:ext cx="476116" cy="242901"/>
            <a:chOff x="1488550" y="3700100"/>
            <a:chExt cx="420300" cy="214425"/>
          </a:xfrm>
        </p:grpSpPr>
        <p:sp>
          <p:nvSpPr>
            <p:cNvPr id="1657" name="Google Shape;1657;p50"/>
            <p:cNvSpPr/>
            <p:nvPr/>
          </p:nvSpPr>
          <p:spPr>
            <a:xfrm>
              <a:off x="1488550" y="3700100"/>
              <a:ext cx="420300" cy="214425"/>
            </a:xfrm>
            <a:custGeom>
              <a:avLst/>
              <a:gdLst/>
              <a:ahLst/>
              <a:cxnLst/>
              <a:rect l="l" t="t" r="r" b="b"/>
              <a:pathLst>
                <a:path w="16812" h="8577" extrusionOk="0">
                  <a:moveTo>
                    <a:pt x="11855" y="1"/>
                  </a:moveTo>
                  <a:cubicBezTo>
                    <a:pt x="10981" y="1"/>
                    <a:pt x="10131" y="317"/>
                    <a:pt x="9523" y="948"/>
                  </a:cubicBezTo>
                  <a:cubicBezTo>
                    <a:pt x="8770" y="1726"/>
                    <a:pt x="8479" y="2819"/>
                    <a:pt x="7823" y="3645"/>
                  </a:cubicBezTo>
                  <a:cubicBezTo>
                    <a:pt x="7580" y="3961"/>
                    <a:pt x="7288" y="4228"/>
                    <a:pt x="6924" y="4398"/>
                  </a:cubicBezTo>
                  <a:cubicBezTo>
                    <a:pt x="6876" y="4349"/>
                    <a:pt x="6803" y="4276"/>
                    <a:pt x="6754" y="4203"/>
                  </a:cubicBezTo>
                  <a:cubicBezTo>
                    <a:pt x="6244" y="3402"/>
                    <a:pt x="5880" y="2503"/>
                    <a:pt x="5005" y="1993"/>
                  </a:cubicBezTo>
                  <a:cubicBezTo>
                    <a:pt x="4543" y="1726"/>
                    <a:pt x="4009" y="1580"/>
                    <a:pt x="3475" y="1458"/>
                  </a:cubicBezTo>
                  <a:cubicBezTo>
                    <a:pt x="3062" y="1361"/>
                    <a:pt x="2624" y="1240"/>
                    <a:pt x="2163" y="1240"/>
                  </a:cubicBezTo>
                  <a:cubicBezTo>
                    <a:pt x="2041" y="1240"/>
                    <a:pt x="1896" y="1240"/>
                    <a:pt x="1750" y="1264"/>
                  </a:cubicBezTo>
                  <a:cubicBezTo>
                    <a:pt x="948" y="1410"/>
                    <a:pt x="414" y="2163"/>
                    <a:pt x="219" y="2916"/>
                  </a:cubicBezTo>
                  <a:cubicBezTo>
                    <a:pt x="1" y="3766"/>
                    <a:pt x="244" y="4446"/>
                    <a:pt x="560" y="5224"/>
                  </a:cubicBezTo>
                  <a:cubicBezTo>
                    <a:pt x="972" y="6171"/>
                    <a:pt x="1021" y="7070"/>
                    <a:pt x="754" y="8066"/>
                  </a:cubicBezTo>
                  <a:cubicBezTo>
                    <a:pt x="732" y="8152"/>
                    <a:pt x="2258" y="8577"/>
                    <a:pt x="2654" y="8577"/>
                  </a:cubicBezTo>
                  <a:cubicBezTo>
                    <a:pt x="2707" y="8577"/>
                    <a:pt x="2740" y="8569"/>
                    <a:pt x="2746" y="8552"/>
                  </a:cubicBezTo>
                  <a:cubicBezTo>
                    <a:pt x="2964" y="7750"/>
                    <a:pt x="3013" y="6973"/>
                    <a:pt x="2746" y="6171"/>
                  </a:cubicBezTo>
                  <a:cubicBezTo>
                    <a:pt x="2551" y="5612"/>
                    <a:pt x="2236" y="5078"/>
                    <a:pt x="2139" y="4495"/>
                  </a:cubicBezTo>
                  <a:cubicBezTo>
                    <a:pt x="2017" y="3766"/>
                    <a:pt x="2236" y="2965"/>
                    <a:pt x="2697" y="2406"/>
                  </a:cubicBezTo>
                  <a:cubicBezTo>
                    <a:pt x="2892" y="2163"/>
                    <a:pt x="3159" y="1944"/>
                    <a:pt x="3450" y="1847"/>
                  </a:cubicBezTo>
                  <a:cubicBezTo>
                    <a:pt x="3523" y="1896"/>
                    <a:pt x="3620" y="1969"/>
                    <a:pt x="3693" y="2041"/>
                  </a:cubicBezTo>
                  <a:cubicBezTo>
                    <a:pt x="4301" y="2697"/>
                    <a:pt x="4519" y="3620"/>
                    <a:pt x="5175" y="4228"/>
                  </a:cubicBezTo>
                  <a:cubicBezTo>
                    <a:pt x="5418" y="4446"/>
                    <a:pt x="5709" y="4568"/>
                    <a:pt x="6050" y="4665"/>
                  </a:cubicBezTo>
                  <a:cubicBezTo>
                    <a:pt x="6633" y="4859"/>
                    <a:pt x="7288" y="5029"/>
                    <a:pt x="7896" y="5078"/>
                  </a:cubicBezTo>
                  <a:lnTo>
                    <a:pt x="8066" y="5078"/>
                  </a:lnTo>
                  <a:cubicBezTo>
                    <a:pt x="9985" y="5078"/>
                    <a:pt x="10374" y="2697"/>
                    <a:pt x="11394" y="1531"/>
                  </a:cubicBezTo>
                  <a:cubicBezTo>
                    <a:pt x="11710" y="1167"/>
                    <a:pt x="12123" y="900"/>
                    <a:pt x="12560" y="730"/>
                  </a:cubicBezTo>
                  <a:cubicBezTo>
                    <a:pt x="12827" y="633"/>
                    <a:pt x="13094" y="560"/>
                    <a:pt x="13362" y="511"/>
                  </a:cubicBezTo>
                  <a:lnTo>
                    <a:pt x="13410" y="511"/>
                  </a:lnTo>
                  <a:cubicBezTo>
                    <a:pt x="14139" y="997"/>
                    <a:pt x="14625" y="1653"/>
                    <a:pt x="14819" y="2527"/>
                  </a:cubicBezTo>
                  <a:cubicBezTo>
                    <a:pt x="14868" y="2673"/>
                    <a:pt x="15669" y="2819"/>
                    <a:pt x="15791" y="2843"/>
                  </a:cubicBezTo>
                  <a:cubicBezTo>
                    <a:pt x="15888" y="2867"/>
                    <a:pt x="16787" y="3013"/>
                    <a:pt x="16811" y="3013"/>
                  </a:cubicBezTo>
                  <a:cubicBezTo>
                    <a:pt x="16617" y="2139"/>
                    <a:pt x="16082" y="1361"/>
                    <a:pt x="15329" y="900"/>
                  </a:cubicBezTo>
                  <a:cubicBezTo>
                    <a:pt x="14892" y="633"/>
                    <a:pt x="14382" y="487"/>
                    <a:pt x="13896" y="341"/>
                  </a:cubicBezTo>
                  <a:cubicBezTo>
                    <a:pt x="13289" y="195"/>
                    <a:pt x="12681" y="25"/>
                    <a:pt x="1205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50"/>
            <p:cNvSpPr/>
            <p:nvPr/>
          </p:nvSpPr>
          <p:spPr>
            <a:xfrm>
              <a:off x="1488550" y="3731075"/>
              <a:ext cx="86275" cy="183450"/>
            </a:xfrm>
            <a:custGeom>
              <a:avLst/>
              <a:gdLst/>
              <a:ahLst/>
              <a:cxnLst/>
              <a:rect l="l" t="t" r="r" b="b"/>
              <a:pathLst>
                <a:path w="3451" h="7338" extrusionOk="0">
                  <a:moveTo>
                    <a:pt x="2163" y="1"/>
                  </a:moveTo>
                  <a:cubicBezTo>
                    <a:pt x="2041" y="1"/>
                    <a:pt x="1896" y="1"/>
                    <a:pt x="1750" y="25"/>
                  </a:cubicBezTo>
                  <a:cubicBezTo>
                    <a:pt x="948" y="171"/>
                    <a:pt x="414" y="924"/>
                    <a:pt x="219" y="1677"/>
                  </a:cubicBezTo>
                  <a:cubicBezTo>
                    <a:pt x="1" y="2527"/>
                    <a:pt x="244" y="3207"/>
                    <a:pt x="560" y="3985"/>
                  </a:cubicBezTo>
                  <a:cubicBezTo>
                    <a:pt x="972" y="4932"/>
                    <a:pt x="1021" y="5831"/>
                    <a:pt x="754" y="6827"/>
                  </a:cubicBezTo>
                  <a:cubicBezTo>
                    <a:pt x="732" y="6913"/>
                    <a:pt x="2258" y="7338"/>
                    <a:pt x="2654" y="7338"/>
                  </a:cubicBezTo>
                  <a:cubicBezTo>
                    <a:pt x="2707" y="7338"/>
                    <a:pt x="2740" y="7330"/>
                    <a:pt x="2746" y="7313"/>
                  </a:cubicBezTo>
                  <a:cubicBezTo>
                    <a:pt x="2964" y="6511"/>
                    <a:pt x="3013" y="5734"/>
                    <a:pt x="2746" y="4932"/>
                  </a:cubicBezTo>
                  <a:cubicBezTo>
                    <a:pt x="2551" y="4373"/>
                    <a:pt x="2236" y="3839"/>
                    <a:pt x="2139" y="3256"/>
                  </a:cubicBezTo>
                  <a:cubicBezTo>
                    <a:pt x="2017" y="2527"/>
                    <a:pt x="2236" y="1726"/>
                    <a:pt x="2697" y="1167"/>
                  </a:cubicBezTo>
                  <a:cubicBezTo>
                    <a:pt x="2892" y="924"/>
                    <a:pt x="3159" y="705"/>
                    <a:pt x="3450" y="608"/>
                  </a:cubicBezTo>
                  <a:cubicBezTo>
                    <a:pt x="3110" y="268"/>
                    <a:pt x="2649" y="25"/>
                    <a:pt x="21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50"/>
            <p:cNvSpPr/>
            <p:nvPr/>
          </p:nvSpPr>
          <p:spPr>
            <a:xfrm>
              <a:off x="1661650" y="3700100"/>
              <a:ext cx="160950" cy="126950"/>
            </a:xfrm>
            <a:custGeom>
              <a:avLst/>
              <a:gdLst/>
              <a:ahLst/>
              <a:cxnLst/>
              <a:rect l="l" t="t" r="r" b="b"/>
              <a:pathLst>
                <a:path w="6438" h="5078" extrusionOk="0">
                  <a:moveTo>
                    <a:pt x="4931" y="1"/>
                  </a:moveTo>
                  <a:cubicBezTo>
                    <a:pt x="4057" y="1"/>
                    <a:pt x="3207" y="317"/>
                    <a:pt x="2599" y="948"/>
                  </a:cubicBezTo>
                  <a:cubicBezTo>
                    <a:pt x="1846" y="1726"/>
                    <a:pt x="1555" y="2819"/>
                    <a:pt x="899" y="3645"/>
                  </a:cubicBezTo>
                  <a:cubicBezTo>
                    <a:pt x="656" y="3961"/>
                    <a:pt x="364" y="4228"/>
                    <a:pt x="0" y="4398"/>
                  </a:cubicBezTo>
                  <a:cubicBezTo>
                    <a:pt x="316" y="4884"/>
                    <a:pt x="729" y="5054"/>
                    <a:pt x="1142" y="5078"/>
                  </a:cubicBezTo>
                  <a:cubicBezTo>
                    <a:pt x="3061" y="5078"/>
                    <a:pt x="3450" y="2697"/>
                    <a:pt x="4470" y="1531"/>
                  </a:cubicBezTo>
                  <a:cubicBezTo>
                    <a:pt x="4786" y="1191"/>
                    <a:pt x="5199" y="900"/>
                    <a:pt x="5636" y="730"/>
                  </a:cubicBezTo>
                  <a:cubicBezTo>
                    <a:pt x="5903" y="633"/>
                    <a:pt x="6170" y="560"/>
                    <a:pt x="6438" y="535"/>
                  </a:cubicBezTo>
                  <a:cubicBezTo>
                    <a:pt x="6438" y="535"/>
                    <a:pt x="5563" y="74"/>
                    <a:pt x="49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0" name="Google Shape;1660;p50"/>
          <p:cNvGrpSpPr/>
          <p:nvPr/>
        </p:nvGrpSpPr>
        <p:grpSpPr>
          <a:xfrm>
            <a:off x="7673555" y="765807"/>
            <a:ext cx="332987" cy="344484"/>
            <a:chOff x="2833750" y="3612850"/>
            <a:chExt cx="293950" cy="304100"/>
          </a:xfrm>
        </p:grpSpPr>
        <p:sp>
          <p:nvSpPr>
            <p:cNvPr id="1661" name="Google Shape;1661;p50"/>
            <p:cNvSpPr/>
            <p:nvPr/>
          </p:nvSpPr>
          <p:spPr>
            <a:xfrm>
              <a:off x="2833750" y="3612850"/>
              <a:ext cx="293950" cy="304100"/>
            </a:xfrm>
            <a:custGeom>
              <a:avLst/>
              <a:gdLst/>
              <a:ahLst/>
              <a:cxnLst/>
              <a:rect l="l" t="t" r="r" b="b"/>
              <a:pathLst>
                <a:path w="11758" h="12164" extrusionOk="0">
                  <a:moveTo>
                    <a:pt x="4740" y="1"/>
                  </a:moveTo>
                  <a:cubicBezTo>
                    <a:pt x="3138" y="1"/>
                    <a:pt x="1549" y="468"/>
                    <a:pt x="49" y="989"/>
                  </a:cubicBezTo>
                  <a:cubicBezTo>
                    <a:pt x="1" y="1013"/>
                    <a:pt x="541" y="2472"/>
                    <a:pt x="674" y="2472"/>
                  </a:cubicBezTo>
                  <a:cubicBezTo>
                    <a:pt x="676" y="2472"/>
                    <a:pt x="678" y="2471"/>
                    <a:pt x="680" y="2471"/>
                  </a:cubicBezTo>
                  <a:cubicBezTo>
                    <a:pt x="2114" y="1985"/>
                    <a:pt x="3595" y="1548"/>
                    <a:pt x="5126" y="1499"/>
                  </a:cubicBezTo>
                  <a:cubicBezTo>
                    <a:pt x="5201" y="1497"/>
                    <a:pt x="5277" y="1495"/>
                    <a:pt x="5352" y="1495"/>
                  </a:cubicBezTo>
                  <a:cubicBezTo>
                    <a:pt x="6034" y="1495"/>
                    <a:pt x="6729" y="1594"/>
                    <a:pt x="7385" y="1790"/>
                  </a:cubicBezTo>
                  <a:cubicBezTo>
                    <a:pt x="7677" y="1888"/>
                    <a:pt x="7968" y="1985"/>
                    <a:pt x="8211" y="2155"/>
                  </a:cubicBezTo>
                  <a:cubicBezTo>
                    <a:pt x="8211" y="2155"/>
                    <a:pt x="8235" y="2155"/>
                    <a:pt x="8235" y="2179"/>
                  </a:cubicBezTo>
                  <a:cubicBezTo>
                    <a:pt x="7968" y="2835"/>
                    <a:pt x="7166" y="3345"/>
                    <a:pt x="6608" y="3661"/>
                  </a:cubicBezTo>
                  <a:cubicBezTo>
                    <a:pt x="6098" y="3977"/>
                    <a:pt x="5417" y="4365"/>
                    <a:pt x="5369" y="4997"/>
                  </a:cubicBezTo>
                  <a:cubicBezTo>
                    <a:pt x="5369" y="5094"/>
                    <a:pt x="5369" y="5191"/>
                    <a:pt x="5369" y="5289"/>
                  </a:cubicBezTo>
                  <a:cubicBezTo>
                    <a:pt x="5466" y="5774"/>
                    <a:pt x="5685" y="6236"/>
                    <a:pt x="5903" y="6673"/>
                  </a:cubicBezTo>
                  <a:cubicBezTo>
                    <a:pt x="6049" y="6965"/>
                    <a:pt x="6219" y="7183"/>
                    <a:pt x="6486" y="7353"/>
                  </a:cubicBezTo>
                  <a:cubicBezTo>
                    <a:pt x="7142" y="7791"/>
                    <a:pt x="8041" y="7912"/>
                    <a:pt x="8794" y="8131"/>
                  </a:cubicBezTo>
                  <a:cubicBezTo>
                    <a:pt x="9304" y="8301"/>
                    <a:pt x="9790" y="8471"/>
                    <a:pt x="10300" y="8641"/>
                  </a:cubicBezTo>
                  <a:cubicBezTo>
                    <a:pt x="10519" y="8738"/>
                    <a:pt x="10737" y="8811"/>
                    <a:pt x="10932" y="8908"/>
                  </a:cubicBezTo>
                  <a:lnTo>
                    <a:pt x="10956" y="8908"/>
                  </a:lnTo>
                  <a:cubicBezTo>
                    <a:pt x="10956" y="8932"/>
                    <a:pt x="10932" y="8957"/>
                    <a:pt x="10932" y="8957"/>
                  </a:cubicBezTo>
                  <a:cubicBezTo>
                    <a:pt x="10786" y="9151"/>
                    <a:pt x="10592" y="9321"/>
                    <a:pt x="10422" y="9491"/>
                  </a:cubicBezTo>
                  <a:cubicBezTo>
                    <a:pt x="10057" y="9880"/>
                    <a:pt x="9669" y="10268"/>
                    <a:pt x="9280" y="10657"/>
                  </a:cubicBezTo>
                  <a:cubicBezTo>
                    <a:pt x="9207" y="10754"/>
                    <a:pt x="9498" y="11337"/>
                    <a:pt x="9547" y="11434"/>
                  </a:cubicBezTo>
                  <a:cubicBezTo>
                    <a:pt x="9547" y="11483"/>
                    <a:pt x="9887" y="12163"/>
                    <a:pt x="9911" y="12163"/>
                  </a:cubicBezTo>
                  <a:cubicBezTo>
                    <a:pt x="10276" y="11775"/>
                    <a:pt x="10640" y="11410"/>
                    <a:pt x="10980" y="11022"/>
                  </a:cubicBezTo>
                  <a:cubicBezTo>
                    <a:pt x="11247" y="10779"/>
                    <a:pt x="11588" y="10511"/>
                    <a:pt x="11709" y="10171"/>
                  </a:cubicBezTo>
                  <a:cubicBezTo>
                    <a:pt x="11733" y="10098"/>
                    <a:pt x="11733" y="10050"/>
                    <a:pt x="11758" y="10001"/>
                  </a:cubicBezTo>
                  <a:cubicBezTo>
                    <a:pt x="11758" y="9953"/>
                    <a:pt x="11758" y="9928"/>
                    <a:pt x="11758" y="9880"/>
                  </a:cubicBezTo>
                  <a:cubicBezTo>
                    <a:pt x="11758" y="9467"/>
                    <a:pt x="11515" y="9005"/>
                    <a:pt x="11369" y="8641"/>
                  </a:cubicBezTo>
                  <a:cubicBezTo>
                    <a:pt x="11199" y="8252"/>
                    <a:pt x="11029" y="7864"/>
                    <a:pt x="10689" y="7621"/>
                  </a:cubicBezTo>
                  <a:cubicBezTo>
                    <a:pt x="10300" y="7353"/>
                    <a:pt x="9839" y="7208"/>
                    <a:pt x="9401" y="7062"/>
                  </a:cubicBezTo>
                  <a:cubicBezTo>
                    <a:pt x="8915" y="6892"/>
                    <a:pt x="8430" y="6722"/>
                    <a:pt x="7919" y="6576"/>
                  </a:cubicBezTo>
                  <a:cubicBezTo>
                    <a:pt x="7458" y="6430"/>
                    <a:pt x="7021" y="6309"/>
                    <a:pt x="6559" y="6187"/>
                  </a:cubicBezTo>
                  <a:cubicBezTo>
                    <a:pt x="6413" y="6139"/>
                    <a:pt x="6268" y="6090"/>
                    <a:pt x="6146" y="6017"/>
                  </a:cubicBezTo>
                  <a:cubicBezTo>
                    <a:pt x="6146" y="5993"/>
                    <a:pt x="6170" y="5993"/>
                    <a:pt x="6170" y="5969"/>
                  </a:cubicBezTo>
                  <a:cubicBezTo>
                    <a:pt x="6292" y="5799"/>
                    <a:pt x="6438" y="5677"/>
                    <a:pt x="6583" y="5556"/>
                  </a:cubicBezTo>
                  <a:cubicBezTo>
                    <a:pt x="6948" y="5289"/>
                    <a:pt x="7385" y="5094"/>
                    <a:pt x="7749" y="4827"/>
                  </a:cubicBezTo>
                  <a:cubicBezTo>
                    <a:pt x="8332" y="4390"/>
                    <a:pt x="9110" y="3758"/>
                    <a:pt x="8915" y="2932"/>
                  </a:cubicBezTo>
                  <a:cubicBezTo>
                    <a:pt x="8915" y="2908"/>
                    <a:pt x="8915" y="2859"/>
                    <a:pt x="8891" y="2835"/>
                  </a:cubicBezTo>
                  <a:cubicBezTo>
                    <a:pt x="8794" y="2373"/>
                    <a:pt x="8575" y="1936"/>
                    <a:pt x="8381" y="1523"/>
                  </a:cubicBezTo>
                  <a:cubicBezTo>
                    <a:pt x="8211" y="1207"/>
                    <a:pt x="8017" y="965"/>
                    <a:pt x="7725" y="746"/>
                  </a:cubicBezTo>
                  <a:cubicBezTo>
                    <a:pt x="7118" y="309"/>
                    <a:pt x="6292" y="139"/>
                    <a:pt x="5539" y="41"/>
                  </a:cubicBezTo>
                  <a:cubicBezTo>
                    <a:pt x="5272" y="14"/>
                    <a:pt x="5006" y="1"/>
                    <a:pt x="474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50"/>
            <p:cNvSpPr/>
            <p:nvPr/>
          </p:nvSpPr>
          <p:spPr>
            <a:xfrm>
              <a:off x="2967950" y="3667325"/>
              <a:ext cx="93550" cy="95975"/>
            </a:xfrm>
            <a:custGeom>
              <a:avLst/>
              <a:gdLst/>
              <a:ahLst/>
              <a:cxnLst/>
              <a:rect l="l" t="t" r="r" b="b"/>
              <a:pathLst>
                <a:path w="3742" h="3839" extrusionOk="0">
                  <a:moveTo>
                    <a:pt x="2867" y="0"/>
                  </a:moveTo>
                  <a:cubicBezTo>
                    <a:pt x="2600" y="656"/>
                    <a:pt x="1798" y="1166"/>
                    <a:pt x="1240" y="1482"/>
                  </a:cubicBezTo>
                  <a:cubicBezTo>
                    <a:pt x="730" y="1798"/>
                    <a:pt x="49" y="2186"/>
                    <a:pt x="1" y="2818"/>
                  </a:cubicBezTo>
                  <a:cubicBezTo>
                    <a:pt x="25" y="3182"/>
                    <a:pt x="147" y="3595"/>
                    <a:pt x="778" y="3838"/>
                  </a:cubicBezTo>
                  <a:cubicBezTo>
                    <a:pt x="778" y="3814"/>
                    <a:pt x="802" y="3814"/>
                    <a:pt x="802" y="3790"/>
                  </a:cubicBezTo>
                  <a:cubicBezTo>
                    <a:pt x="924" y="3620"/>
                    <a:pt x="1070" y="3498"/>
                    <a:pt x="1215" y="3377"/>
                  </a:cubicBezTo>
                  <a:cubicBezTo>
                    <a:pt x="1580" y="3110"/>
                    <a:pt x="2017" y="2915"/>
                    <a:pt x="2381" y="2648"/>
                  </a:cubicBezTo>
                  <a:cubicBezTo>
                    <a:pt x="2964" y="2211"/>
                    <a:pt x="3742" y="1579"/>
                    <a:pt x="3547" y="753"/>
                  </a:cubicBezTo>
                  <a:cubicBezTo>
                    <a:pt x="3547" y="729"/>
                    <a:pt x="3547" y="680"/>
                    <a:pt x="3523" y="656"/>
                  </a:cubicBezTo>
                  <a:cubicBezTo>
                    <a:pt x="3329" y="292"/>
                    <a:pt x="2989" y="73"/>
                    <a:pt x="28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50"/>
            <p:cNvSpPr/>
            <p:nvPr/>
          </p:nvSpPr>
          <p:spPr>
            <a:xfrm>
              <a:off x="3063900" y="3835550"/>
              <a:ext cx="63800" cy="81400"/>
            </a:xfrm>
            <a:custGeom>
              <a:avLst/>
              <a:gdLst/>
              <a:ahLst/>
              <a:cxnLst/>
              <a:rect l="l" t="t" r="r" b="b"/>
              <a:pathLst>
                <a:path w="2552" h="3256" extrusionOk="0">
                  <a:moveTo>
                    <a:pt x="1750" y="0"/>
                  </a:moveTo>
                  <a:cubicBezTo>
                    <a:pt x="1750" y="24"/>
                    <a:pt x="1726" y="49"/>
                    <a:pt x="1726" y="49"/>
                  </a:cubicBezTo>
                  <a:cubicBezTo>
                    <a:pt x="1580" y="243"/>
                    <a:pt x="1386" y="413"/>
                    <a:pt x="1216" y="583"/>
                  </a:cubicBezTo>
                  <a:cubicBezTo>
                    <a:pt x="851" y="972"/>
                    <a:pt x="463" y="1360"/>
                    <a:pt x="74" y="1749"/>
                  </a:cubicBezTo>
                  <a:cubicBezTo>
                    <a:pt x="1" y="1846"/>
                    <a:pt x="292" y="2429"/>
                    <a:pt x="341" y="2526"/>
                  </a:cubicBezTo>
                  <a:cubicBezTo>
                    <a:pt x="341" y="2575"/>
                    <a:pt x="681" y="3255"/>
                    <a:pt x="705" y="3255"/>
                  </a:cubicBezTo>
                  <a:cubicBezTo>
                    <a:pt x="1070" y="2867"/>
                    <a:pt x="1434" y="2502"/>
                    <a:pt x="1774" y="2114"/>
                  </a:cubicBezTo>
                  <a:cubicBezTo>
                    <a:pt x="2041" y="1871"/>
                    <a:pt x="2382" y="1603"/>
                    <a:pt x="2503" y="1263"/>
                  </a:cubicBezTo>
                  <a:cubicBezTo>
                    <a:pt x="2527" y="1166"/>
                    <a:pt x="2552" y="1069"/>
                    <a:pt x="2552" y="972"/>
                  </a:cubicBezTo>
                  <a:cubicBezTo>
                    <a:pt x="2527" y="413"/>
                    <a:pt x="1750" y="0"/>
                    <a:pt x="17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64" name="Google Shape;1664;p50"/>
          <p:cNvSpPr/>
          <p:nvPr/>
        </p:nvSpPr>
        <p:spPr>
          <a:xfrm>
            <a:off x="8497675" y="1188840"/>
            <a:ext cx="82581" cy="83289"/>
          </a:xfrm>
          <a:custGeom>
            <a:avLst/>
            <a:gdLst/>
            <a:ahLst/>
            <a:cxnLst/>
            <a:rect l="l" t="t" r="r" b="b"/>
            <a:pathLst>
              <a:path w="2916" h="2941" extrusionOk="0">
                <a:moveTo>
                  <a:pt x="1458" y="1"/>
                </a:moveTo>
                <a:cubicBezTo>
                  <a:pt x="656" y="1"/>
                  <a:pt x="0" y="657"/>
                  <a:pt x="0" y="1458"/>
                </a:cubicBezTo>
                <a:cubicBezTo>
                  <a:pt x="0" y="2284"/>
                  <a:pt x="656" y="2940"/>
                  <a:pt x="1458" y="2940"/>
                </a:cubicBezTo>
                <a:cubicBezTo>
                  <a:pt x="2259" y="2940"/>
                  <a:pt x="2915" y="2284"/>
                  <a:pt x="2915" y="1458"/>
                </a:cubicBezTo>
                <a:cubicBezTo>
                  <a:pt x="2915" y="657"/>
                  <a:pt x="2259" y="1"/>
                  <a:pt x="1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50"/>
          <p:cNvSpPr/>
          <p:nvPr/>
        </p:nvSpPr>
        <p:spPr>
          <a:xfrm>
            <a:off x="2765967" y="335717"/>
            <a:ext cx="50919" cy="50240"/>
          </a:xfrm>
          <a:custGeom>
            <a:avLst/>
            <a:gdLst/>
            <a:ahLst/>
            <a:cxnLst/>
            <a:rect l="l" t="t" r="r" b="b"/>
            <a:pathLst>
              <a:path w="1798" h="1774" extrusionOk="0">
                <a:moveTo>
                  <a:pt x="899" y="0"/>
                </a:moveTo>
                <a:cubicBezTo>
                  <a:pt x="389" y="0"/>
                  <a:pt x="0" y="389"/>
                  <a:pt x="0" y="875"/>
                </a:cubicBezTo>
                <a:cubicBezTo>
                  <a:pt x="0" y="1385"/>
                  <a:pt x="389" y="1774"/>
                  <a:pt x="899" y="1774"/>
                </a:cubicBezTo>
                <a:cubicBezTo>
                  <a:pt x="1385" y="1774"/>
                  <a:pt x="1798" y="1385"/>
                  <a:pt x="1798" y="875"/>
                </a:cubicBezTo>
                <a:cubicBezTo>
                  <a:pt x="1798" y="389"/>
                  <a:pt x="1385" y="0"/>
                  <a:pt x="89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50"/>
          <p:cNvSpPr/>
          <p:nvPr/>
        </p:nvSpPr>
        <p:spPr>
          <a:xfrm>
            <a:off x="4621206" y="344442"/>
            <a:ext cx="50240" cy="50948"/>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50"/>
          <p:cNvSpPr/>
          <p:nvPr/>
        </p:nvSpPr>
        <p:spPr>
          <a:xfrm>
            <a:off x="7171588" y="239113"/>
            <a:ext cx="89463" cy="89463"/>
          </a:xfrm>
          <a:custGeom>
            <a:avLst/>
            <a:gdLst/>
            <a:ahLst/>
            <a:cxnLst/>
            <a:rect l="l" t="t" r="r" b="b"/>
            <a:pathLst>
              <a:path w="3159" h="3159" extrusionOk="0">
                <a:moveTo>
                  <a:pt x="1580" y="1"/>
                </a:moveTo>
                <a:cubicBezTo>
                  <a:pt x="705" y="1"/>
                  <a:pt x="1" y="705"/>
                  <a:pt x="1" y="1580"/>
                </a:cubicBezTo>
                <a:cubicBezTo>
                  <a:pt x="1" y="2454"/>
                  <a:pt x="705" y="3159"/>
                  <a:pt x="1580" y="3159"/>
                </a:cubicBezTo>
                <a:cubicBezTo>
                  <a:pt x="2454" y="3159"/>
                  <a:pt x="3159" y="2454"/>
                  <a:pt x="3159" y="1580"/>
                </a:cubicBezTo>
                <a:cubicBezTo>
                  <a:pt x="3159" y="705"/>
                  <a:pt x="2454" y="1"/>
                  <a:pt x="15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50"/>
          <p:cNvSpPr/>
          <p:nvPr/>
        </p:nvSpPr>
        <p:spPr>
          <a:xfrm>
            <a:off x="1555156" y="264181"/>
            <a:ext cx="38544" cy="39252"/>
          </a:xfrm>
          <a:custGeom>
            <a:avLst/>
            <a:gdLst/>
            <a:ahLst/>
            <a:cxnLst/>
            <a:rect l="l" t="t" r="r" b="b"/>
            <a:pathLst>
              <a:path w="1361" h="1386" extrusionOk="0">
                <a:moveTo>
                  <a:pt x="680" y="0"/>
                </a:moveTo>
                <a:cubicBezTo>
                  <a:pt x="316" y="25"/>
                  <a:pt x="0" y="316"/>
                  <a:pt x="0" y="705"/>
                </a:cubicBezTo>
                <a:cubicBezTo>
                  <a:pt x="0" y="1069"/>
                  <a:pt x="316" y="1385"/>
                  <a:pt x="680" y="1385"/>
                </a:cubicBezTo>
                <a:cubicBezTo>
                  <a:pt x="1069" y="1385"/>
                  <a:pt x="1360" y="1069"/>
                  <a:pt x="1360" y="705"/>
                </a:cubicBezTo>
                <a:cubicBezTo>
                  <a:pt x="1360" y="316"/>
                  <a:pt x="1069" y="0"/>
                  <a:pt x="6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50"/>
          <p:cNvSpPr/>
          <p:nvPr/>
        </p:nvSpPr>
        <p:spPr>
          <a:xfrm>
            <a:off x="1744725" y="1188838"/>
            <a:ext cx="38544" cy="39252"/>
          </a:xfrm>
          <a:custGeom>
            <a:avLst/>
            <a:gdLst/>
            <a:ahLst/>
            <a:cxnLst/>
            <a:rect l="l" t="t" r="r" b="b"/>
            <a:pathLst>
              <a:path w="1361" h="1386" extrusionOk="0">
                <a:moveTo>
                  <a:pt x="680" y="0"/>
                </a:moveTo>
                <a:cubicBezTo>
                  <a:pt x="316" y="25"/>
                  <a:pt x="0" y="316"/>
                  <a:pt x="0" y="705"/>
                </a:cubicBezTo>
                <a:cubicBezTo>
                  <a:pt x="0" y="1069"/>
                  <a:pt x="316" y="1385"/>
                  <a:pt x="680" y="1385"/>
                </a:cubicBezTo>
                <a:cubicBezTo>
                  <a:pt x="1069" y="1385"/>
                  <a:pt x="1360" y="1069"/>
                  <a:pt x="1360" y="705"/>
                </a:cubicBezTo>
                <a:cubicBezTo>
                  <a:pt x="1360" y="316"/>
                  <a:pt x="1069" y="0"/>
                  <a:pt x="6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0" name="Google Shape;1670;p50"/>
          <p:cNvGrpSpPr/>
          <p:nvPr/>
        </p:nvGrpSpPr>
        <p:grpSpPr>
          <a:xfrm>
            <a:off x="5647743" y="665310"/>
            <a:ext cx="121295" cy="311280"/>
            <a:chOff x="3651200" y="3565300"/>
            <a:chExt cx="86850" cy="222900"/>
          </a:xfrm>
        </p:grpSpPr>
        <p:sp>
          <p:nvSpPr>
            <p:cNvPr id="1671" name="Google Shape;1671;p50"/>
            <p:cNvSpPr/>
            <p:nvPr/>
          </p:nvSpPr>
          <p:spPr>
            <a:xfrm>
              <a:off x="3651200" y="3565300"/>
              <a:ext cx="86850" cy="222900"/>
            </a:xfrm>
            <a:custGeom>
              <a:avLst/>
              <a:gdLst/>
              <a:ahLst/>
              <a:cxnLst/>
              <a:rect l="l" t="t" r="r" b="b"/>
              <a:pathLst>
                <a:path w="3474" h="8916" extrusionOk="0">
                  <a:moveTo>
                    <a:pt x="1409" y="0"/>
                  </a:moveTo>
                  <a:cubicBezTo>
                    <a:pt x="1384" y="0"/>
                    <a:pt x="1384" y="219"/>
                    <a:pt x="1384" y="243"/>
                  </a:cubicBezTo>
                  <a:cubicBezTo>
                    <a:pt x="1409" y="437"/>
                    <a:pt x="1409" y="632"/>
                    <a:pt x="1433" y="802"/>
                  </a:cubicBezTo>
                  <a:cubicBezTo>
                    <a:pt x="1457" y="996"/>
                    <a:pt x="1481" y="1190"/>
                    <a:pt x="1530" y="1385"/>
                  </a:cubicBezTo>
                  <a:cubicBezTo>
                    <a:pt x="1530" y="1385"/>
                    <a:pt x="1554" y="1603"/>
                    <a:pt x="1603" y="1603"/>
                  </a:cubicBezTo>
                  <a:cubicBezTo>
                    <a:pt x="1749" y="1652"/>
                    <a:pt x="1870" y="1676"/>
                    <a:pt x="1992" y="1749"/>
                  </a:cubicBezTo>
                  <a:cubicBezTo>
                    <a:pt x="1943" y="1798"/>
                    <a:pt x="1894" y="1846"/>
                    <a:pt x="1846" y="1871"/>
                  </a:cubicBezTo>
                  <a:cubicBezTo>
                    <a:pt x="1603" y="2113"/>
                    <a:pt x="1360" y="2332"/>
                    <a:pt x="1093" y="2551"/>
                  </a:cubicBezTo>
                  <a:cubicBezTo>
                    <a:pt x="971" y="2648"/>
                    <a:pt x="826" y="2745"/>
                    <a:pt x="728" y="2867"/>
                  </a:cubicBezTo>
                  <a:cubicBezTo>
                    <a:pt x="631" y="3037"/>
                    <a:pt x="631" y="3207"/>
                    <a:pt x="631" y="3377"/>
                  </a:cubicBezTo>
                  <a:cubicBezTo>
                    <a:pt x="655" y="3790"/>
                    <a:pt x="704" y="4203"/>
                    <a:pt x="777" y="4616"/>
                  </a:cubicBezTo>
                  <a:cubicBezTo>
                    <a:pt x="801" y="4688"/>
                    <a:pt x="826" y="4786"/>
                    <a:pt x="850" y="4858"/>
                  </a:cubicBezTo>
                  <a:cubicBezTo>
                    <a:pt x="874" y="4907"/>
                    <a:pt x="898" y="4980"/>
                    <a:pt x="947" y="5029"/>
                  </a:cubicBezTo>
                  <a:cubicBezTo>
                    <a:pt x="1117" y="5247"/>
                    <a:pt x="1384" y="5369"/>
                    <a:pt x="1651" y="5466"/>
                  </a:cubicBezTo>
                  <a:cubicBezTo>
                    <a:pt x="1992" y="5563"/>
                    <a:pt x="2356" y="5660"/>
                    <a:pt x="2672" y="5806"/>
                  </a:cubicBezTo>
                  <a:cubicBezTo>
                    <a:pt x="2769" y="5854"/>
                    <a:pt x="2842" y="5903"/>
                    <a:pt x="2939" y="5952"/>
                  </a:cubicBezTo>
                  <a:cubicBezTo>
                    <a:pt x="2939" y="5952"/>
                    <a:pt x="2915" y="5952"/>
                    <a:pt x="2915" y="5976"/>
                  </a:cubicBezTo>
                  <a:cubicBezTo>
                    <a:pt x="2915" y="6000"/>
                    <a:pt x="2890" y="6025"/>
                    <a:pt x="2866" y="6025"/>
                  </a:cubicBezTo>
                  <a:cubicBezTo>
                    <a:pt x="2672" y="6340"/>
                    <a:pt x="2429" y="6583"/>
                    <a:pt x="2113" y="6778"/>
                  </a:cubicBezTo>
                  <a:cubicBezTo>
                    <a:pt x="1530" y="7166"/>
                    <a:pt x="777" y="7239"/>
                    <a:pt x="97" y="7312"/>
                  </a:cubicBezTo>
                  <a:cubicBezTo>
                    <a:pt x="0" y="7336"/>
                    <a:pt x="191" y="8916"/>
                    <a:pt x="289" y="8916"/>
                  </a:cubicBezTo>
                  <a:cubicBezTo>
                    <a:pt x="290" y="8916"/>
                    <a:pt x="290" y="8915"/>
                    <a:pt x="291" y="8915"/>
                  </a:cubicBezTo>
                  <a:cubicBezTo>
                    <a:pt x="850" y="8867"/>
                    <a:pt x="1433" y="8794"/>
                    <a:pt x="1943" y="8575"/>
                  </a:cubicBezTo>
                  <a:cubicBezTo>
                    <a:pt x="2405" y="8405"/>
                    <a:pt x="2769" y="8089"/>
                    <a:pt x="3036" y="7701"/>
                  </a:cubicBezTo>
                  <a:cubicBezTo>
                    <a:pt x="3425" y="7191"/>
                    <a:pt x="3473" y="6632"/>
                    <a:pt x="3400" y="6025"/>
                  </a:cubicBezTo>
                  <a:cubicBezTo>
                    <a:pt x="3352" y="5612"/>
                    <a:pt x="3352" y="5101"/>
                    <a:pt x="3109" y="4737"/>
                  </a:cubicBezTo>
                  <a:cubicBezTo>
                    <a:pt x="3085" y="4688"/>
                    <a:pt x="3060" y="4640"/>
                    <a:pt x="3012" y="4591"/>
                  </a:cubicBezTo>
                  <a:cubicBezTo>
                    <a:pt x="2817" y="4373"/>
                    <a:pt x="2526" y="4203"/>
                    <a:pt x="2234" y="4105"/>
                  </a:cubicBezTo>
                  <a:cubicBezTo>
                    <a:pt x="2016" y="4008"/>
                    <a:pt x="1821" y="3960"/>
                    <a:pt x="1603" y="3887"/>
                  </a:cubicBezTo>
                  <a:cubicBezTo>
                    <a:pt x="1797" y="3717"/>
                    <a:pt x="1992" y="3547"/>
                    <a:pt x="2186" y="3377"/>
                  </a:cubicBezTo>
                  <a:cubicBezTo>
                    <a:pt x="2405" y="3158"/>
                    <a:pt x="2672" y="2891"/>
                    <a:pt x="2745" y="2575"/>
                  </a:cubicBezTo>
                  <a:cubicBezTo>
                    <a:pt x="2793" y="2211"/>
                    <a:pt x="2720" y="1773"/>
                    <a:pt x="2647" y="1433"/>
                  </a:cubicBezTo>
                  <a:cubicBezTo>
                    <a:pt x="2623" y="1166"/>
                    <a:pt x="2599" y="850"/>
                    <a:pt x="2453" y="632"/>
                  </a:cubicBezTo>
                  <a:cubicBezTo>
                    <a:pt x="2234" y="267"/>
                    <a:pt x="1797" y="97"/>
                    <a:pt x="1409"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50"/>
            <p:cNvSpPr/>
            <p:nvPr/>
          </p:nvSpPr>
          <p:spPr>
            <a:xfrm>
              <a:off x="3724050" y="3714075"/>
              <a:ext cx="625" cy="625"/>
            </a:xfrm>
            <a:custGeom>
              <a:avLst/>
              <a:gdLst/>
              <a:ahLst/>
              <a:cxnLst/>
              <a:rect l="l" t="t" r="r" b="b"/>
              <a:pathLst>
                <a:path w="25" h="25" extrusionOk="0">
                  <a:moveTo>
                    <a:pt x="25" y="1"/>
                  </a:moveTo>
                  <a:lnTo>
                    <a:pt x="25" y="1"/>
                  </a:lnTo>
                  <a:cubicBezTo>
                    <a:pt x="25" y="1"/>
                    <a:pt x="1" y="1"/>
                    <a:pt x="1" y="25"/>
                  </a:cubicBezTo>
                  <a:cubicBezTo>
                    <a:pt x="1" y="25"/>
                    <a:pt x="25" y="1"/>
                    <a:pt x="25"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50"/>
            <p:cNvSpPr/>
            <p:nvPr/>
          </p:nvSpPr>
          <p:spPr>
            <a:xfrm>
              <a:off x="3672425" y="3662450"/>
              <a:ext cx="60775" cy="51650"/>
            </a:xfrm>
            <a:custGeom>
              <a:avLst/>
              <a:gdLst/>
              <a:ahLst/>
              <a:cxnLst/>
              <a:rect l="l" t="t" r="r" b="b"/>
              <a:pathLst>
                <a:path w="2431" h="2066" extrusionOk="0">
                  <a:moveTo>
                    <a:pt x="754" y="1"/>
                  </a:moveTo>
                  <a:cubicBezTo>
                    <a:pt x="754" y="1"/>
                    <a:pt x="147" y="462"/>
                    <a:pt x="1" y="972"/>
                  </a:cubicBezTo>
                  <a:cubicBezTo>
                    <a:pt x="25" y="1021"/>
                    <a:pt x="49" y="1094"/>
                    <a:pt x="98" y="1143"/>
                  </a:cubicBezTo>
                  <a:cubicBezTo>
                    <a:pt x="268" y="1361"/>
                    <a:pt x="535" y="1483"/>
                    <a:pt x="802" y="1580"/>
                  </a:cubicBezTo>
                  <a:cubicBezTo>
                    <a:pt x="1143" y="1677"/>
                    <a:pt x="1507" y="1774"/>
                    <a:pt x="1823" y="1920"/>
                  </a:cubicBezTo>
                  <a:cubicBezTo>
                    <a:pt x="1920" y="1968"/>
                    <a:pt x="1993" y="2017"/>
                    <a:pt x="2090" y="2066"/>
                  </a:cubicBezTo>
                  <a:cubicBezTo>
                    <a:pt x="2114" y="1993"/>
                    <a:pt x="2430" y="1410"/>
                    <a:pt x="2260" y="851"/>
                  </a:cubicBezTo>
                  <a:cubicBezTo>
                    <a:pt x="2236" y="802"/>
                    <a:pt x="2211" y="754"/>
                    <a:pt x="2163" y="705"/>
                  </a:cubicBezTo>
                  <a:cubicBezTo>
                    <a:pt x="1968" y="487"/>
                    <a:pt x="1677" y="317"/>
                    <a:pt x="1385" y="219"/>
                  </a:cubicBezTo>
                  <a:cubicBezTo>
                    <a:pt x="1167" y="122"/>
                    <a:pt x="972" y="74"/>
                    <a:pt x="75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50"/>
            <p:cNvSpPr/>
            <p:nvPr/>
          </p:nvSpPr>
          <p:spPr>
            <a:xfrm>
              <a:off x="3685800" y="3565300"/>
              <a:ext cx="31600" cy="43750"/>
            </a:xfrm>
            <a:custGeom>
              <a:avLst/>
              <a:gdLst/>
              <a:ahLst/>
              <a:cxnLst/>
              <a:rect l="l" t="t" r="r" b="b"/>
              <a:pathLst>
                <a:path w="1264" h="1750" extrusionOk="0">
                  <a:moveTo>
                    <a:pt x="25" y="0"/>
                  </a:moveTo>
                  <a:cubicBezTo>
                    <a:pt x="0" y="0"/>
                    <a:pt x="0" y="219"/>
                    <a:pt x="0" y="243"/>
                  </a:cubicBezTo>
                  <a:cubicBezTo>
                    <a:pt x="25" y="437"/>
                    <a:pt x="25" y="632"/>
                    <a:pt x="49" y="802"/>
                  </a:cubicBezTo>
                  <a:cubicBezTo>
                    <a:pt x="73" y="996"/>
                    <a:pt x="97" y="1190"/>
                    <a:pt x="146" y="1385"/>
                  </a:cubicBezTo>
                  <a:cubicBezTo>
                    <a:pt x="146" y="1385"/>
                    <a:pt x="170" y="1603"/>
                    <a:pt x="219" y="1603"/>
                  </a:cubicBezTo>
                  <a:cubicBezTo>
                    <a:pt x="365" y="1652"/>
                    <a:pt x="486" y="1676"/>
                    <a:pt x="608" y="1749"/>
                  </a:cubicBezTo>
                  <a:cubicBezTo>
                    <a:pt x="850" y="1530"/>
                    <a:pt x="1263" y="996"/>
                    <a:pt x="1069" y="632"/>
                  </a:cubicBezTo>
                  <a:cubicBezTo>
                    <a:pt x="850" y="267"/>
                    <a:pt x="413" y="97"/>
                    <a:pt x="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5" name="Google Shape;1675;p50"/>
          <p:cNvSpPr/>
          <p:nvPr/>
        </p:nvSpPr>
        <p:spPr>
          <a:xfrm>
            <a:off x="5819489" y="258385"/>
            <a:ext cx="50240" cy="50948"/>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50"/>
          <p:cNvSpPr/>
          <p:nvPr/>
        </p:nvSpPr>
        <p:spPr>
          <a:xfrm>
            <a:off x="3674261" y="303425"/>
            <a:ext cx="38544" cy="39252"/>
          </a:xfrm>
          <a:custGeom>
            <a:avLst/>
            <a:gdLst/>
            <a:ahLst/>
            <a:cxnLst/>
            <a:rect l="l" t="t" r="r" b="b"/>
            <a:pathLst>
              <a:path w="1361" h="1386" extrusionOk="0">
                <a:moveTo>
                  <a:pt x="680" y="0"/>
                </a:moveTo>
                <a:cubicBezTo>
                  <a:pt x="316" y="25"/>
                  <a:pt x="0" y="316"/>
                  <a:pt x="0" y="705"/>
                </a:cubicBezTo>
                <a:cubicBezTo>
                  <a:pt x="0" y="1069"/>
                  <a:pt x="316" y="1385"/>
                  <a:pt x="680" y="1385"/>
                </a:cubicBezTo>
                <a:cubicBezTo>
                  <a:pt x="1069" y="1385"/>
                  <a:pt x="1360" y="1069"/>
                  <a:pt x="1360" y="705"/>
                </a:cubicBezTo>
                <a:cubicBezTo>
                  <a:pt x="1360" y="316"/>
                  <a:pt x="1069" y="0"/>
                  <a:pt x="6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50"/>
          <p:cNvSpPr/>
          <p:nvPr/>
        </p:nvSpPr>
        <p:spPr>
          <a:xfrm>
            <a:off x="2765975" y="1021200"/>
            <a:ext cx="138500" cy="167650"/>
          </a:xfrm>
          <a:custGeom>
            <a:avLst/>
            <a:gdLst/>
            <a:ahLst/>
            <a:cxnLst/>
            <a:rect l="l" t="t" r="r" b="b"/>
            <a:pathLst>
              <a:path w="5540" h="6706" extrusionOk="0">
                <a:moveTo>
                  <a:pt x="5539" y="1"/>
                </a:moveTo>
                <a:lnTo>
                  <a:pt x="1" y="3839"/>
                </a:lnTo>
                <a:lnTo>
                  <a:pt x="4689" y="6705"/>
                </a:lnTo>
                <a:lnTo>
                  <a:pt x="55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8" name="Google Shape;1678;p50"/>
          <p:cNvGrpSpPr/>
          <p:nvPr/>
        </p:nvGrpSpPr>
        <p:grpSpPr>
          <a:xfrm>
            <a:off x="-233461" y="2666528"/>
            <a:ext cx="1655936" cy="2532456"/>
            <a:chOff x="1788250" y="1599743"/>
            <a:chExt cx="1889100" cy="2829732"/>
          </a:xfrm>
        </p:grpSpPr>
        <p:sp>
          <p:nvSpPr>
            <p:cNvPr id="1679" name="Google Shape;1679;p50"/>
            <p:cNvSpPr/>
            <p:nvPr/>
          </p:nvSpPr>
          <p:spPr>
            <a:xfrm>
              <a:off x="1788250" y="4221575"/>
              <a:ext cx="1889100" cy="2079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80" name="Google Shape;1680;p50"/>
            <p:cNvGrpSpPr/>
            <p:nvPr/>
          </p:nvGrpSpPr>
          <p:grpSpPr>
            <a:xfrm>
              <a:off x="1941030" y="1599743"/>
              <a:ext cx="1583544" cy="2745701"/>
              <a:chOff x="5143275" y="721875"/>
              <a:chExt cx="1156125" cy="2004600"/>
            </a:xfrm>
          </p:grpSpPr>
          <p:sp>
            <p:nvSpPr>
              <p:cNvPr id="1681" name="Google Shape;1681;p50"/>
              <p:cNvSpPr/>
              <p:nvPr/>
            </p:nvSpPr>
            <p:spPr>
              <a:xfrm>
                <a:off x="5898800" y="746500"/>
                <a:ext cx="257950" cy="309250"/>
              </a:xfrm>
              <a:custGeom>
                <a:avLst/>
                <a:gdLst/>
                <a:ahLst/>
                <a:cxnLst/>
                <a:rect l="l" t="t" r="r" b="b"/>
                <a:pathLst>
                  <a:path w="10318" h="12370" extrusionOk="0">
                    <a:moveTo>
                      <a:pt x="5668" y="0"/>
                    </a:moveTo>
                    <a:cubicBezTo>
                      <a:pt x="4809" y="0"/>
                      <a:pt x="3490" y="203"/>
                      <a:pt x="2328" y="1322"/>
                    </a:cubicBezTo>
                    <a:cubicBezTo>
                      <a:pt x="502" y="3057"/>
                      <a:pt x="1096" y="5271"/>
                      <a:pt x="1461" y="6435"/>
                    </a:cubicBezTo>
                    <a:cubicBezTo>
                      <a:pt x="1826" y="7599"/>
                      <a:pt x="1826" y="8032"/>
                      <a:pt x="1598" y="8398"/>
                    </a:cubicBezTo>
                    <a:cubicBezTo>
                      <a:pt x="1392" y="8763"/>
                      <a:pt x="297" y="9950"/>
                      <a:pt x="137" y="10315"/>
                    </a:cubicBezTo>
                    <a:cubicBezTo>
                      <a:pt x="0" y="10680"/>
                      <a:pt x="3150" y="12369"/>
                      <a:pt x="3150" y="12369"/>
                    </a:cubicBezTo>
                    <a:lnTo>
                      <a:pt x="5638" y="10886"/>
                    </a:lnTo>
                    <a:cubicBezTo>
                      <a:pt x="5638" y="10886"/>
                      <a:pt x="7720" y="12144"/>
                      <a:pt x="8015" y="12144"/>
                    </a:cubicBezTo>
                    <a:cubicBezTo>
                      <a:pt x="8023" y="12144"/>
                      <a:pt x="8029" y="12143"/>
                      <a:pt x="8035" y="12141"/>
                    </a:cubicBezTo>
                    <a:cubicBezTo>
                      <a:pt x="8263" y="12073"/>
                      <a:pt x="8993" y="10886"/>
                      <a:pt x="9655" y="8192"/>
                    </a:cubicBezTo>
                    <a:cubicBezTo>
                      <a:pt x="10317" y="5476"/>
                      <a:pt x="10157" y="3422"/>
                      <a:pt x="9290" y="1892"/>
                    </a:cubicBezTo>
                    <a:cubicBezTo>
                      <a:pt x="8400" y="363"/>
                      <a:pt x="6574" y="66"/>
                      <a:pt x="6574" y="66"/>
                    </a:cubicBezTo>
                    <a:cubicBezTo>
                      <a:pt x="6499" y="66"/>
                      <a:pt x="6159" y="0"/>
                      <a:pt x="5668"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50"/>
              <p:cNvSpPr/>
              <p:nvPr/>
            </p:nvSpPr>
            <p:spPr>
              <a:xfrm>
                <a:off x="5984375" y="866850"/>
                <a:ext cx="55375" cy="151800"/>
              </a:xfrm>
              <a:custGeom>
                <a:avLst/>
                <a:gdLst/>
                <a:ahLst/>
                <a:cxnLst/>
                <a:rect l="l" t="t" r="r" b="b"/>
                <a:pathLst>
                  <a:path w="2215" h="6072" fill="none" extrusionOk="0">
                    <a:moveTo>
                      <a:pt x="1690" y="1096"/>
                    </a:moveTo>
                    <a:cubicBezTo>
                      <a:pt x="1690" y="1096"/>
                      <a:pt x="1325" y="0"/>
                      <a:pt x="663" y="959"/>
                    </a:cubicBezTo>
                    <a:cubicBezTo>
                      <a:pt x="1" y="1917"/>
                      <a:pt x="229" y="2648"/>
                      <a:pt x="526" y="2785"/>
                    </a:cubicBezTo>
                    <a:lnTo>
                      <a:pt x="823" y="2945"/>
                    </a:lnTo>
                    <a:cubicBezTo>
                      <a:pt x="823" y="2945"/>
                      <a:pt x="663" y="3675"/>
                      <a:pt x="1096" y="4542"/>
                    </a:cubicBezTo>
                    <a:cubicBezTo>
                      <a:pt x="1553" y="5432"/>
                      <a:pt x="2215" y="6072"/>
                      <a:pt x="2215" y="6072"/>
                    </a:cubicBezTo>
                  </a:path>
                </a:pathLst>
              </a:custGeom>
              <a:noFill/>
              <a:ln w="4575" cap="flat" cmpd="sng">
                <a:solidFill>
                  <a:srgbClr val="37346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50"/>
              <p:cNvSpPr/>
              <p:nvPr/>
            </p:nvSpPr>
            <p:spPr>
              <a:xfrm>
                <a:off x="5911350" y="746500"/>
                <a:ext cx="234550" cy="202800"/>
              </a:xfrm>
              <a:custGeom>
                <a:avLst/>
                <a:gdLst/>
                <a:ahLst/>
                <a:cxnLst/>
                <a:rect l="l" t="t" r="r" b="b"/>
                <a:pathLst>
                  <a:path w="9382" h="8112" extrusionOk="0">
                    <a:moveTo>
                      <a:pt x="5166" y="0"/>
                    </a:moveTo>
                    <a:cubicBezTo>
                      <a:pt x="4307" y="0"/>
                      <a:pt x="2988" y="203"/>
                      <a:pt x="1826" y="1322"/>
                    </a:cubicBezTo>
                    <a:cubicBezTo>
                      <a:pt x="0" y="3057"/>
                      <a:pt x="594" y="5271"/>
                      <a:pt x="959" y="6435"/>
                    </a:cubicBezTo>
                    <a:cubicBezTo>
                      <a:pt x="1233" y="7302"/>
                      <a:pt x="1301" y="7759"/>
                      <a:pt x="1233" y="8101"/>
                    </a:cubicBezTo>
                    <a:cubicBezTo>
                      <a:pt x="1364" y="8107"/>
                      <a:pt x="1506" y="8112"/>
                      <a:pt x="1655" y="8112"/>
                    </a:cubicBezTo>
                    <a:cubicBezTo>
                      <a:pt x="2048" y="8112"/>
                      <a:pt x="2491" y="8080"/>
                      <a:pt x="2922" y="7964"/>
                    </a:cubicBezTo>
                    <a:cubicBezTo>
                      <a:pt x="4017" y="7667"/>
                      <a:pt x="4246" y="6435"/>
                      <a:pt x="4017" y="6001"/>
                    </a:cubicBezTo>
                    <a:cubicBezTo>
                      <a:pt x="3812" y="5544"/>
                      <a:pt x="4383" y="5111"/>
                      <a:pt x="4383" y="5111"/>
                    </a:cubicBezTo>
                    <a:cubicBezTo>
                      <a:pt x="4383" y="5111"/>
                      <a:pt x="4647" y="5785"/>
                      <a:pt x="4995" y="5785"/>
                    </a:cubicBezTo>
                    <a:cubicBezTo>
                      <a:pt x="5104" y="5785"/>
                      <a:pt x="5221" y="5719"/>
                      <a:pt x="5341" y="5544"/>
                    </a:cubicBezTo>
                    <a:cubicBezTo>
                      <a:pt x="5866" y="4814"/>
                      <a:pt x="4976" y="3810"/>
                      <a:pt x="5866" y="3216"/>
                    </a:cubicBezTo>
                    <a:cubicBezTo>
                      <a:pt x="6300" y="2920"/>
                      <a:pt x="6756" y="2771"/>
                      <a:pt x="7242" y="2771"/>
                    </a:cubicBezTo>
                    <a:cubicBezTo>
                      <a:pt x="7727" y="2771"/>
                      <a:pt x="8240" y="2920"/>
                      <a:pt x="8788" y="3216"/>
                    </a:cubicBezTo>
                    <a:cubicBezTo>
                      <a:pt x="8993" y="3330"/>
                      <a:pt x="9176" y="3399"/>
                      <a:pt x="9381" y="3467"/>
                    </a:cubicBezTo>
                    <a:cubicBezTo>
                      <a:pt x="9244" y="2897"/>
                      <a:pt x="9062" y="2372"/>
                      <a:pt x="8788" y="1892"/>
                    </a:cubicBezTo>
                    <a:cubicBezTo>
                      <a:pt x="7898" y="363"/>
                      <a:pt x="6072" y="66"/>
                      <a:pt x="6072" y="66"/>
                    </a:cubicBezTo>
                    <a:cubicBezTo>
                      <a:pt x="5997" y="66"/>
                      <a:pt x="5657" y="0"/>
                      <a:pt x="51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50"/>
              <p:cNvSpPr/>
              <p:nvPr/>
            </p:nvSpPr>
            <p:spPr>
              <a:xfrm>
                <a:off x="6019200" y="721875"/>
                <a:ext cx="175525" cy="112800"/>
              </a:xfrm>
              <a:custGeom>
                <a:avLst/>
                <a:gdLst/>
                <a:ahLst/>
                <a:cxnLst/>
                <a:rect l="l" t="t" r="r" b="b"/>
                <a:pathLst>
                  <a:path w="7021" h="4512" extrusionOk="0">
                    <a:moveTo>
                      <a:pt x="4374" y="1"/>
                    </a:moveTo>
                    <a:cubicBezTo>
                      <a:pt x="4332" y="1"/>
                      <a:pt x="4289" y="8"/>
                      <a:pt x="4246" y="24"/>
                    </a:cubicBezTo>
                    <a:cubicBezTo>
                      <a:pt x="3447" y="321"/>
                      <a:pt x="3447" y="1051"/>
                      <a:pt x="3447" y="1051"/>
                    </a:cubicBezTo>
                    <a:cubicBezTo>
                      <a:pt x="3447" y="1051"/>
                      <a:pt x="2304" y="182"/>
                      <a:pt x="1803" y="182"/>
                    </a:cubicBezTo>
                    <a:cubicBezTo>
                      <a:pt x="1724" y="182"/>
                      <a:pt x="1661" y="203"/>
                      <a:pt x="1621" y="253"/>
                    </a:cubicBezTo>
                    <a:cubicBezTo>
                      <a:pt x="1324" y="618"/>
                      <a:pt x="1096" y="755"/>
                      <a:pt x="1096" y="755"/>
                    </a:cubicBezTo>
                    <a:cubicBezTo>
                      <a:pt x="1096" y="755"/>
                      <a:pt x="1256" y="823"/>
                      <a:pt x="822" y="983"/>
                    </a:cubicBezTo>
                    <a:cubicBezTo>
                      <a:pt x="365" y="1120"/>
                      <a:pt x="0" y="1645"/>
                      <a:pt x="0" y="1645"/>
                    </a:cubicBezTo>
                    <a:cubicBezTo>
                      <a:pt x="0" y="1645"/>
                      <a:pt x="2420" y="1942"/>
                      <a:pt x="3150" y="2672"/>
                    </a:cubicBezTo>
                    <a:cubicBezTo>
                      <a:pt x="3880" y="3402"/>
                      <a:pt x="5067" y="4452"/>
                      <a:pt x="5067" y="4452"/>
                    </a:cubicBezTo>
                    <a:cubicBezTo>
                      <a:pt x="5067" y="4452"/>
                      <a:pt x="5155" y="4512"/>
                      <a:pt x="5309" y="4512"/>
                    </a:cubicBezTo>
                    <a:cubicBezTo>
                      <a:pt x="5525" y="4512"/>
                      <a:pt x="5874" y="4395"/>
                      <a:pt x="6300" y="3836"/>
                    </a:cubicBezTo>
                    <a:cubicBezTo>
                      <a:pt x="6946" y="2988"/>
                      <a:pt x="7021" y="1568"/>
                      <a:pt x="6618" y="1568"/>
                    </a:cubicBezTo>
                    <a:cubicBezTo>
                      <a:pt x="6566" y="1568"/>
                      <a:pt x="6505" y="1592"/>
                      <a:pt x="6437" y="1645"/>
                    </a:cubicBezTo>
                    <a:cubicBezTo>
                      <a:pt x="5866" y="2079"/>
                      <a:pt x="5638" y="2307"/>
                      <a:pt x="5638" y="2307"/>
                    </a:cubicBezTo>
                    <a:cubicBezTo>
                      <a:pt x="5638" y="2307"/>
                      <a:pt x="5107" y="1"/>
                      <a:pt x="43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50"/>
              <p:cNvSpPr/>
              <p:nvPr/>
            </p:nvSpPr>
            <p:spPr>
              <a:xfrm>
                <a:off x="5947875" y="1137900"/>
                <a:ext cx="268775" cy="426775"/>
              </a:xfrm>
              <a:custGeom>
                <a:avLst/>
                <a:gdLst/>
                <a:ahLst/>
                <a:cxnLst/>
                <a:rect l="l" t="t" r="r" b="b"/>
                <a:pathLst>
                  <a:path w="10751" h="17071" extrusionOk="0">
                    <a:moveTo>
                      <a:pt x="2716" y="0"/>
                    </a:moveTo>
                    <a:cubicBezTo>
                      <a:pt x="2716" y="0"/>
                      <a:pt x="1826" y="2693"/>
                      <a:pt x="1621" y="3652"/>
                    </a:cubicBezTo>
                    <a:cubicBezTo>
                      <a:pt x="1392" y="4611"/>
                      <a:pt x="0" y="10523"/>
                      <a:pt x="68" y="11116"/>
                    </a:cubicBezTo>
                    <a:cubicBezTo>
                      <a:pt x="160" y="11709"/>
                      <a:pt x="2922" y="16754"/>
                      <a:pt x="4611" y="17051"/>
                    </a:cubicBezTo>
                    <a:cubicBezTo>
                      <a:pt x="4693" y="17064"/>
                      <a:pt x="4776" y="17070"/>
                      <a:pt x="4860" y="17070"/>
                    </a:cubicBezTo>
                    <a:cubicBezTo>
                      <a:pt x="6498" y="17070"/>
                      <a:pt x="8408" y="14614"/>
                      <a:pt x="9450" y="12942"/>
                    </a:cubicBezTo>
                    <a:cubicBezTo>
                      <a:pt x="10545" y="11184"/>
                      <a:pt x="10751" y="9724"/>
                      <a:pt x="10020" y="8491"/>
                    </a:cubicBezTo>
                    <a:cubicBezTo>
                      <a:pt x="9596" y="7762"/>
                      <a:pt x="9172" y="7503"/>
                      <a:pt x="8819" y="7503"/>
                    </a:cubicBezTo>
                    <a:cubicBezTo>
                      <a:pt x="8565" y="7503"/>
                      <a:pt x="8347" y="7638"/>
                      <a:pt x="8194" y="7829"/>
                    </a:cubicBezTo>
                    <a:cubicBezTo>
                      <a:pt x="7829" y="8263"/>
                      <a:pt x="5866" y="10454"/>
                      <a:pt x="5866" y="10454"/>
                    </a:cubicBezTo>
                    <a:cubicBezTo>
                      <a:pt x="5866" y="10454"/>
                      <a:pt x="4177" y="4816"/>
                      <a:pt x="4109" y="2625"/>
                    </a:cubicBezTo>
                    <a:cubicBezTo>
                      <a:pt x="4040" y="434"/>
                      <a:pt x="2716" y="0"/>
                      <a:pt x="27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50"/>
              <p:cNvSpPr/>
              <p:nvPr/>
            </p:nvSpPr>
            <p:spPr>
              <a:xfrm>
                <a:off x="5143275" y="1599775"/>
                <a:ext cx="1148700" cy="1126700"/>
              </a:xfrm>
              <a:custGeom>
                <a:avLst/>
                <a:gdLst/>
                <a:ahLst/>
                <a:cxnLst/>
                <a:rect l="l" t="t" r="r" b="b"/>
                <a:pathLst>
                  <a:path w="45948" h="45068" extrusionOk="0">
                    <a:moveTo>
                      <a:pt x="24687" y="0"/>
                    </a:moveTo>
                    <a:cubicBezTo>
                      <a:pt x="24017" y="0"/>
                      <a:pt x="23297" y="131"/>
                      <a:pt x="22529" y="470"/>
                    </a:cubicBezTo>
                    <a:cubicBezTo>
                      <a:pt x="19379" y="1862"/>
                      <a:pt x="18808" y="2661"/>
                      <a:pt x="18808" y="2661"/>
                    </a:cubicBezTo>
                    <a:cubicBezTo>
                      <a:pt x="18808" y="2661"/>
                      <a:pt x="17781" y="4054"/>
                      <a:pt x="18146" y="5377"/>
                    </a:cubicBezTo>
                    <a:cubicBezTo>
                      <a:pt x="18512" y="6679"/>
                      <a:pt x="19105" y="7934"/>
                      <a:pt x="19105" y="7934"/>
                    </a:cubicBezTo>
                    <a:cubicBezTo>
                      <a:pt x="19105" y="7934"/>
                      <a:pt x="16686" y="15763"/>
                      <a:pt x="16092" y="17361"/>
                    </a:cubicBezTo>
                    <a:cubicBezTo>
                      <a:pt x="15499" y="18981"/>
                      <a:pt x="15955" y="19118"/>
                      <a:pt x="14403" y="20077"/>
                    </a:cubicBezTo>
                    <a:cubicBezTo>
                      <a:pt x="12874" y="21036"/>
                      <a:pt x="9518" y="22337"/>
                      <a:pt x="8423" y="25852"/>
                    </a:cubicBezTo>
                    <a:cubicBezTo>
                      <a:pt x="7304" y="29367"/>
                      <a:pt x="5844" y="32654"/>
                      <a:pt x="5410" y="33544"/>
                    </a:cubicBezTo>
                    <a:cubicBezTo>
                      <a:pt x="4976" y="34411"/>
                      <a:pt x="4748" y="34936"/>
                      <a:pt x="3812" y="34936"/>
                    </a:cubicBezTo>
                    <a:cubicBezTo>
                      <a:pt x="3409" y="34936"/>
                      <a:pt x="2888" y="34855"/>
                      <a:pt x="2409" y="34855"/>
                    </a:cubicBezTo>
                    <a:cubicBezTo>
                      <a:pt x="1752" y="34855"/>
                      <a:pt x="1175" y="35008"/>
                      <a:pt x="1096" y="35735"/>
                    </a:cubicBezTo>
                    <a:cubicBezTo>
                      <a:pt x="959" y="36968"/>
                      <a:pt x="1096" y="38794"/>
                      <a:pt x="1096" y="39250"/>
                    </a:cubicBezTo>
                    <a:cubicBezTo>
                      <a:pt x="1096" y="39684"/>
                      <a:pt x="0" y="40414"/>
                      <a:pt x="434" y="41944"/>
                    </a:cubicBezTo>
                    <a:cubicBezTo>
                      <a:pt x="868" y="43496"/>
                      <a:pt x="1689" y="44865"/>
                      <a:pt x="2123" y="45025"/>
                    </a:cubicBezTo>
                    <a:cubicBezTo>
                      <a:pt x="2215" y="45054"/>
                      <a:pt x="2323" y="45068"/>
                      <a:pt x="2438" y="45068"/>
                    </a:cubicBezTo>
                    <a:cubicBezTo>
                      <a:pt x="2864" y="45068"/>
                      <a:pt x="3375" y="44879"/>
                      <a:pt x="3447" y="44591"/>
                    </a:cubicBezTo>
                    <a:cubicBezTo>
                      <a:pt x="3515" y="44226"/>
                      <a:pt x="2625" y="43633"/>
                      <a:pt x="3082" y="42309"/>
                    </a:cubicBezTo>
                    <a:cubicBezTo>
                      <a:pt x="3515" y="41008"/>
                      <a:pt x="5707" y="38885"/>
                      <a:pt x="6939" y="37698"/>
                    </a:cubicBezTo>
                    <a:cubicBezTo>
                      <a:pt x="8195" y="36534"/>
                      <a:pt x="11116" y="31353"/>
                      <a:pt x="13307" y="29002"/>
                    </a:cubicBezTo>
                    <a:cubicBezTo>
                      <a:pt x="15499" y="26651"/>
                      <a:pt x="17987" y="23729"/>
                      <a:pt x="19744" y="22200"/>
                    </a:cubicBezTo>
                    <a:cubicBezTo>
                      <a:pt x="21502" y="20670"/>
                      <a:pt x="25085" y="14736"/>
                      <a:pt x="25816" y="13412"/>
                    </a:cubicBezTo>
                    <a:cubicBezTo>
                      <a:pt x="26546" y="12111"/>
                      <a:pt x="27368" y="10262"/>
                      <a:pt x="27368" y="10262"/>
                    </a:cubicBezTo>
                    <a:cubicBezTo>
                      <a:pt x="27368" y="10262"/>
                      <a:pt x="35037" y="11746"/>
                      <a:pt x="36361" y="11951"/>
                    </a:cubicBezTo>
                    <a:cubicBezTo>
                      <a:pt x="37685" y="12179"/>
                      <a:pt x="38986" y="12613"/>
                      <a:pt x="38986" y="12613"/>
                    </a:cubicBezTo>
                    <a:cubicBezTo>
                      <a:pt x="38986" y="12613"/>
                      <a:pt x="36726" y="14599"/>
                      <a:pt x="36133" y="17657"/>
                    </a:cubicBezTo>
                    <a:cubicBezTo>
                      <a:pt x="35562" y="20739"/>
                      <a:pt x="34238" y="26285"/>
                      <a:pt x="33576" y="28111"/>
                    </a:cubicBezTo>
                    <a:cubicBezTo>
                      <a:pt x="32914" y="29960"/>
                      <a:pt x="32412" y="31056"/>
                      <a:pt x="31979" y="31992"/>
                    </a:cubicBezTo>
                    <a:cubicBezTo>
                      <a:pt x="31522" y="32950"/>
                      <a:pt x="30792" y="34206"/>
                      <a:pt x="31317" y="34776"/>
                    </a:cubicBezTo>
                    <a:cubicBezTo>
                      <a:pt x="31819" y="35370"/>
                      <a:pt x="34603" y="35735"/>
                      <a:pt x="35996" y="35941"/>
                    </a:cubicBezTo>
                    <a:cubicBezTo>
                      <a:pt x="36485" y="36021"/>
                      <a:pt x="37135" y="36064"/>
                      <a:pt x="37798" y="36064"/>
                    </a:cubicBezTo>
                    <a:cubicBezTo>
                      <a:pt x="39022" y="36064"/>
                      <a:pt x="40290" y="35916"/>
                      <a:pt x="40675" y="35575"/>
                    </a:cubicBezTo>
                    <a:cubicBezTo>
                      <a:pt x="41268" y="35073"/>
                      <a:pt x="41337" y="34776"/>
                      <a:pt x="40972" y="34708"/>
                    </a:cubicBezTo>
                    <a:cubicBezTo>
                      <a:pt x="40607" y="34639"/>
                      <a:pt x="38552" y="33316"/>
                      <a:pt x="37959" y="32813"/>
                    </a:cubicBezTo>
                    <a:cubicBezTo>
                      <a:pt x="37388" y="32288"/>
                      <a:pt x="36955" y="31421"/>
                      <a:pt x="37023" y="31056"/>
                    </a:cubicBezTo>
                    <a:cubicBezTo>
                      <a:pt x="37091" y="30691"/>
                      <a:pt x="40378" y="23432"/>
                      <a:pt x="41839" y="20511"/>
                    </a:cubicBezTo>
                    <a:cubicBezTo>
                      <a:pt x="43300" y="17589"/>
                      <a:pt x="44921" y="12476"/>
                      <a:pt x="45354" y="11289"/>
                    </a:cubicBezTo>
                    <a:cubicBezTo>
                      <a:pt x="45788" y="10125"/>
                      <a:pt x="45948" y="9897"/>
                      <a:pt x="45514" y="9326"/>
                    </a:cubicBezTo>
                    <a:cubicBezTo>
                      <a:pt x="45057" y="8733"/>
                      <a:pt x="42364" y="6679"/>
                      <a:pt x="37822" y="4191"/>
                    </a:cubicBezTo>
                    <a:cubicBezTo>
                      <a:pt x="33280" y="1703"/>
                      <a:pt x="30792" y="1634"/>
                      <a:pt x="29399" y="1429"/>
                    </a:cubicBezTo>
                    <a:cubicBezTo>
                      <a:pt x="28364" y="1256"/>
                      <a:pt x="26767" y="0"/>
                      <a:pt x="246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50"/>
              <p:cNvSpPr/>
              <p:nvPr/>
            </p:nvSpPr>
            <p:spPr>
              <a:xfrm>
                <a:off x="5587800" y="1032150"/>
                <a:ext cx="440550" cy="662000"/>
              </a:xfrm>
              <a:custGeom>
                <a:avLst/>
                <a:gdLst/>
                <a:ahLst/>
                <a:cxnLst/>
                <a:rect l="l" t="t" r="r" b="b"/>
                <a:pathLst>
                  <a:path w="17622" h="26480" extrusionOk="0">
                    <a:moveTo>
                      <a:pt x="8881" y="0"/>
                    </a:moveTo>
                    <a:cubicBezTo>
                      <a:pt x="8518" y="0"/>
                      <a:pt x="8199" y="35"/>
                      <a:pt x="7966" y="122"/>
                    </a:cubicBezTo>
                    <a:cubicBezTo>
                      <a:pt x="6802" y="555"/>
                      <a:pt x="5273" y="3568"/>
                      <a:pt x="5341" y="5394"/>
                    </a:cubicBezTo>
                    <a:cubicBezTo>
                      <a:pt x="5410" y="7220"/>
                      <a:pt x="5638" y="9868"/>
                      <a:pt x="5113" y="12128"/>
                    </a:cubicBezTo>
                    <a:cubicBezTo>
                      <a:pt x="4611" y="14387"/>
                      <a:pt x="2420" y="21349"/>
                      <a:pt x="1963" y="22216"/>
                    </a:cubicBezTo>
                    <a:cubicBezTo>
                      <a:pt x="1530" y="23107"/>
                      <a:pt x="1027" y="23609"/>
                      <a:pt x="502" y="24499"/>
                    </a:cubicBezTo>
                    <a:cubicBezTo>
                      <a:pt x="0" y="25366"/>
                      <a:pt x="799" y="26256"/>
                      <a:pt x="1324" y="26462"/>
                    </a:cubicBezTo>
                    <a:cubicBezTo>
                      <a:pt x="1350" y="26474"/>
                      <a:pt x="1382" y="26480"/>
                      <a:pt x="1419" y="26480"/>
                    </a:cubicBezTo>
                    <a:cubicBezTo>
                      <a:pt x="2086" y="26480"/>
                      <a:pt x="4433" y="24613"/>
                      <a:pt x="6574" y="24202"/>
                    </a:cubicBezTo>
                    <a:cubicBezTo>
                      <a:pt x="7096" y="24103"/>
                      <a:pt x="7649" y="24065"/>
                      <a:pt x="8199" y="24065"/>
                    </a:cubicBezTo>
                    <a:cubicBezTo>
                      <a:pt x="10051" y="24065"/>
                      <a:pt x="11877" y="24499"/>
                      <a:pt x="12440" y="24499"/>
                    </a:cubicBezTo>
                    <a:cubicBezTo>
                      <a:pt x="13170" y="24499"/>
                      <a:pt x="13741" y="24339"/>
                      <a:pt x="14038" y="23905"/>
                    </a:cubicBezTo>
                    <a:cubicBezTo>
                      <a:pt x="14335" y="23472"/>
                      <a:pt x="13376" y="22582"/>
                      <a:pt x="13604" y="21189"/>
                    </a:cubicBezTo>
                    <a:cubicBezTo>
                      <a:pt x="13832" y="19797"/>
                      <a:pt x="16594" y="14022"/>
                      <a:pt x="17119" y="10142"/>
                    </a:cubicBezTo>
                    <a:cubicBezTo>
                      <a:pt x="17621" y="6284"/>
                      <a:pt x="17325" y="3500"/>
                      <a:pt x="17325" y="3500"/>
                    </a:cubicBezTo>
                    <a:cubicBezTo>
                      <a:pt x="16686" y="1674"/>
                      <a:pt x="13170" y="555"/>
                      <a:pt x="12805" y="555"/>
                    </a:cubicBezTo>
                    <a:cubicBezTo>
                      <a:pt x="12513" y="555"/>
                      <a:pt x="10336" y="0"/>
                      <a:pt x="88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50"/>
              <p:cNvSpPr/>
              <p:nvPr/>
            </p:nvSpPr>
            <p:spPr>
              <a:xfrm>
                <a:off x="5750425" y="914350"/>
                <a:ext cx="300175" cy="240275"/>
              </a:xfrm>
              <a:custGeom>
                <a:avLst/>
                <a:gdLst/>
                <a:ahLst/>
                <a:cxnLst/>
                <a:rect l="l" t="t" r="r" b="b"/>
                <a:pathLst>
                  <a:path w="12007" h="9611" extrusionOk="0">
                    <a:moveTo>
                      <a:pt x="3927" y="0"/>
                    </a:moveTo>
                    <a:cubicBezTo>
                      <a:pt x="3645" y="0"/>
                      <a:pt x="3384" y="115"/>
                      <a:pt x="3150" y="383"/>
                    </a:cubicBezTo>
                    <a:cubicBezTo>
                      <a:pt x="2055" y="1615"/>
                      <a:pt x="0" y="4468"/>
                      <a:pt x="891" y="5427"/>
                    </a:cubicBezTo>
                    <a:cubicBezTo>
                      <a:pt x="1758" y="6386"/>
                      <a:pt x="6369" y="6591"/>
                      <a:pt x="7396" y="6956"/>
                    </a:cubicBezTo>
                    <a:cubicBezTo>
                      <a:pt x="8423" y="7321"/>
                      <a:pt x="9085" y="7618"/>
                      <a:pt x="9085" y="7618"/>
                    </a:cubicBezTo>
                    <a:cubicBezTo>
                      <a:pt x="9085" y="7618"/>
                      <a:pt x="10649" y="9610"/>
                      <a:pt x="10954" y="9610"/>
                    </a:cubicBezTo>
                    <a:cubicBezTo>
                      <a:pt x="10964" y="9610"/>
                      <a:pt x="10972" y="9608"/>
                      <a:pt x="10979" y="9604"/>
                    </a:cubicBezTo>
                    <a:cubicBezTo>
                      <a:pt x="11185" y="9444"/>
                      <a:pt x="12007" y="8714"/>
                      <a:pt x="11345" y="6956"/>
                    </a:cubicBezTo>
                    <a:cubicBezTo>
                      <a:pt x="10683" y="5199"/>
                      <a:pt x="9153" y="4035"/>
                      <a:pt x="7533" y="2642"/>
                    </a:cubicBezTo>
                    <a:cubicBezTo>
                      <a:pt x="6276" y="1547"/>
                      <a:pt x="4963" y="0"/>
                      <a:pt x="39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50"/>
              <p:cNvSpPr/>
              <p:nvPr/>
            </p:nvSpPr>
            <p:spPr>
              <a:xfrm>
                <a:off x="5441150" y="1481400"/>
                <a:ext cx="122700" cy="137400"/>
              </a:xfrm>
              <a:custGeom>
                <a:avLst/>
                <a:gdLst/>
                <a:ahLst/>
                <a:cxnLst/>
                <a:rect l="l" t="t" r="r" b="b"/>
                <a:pathLst>
                  <a:path w="4908" h="5496" extrusionOk="0">
                    <a:moveTo>
                      <a:pt x="3150" y="1"/>
                    </a:moveTo>
                    <a:lnTo>
                      <a:pt x="297" y="229"/>
                    </a:lnTo>
                    <a:cubicBezTo>
                      <a:pt x="297" y="229"/>
                      <a:pt x="0" y="2124"/>
                      <a:pt x="0" y="3082"/>
                    </a:cubicBezTo>
                    <a:cubicBezTo>
                      <a:pt x="0" y="4041"/>
                      <a:pt x="959" y="4246"/>
                      <a:pt x="959" y="4246"/>
                    </a:cubicBezTo>
                    <a:cubicBezTo>
                      <a:pt x="959" y="4246"/>
                      <a:pt x="365" y="4680"/>
                      <a:pt x="525" y="5068"/>
                    </a:cubicBezTo>
                    <a:cubicBezTo>
                      <a:pt x="612" y="5300"/>
                      <a:pt x="884" y="5496"/>
                      <a:pt x="1446" y="5496"/>
                    </a:cubicBezTo>
                    <a:cubicBezTo>
                      <a:pt x="1767" y="5496"/>
                      <a:pt x="2184" y="5431"/>
                      <a:pt x="2716" y="5274"/>
                    </a:cubicBezTo>
                    <a:cubicBezTo>
                      <a:pt x="4177" y="4840"/>
                      <a:pt x="4177" y="4840"/>
                      <a:pt x="4542" y="4475"/>
                    </a:cubicBezTo>
                    <a:cubicBezTo>
                      <a:pt x="4908" y="4109"/>
                      <a:pt x="4611" y="3082"/>
                      <a:pt x="4040" y="2124"/>
                    </a:cubicBezTo>
                    <a:cubicBezTo>
                      <a:pt x="3447" y="1188"/>
                      <a:pt x="3219" y="298"/>
                      <a:pt x="3219" y="298"/>
                    </a:cubicBezTo>
                    <a:lnTo>
                      <a:pt x="3150" y="1"/>
                    </a:ln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50"/>
              <p:cNvSpPr/>
              <p:nvPr/>
            </p:nvSpPr>
            <p:spPr>
              <a:xfrm>
                <a:off x="5434300" y="1434050"/>
                <a:ext cx="96450" cy="66050"/>
              </a:xfrm>
              <a:custGeom>
                <a:avLst/>
                <a:gdLst/>
                <a:ahLst/>
                <a:cxnLst/>
                <a:rect l="l" t="t" r="r" b="b"/>
                <a:pathLst>
                  <a:path w="3858" h="2642" extrusionOk="0">
                    <a:moveTo>
                      <a:pt x="3858" y="0"/>
                    </a:moveTo>
                    <a:lnTo>
                      <a:pt x="69" y="662"/>
                    </a:lnTo>
                    <a:cubicBezTo>
                      <a:pt x="69" y="662"/>
                      <a:pt x="0" y="2123"/>
                      <a:pt x="434" y="2488"/>
                    </a:cubicBezTo>
                    <a:cubicBezTo>
                      <a:pt x="564" y="2597"/>
                      <a:pt x="864" y="2641"/>
                      <a:pt x="1230" y="2641"/>
                    </a:cubicBezTo>
                    <a:cubicBezTo>
                      <a:pt x="2087" y="2641"/>
                      <a:pt x="3300" y="2400"/>
                      <a:pt x="3493" y="2192"/>
                    </a:cubicBezTo>
                    <a:cubicBezTo>
                      <a:pt x="3789" y="1895"/>
                      <a:pt x="3858" y="0"/>
                      <a:pt x="38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50"/>
              <p:cNvSpPr/>
              <p:nvPr/>
            </p:nvSpPr>
            <p:spPr>
              <a:xfrm>
                <a:off x="5408625" y="1046025"/>
                <a:ext cx="471925" cy="422575"/>
              </a:xfrm>
              <a:custGeom>
                <a:avLst/>
                <a:gdLst/>
                <a:ahLst/>
                <a:cxnLst/>
                <a:rect l="l" t="t" r="r" b="b"/>
                <a:pathLst>
                  <a:path w="18877" h="16903" extrusionOk="0">
                    <a:moveTo>
                      <a:pt x="14071" y="1"/>
                    </a:moveTo>
                    <a:cubicBezTo>
                      <a:pt x="11923" y="1"/>
                      <a:pt x="8906" y="360"/>
                      <a:pt x="6574" y="959"/>
                    </a:cubicBezTo>
                    <a:cubicBezTo>
                      <a:pt x="3218" y="1849"/>
                      <a:pt x="1826" y="1758"/>
                      <a:pt x="1301" y="3082"/>
                    </a:cubicBezTo>
                    <a:cubicBezTo>
                      <a:pt x="799" y="4405"/>
                      <a:pt x="0" y="14654"/>
                      <a:pt x="137" y="15818"/>
                    </a:cubicBezTo>
                    <a:cubicBezTo>
                      <a:pt x="247" y="16621"/>
                      <a:pt x="1390" y="16903"/>
                      <a:pt x="2447" y="16903"/>
                    </a:cubicBezTo>
                    <a:cubicBezTo>
                      <a:pt x="2923" y="16903"/>
                      <a:pt x="3381" y="16846"/>
                      <a:pt x="3721" y="16754"/>
                    </a:cubicBezTo>
                    <a:cubicBezTo>
                      <a:pt x="4816" y="16480"/>
                      <a:pt x="5706" y="15750"/>
                      <a:pt x="6072" y="14198"/>
                    </a:cubicBezTo>
                    <a:cubicBezTo>
                      <a:pt x="6437" y="12668"/>
                      <a:pt x="6368" y="7190"/>
                      <a:pt x="6871" y="6597"/>
                    </a:cubicBezTo>
                    <a:cubicBezTo>
                      <a:pt x="7150" y="6266"/>
                      <a:pt x="9157" y="6233"/>
                      <a:pt x="11172" y="6233"/>
                    </a:cubicBezTo>
                    <a:cubicBezTo>
                      <a:pt x="11679" y="6233"/>
                      <a:pt x="12186" y="6235"/>
                      <a:pt x="12666" y="6235"/>
                    </a:cubicBezTo>
                    <a:cubicBezTo>
                      <a:pt x="13707" y="6235"/>
                      <a:pt x="14621" y="6225"/>
                      <a:pt x="15133" y="6163"/>
                    </a:cubicBezTo>
                    <a:cubicBezTo>
                      <a:pt x="16822" y="5935"/>
                      <a:pt x="17986" y="5433"/>
                      <a:pt x="18283" y="4976"/>
                    </a:cubicBezTo>
                    <a:lnTo>
                      <a:pt x="18877" y="1849"/>
                    </a:lnTo>
                    <a:cubicBezTo>
                      <a:pt x="18877" y="1849"/>
                      <a:pt x="17849" y="753"/>
                      <a:pt x="16297" y="228"/>
                    </a:cubicBezTo>
                    <a:cubicBezTo>
                      <a:pt x="15824" y="73"/>
                      <a:pt x="15035" y="1"/>
                      <a:pt x="1407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50"/>
              <p:cNvSpPr/>
              <p:nvPr/>
            </p:nvSpPr>
            <p:spPr>
              <a:xfrm>
                <a:off x="6145300" y="1318650"/>
                <a:ext cx="85600" cy="91625"/>
              </a:xfrm>
              <a:custGeom>
                <a:avLst/>
                <a:gdLst/>
                <a:ahLst/>
                <a:cxnLst/>
                <a:rect l="l" t="t" r="r" b="b"/>
                <a:pathLst>
                  <a:path w="3424" h="3665" extrusionOk="0">
                    <a:moveTo>
                      <a:pt x="1787" y="0"/>
                    </a:moveTo>
                    <a:cubicBezTo>
                      <a:pt x="1627" y="0"/>
                      <a:pt x="1451" y="23"/>
                      <a:pt x="1256" y="74"/>
                    </a:cubicBezTo>
                    <a:cubicBezTo>
                      <a:pt x="1256" y="74"/>
                      <a:pt x="1" y="736"/>
                      <a:pt x="229" y="1832"/>
                    </a:cubicBezTo>
                    <a:cubicBezTo>
                      <a:pt x="445" y="2872"/>
                      <a:pt x="1443" y="3665"/>
                      <a:pt x="1915" y="3665"/>
                    </a:cubicBezTo>
                    <a:cubicBezTo>
                      <a:pt x="1941" y="3665"/>
                      <a:pt x="1964" y="3662"/>
                      <a:pt x="1986" y="3658"/>
                    </a:cubicBezTo>
                    <a:cubicBezTo>
                      <a:pt x="2420" y="3589"/>
                      <a:pt x="3310" y="2425"/>
                      <a:pt x="3310" y="2425"/>
                    </a:cubicBezTo>
                    <a:cubicBezTo>
                      <a:pt x="3310" y="2425"/>
                      <a:pt x="3424" y="0"/>
                      <a:pt x="17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50"/>
              <p:cNvSpPr/>
              <p:nvPr/>
            </p:nvSpPr>
            <p:spPr>
              <a:xfrm>
                <a:off x="6173275" y="1214000"/>
                <a:ext cx="126125" cy="170725"/>
              </a:xfrm>
              <a:custGeom>
                <a:avLst/>
                <a:gdLst/>
                <a:ahLst/>
                <a:cxnLst/>
                <a:rect l="l" t="t" r="r" b="b"/>
                <a:pathLst>
                  <a:path w="5045" h="6829" extrusionOk="0">
                    <a:moveTo>
                      <a:pt x="2595" y="0"/>
                    </a:moveTo>
                    <a:cubicBezTo>
                      <a:pt x="2459" y="0"/>
                      <a:pt x="2274" y="59"/>
                      <a:pt x="2031" y="243"/>
                    </a:cubicBezTo>
                    <a:cubicBezTo>
                      <a:pt x="1370" y="745"/>
                      <a:pt x="1529" y="1110"/>
                      <a:pt x="1164" y="1772"/>
                    </a:cubicBezTo>
                    <a:cubicBezTo>
                      <a:pt x="799" y="2434"/>
                      <a:pt x="730" y="2731"/>
                      <a:pt x="799" y="3324"/>
                    </a:cubicBezTo>
                    <a:cubicBezTo>
                      <a:pt x="867" y="3895"/>
                      <a:pt x="867" y="4123"/>
                      <a:pt x="867" y="4123"/>
                    </a:cubicBezTo>
                    <a:lnTo>
                      <a:pt x="0" y="5082"/>
                    </a:lnTo>
                    <a:cubicBezTo>
                      <a:pt x="0" y="5082"/>
                      <a:pt x="571" y="6748"/>
                      <a:pt x="1301" y="6817"/>
                    </a:cubicBezTo>
                    <a:cubicBezTo>
                      <a:pt x="1363" y="6824"/>
                      <a:pt x="1421" y="6828"/>
                      <a:pt x="1478" y="6828"/>
                    </a:cubicBezTo>
                    <a:cubicBezTo>
                      <a:pt x="2097" y="6828"/>
                      <a:pt x="2472" y="6378"/>
                      <a:pt x="3287" y="5584"/>
                    </a:cubicBezTo>
                    <a:cubicBezTo>
                      <a:pt x="4154" y="4717"/>
                      <a:pt x="5044" y="4055"/>
                      <a:pt x="5044" y="2868"/>
                    </a:cubicBezTo>
                    <a:cubicBezTo>
                      <a:pt x="5044" y="1704"/>
                      <a:pt x="4748" y="106"/>
                      <a:pt x="4086" y="15"/>
                    </a:cubicBezTo>
                    <a:cubicBezTo>
                      <a:pt x="3999" y="6"/>
                      <a:pt x="3916" y="2"/>
                      <a:pt x="3836" y="2"/>
                    </a:cubicBezTo>
                    <a:cubicBezTo>
                      <a:pt x="3301" y="2"/>
                      <a:pt x="2922" y="174"/>
                      <a:pt x="2922" y="174"/>
                    </a:cubicBezTo>
                    <a:cubicBezTo>
                      <a:pt x="2922" y="174"/>
                      <a:pt x="2830" y="0"/>
                      <a:pt x="2595"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50"/>
              <p:cNvSpPr/>
              <p:nvPr/>
            </p:nvSpPr>
            <p:spPr>
              <a:xfrm>
                <a:off x="6218925" y="1218350"/>
                <a:ext cx="41675" cy="87900"/>
              </a:xfrm>
              <a:custGeom>
                <a:avLst/>
                <a:gdLst/>
                <a:ahLst/>
                <a:cxnLst/>
                <a:rect l="l" t="t" r="r" b="b"/>
                <a:pathLst>
                  <a:path w="1667" h="3516" fill="none" extrusionOk="0">
                    <a:moveTo>
                      <a:pt x="1096" y="0"/>
                    </a:moveTo>
                    <a:cubicBezTo>
                      <a:pt x="1301" y="366"/>
                      <a:pt x="1666" y="2329"/>
                      <a:pt x="1392" y="2625"/>
                    </a:cubicBezTo>
                    <a:cubicBezTo>
                      <a:pt x="1096" y="2922"/>
                      <a:pt x="571" y="3516"/>
                      <a:pt x="434" y="2854"/>
                    </a:cubicBezTo>
                    <a:cubicBezTo>
                      <a:pt x="274" y="2192"/>
                      <a:pt x="0" y="1233"/>
                      <a:pt x="0" y="1233"/>
                    </a:cubicBezTo>
                  </a:path>
                </a:pathLst>
              </a:custGeom>
              <a:noFill/>
              <a:ln w="4575" cap="flat" cmpd="sng">
                <a:solidFill>
                  <a:srgbClr val="37346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50"/>
              <p:cNvSpPr/>
              <p:nvPr/>
            </p:nvSpPr>
            <p:spPr>
              <a:xfrm>
                <a:off x="5543850" y="1599775"/>
                <a:ext cx="621450" cy="520775"/>
              </a:xfrm>
              <a:custGeom>
                <a:avLst/>
                <a:gdLst/>
                <a:ahLst/>
                <a:cxnLst/>
                <a:rect l="l" t="t" r="r" b="b"/>
                <a:pathLst>
                  <a:path w="24858" h="20831" extrusionOk="0">
                    <a:moveTo>
                      <a:pt x="8664" y="0"/>
                    </a:moveTo>
                    <a:cubicBezTo>
                      <a:pt x="7994" y="0"/>
                      <a:pt x="7274" y="131"/>
                      <a:pt x="6506" y="470"/>
                    </a:cubicBezTo>
                    <a:cubicBezTo>
                      <a:pt x="3356" y="1862"/>
                      <a:pt x="2785" y="2661"/>
                      <a:pt x="2785" y="2661"/>
                    </a:cubicBezTo>
                    <a:cubicBezTo>
                      <a:pt x="2785" y="2661"/>
                      <a:pt x="1758" y="4054"/>
                      <a:pt x="2123" y="5377"/>
                    </a:cubicBezTo>
                    <a:cubicBezTo>
                      <a:pt x="2489" y="6679"/>
                      <a:pt x="3082" y="7934"/>
                      <a:pt x="3082" y="7934"/>
                    </a:cubicBezTo>
                    <a:cubicBezTo>
                      <a:pt x="3082" y="7934"/>
                      <a:pt x="663" y="15763"/>
                      <a:pt x="69" y="17361"/>
                    </a:cubicBezTo>
                    <a:cubicBezTo>
                      <a:pt x="46" y="17452"/>
                      <a:pt x="24" y="17521"/>
                      <a:pt x="1" y="17589"/>
                    </a:cubicBezTo>
                    <a:cubicBezTo>
                      <a:pt x="640" y="17817"/>
                      <a:pt x="1393" y="18114"/>
                      <a:pt x="2260" y="18456"/>
                    </a:cubicBezTo>
                    <a:cubicBezTo>
                      <a:pt x="3721" y="19073"/>
                      <a:pt x="4520" y="20054"/>
                      <a:pt x="4954" y="20830"/>
                    </a:cubicBezTo>
                    <a:cubicBezTo>
                      <a:pt x="6803" y="18479"/>
                      <a:pt x="9222" y="14462"/>
                      <a:pt x="9793" y="13412"/>
                    </a:cubicBezTo>
                    <a:cubicBezTo>
                      <a:pt x="10523" y="12111"/>
                      <a:pt x="11345" y="10262"/>
                      <a:pt x="11345" y="10262"/>
                    </a:cubicBezTo>
                    <a:cubicBezTo>
                      <a:pt x="11345" y="10262"/>
                      <a:pt x="19014" y="11746"/>
                      <a:pt x="20338" y="11951"/>
                    </a:cubicBezTo>
                    <a:cubicBezTo>
                      <a:pt x="20772" y="12020"/>
                      <a:pt x="21228" y="12134"/>
                      <a:pt x="21616" y="12225"/>
                    </a:cubicBezTo>
                    <a:cubicBezTo>
                      <a:pt x="21799" y="11107"/>
                      <a:pt x="22187" y="9555"/>
                      <a:pt x="22963" y="8139"/>
                    </a:cubicBezTo>
                    <a:cubicBezTo>
                      <a:pt x="23693" y="6861"/>
                      <a:pt x="24355" y="6245"/>
                      <a:pt x="24857" y="5971"/>
                    </a:cubicBezTo>
                    <a:cubicBezTo>
                      <a:pt x="23944" y="5423"/>
                      <a:pt x="22940" y="4830"/>
                      <a:pt x="21799" y="4191"/>
                    </a:cubicBezTo>
                    <a:cubicBezTo>
                      <a:pt x="17257" y="1703"/>
                      <a:pt x="14769" y="1634"/>
                      <a:pt x="13376" y="1429"/>
                    </a:cubicBezTo>
                    <a:cubicBezTo>
                      <a:pt x="12341" y="1256"/>
                      <a:pt x="10744" y="0"/>
                      <a:pt x="866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50"/>
              <p:cNvSpPr/>
              <p:nvPr/>
            </p:nvSpPr>
            <p:spPr>
              <a:xfrm>
                <a:off x="5913050" y="2309975"/>
                <a:ext cx="263650" cy="191425"/>
              </a:xfrm>
              <a:custGeom>
                <a:avLst/>
                <a:gdLst/>
                <a:ahLst/>
                <a:cxnLst/>
                <a:rect l="l" t="t" r="r" b="b"/>
                <a:pathLst>
                  <a:path w="10546" h="7657" extrusionOk="0">
                    <a:moveTo>
                      <a:pt x="2671" y="0"/>
                    </a:moveTo>
                    <a:cubicBezTo>
                      <a:pt x="2078" y="1666"/>
                      <a:pt x="1598" y="2694"/>
                      <a:pt x="1188" y="3584"/>
                    </a:cubicBezTo>
                    <a:cubicBezTo>
                      <a:pt x="731" y="4542"/>
                      <a:pt x="1" y="5798"/>
                      <a:pt x="526" y="6368"/>
                    </a:cubicBezTo>
                    <a:cubicBezTo>
                      <a:pt x="1028" y="6962"/>
                      <a:pt x="3812" y="7327"/>
                      <a:pt x="5205" y="7533"/>
                    </a:cubicBezTo>
                    <a:cubicBezTo>
                      <a:pt x="5694" y="7613"/>
                      <a:pt x="6344" y="7656"/>
                      <a:pt x="7007" y="7656"/>
                    </a:cubicBezTo>
                    <a:cubicBezTo>
                      <a:pt x="8231" y="7656"/>
                      <a:pt x="9499" y="7508"/>
                      <a:pt x="9884" y="7167"/>
                    </a:cubicBezTo>
                    <a:cubicBezTo>
                      <a:pt x="10477" y="6665"/>
                      <a:pt x="10546" y="6368"/>
                      <a:pt x="10181" y="6300"/>
                    </a:cubicBezTo>
                    <a:cubicBezTo>
                      <a:pt x="9816" y="6231"/>
                      <a:pt x="7761" y="4908"/>
                      <a:pt x="7168" y="4405"/>
                    </a:cubicBezTo>
                    <a:cubicBezTo>
                      <a:pt x="6597" y="3880"/>
                      <a:pt x="6164" y="3013"/>
                      <a:pt x="6232" y="2648"/>
                    </a:cubicBezTo>
                    <a:cubicBezTo>
                      <a:pt x="6255" y="2534"/>
                      <a:pt x="6620" y="1689"/>
                      <a:pt x="7145" y="502"/>
                    </a:cubicBezTo>
                    <a:lnTo>
                      <a:pt x="7145" y="502"/>
                    </a:lnTo>
                    <a:cubicBezTo>
                      <a:pt x="6672" y="630"/>
                      <a:pt x="6111" y="757"/>
                      <a:pt x="5591" y="757"/>
                    </a:cubicBezTo>
                    <a:cubicBezTo>
                      <a:pt x="5459" y="757"/>
                      <a:pt x="5330" y="749"/>
                      <a:pt x="5205" y="731"/>
                    </a:cubicBezTo>
                    <a:cubicBezTo>
                      <a:pt x="4474" y="662"/>
                      <a:pt x="3424" y="297"/>
                      <a:pt x="2671"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50"/>
              <p:cNvSpPr/>
              <p:nvPr/>
            </p:nvSpPr>
            <p:spPr>
              <a:xfrm>
                <a:off x="5913050" y="2348550"/>
                <a:ext cx="263650" cy="152850"/>
              </a:xfrm>
              <a:custGeom>
                <a:avLst/>
                <a:gdLst/>
                <a:ahLst/>
                <a:cxnLst/>
                <a:rect l="l" t="t" r="r" b="b"/>
                <a:pathLst>
                  <a:path w="10546" h="6114" extrusionOk="0">
                    <a:moveTo>
                      <a:pt x="5198" y="0"/>
                    </a:moveTo>
                    <a:cubicBezTo>
                      <a:pt x="4589" y="0"/>
                      <a:pt x="4315" y="1835"/>
                      <a:pt x="4315" y="1835"/>
                    </a:cubicBezTo>
                    <a:lnTo>
                      <a:pt x="1530" y="1265"/>
                    </a:lnTo>
                    <a:cubicBezTo>
                      <a:pt x="1416" y="1539"/>
                      <a:pt x="1302" y="1812"/>
                      <a:pt x="1188" y="2041"/>
                    </a:cubicBezTo>
                    <a:cubicBezTo>
                      <a:pt x="731" y="2999"/>
                      <a:pt x="1" y="4255"/>
                      <a:pt x="526" y="4825"/>
                    </a:cubicBezTo>
                    <a:cubicBezTo>
                      <a:pt x="1028" y="5419"/>
                      <a:pt x="3812" y="5784"/>
                      <a:pt x="5205" y="5990"/>
                    </a:cubicBezTo>
                    <a:cubicBezTo>
                      <a:pt x="5694" y="6070"/>
                      <a:pt x="6344" y="6113"/>
                      <a:pt x="7007" y="6113"/>
                    </a:cubicBezTo>
                    <a:cubicBezTo>
                      <a:pt x="8231" y="6113"/>
                      <a:pt x="9499" y="5965"/>
                      <a:pt x="9884" y="5624"/>
                    </a:cubicBezTo>
                    <a:cubicBezTo>
                      <a:pt x="10477" y="5122"/>
                      <a:pt x="10546" y="4825"/>
                      <a:pt x="10181" y="4757"/>
                    </a:cubicBezTo>
                    <a:cubicBezTo>
                      <a:pt x="9816" y="4688"/>
                      <a:pt x="7761" y="3365"/>
                      <a:pt x="7168" y="2862"/>
                    </a:cubicBezTo>
                    <a:cubicBezTo>
                      <a:pt x="6597" y="2337"/>
                      <a:pt x="6164" y="1470"/>
                      <a:pt x="6232" y="1105"/>
                    </a:cubicBezTo>
                    <a:cubicBezTo>
                      <a:pt x="6232" y="1105"/>
                      <a:pt x="5935" y="146"/>
                      <a:pt x="5273" y="9"/>
                    </a:cubicBezTo>
                    <a:cubicBezTo>
                      <a:pt x="5248" y="3"/>
                      <a:pt x="5223" y="0"/>
                      <a:pt x="51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50"/>
              <p:cNvSpPr/>
              <p:nvPr/>
            </p:nvSpPr>
            <p:spPr>
              <a:xfrm>
                <a:off x="5143275" y="2453775"/>
                <a:ext cx="194025" cy="272700"/>
              </a:xfrm>
              <a:custGeom>
                <a:avLst/>
                <a:gdLst/>
                <a:ahLst/>
                <a:cxnLst/>
                <a:rect l="l" t="t" r="r" b="b"/>
                <a:pathLst>
                  <a:path w="7761" h="10908" extrusionOk="0">
                    <a:moveTo>
                      <a:pt x="5090" y="0"/>
                    </a:moveTo>
                    <a:cubicBezTo>
                      <a:pt x="4794" y="502"/>
                      <a:pt x="4497" y="776"/>
                      <a:pt x="3812" y="776"/>
                    </a:cubicBezTo>
                    <a:cubicBezTo>
                      <a:pt x="3409" y="776"/>
                      <a:pt x="2888" y="695"/>
                      <a:pt x="2409" y="695"/>
                    </a:cubicBezTo>
                    <a:cubicBezTo>
                      <a:pt x="1752" y="695"/>
                      <a:pt x="1175" y="848"/>
                      <a:pt x="1096" y="1575"/>
                    </a:cubicBezTo>
                    <a:cubicBezTo>
                      <a:pt x="959" y="2808"/>
                      <a:pt x="1096" y="4634"/>
                      <a:pt x="1096" y="5090"/>
                    </a:cubicBezTo>
                    <a:cubicBezTo>
                      <a:pt x="1096" y="5524"/>
                      <a:pt x="0" y="6254"/>
                      <a:pt x="434" y="7784"/>
                    </a:cubicBezTo>
                    <a:cubicBezTo>
                      <a:pt x="868" y="9336"/>
                      <a:pt x="1689" y="10705"/>
                      <a:pt x="2123" y="10865"/>
                    </a:cubicBezTo>
                    <a:cubicBezTo>
                      <a:pt x="2215" y="10894"/>
                      <a:pt x="2323" y="10908"/>
                      <a:pt x="2438" y="10908"/>
                    </a:cubicBezTo>
                    <a:cubicBezTo>
                      <a:pt x="2864" y="10908"/>
                      <a:pt x="3375" y="10719"/>
                      <a:pt x="3447" y="10431"/>
                    </a:cubicBezTo>
                    <a:cubicBezTo>
                      <a:pt x="3515" y="10066"/>
                      <a:pt x="2625" y="9473"/>
                      <a:pt x="3082" y="8149"/>
                    </a:cubicBezTo>
                    <a:cubicBezTo>
                      <a:pt x="3515" y="6848"/>
                      <a:pt x="5707" y="4725"/>
                      <a:pt x="6939" y="3538"/>
                    </a:cubicBezTo>
                    <a:cubicBezTo>
                      <a:pt x="7167" y="3333"/>
                      <a:pt x="7441" y="2990"/>
                      <a:pt x="7761" y="2579"/>
                    </a:cubicBezTo>
                    <a:cubicBezTo>
                      <a:pt x="7304" y="2420"/>
                      <a:pt x="6757" y="2214"/>
                      <a:pt x="6300" y="1872"/>
                    </a:cubicBezTo>
                    <a:cubicBezTo>
                      <a:pt x="5638" y="1392"/>
                      <a:pt x="5273" y="594"/>
                      <a:pt x="5090"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50"/>
              <p:cNvSpPr/>
              <p:nvPr/>
            </p:nvSpPr>
            <p:spPr>
              <a:xfrm>
                <a:off x="5143275" y="2471150"/>
                <a:ext cx="128975" cy="255325"/>
              </a:xfrm>
              <a:custGeom>
                <a:avLst/>
                <a:gdLst/>
                <a:ahLst/>
                <a:cxnLst/>
                <a:rect l="l" t="t" r="r" b="b"/>
                <a:pathLst>
                  <a:path w="5159" h="10213" extrusionOk="0">
                    <a:moveTo>
                      <a:pt x="2409" y="0"/>
                    </a:moveTo>
                    <a:cubicBezTo>
                      <a:pt x="1752" y="0"/>
                      <a:pt x="1175" y="153"/>
                      <a:pt x="1096" y="880"/>
                    </a:cubicBezTo>
                    <a:cubicBezTo>
                      <a:pt x="959" y="2113"/>
                      <a:pt x="1096" y="3939"/>
                      <a:pt x="1096" y="4395"/>
                    </a:cubicBezTo>
                    <a:cubicBezTo>
                      <a:pt x="1096" y="4829"/>
                      <a:pt x="0" y="5559"/>
                      <a:pt x="434" y="7089"/>
                    </a:cubicBezTo>
                    <a:cubicBezTo>
                      <a:pt x="868" y="8641"/>
                      <a:pt x="1689" y="10010"/>
                      <a:pt x="2123" y="10170"/>
                    </a:cubicBezTo>
                    <a:cubicBezTo>
                      <a:pt x="2215" y="10199"/>
                      <a:pt x="2323" y="10213"/>
                      <a:pt x="2438" y="10213"/>
                    </a:cubicBezTo>
                    <a:cubicBezTo>
                      <a:pt x="2864" y="10213"/>
                      <a:pt x="3375" y="10024"/>
                      <a:pt x="3447" y="9736"/>
                    </a:cubicBezTo>
                    <a:cubicBezTo>
                      <a:pt x="3515" y="9371"/>
                      <a:pt x="2625" y="8778"/>
                      <a:pt x="3082" y="7454"/>
                    </a:cubicBezTo>
                    <a:cubicBezTo>
                      <a:pt x="3333" y="6678"/>
                      <a:pt x="4223" y="5605"/>
                      <a:pt x="5159" y="4623"/>
                    </a:cubicBezTo>
                    <a:cubicBezTo>
                      <a:pt x="5113" y="4509"/>
                      <a:pt x="5045" y="4418"/>
                      <a:pt x="4976" y="4304"/>
                    </a:cubicBezTo>
                    <a:cubicBezTo>
                      <a:pt x="4846" y="4132"/>
                      <a:pt x="4688" y="4072"/>
                      <a:pt x="4532" y="4072"/>
                    </a:cubicBezTo>
                    <a:cubicBezTo>
                      <a:pt x="4169" y="4072"/>
                      <a:pt x="3812" y="4395"/>
                      <a:pt x="3812" y="4395"/>
                    </a:cubicBezTo>
                    <a:cubicBezTo>
                      <a:pt x="3812" y="4395"/>
                      <a:pt x="3082" y="3573"/>
                      <a:pt x="3150" y="2478"/>
                    </a:cubicBezTo>
                    <a:cubicBezTo>
                      <a:pt x="3196" y="1633"/>
                      <a:pt x="3972" y="469"/>
                      <a:pt x="4291" y="13"/>
                    </a:cubicBezTo>
                    <a:lnTo>
                      <a:pt x="4291" y="13"/>
                    </a:lnTo>
                    <a:cubicBezTo>
                      <a:pt x="4155" y="36"/>
                      <a:pt x="3995" y="81"/>
                      <a:pt x="3812" y="81"/>
                    </a:cubicBezTo>
                    <a:cubicBezTo>
                      <a:pt x="3409" y="81"/>
                      <a:pt x="2888" y="0"/>
                      <a:pt x="24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6" name="Google Shape;1369;p47">
            <a:extLst>
              <a:ext uri="{FF2B5EF4-FFF2-40B4-BE49-F238E27FC236}">
                <a16:creationId xmlns:a16="http://schemas.microsoft.com/office/drawing/2014/main" id="{2A8317BD-8B84-43AC-82AA-AB7BA4C8D525}"/>
              </a:ext>
            </a:extLst>
          </p:cNvPr>
          <p:cNvSpPr txBox="1">
            <a:spLocks noGrp="1"/>
          </p:cNvSpPr>
          <p:nvPr>
            <p:ph type="title"/>
          </p:nvPr>
        </p:nvSpPr>
        <p:spPr>
          <a:xfrm>
            <a:off x="2168926" y="91826"/>
            <a:ext cx="4954800" cy="1580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5000">
                <a:latin typeface="Times New Roman" panose="02020603050405020304" pitchFamily="18" charset="0"/>
                <a:cs typeface="Times New Roman" panose="02020603050405020304" pitchFamily="18" charset="0"/>
              </a:rPr>
              <a:t>MỤC TIÊU</a:t>
            </a:r>
            <a:endParaRPr sz="500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8887C325-F77A-41BE-A285-D73E50E27953}"/>
              </a:ext>
            </a:extLst>
          </p:cNvPr>
          <p:cNvSpPr/>
          <p:nvPr/>
        </p:nvSpPr>
        <p:spPr>
          <a:xfrm>
            <a:off x="1151838" y="848589"/>
            <a:ext cx="7742283" cy="3521220"/>
          </a:xfrm>
          <a:prstGeom prst="rect">
            <a:avLst/>
          </a:prstGeom>
        </p:spPr>
        <p:txBody>
          <a:bodyPr wrap="square">
            <a:spAutoFit/>
          </a:bodyPr>
          <a:lstStyle/>
          <a:p>
            <a:pPr>
              <a:lnSpc>
                <a:spcPct val="115000"/>
              </a:lnSpc>
            </a:pPr>
            <a:r>
              <a:rPr lang="vi-VN" sz="2700" b="1">
                <a:latin typeface="Times New Roman" panose="02020603050405020304" pitchFamily="18" charset="0"/>
                <a:ea typeface="Times New Roman" panose="02020603050405020304" pitchFamily="18" charset="0"/>
              </a:rPr>
              <a:t>- </a:t>
            </a:r>
            <a:r>
              <a:rPr lang="vi-VN" sz="2700">
                <a:latin typeface="Times New Roman" panose="02020603050405020304" pitchFamily="18" charset="0"/>
                <a:ea typeface="Times New Roman" panose="02020603050405020304" pitchFamily="18" charset="0"/>
              </a:rPr>
              <a:t> </a:t>
            </a:r>
            <a:r>
              <a:rPr lang="en-US" sz="2700">
                <a:latin typeface="Times New Roman" panose="02020603050405020304" pitchFamily="18" charset="0"/>
                <a:ea typeface="Times New Roman" panose="02020603050405020304" pitchFamily="18" charset="0"/>
              </a:rPr>
              <a:t>N</a:t>
            </a:r>
            <a:r>
              <a:rPr lang="vi-VN" sz="2700">
                <a:latin typeface="Times New Roman" panose="02020603050405020304" pitchFamily="18" charset="0"/>
                <a:ea typeface="Times New Roman" panose="02020603050405020304" pitchFamily="18" charset="0"/>
              </a:rPr>
              <a:t>hớ tên của trò chơi, biết cách chơi, luật chơi trò chơi “Chạy tiếp sức”</a:t>
            </a:r>
            <a:endParaRPr lang="en-US" sz="2700">
              <a:latin typeface="Times New Roman" panose="02020603050405020304" pitchFamily="18" charset="0"/>
              <a:ea typeface="Times New Roman" panose="02020603050405020304" pitchFamily="18" charset="0"/>
            </a:endParaRPr>
          </a:p>
          <a:p>
            <a:pPr>
              <a:lnSpc>
                <a:spcPct val="115000"/>
              </a:lnSpc>
            </a:pPr>
            <a:r>
              <a:rPr lang="vi-VN" sz="2700">
                <a:latin typeface="Times New Roman" panose="02020603050405020304" pitchFamily="18" charset="0"/>
                <a:ea typeface="Times New Roman" panose="02020603050405020304" pitchFamily="18" charset="0"/>
              </a:rPr>
              <a:t>- Phát triển tố chất vận động: nhanh nhẹn, khéo léo, dẻo dai.</a:t>
            </a:r>
            <a:endParaRPr lang="en-US" sz="2700">
              <a:latin typeface="Times New Roman" panose="02020603050405020304" pitchFamily="18" charset="0"/>
              <a:ea typeface="Times New Roman" panose="02020603050405020304" pitchFamily="18" charset="0"/>
            </a:endParaRPr>
          </a:p>
          <a:p>
            <a:pPr>
              <a:lnSpc>
                <a:spcPct val="115000"/>
              </a:lnSpc>
            </a:pPr>
            <a:r>
              <a:rPr lang="vi-VN" sz="2700">
                <a:latin typeface="Times New Roman" panose="02020603050405020304" pitchFamily="18" charset="0"/>
                <a:ea typeface="Times New Roman" panose="02020603050405020304" pitchFamily="18" charset="0"/>
              </a:rPr>
              <a:t>- Rèn tính kiên trì, có ý thức tổ chức trong khi chơi.</a:t>
            </a:r>
            <a:endParaRPr lang="en-US" sz="2700">
              <a:latin typeface="Times New Roman" panose="02020603050405020304" pitchFamily="18" charset="0"/>
              <a:ea typeface="Times New Roman" panose="02020603050405020304" pitchFamily="18" charset="0"/>
            </a:endParaRPr>
          </a:p>
          <a:p>
            <a:pPr>
              <a:lnSpc>
                <a:spcPct val="115000"/>
              </a:lnSpc>
            </a:pPr>
            <a:r>
              <a:rPr lang="vi-VN" sz="2700" b="1">
                <a:latin typeface="Times New Roman" panose="02020603050405020304" pitchFamily="18" charset="0"/>
                <a:ea typeface="Times New Roman" panose="02020603050405020304" pitchFamily="18" charset="0"/>
              </a:rPr>
              <a:t>-</a:t>
            </a:r>
            <a:r>
              <a:rPr lang="vi-VN" sz="2700">
                <a:latin typeface="Times New Roman" panose="02020603050405020304" pitchFamily="18" charset="0"/>
                <a:ea typeface="Times New Roman" panose="02020603050405020304" pitchFamily="18" charset="0"/>
              </a:rPr>
              <a:t> </a:t>
            </a:r>
            <a:r>
              <a:rPr lang="en-US" sz="2700">
                <a:latin typeface="Times New Roman" panose="02020603050405020304" pitchFamily="18" charset="0"/>
                <a:ea typeface="Times New Roman" panose="02020603050405020304" pitchFamily="18" charset="0"/>
              </a:rPr>
              <a:t>Đ</a:t>
            </a:r>
            <a:r>
              <a:rPr lang="vi-VN" sz="2700">
                <a:latin typeface="Times New Roman" panose="02020603050405020304" pitchFamily="18" charset="0"/>
                <a:ea typeface="Times New Roman" panose="02020603050405020304" pitchFamily="18" charset="0"/>
              </a:rPr>
              <a:t>oàn kết, thân thiện, hợp tác với bạn khi tham gia chơi.</a:t>
            </a:r>
            <a:endParaRPr lang="en-US" sz="2700">
              <a:latin typeface="Times New Roman" panose="02020603050405020304" pitchFamily="18" charset="0"/>
              <a:ea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11"/>
        <p:cNvGrpSpPr/>
        <p:nvPr/>
      </p:nvGrpSpPr>
      <p:grpSpPr>
        <a:xfrm>
          <a:off x="0" y="0"/>
          <a:ext cx="0" cy="0"/>
          <a:chOff x="0" y="0"/>
          <a:chExt cx="0" cy="0"/>
        </a:xfrm>
      </p:grpSpPr>
      <p:sp>
        <p:nvSpPr>
          <p:cNvPr id="3012" name="Google Shape;3012;p62"/>
          <p:cNvSpPr txBox="1">
            <a:spLocks noGrp="1"/>
          </p:cNvSpPr>
          <p:nvPr>
            <p:ph type="title"/>
          </p:nvPr>
        </p:nvSpPr>
        <p:spPr>
          <a:xfrm>
            <a:off x="1525751" y="313792"/>
            <a:ext cx="6011100" cy="1420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3000">
                <a:latin typeface="Times New Roman" panose="02020603050405020304" pitchFamily="18" charset="0"/>
                <a:cs typeface="Times New Roman" panose="02020603050405020304" pitchFamily="18" charset="0"/>
              </a:rPr>
              <a:t>LUẬT CH</a:t>
            </a:r>
            <a:r>
              <a:rPr lang="vi-VN" sz="3000">
                <a:latin typeface="Times New Roman" panose="02020603050405020304" pitchFamily="18" charset="0"/>
                <a:cs typeface="Times New Roman" panose="02020603050405020304" pitchFamily="18" charset="0"/>
              </a:rPr>
              <a:t>Ơ</a:t>
            </a:r>
            <a:r>
              <a:rPr lang="en-US" sz="3000">
                <a:latin typeface="Times New Roman" panose="02020603050405020304" pitchFamily="18" charset="0"/>
                <a:cs typeface="Times New Roman" panose="02020603050405020304" pitchFamily="18" charset="0"/>
              </a:rPr>
              <a:t>I</a:t>
            </a:r>
            <a:br>
              <a:rPr lang="en-US" sz="3000">
                <a:latin typeface="Times New Roman" panose="02020603050405020304" pitchFamily="18" charset="0"/>
                <a:cs typeface="Times New Roman" panose="02020603050405020304" pitchFamily="18" charset="0"/>
              </a:rPr>
            </a:br>
            <a:endParaRPr sz="3000">
              <a:latin typeface="Times New Roman" panose="02020603050405020304" pitchFamily="18" charset="0"/>
              <a:cs typeface="Times New Roman" panose="02020603050405020304" pitchFamily="18" charset="0"/>
            </a:endParaRPr>
          </a:p>
        </p:txBody>
      </p:sp>
      <p:sp>
        <p:nvSpPr>
          <p:cNvPr id="3013" name="Google Shape;3013;p62"/>
          <p:cNvSpPr txBox="1">
            <a:spLocks noGrp="1"/>
          </p:cNvSpPr>
          <p:nvPr>
            <p:ph type="body" idx="1"/>
          </p:nvPr>
        </p:nvSpPr>
        <p:spPr>
          <a:xfrm>
            <a:off x="1680562" y="1177594"/>
            <a:ext cx="6560169" cy="451200"/>
          </a:xfrm>
          <a:prstGeom prst="rect">
            <a:avLst/>
          </a:prstGeom>
        </p:spPr>
        <p:txBody>
          <a:bodyPr spcFirstLastPara="1" wrap="square" lIns="91425" tIns="91425" rIns="91425" bIns="91425" anchor="t" anchorCtr="0">
            <a:noAutofit/>
          </a:bodyPr>
          <a:lstStyle/>
          <a:p>
            <a:pPr marL="114300" indent="0" algn="l">
              <a:buNone/>
            </a:pPr>
            <a:r>
              <a:rPr lang="vi-VN" sz="1800" b="1">
                <a:latin typeface="Times New Roman (Headings)"/>
              </a:rPr>
              <a:t>- </a:t>
            </a:r>
            <a:r>
              <a:rPr lang="en-US" sz="1800" b="1">
                <a:latin typeface="Times New Roman (Headings)"/>
              </a:rPr>
              <a:t>4 đội</a:t>
            </a:r>
            <a:r>
              <a:rPr lang="vi-VN" sz="1800" b="1">
                <a:latin typeface="Times New Roman (Headings)"/>
              </a:rPr>
              <a:t>, xếp thành hàng dọc đứng 2 bên vạch xuất phát. Mỗi HS đầu hàng bên trái cầm một cây gậy nhỏ.</a:t>
            </a:r>
            <a:br>
              <a:rPr lang="vi-VN" sz="1800" b="1">
                <a:latin typeface="Times New Roman (Headings)"/>
              </a:rPr>
            </a:br>
            <a:r>
              <a:rPr lang="vi-VN" sz="1800" b="1">
                <a:latin typeface="Times New Roman (Headings)"/>
              </a:rPr>
              <a:t>- Khi có hiệu lệnh của cô, HS cầm gậy ở hàng bên trái chạy nhanh sang trao gậy cho những HS đầu hàng bên phải, sau đó chạy đến xếp cuối hàng bên phải. Những HS nhận được gậy nhanh chóng chạy sang đưa cho bạn số 2 của hàng bên trái rồi chạy xếp cuối hàng đó. Trò chơi cứ tiếp tục như vậy cho đến khi hết.</a:t>
            </a:r>
          </a:p>
          <a:p>
            <a:pPr marL="114300" indent="0" algn="l">
              <a:buNone/>
            </a:pPr>
            <a:r>
              <a:rPr lang="en-US" sz="1800" b="1">
                <a:latin typeface="Times New Roman (Headings)"/>
              </a:rPr>
              <a:t>- </a:t>
            </a:r>
            <a:r>
              <a:rPr lang="vi-VN" sz="1800" b="1">
                <a:latin typeface="Times New Roman (Headings)"/>
              </a:rPr>
              <a:t>Đội nào</a:t>
            </a:r>
            <a:r>
              <a:rPr lang="en-US" sz="1800" b="1">
                <a:latin typeface="Times New Roman (Headings)"/>
              </a:rPr>
              <a:t> hoàn thành các l</a:t>
            </a:r>
            <a:r>
              <a:rPr lang="vi-VN" sz="1800" b="1">
                <a:latin typeface="Times New Roman (Headings)"/>
              </a:rPr>
              <a:t>ư</a:t>
            </a:r>
            <a:r>
              <a:rPr lang="en-US" sz="1800" b="1">
                <a:latin typeface="Times New Roman (Headings)"/>
              </a:rPr>
              <a:t>ợt chạy </a:t>
            </a:r>
            <a:r>
              <a:rPr lang="vi-VN" sz="1800" b="1">
                <a:latin typeface="Times New Roman (Headings)"/>
              </a:rPr>
              <a:t>trước, hàng ngũ ngay ngắn, đội đó thắng.</a:t>
            </a:r>
            <a:endParaRPr lang="en-US" sz="1800" b="1">
              <a:latin typeface="Times New Roman (Headings)"/>
            </a:endParaRPr>
          </a:p>
        </p:txBody>
      </p:sp>
      <p:grpSp>
        <p:nvGrpSpPr>
          <p:cNvPr id="3014" name="Google Shape;3014;p62"/>
          <p:cNvGrpSpPr/>
          <p:nvPr/>
        </p:nvGrpSpPr>
        <p:grpSpPr>
          <a:xfrm>
            <a:off x="451701" y="2609134"/>
            <a:ext cx="1169202" cy="2370429"/>
            <a:chOff x="3118100" y="647275"/>
            <a:chExt cx="1163550" cy="2079200"/>
          </a:xfrm>
        </p:grpSpPr>
        <p:sp>
          <p:nvSpPr>
            <p:cNvPr id="3015" name="Google Shape;3015;p62"/>
            <p:cNvSpPr/>
            <p:nvPr/>
          </p:nvSpPr>
          <p:spPr>
            <a:xfrm>
              <a:off x="3118100" y="680550"/>
              <a:ext cx="708175" cy="369825"/>
            </a:xfrm>
            <a:custGeom>
              <a:avLst/>
              <a:gdLst/>
              <a:ahLst/>
              <a:cxnLst/>
              <a:rect l="l" t="t" r="r" b="b"/>
              <a:pathLst>
                <a:path w="28327" h="14793" extrusionOk="0">
                  <a:moveTo>
                    <a:pt x="14155" y="1"/>
                  </a:moveTo>
                  <a:cubicBezTo>
                    <a:pt x="13598" y="1"/>
                    <a:pt x="13013" y="46"/>
                    <a:pt x="12394" y="148"/>
                  </a:cubicBezTo>
                  <a:cubicBezTo>
                    <a:pt x="7533" y="924"/>
                    <a:pt x="7282" y="2704"/>
                    <a:pt x="8263" y="2841"/>
                  </a:cubicBezTo>
                  <a:cubicBezTo>
                    <a:pt x="8359" y="2853"/>
                    <a:pt x="8466" y="2858"/>
                    <a:pt x="8581" y="2858"/>
                  </a:cubicBezTo>
                  <a:cubicBezTo>
                    <a:pt x="9368" y="2858"/>
                    <a:pt x="10518" y="2620"/>
                    <a:pt x="11052" y="2499"/>
                  </a:cubicBezTo>
                  <a:lnTo>
                    <a:pt x="11052" y="2499"/>
                  </a:lnTo>
                  <a:cubicBezTo>
                    <a:pt x="10319" y="2695"/>
                    <a:pt x="8334" y="3369"/>
                    <a:pt x="6551" y="5261"/>
                  </a:cubicBezTo>
                  <a:cubicBezTo>
                    <a:pt x="4314" y="7612"/>
                    <a:pt x="3995" y="9780"/>
                    <a:pt x="2100" y="9917"/>
                  </a:cubicBezTo>
                  <a:cubicBezTo>
                    <a:pt x="183" y="10031"/>
                    <a:pt x="0" y="10168"/>
                    <a:pt x="845" y="11150"/>
                  </a:cubicBezTo>
                  <a:cubicBezTo>
                    <a:pt x="1712" y="12131"/>
                    <a:pt x="5775" y="13318"/>
                    <a:pt x="7213" y="13387"/>
                  </a:cubicBezTo>
                  <a:cubicBezTo>
                    <a:pt x="8651" y="13455"/>
                    <a:pt x="4976" y="13706"/>
                    <a:pt x="5775" y="14231"/>
                  </a:cubicBezTo>
                  <a:cubicBezTo>
                    <a:pt x="6224" y="14535"/>
                    <a:pt x="7948" y="14793"/>
                    <a:pt x="9804" y="14793"/>
                  </a:cubicBezTo>
                  <a:cubicBezTo>
                    <a:pt x="11156" y="14793"/>
                    <a:pt x="12578" y="14656"/>
                    <a:pt x="13627" y="14300"/>
                  </a:cubicBezTo>
                  <a:cubicBezTo>
                    <a:pt x="16115" y="13455"/>
                    <a:pt x="15932" y="10168"/>
                    <a:pt x="18489" y="9118"/>
                  </a:cubicBezTo>
                  <a:cubicBezTo>
                    <a:pt x="19103" y="8866"/>
                    <a:pt x="19482" y="8762"/>
                    <a:pt x="19719" y="8762"/>
                  </a:cubicBezTo>
                  <a:cubicBezTo>
                    <a:pt x="20469" y="8762"/>
                    <a:pt x="19791" y="9810"/>
                    <a:pt x="20589" y="10556"/>
                  </a:cubicBezTo>
                  <a:cubicBezTo>
                    <a:pt x="20750" y="10711"/>
                    <a:pt x="20991" y="10779"/>
                    <a:pt x="21285" y="10779"/>
                  </a:cubicBezTo>
                  <a:cubicBezTo>
                    <a:pt x="22903" y="10779"/>
                    <a:pt x="26151" y="8704"/>
                    <a:pt x="26866" y="7429"/>
                  </a:cubicBezTo>
                  <a:cubicBezTo>
                    <a:pt x="27733" y="5923"/>
                    <a:pt x="28327" y="3869"/>
                    <a:pt x="28053" y="3092"/>
                  </a:cubicBezTo>
                  <a:cubicBezTo>
                    <a:pt x="27802" y="2316"/>
                    <a:pt x="27277" y="2042"/>
                    <a:pt x="27277" y="2042"/>
                  </a:cubicBezTo>
                  <a:cubicBezTo>
                    <a:pt x="26948" y="2042"/>
                    <a:pt x="25889" y="2627"/>
                    <a:pt x="24134" y="2627"/>
                  </a:cubicBezTo>
                  <a:cubicBezTo>
                    <a:pt x="23696" y="2627"/>
                    <a:pt x="23214" y="2590"/>
                    <a:pt x="22689" y="2499"/>
                  </a:cubicBezTo>
                  <a:cubicBezTo>
                    <a:pt x="20399" y="2101"/>
                    <a:pt x="17953" y="1"/>
                    <a:pt x="141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6" name="Google Shape;3016;p62"/>
            <p:cNvSpPr/>
            <p:nvPr/>
          </p:nvSpPr>
          <p:spPr>
            <a:xfrm>
              <a:off x="3796575" y="897075"/>
              <a:ext cx="127850" cy="300175"/>
            </a:xfrm>
            <a:custGeom>
              <a:avLst/>
              <a:gdLst/>
              <a:ahLst/>
              <a:cxnLst/>
              <a:rect l="l" t="t" r="r" b="b"/>
              <a:pathLst>
                <a:path w="5114" h="12007" extrusionOk="0">
                  <a:moveTo>
                    <a:pt x="5113" y="1"/>
                  </a:moveTo>
                  <a:lnTo>
                    <a:pt x="1" y="206"/>
                  </a:lnTo>
                  <a:lnTo>
                    <a:pt x="138" y="3881"/>
                  </a:lnTo>
                  <a:lnTo>
                    <a:pt x="2352" y="12007"/>
                  </a:lnTo>
                  <a:lnTo>
                    <a:pt x="5113" y="6164"/>
                  </a:lnTo>
                  <a:lnTo>
                    <a:pt x="5113" y="1"/>
                  </a:lnTo>
                  <a:close/>
                </a:path>
              </a:pathLst>
            </a:custGeom>
            <a:solidFill>
              <a:srgbClr val="FF96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7" name="Google Shape;3017;p62"/>
            <p:cNvSpPr/>
            <p:nvPr/>
          </p:nvSpPr>
          <p:spPr>
            <a:xfrm>
              <a:off x="3763475" y="647275"/>
              <a:ext cx="185475" cy="301200"/>
            </a:xfrm>
            <a:custGeom>
              <a:avLst/>
              <a:gdLst/>
              <a:ahLst/>
              <a:cxnLst/>
              <a:rect l="l" t="t" r="r" b="b"/>
              <a:pathLst>
                <a:path w="7419" h="12048" extrusionOk="0">
                  <a:moveTo>
                    <a:pt x="4266" y="0"/>
                  </a:moveTo>
                  <a:cubicBezTo>
                    <a:pt x="3925" y="0"/>
                    <a:pt x="3553" y="52"/>
                    <a:pt x="3151" y="155"/>
                  </a:cubicBezTo>
                  <a:cubicBezTo>
                    <a:pt x="3151" y="155"/>
                    <a:pt x="1188" y="680"/>
                    <a:pt x="594" y="2187"/>
                  </a:cubicBezTo>
                  <a:cubicBezTo>
                    <a:pt x="1" y="3693"/>
                    <a:pt x="206" y="8281"/>
                    <a:pt x="526" y="9399"/>
                  </a:cubicBezTo>
                  <a:cubicBezTo>
                    <a:pt x="868" y="10518"/>
                    <a:pt x="1918" y="11842"/>
                    <a:pt x="3082" y="12024"/>
                  </a:cubicBezTo>
                  <a:cubicBezTo>
                    <a:pt x="3173" y="12040"/>
                    <a:pt x="3271" y="12048"/>
                    <a:pt x="3374" y="12048"/>
                  </a:cubicBezTo>
                  <a:cubicBezTo>
                    <a:pt x="4611" y="12048"/>
                    <a:pt x="6599" y="10952"/>
                    <a:pt x="6894" y="9856"/>
                  </a:cubicBezTo>
                  <a:cubicBezTo>
                    <a:pt x="7214" y="8692"/>
                    <a:pt x="7419" y="6067"/>
                    <a:pt x="7099" y="3373"/>
                  </a:cubicBezTo>
                  <a:cubicBezTo>
                    <a:pt x="6817" y="1150"/>
                    <a:pt x="5881" y="0"/>
                    <a:pt x="4266"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8" name="Google Shape;3018;p62"/>
            <p:cNvSpPr/>
            <p:nvPr/>
          </p:nvSpPr>
          <p:spPr>
            <a:xfrm>
              <a:off x="3769750" y="647275"/>
              <a:ext cx="175225" cy="163100"/>
            </a:xfrm>
            <a:custGeom>
              <a:avLst/>
              <a:gdLst/>
              <a:ahLst/>
              <a:cxnLst/>
              <a:rect l="l" t="t" r="r" b="b"/>
              <a:pathLst>
                <a:path w="7009" h="6524" extrusionOk="0">
                  <a:moveTo>
                    <a:pt x="4015" y="0"/>
                  </a:moveTo>
                  <a:cubicBezTo>
                    <a:pt x="3674" y="0"/>
                    <a:pt x="3302" y="52"/>
                    <a:pt x="2900" y="155"/>
                  </a:cubicBezTo>
                  <a:cubicBezTo>
                    <a:pt x="2900" y="155"/>
                    <a:pt x="937" y="680"/>
                    <a:pt x="343" y="2187"/>
                  </a:cubicBezTo>
                  <a:cubicBezTo>
                    <a:pt x="161" y="2689"/>
                    <a:pt x="46" y="3488"/>
                    <a:pt x="1" y="4401"/>
                  </a:cubicBezTo>
                  <a:cubicBezTo>
                    <a:pt x="298" y="3898"/>
                    <a:pt x="1233" y="2597"/>
                    <a:pt x="3174" y="2324"/>
                  </a:cubicBezTo>
                  <a:cubicBezTo>
                    <a:pt x="3303" y="2306"/>
                    <a:pt x="3427" y="2298"/>
                    <a:pt x="3545" y="2298"/>
                  </a:cubicBezTo>
                  <a:cubicBezTo>
                    <a:pt x="5641" y="2298"/>
                    <a:pt x="6064" y="4854"/>
                    <a:pt x="6323" y="5610"/>
                  </a:cubicBezTo>
                  <a:cubicBezTo>
                    <a:pt x="6460" y="5998"/>
                    <a:pt x="6711" y="6341"/>
                    <a:pt x="7008" y="6523"/>
                  </a:cubicBezTo>
                  <a:cubicBezTo>
                    <a:pt x="7008" y="5542"/>
                    <a:pt x="6985" y="4469"/>
                    <a:pt x="6848" y="3373"/>
                  </a:cubicBezTo>
                  <a:cubicBezTo>
                    <a:pt x="6566" y="1150"/>
                    <a:pt x="5630" y="0"/>
                    <a:pt x="40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9" name="Google Shape;3019;p62"/>
            <p:cNvSpPr/>
            <p:nvPr/>
          </p:nvSpPr>
          <p:spPr>
            <a:xfrm>
              <a:off x="3935800" y="797150"/>
              <a:ext cx="33125" cy="72000"/>
            </a:xfrm>
            <a:custGeom>
              <a:avLst/>
              <a:gdLst/>
              <a:ahLst/>
              <a:cxnLst/>
              <a:rect l="l" t="t" r="r" b="b"/>
              <a:pathLst>
                <a:path w="1325" h="2880" extrusionOk="0">
                  <a:moveTo>
                    <a:pt x="858" y="1"/>
                  </a:moveTo>
                  <a:cubicBezTo>
                    <a:pt x="590" y="1"/>
                    <a:pt x="206" y="734"/>
                    <a:pt x="206" y="734"/>
                  </a:cubicBezTo>
                  <a:lnTo>
                    <a:pt x="1" y="1829"/>
                  </a:lnTo>
                  <a:lnTo>
                    <a:pt x="138" y="2879"/>
                  </a:lnTo>
                  <a:cubicBezTo>
                    <a:pt x="138" y="2879"/>
                    <a:pt x="526" y="2697"/>
                    <a:pt x="914" y="2035"/>
                  </a:cubicBezTo>
                  <a:cubicBezTo>
                    <a:pt x="1325" y="1373"/>
                    <a:pt x="1256" y="391"/>
                    <a:pt x="982" y="72"/>
                  </a:cubicBezTo>
                  <a:cubicBezTo>
                    <a:pt x="946" y="22"/>
                    <a:pt x="904" y="1"/>
                    <a:pt x="858"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0" name="Google Shape;3020;p62"/>
            <p:cNvSpPr/>
            <p:nvPr/>
          </p:nvSpPr>
          <p:spPr>
            <a:xfrm>
              <a:off x="3367350" y="1028325"/>
              <a:ext cx="242650" cy="403975"/>
            </a:xfrm>
            <a:custGeom>
              <a:avLst/>
              <a:gdLst/>
              <a:ahLst/>
              <a:cxnLst/>
              <a:rect l="l" t="t" r="r" b="b"/>
              <a:pathLst>
                <a:path w="9706" h="16159" extrusionOk="0">
                  <a:moveTo>
                    <a:pt x="7788" y="1"/>
                  </a:moveTo>
                  <a:cubicBezTo>
                    <a:pt x="7788" y="1"/>
                    <a:pt x="4912" y="4315"/>
                    <a:pt x="3474" y="7145"/>
                  </a:cubicBezTo>
                  <a:cubicBezTo>
                    <a:pt x="2014" y="9952"/>
                    <a:pt x="119" y="11413"/>
                    <a:pt x="51" y="13696"/>
                  </a:cubicBezTo>
                  <a:cubicBezTo>
                    <a:pt x="0" y="15389"/>
                    <a:pt x="984" y="16159"/>
                    <a:pt x="2207" y="16159"/>
                  </a:cubicBezTo>
                  <a:cubicBezTo>
                    <a:pt x="2649" y="16159"/>
                    <a:pt x="3122" y="16058"/>
                    <a:pt x="3589" y="15864"/>
                  </a:cubicBezTo>
                  <a:cubicBezTo>
                    <a:pt x="5369" y="15134"/>
                    <a:pt x="9363" y="8126"/>
                    <a:pt x="9363" y="8126"/>
                  </a:cubicBezTo>
                  <a:cubicBezTo>
                    <a:pt x="9363" y="8126"/>
                    <a:pt x="9706" y="6163"/>
                    <a:pt x="9044" y="3539"/>
                  </a:cubicBezTo>
                  <a:cubicBezTo>
                    <a:pt x="8382" y="914"/>
                    <a:pt x="7788" y="1"/>
                    <a:pt x="77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1" name="Google Shape;3021;p62"/>
            <p:cNvSpPr/>
            <p:nvPr/>
          </p:nvSpPr>
          <p:spPr>
            <a:xfrm>
              <a:off x="3593425" y="1600600"/>
              <a:ext cx="239125" cy="623575"/>
            </a:xfrm>
            <a:custGeom>
              <a:avLst/>
              <a:gdLst/>
              <a:ahLst/>
              <a:cxnLst/>
              <a:rect l="l" t="t" r="r" b="b"/>
              <a:pathLst>
                <a:path w="9565" h="24943" extrusionOk="0">
                  <a:moveTo>
                    <a:pt x="972" y="0"/>
                  </a:moveTo>
                  <a:cubicBezTo>
                    <a:pt x="634" y="0"/>
                    <a:pt x="457" y="49"/>
                    <a:pt x="457" y="49"/>
                  </a:cubicBezTo>
                  <a:cubicBezTo>
                    <a:pt x="457" y="49"/>
                    <a:pt x="1" y="11987"/>
                    <a:pt x="1233" y="16711"/>
                  </a:cubicBezTo>
                  <a:cubicBezTo>
                    <a:pt x="2489" y="21436"/>
                    <a:pt x="5045" y="24175"/>
                    <a:pt x="6346" y="24769"/>
                  </a:cubicBezTo>
                  <a:cubicBezTo>
                    <a:pt x="6624" y="24893"/>
                    <a:pt x="6880" y="24942"/>
                    <a:pt x="7112" y="24942"/>
                  </a:cubicBezTo>
                  <a:cubicBezTo>
                    <a:pt x="7987" y="24942"/>
                    <a:pt x="8515" y="24244"/>
                    <a:pt x="8515" y="24244"/>
                  </a:cubicBezTo>
                  <a:cubicBezTo>
                    <a:pt x="8515" y="24244"/>
                    <a:pt x="8652" y="16118"/>
                    <a:pt x="8652" y="12763"/>
                  </a:cubicBezTo>
                  <a:cubicBezTo>
                    <a:pt x="8652" y="9430"/>
                    <a:pt x="9314" y="1898"/>
                    <a:pt x="9428" y="1624"/>
                  </a:cubicBezTo>
                  <a:cubicBezTo>
                    <a:pt x="9565" y="1373"/>
                    <a:pt x="4657" y="1099"/>
                    <a:pt x="3014" y="437"/>
                  </a:cubicBezTo>
                  <a:cubicBezTo>
                    <a:pt x="2093" y="79"/>
                    <a:pt x="1402" y="0"/>
                    <a:pt x="9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2" name="Google Shape;3022;p62"/>
            <p:cNvSpPr/>
            <p:nvPr/>
          </p:nvSpPr>
          <p:spPr>
            <a:xfrm>
              <a:off x="3901575" y="2109650"/>
              <a:ext cx="70200" cy="196775"/>
            </a:xfrm>
            <a:custGeom>
              <a:avLst/>
              <a:gdLst/>
              <a:ahLst/>
              <a:cxnLst/>
              <a:rect l="l" t="t" r="r" b="b"/>
              <a:pathLst>
                <a:path w="2808" h="7871" extrusionOk="0">
                  <a:moveTo>
                    <a:pt x="1406" y="0"/>
                  </a:moveTo>
                  <a:cubicBezTo>
                    <a:pt x="997" y="0"/>
                    <a:pt x="640" y="138"/>
                    <a:pt x="640" y="138"/>
                  </a:cubicBezTo>
                  <a:cubicBezTo>
                    <a:pt x="640" y="138"/>
                    <a:pt x="0" y="3745"/>
                    <a:pt x="0" y="4932"/>
                  </a:cubicBezTo>
                  <a:cubicBezTo>
                    <a:pt x="0" y="6119"/>
                    <a:pt x="69" y="7488"/>
                    <a:pt x="640" y="7808"/>
                  </a:cubicBezTo>
                  <a:cubicBezTo>
                    <a:pt x="714" y="7851"/>
                    <a:pt x="791" y="7871"/>
                    <a:pt x="868" y="7871"/>
                  </a:cubicBezTo>
                  <a:cubicBezTo>
                    <a:pt x="1411" y="7871"/>
                    <a:pt x="2012" y="6900"/>
                    <a:pt x="2351" y="5982"/>
                  </a:cubicBezTo>
                  <a:cubicBezTo>
                    <a:pt x="2740" y="4932"/>
                    <a:pt x="2032" y="4270"/>
                    <a:pt x="2215" y="3037"/>
                  </a:cubicBezTo>
                  <a:cubicBezTo>
                    <a:pt x="2420" y="1782"/>
                    <a:pt x="2808" y="800"/>
                    <a:pt x="2215" y="275"/>
                  </a:cubicBezTo>
                  <a:cubicBezTo>
                    <a:pt x="1984" y="64"/>
                    <a:pt x="1683" y="0"/>
                    <a:pt x="14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3" name="Google Shape;3023;p62"/>
            <p:cNvSpPr/>
            <p:nvPr/>
          </p:nvSpPr>
          <p:spPr>
            <a:xfrm>
              <a:off x="3729250" y="1610375"/>
              <a:ext cx="275625" cy="1034000"/>
            </a:xfrm>
            <a:custGeom>
              <a:avLst/>
              <a:gdLst/>
              <a:ahLst/>
              <a:cxnLst/>
              <a:rect l="l" t="t" r="r" b="b"/>
              <a:pathLst>
                <a:path w="11025" h="41360" extrusionOk="0">
                  <a:moveTo>
                    <a:pt x="11025" y="0"/>
                  </a:moveTo>
                  <a:lnTo>
                    <a:pt x="2831" y="1507"/>
                  </a:lnTo>
                  <a:cubicBezTo>
                    <a:pt x="2831" y="1507"/>
                    <a:pt x="2169" y="10340"/>
                    <a:pt x="2169" y="14882"/>
                  </a:cubicBezTo>
                  <a:cubicBezTo>
                    <a:pt x="2169" y="19402"/>
                    <a:pt x="2374" y="28441"/>
                    <a:pt x="1849" y="31796"/>
                  </a:cubicBezTo>
                  <a:cubicBezTo>
                    <a:pt x="1324" y="35128"/>
                    <a:pt x="0" y="39397"/>
                    <a:pt x="274" y="39397"/>
                  </a:cubicBezTo>
                  <a:cubicBezTo>
                    <a:pt x="525" y="39397"/>
                    <a:pt x="3013" y="41360"/>
                    <a:pt x="3013" y="41360"/>
                  </a:cubicBezTo>
                  <a:cubicBezTo>
                    <a:pt x="3013" y="41360"/>
                    <a:pt x="4657" y="40310"/>
                    <a:pt x="4976" y="39465"/>
                  </a:cubicBezTo>
                  <a:cubicBezTo>
                    <a:pt x="5319" y="38598"/>
                    <a:pt x="4794" y="38073"/>
                    <a:pt x="5319" y="36498"/>
                  </a:cubicBezTo>
                  <a:cubicBezTo>
                    <a:pt x="5844" y="34923"/>
                    <a:pt x="7418" y="32252"/>
                    <a:pt x="7418" y="29696"/>
                  </a:cubicBezTo>
                  <a:cubicBezTo>
                    <a:pt x="7418" y="27140"/>
                    <a:pt x="7487" y="20041"/>
                    <a:pt x="8331" y="17690"/>
                  </a:cubicBezTo>
                  <a:cubicBezTo>
                    <a:pt x="9176" y="15339"/>
                    <a:pt x="10363" y="10934"/>
                    <a:pt x="10614" y="7259"/>
                  </a:cubicBezTo>
                  <a:cubicBezTo>
                    <a:pt x="10888" y="3607"/>
                    <a:pt x="11025" y="1"/>
                    <a:pt x="110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4" name="Google Shape;3024;p62"/>
            <p:cNvSpPr/>
            <p:nvPr/>
          </p:nvSpPr>
          <p:spPr>
            <a:xfrm>
              <a:off x="3558625" y="944450"/>
              <a:ext cx="549550" cy="749425"/>
            </a:xfrm>
            <a:custGeom>
              <a:avLst/>
              <a:gdLst/>
              <a:ahLst/>
              <a:cxnLst/>
              <a:rect l="l" t="t" r="r" b="b"/>
              <a:pathLst>
                <a:path w="21982" h="29977" extrusionOk="0">
                  <a:moveTo>
                    <a:pt x="8332" y="0"/>
                  </a:moveTo>
                  <a:lnTo>
                    <a:pt x="6757" y="3287"/>
                  </a:lnTo>
                  <a:lnTo>
                    <a:pt x="3949" y="3287"/>
                  </a:lnTo>
                  <a:cubicBezTo>
                    <a:pt x="2625" y="3287"/>
                    <a:pt x="137" y="3356"/>
                    <a:pt x="137" y="3356"/>
                  </a:cubicBezTo>
                  <a:cubicBezTo>
                    <a:pt x="137" y="3356"/>
                    <a:pt x="0" y="6642"/>
                    <a:pt x="343" y="8537"/>
                  </a:cubicBezTo>
                  <a:cubicBezTo>
                    <a:pt x="662" y="10431"/>
                    <a:pt x="1781" y="12143"/>
                    <a:pt x="1918" y="13056"/>
                  </a:cubicBezTo>
                  <a:cubicBezTo>
                    <a:pt x="2032" y="13969"/>
                    <a:pt x="206" y="27162"/>
                    <a:pt x="206" y="27162"/>
                  </a:cubicBezTo>
                  <a:cubicBezTo>
                    <a:pt x="206" y="27162"/>
                    <a:pt x="1256" y="27482"/>
                    <a:pt x="1781" y="27733"/>
                  </a:cubicBezTo>
                  <a:cubicBezTo>
                    <a:pt x="2306" y="28007"/>
                    <a:pt x="5912" y="29308"/>
                    <a:pt x="7875" y="29764"/>
                  </a:cubicBezTo>
                  <a:cubicBezTo>
                    <a:pt x="8487" y="29914"/>
                    <a:pt x="9131" y="29977"/>
                    <a:pt x="9779" y="29977"/>
                  </a:cubicBezTo>
                  <a:cubicBezTo>
                    <a:pt x="11210" y="29977"/>
                    <a:pt x="12656" y="29669"/>
                    <a:pt x="13787" y="29308"/>
                  </a:cubicBezTo>
                  <a:cubicBezTo>
                    <a:pt x="15408" y="28783"/>
                    <a:pt x="19539" y="27801"/>
                    <a:pt x="19539" y="27801"/>
                  </a:cubicBezTo>
                  <a:cubicBezTo>
                    <a:pt x="19539" y="27801"/>
                    <a:pt x="17439" y="19607"/>
                    <a:pt x="18169" y="16526"/>
                  </a:cubicBezTo>
                  <a:cubicBezTo>
                    <a:pt x="18900" y="13444"/>
                    <a:pt x="21981" y="7167"/>
                    <a:pt x="21981" y="6688"/>
                  </a:cubicBezTo>
                  <a:cubicBezTo>
                    <a:pt x="21981" y="6232"/>
                    <a:pt x="15613" y="3424"/>
                    <a:pt x="15613" y="3424"/>
                  </a:cubicBezTo>
                  <a:lnTo>
                    <a:pt x="15293" y="206"/>
                  </a:lnTo>
                  <a:lnTo>
                    <a:pt x="12395" y="1050"/>
                  </a:lnTo>
                  <a:lnTo>
                    <a:pt x="12600" y="5182"/>
                  </a:lnTo>
                  <a:lnTo>
                    <a:pt x="11870" y="8674"/>
                  </a:lnTo>
                  <a:cubicBezTo>
                    <a:pt x="11870" y="8674"/>
                    <a:pt x="11550" y="6574"/>
                    <a:pt x="11413" y="5844"/>
                  </a:cubicBezTo>
                  <a:cubicBezTo>
                    <a:pt x="11276" y="5113"/>
                    <a:pt x="11687" y="1187"/>
                    <a:pt x="11687" y="1187"/>
                  </a:cubicBezTo>
                  <a:cubicBezTo>
                    <a:pt x="11687" y="1187"/>
                    <a:pt x="10637" y="868"/>
                    <a:pt x="10249" y="731"/>
                  </a:cubicBezTo>
                  <a:cubicBezTo>
                    <a:pt x="9838" y="594"/>
                    <a:pt x="8332" y="0"/>
                    <a:pt x="83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5" name="Google Shape;3025;p62"/>
            <p:cNvSpPr/>
            <p:nvPr/>
          </p:nvSpPr>
          <p:spPr>
            <a:xfrm>
              <a:off x="4029400" y="1111650"/>
              <a:ext cx="252250" cy="489025"/>
            </a:xfrm>
            <a:custGeom>
              <a:avLst/>
              <a:gdLst/>
              <a:ahLst/>
              <a:cxnLst/>
              <a:rect l="l" t="t" r="r" b="b"/>
              <a:pathLst>
                <a:path w="10090" h="19561" extrusionOk="0">
                  <a:moveTo>
                    <a:pt x="3150" y="0"/>
                  </a:moveTo>
                  <a:cubicBezTo>
                    <a:pt x="1507" y="1461"/>
                    <a:pt x="0" y="6505"/>
                    <a:pt x="320" y="6756"/>
                  </a:cubicBezTo>
                  <a:cubicBezTo>
                    <a:pt x="662" y="7030"/>
                    <a:pt x="3264" y="8788"/>
                    <a:pt x="3926" y="10294"/>
                  </a:cubicBezTo>
                  <a:cubicBezTo>
                    <a:pt x="4588" y="11801"/>
                    <a:pt x="3789" y="13832"/>
                    <a:pt x="3744" y="16526"/>
                  </a:cubicBezTo>
                  <a:cubicBezTo>
                    <a:pt x="3682" y="18946"/>
                    <a:pt x="4727" y="19560"/>
                    <a:pt x="6315" y="19560"/>
                  </a:cubicBezTo>
                  <a:cubicBezTo>
                    <a:pt x="6493" y="19560"/>
                    <a:pt x="6679" y="19552"/>
                    <a:pt x="6871" y="19539"/>
                  </a:cubicBezTo>
                  <a:cubicBezTo>
                    <a:pt x="8788" y="19424"/>
                    <a:pt x="8583" y="18557"/>
                    <a:pt x="8583" y="18557"/>
                  </a:cubicBezTo>
                  <a:cubicBezTo>
                    <a:pt x="8583" y="18557"/>
                    <a:pt x="9427" y="17119"/>
                    <a:pt x="9770" y="14175"/>
                  </a:cubicBezTo>
                  <a:cubicBezTo>
                    <a:pt x="10089" y="11230"/>
                    <a:pt x="9245" y="7624"/>
                    <a:pt x="7327" y="5912"/>
                  </a:cubicBezTo>
                  <a:cubicBezTo>
                    <a:pt x="5433" y="4200"/>
                    <a:pt x="3150" y="0"/>
                    <a:pt x="3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6" name="Google Shape;3026;p62"/>
            <p:cNvSpPr/>
            <p:nvPr/>
          </p:nvSpPr>
          <p:spPr>
            <a:xfrm>
              <a:off x="4121275" y="1541025"/>
              <a:ext cx="126125" cy="147800"/>
            </a:xfrm>
            <a:custGeom>
              <a:avLst/>
              <a:gdLst/>
              <a:ahLst/>
              <a:cxnLst/>
              <a:rect l="l" t="t" r="r" b="b"/>
              <a:pathLst>
                <a:path w="5045" h="5912" extrusionOk="0">
                  <a:moveTo>
                    <a:pt x="2104" y="0"/>
                  </a:moveTo>
                  <a:cubicBezTo>
                    <a:pt x="2033" y="0"/>
                    <a:pt x="1963" y="4"/>
                    <a:pt x="1895" y="13"/>
                  </a:cubicBezTo>
                  <a:cubicBezTo>
                    <a:pt x="776" y="149"/>
                    <a:pt x="639" y="1587"/>
                    <a:pt x="320" y="2500"/>
                  </a:cubicBezTo>
                  <a:cubicBezTo>
                    <a:pt x="0" y="3414"/>
                    <a:pt x="183" y="3619"/>
                    <a:pt x="525" y="3938"/>
                  </a:cubicBezTo>
                  <a:cubicBezTo>
                    <a:pt x="845" y="4281"/>
                    <a:pt x="1301" y="4327"/>
                    <a:pt x="1301" y="4327"/>
                  </a:cubicBezTo>
                  <a:cubicBezTo>
                    <a:pt x="1301" y="4327"/>
                    <a:pt x="1301" y="5582"/>
                    <a:pt x="1826" y="5856"/>
                  </a:cubicBezTo>
                  <a:cubicBezTo>
                    <a:pt x="1903" y="5893"/>
                    <a:pt x="2013" y="5911"/>
                    <a:pt x="2145" y="5911"/>
                  </a:cubicBezTo>
                  <a:cubicBezTo>
                    <a:pt x="2911" y="5911"/>
                    <a:pt x="4430" y="5282"/>
                    <a:pt x="4702" y="3938"/>
                  </a:cubicBezTo>
                  <a:cubicBezTo>
                    <a:pt x="5045" y="2364"/>
                    <a:pt x="4520" y="926"/>
                    <a:pt x="4520" y="926"/>
                  </a:cubicBezTo>
                  <a:cubicBezTo>
                    <a:pt x="4520" y="926"/>
                    <a:pt x="3192" y="0"/>
                    <a:pt x="2104"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7" name="Google Shape;3027;p62"/>
            <p:cNvSpPr/>
            <p:nvPr/>
          </p:nvSpPr>
          <p:spPr>
            <a:xfrm>
              <a:off x="3347500" y="1198225"/>
              <a:ext cx="292475" cy="262050"/>
            </a:xfrm>
            <a:custGeom>
              <a:avLst/>
              <a:gdLst/>
              <a:ahLst/>
              <a:cxnLst/>
              <a:rect l="l" t="t" r="r" b="b"/>
              <a:pathLst>
                <a:path w="11699" h="10482" extrusionOk="0">
                  <a:moveTo>
                    <a:pt x="11132" y="1"/>
                  </a:moveTo>
                  <a:cubicBezTo>
                    <a:pt x="11045" y="1"/>
                    <a:pt x="10942" y="23"/>
                    <a:pt x="10819" y="75"/>
                  </a:cubicBezTo>
                  <a:cubicBezTo>
                    <a:pt x="10819" y="75"/>
                    <a:pt x="8970" y="1125"/>
                    <a:pt x="6619" y="2380"/>
                  </a:cubicBezTo>
                  <a:cubicBezTo>
                    <a:pt x="4268" y="3636"/>
                    <a:pt x="1826" y="4092"/>
                    <a:pt x="1187" y="5393"/>
                  </a:cubicBezTo>
                  <a:cubicBezTo>
                    <a:pt x="525" y="6717"/>
                    <a:pt x="0" y="9274"/>
                    <a:pt x="1826" y="10187"/>
                  </a:cubicBezTo>
                  <a:cubicBezTo>
                    <a:pt x="2241" y="10392"/>
                    <a:pt x="2711" y="10481"/>
                    <a:pt x="3209" y="10481"/>
                  </a:cubicBezTo>
                  <a:cubicBezTo>
                    <a:pt x="4931" y="10481"/>
                    <a:pt x="6988" y="9407"/>
                    <a:pt x="8263" y="8292"/>
                  </a:cubicBezTo>
                  <a:cubicBezTo>
                    <a:pt x="9906" y="6831"/>
                    <a:pt x="11344" y="4868"/>
                    <a:pt x="11413" y="3955"/>
                  </a:cubicBezTo>
                  <a:cubicBezTo>
                    <a:pt x="11481" y="3042"/>
                    <a:pt x="11595" y="942"/>
                    <a:pt x="11595" y="942"/>
                  </a:cubicBezTo>
                  <a:cubicBezTo>
                    <a:pt x="11595" y="942"/>
                    <a:pt x="11698" y="1"/>
                    <a:pt x="111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8" name="Google Shape;3028;p62"/>
            <p:cNvSpPr/>
            <p:nvPr/>
          </p:nvSpPr>
          <p:spPr>
            <a:xfrm>
              <a:off x="3556275" y="1132900"/>
              <a:ext cx="166725" cy="188800"/>
            </a:xfrm>
            <a:custGeom>
              <a:avLst/>
              <a:gdLst/>
              <a:ahLst/>
              <a:cxnLst/>
              <a:rect l="l" t="t" r="r" b="b"/>
              <a:pathLst>
                <a:path w="6669" h="7552" extrusionOk="0">
                  <a:moveTo>
                    <a:pt x="4147" y="0"/>
                  </a:moveTo>
                  <a:cubicBezTo>
                    <a:pt x="3552" y="0"/>
                    <a:pt x="3046" y="103"/>
                    <a:pt x="2925" y="406"/>
                  </a:cubicBezTo>
                  <a:cubicBezTo>
                    <a:pt x="2605" y="1182"/>
                    <a:pt x="1624" y="3487"/>
                    <a:pt x="1624" y="3487"/>
                  </a:cubicBezTo>
                  <a:cubicBezTo>
                    <a:pt x="834" y="4772"/>
                    <a:pt x="0" y="7551"/>
                    <a:pt x="861" y="7551"/>
                  </a:cubicBezTo>
                  <a:cubicBezTo>
                    <a:pt x="872" y="7551"/>
                    <a:pt x="882" y="7551"/>
                    <a:pt x="893" y="7550"/>
                  </a:cubicBezTo>
                  <a:cubicBezTo>
                    <a:pt x="1806" y="7481"/>
                    <a:pt x="2400" y="5769"/>
                    <a:pt x="2400" y="5769"/>
                  </a:cubicBezTo>
                  <a:cubicBezTo>
                    <a:pt x="2400" y="5769"/>
                    <a:pt x="3655" y="5724"/>
                    <a:pt x="4363" y="4788"/>
                  </a:cubicBezTo>
                  <a:cubicBezTo>
                    <a:pt x="4862" y="4164"/>
                    <a:pt x="4860" y="4030"/>
                    <a:pt x="4918" y="4030"/>
                  </a:cubicBezTo>
                  <a:cubicBezTo>
                    <a:pt x="4945" y="4030"/>
                    <a:pt x="4985" y="4059"/>
                    <a:pt x="5093" y="4080"/>
                  </a:cubicBezTo>
                  <a:cubicBezTo>
                    <a:pt x="5147" y="4092"/>
                    <a:pt x="5203" y="4098"/>
                    <a:pt x="5260" y="4098"/>
                  </a:cubicBezTo>
                  <a:cubicBezTo>
                    <a:pt x="5544" y="4098"/>
                    <a:pt x="5870" y="3958"/>
                    <a:pt x="6212" y="3692"/>
                  </a:cubicBezTo>
                  <a:cubicBezTo>
                    <a:pt x="6600" y="3350"/>
                    <a:pt x="6668" y="611"/>
                    <a:pt x="6463" y="406"/>
                  </a:cubicBezTo>
                  <a:cubicBezTo>
                    <a:pt x="6335" y="278"/>
                    <a:pt x="5123" y="0"/>
                    <a:pt x="4147"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9" name="Google Shape;3029;p62"/>
            <p:cNvSpPr/>
            <p:nvPr/>
          </p:nvSpPr>
          <p:spPr>
            <a:xfrm>
              <a:off x="3717825" y="1143025"/>
              <a:ext cx="31425" cy="46600"/>
            </a:xfrm>
            <a:custGeom>
              <a:avLst/>
              <a:gdLst/>
              <a:ahLst/>
              <a:cxnLst/>
              <a:rect l="l" t="t" r="r" b="b"/>
              <a:pathLst>
                <a:path w="1257" h="1864" extrusionOk="0">
                  <a:moveTo>
                    <a:pt x="1" y="1"/>
                  </a:moveTo>
                  <a:cubicBezTo>
                    <a:pt x="1" y="1"/>
                    <a:pt x="206" y="777"/>
                    <a:pt x="320" y="1256"/>
                  </a:cubicBezTo>
                  <a:cubicBezTo>
                    <a:pt x="432" y="1628"/>
                    <a:pt x="544" y="1864"/>
                    <a:pt x="754" y="1864"/>
                  </a:cubicBezTo>
                  <a:cubicBezTo>
                    <a:pt x="802" y="1864"/>
                    <a:pt x="855" y="1852"/>
                    <a:pt x="914" y="1827"/>
                  </a:cubicBezTo>
                  <a:cubicBezTo>
                    <a:pt x="1256" y="1712"/>
                    <a:pt x="1051" y="1438"/>
                    <a:pt x="1051" y="731"/>
                  </a:cubicBezTo>
                  <a:cubicBezTo>
                    <a:pt x="1051" y="1"/>
                    <a:pt x="1" y="1"/>
                    <a:pt x="1"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0" name="Google Shape;3030;p62"/>
            <p:cNvSpPr/>
            <p:nvPr/>
          </p:nvSpPr>
          <p:spPr>
            <a:xfrm>
              <a:off x="3604850" y="1372425"/>
              <a:ext cx="146100" cy="139250"/>
            </a:xfrm>
            <a:custGeom>
              <a:avLst/>
              <a:gdLst/>
              <a:ahLst/>
              <a:cxnLst/>
              <a:rect l="l" t="t" r="r" b="b"/>
              <a:pathLst>
                <a:path w="5844" h="5570" extrusionOk="0">
                  <a:moveTo>
                    <a:pt x="5570" y="0"/>
                  </a:moveTo>
                  <a:cubicBezTo>
                    <a:pt x="5250" y="0"/>
                    <a:pt x="0" y="4908"/>
                    <a:pt x="0" y="4908"/>
                  </a:cubicBezTo>
                  <a:lnTo>
                    <a:pt x="457" y="5570"/>
                  </a:lnTo>
                  <a:lnTo>
                    <a:pt x="5844" y="845"/>
                  </a:lnTo>
                  <a:lnTo>
                    <a:pt x="5570" y="0"/>
                  </a:lnTo>
                  <a:close/>
                </a:path>
              </a:pathLst>
            </a:cu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1" name="Google Shape;3031;p62"/>
            <p:cNvSpPr/>
            <p:nvPr/>
          </p:nvSpPr>
          <p:spPr>
            <a:xfrm>
              <a:off x="3829100" y="1203500"/>
              <a:ext cx="26275" cy="488500"/>
            </a:xfrm>
            <a:custGeom>
              <a:avLst/>
              <a:gdLst/>
              <a:ahLst/>
              <a:cxnLst/>
              <a:rect l="l" t="t" r="r" b="b"/>
              <a:pathLst>
                <a:path w="1051" h="19540" extrusionOk="0">
                  <a:moveTo>
                    <a:pt x="1051" y="1"/>
                  </a:moveTo>
                  <a:lnTo>
                    <a:pt x="1" y="19539"/>
                  </a:lnTo>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2" name="Google Shape;3032;p62"/>
            <p:cNvSpPr/>
            <p:nvPr/>
          </p:nvSpPr>
          <p:spPr>
            <a:xfrm>
              <a:off x="3829100" y="1203500"/>
              <a:ext cx="26275" cy="488500"/>
            </a:xfrm>
            <a:custGeom>
              <a:avLst/>
              <a:gdLst/>
              <a:ahLst/>
              <a:cxnLst/>
              <a:rect l="l" t="t" r="r" b="b"/>
              <a:pathLst>
                <a:path w="1051" h="19540" fill="none" extrusionOk="0">
                  <a:moveTo>
                    <a:pt x="1051" y="1"/>
                  </a:moveTo>
                  <a:lnTo>
                    <a:pt x="1" y="19539"/>
                  </a:lnTo>
                </a:path>
              </a:pathLst>
            </a:custGeom>
            <a:noFill/>
            <a:ln w="4575" cap="flat" cmpd="sng">
              <a:solidFill>
                <a:srgbClr val="E06666"/>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3" name="Google Shape;3033;p62"/>
            <p:cNvSpPr/>
            <p:nvPr/>
          </p:nvSpPr>
          <p:spPr>
            <a:xfrm>
              <a:off x="3894725" y="1370700"/>
              <a:ext cx="93600" cy="155825"/>
            </a:xfrm>
            <a:custGeom>
              <a:avLst/>
              <a:gdLst/>
              <a:ahLst/>
              <a:cxnLst/>
              <a:rect l="l" t="t" r="r" b="b"/>
              <a:pathLst>
                <a:path w="3744" h="6233" extrusionOk="0">
                  <a:moveTo>
                    <a:pt x="914" y="1"/>
                  </a:moveTo>
                  <a:lnTo>
                    <a:pt x="1" y="594"/>
                  </a:lnTo>
                  <a:lnTo>
                    <a:pt x="2899" y="6232"/>
                  </a:lnTo>
                  <a:lnTo>
                    <a:pt x="3744" y="5502"/>
                  </a:lnTo>
                  <a:lnTo>
                    <a:pt x="914" y="1"/>
                  </a:lnTo>
                  <a:close/>
                </a:path>
              </a:pathLst>
            </a:cu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4" name="Google Shape;3034;p62"/>
            <p:cNvSpPr/>
            <p:nvPr/>
          </p:nvSpPr>
          <p:spPr>
            <a:xfrm>
              <a:off x="3622525" y="2557800"/>
              <a:ext cx="188925" cy="168675"/>
            </a:xfrm>
            <a:custGeom>
              <a:avLst/>
              <a:gdLst/>
              <a:ahLst/>
              <a:cxnLst/>
              <a:rect l="l" t="t" r="r" b="b"/>
              <a:pathLst>
                <a:path w="7557" h="6747" extrusionOk="0">
                  <a:moveTo>
                    <a:pt x="1238" y="1"/>
                  </a:moveTo>
                  <a:cubicBezTo>
                    <a:pt x="774" y="1"/>
                    <a:pt x="395" y="203"/>
                    <a:pt x="275" y="769"/>
                  </a:cubicBezTo>
                  <a:cubicBezTo>
                    <a:pt x="1" y="1956"/>
                    <a:pt x="800" y="3668"/>
                    <a:pt x="1393" y="4125"/>
                  </a:cubicBezTo>
                  <a:cubicBezTo>
                    <a:pt x="1987" y="4581"/>
                    <a:pt x="4475" y="4901"/>
                    <a:pt x="4406" y="5106"/>
                  </a:cubicBezTo>
                  <a:cubicBezTo>
                    <a:pt x="4338" y="5289"/>
                    <a:pt x="5068" y="6544"/>
                    <a:pt x="5707" y="6544"/>
                  </a:cubicBezTo>
                  <a:cubicBezTo>
                    <a:pt x="5968" y="6544"/>
                    <a:pt x="6229" y="6747"/>
                    <a:pt x="6474" y="6747"/>
                  </a:cubicBezTo>
                  <a:cubicBezTo>
                    <a:pt x="6849" y="6747"/>
                    <a:pt x="7184" y="6270"/>
                    <a:pt x="7419" y="3851"/>
                  </a:cubicBezTo>
                  <a:cubicBezTo>
                    <a:pt x="7419" y="3851"/>
                    <a:pt x="7556" y="2869"/>
                    <a:pt x="6301" y="2093"/>
                  </a:cubicBezTo>
                  <a:cubicBezTo>
                    <a:pt x="5068" y="1294"/>
                    <a:pt x="3744" y="1043"/>
                    <a:pt x="2831" y="518"/>
                  </a:cubicBezTo>
                  <a:cubicBezTo>
                    <a:pt x="2354" y="244"/>
                    <a:pt x="1745" y="1"/>
                    <a:pt x="12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5" name="Google Shape;3035;p62"/>
            <p:cNvSpPr/>
            <p:nvPr/>
          </p:nvSpPr>
          <p:spPr>
            <a:xfrm>
              <a:off x="3624250" y="2580400"/>
              <a:ext cx="174625" cy="146025"/>
            </a:xfrm>
            <a:custGeom>
              <a:avLst/>
              <a:gdLst/>
              <a:ahLst/>
              <a:cxnLst/>
              <a:rect l="l" t="t" r="r" b="b"/>
              <a:pathLst>
                <a:path w="6985" h="5841" extrusionOk="0">
                  <a:moveTo>
                    <a:pt x="237" y="0"/>
                  </a:moveTo>
                  <a:cubicBezTo>
                    <a:pt x="218" y="0"/>
                    <a:pt x="200" y="1"/>
                    <a:pt x="183" y="2"/>
                  </a:cubicBezTo>
                  <a:cubicBezTo>
                    <a:pt x="0" y="1189"/>
                    <a:pt x="754" y="2764"/>
                    <a:pt x="1324" y="3221"/>
                  </a:cubicBezTo>
                  <a:cubicBezTo>
                    <a:pt x="1918" y="3677"/>
                    <a:pt x="4406" y="3997"/>
                    <a:pt x="4337" y="4202"/>
                  </a:cubicBezTo>
                  <a:cubicBezTo>
                    <a:pt x="4269" y="4385"/>
                    <a:pt x="4999" y="5640"/>
                    <a:pt x="5638" y="5640"/>
                  </a:cubicBezTo>
                  <a:cubicBezTo>
                    <a:pt x="5897" y="5640"/>
                    <a:pt x="6156" y="5840"/>
                    <a:pt x="6401" y="5840"/>
                  </a:cubicBezTo>
                  <a:cubicBezTo>
                    <a:pt x="6609" y="5840"/>
                    <a:pt x="6807" y="5696"/>
                    <a:pt x="6985" y="5161"/>
                  </a:cubicBezTo>
                  <a:cubicBezTo>
                    <a:pt x="6551" y="3974"/>
                    <a:pt x="3995" y="2034"/>
                    <a:pt x="1918" y="710"/>
                  </a:cubicBezTo>
                  <a:cubicBezTo>
                    <a:pt x="1054" y="192"/>
                    <a:pt x="558" y="0"/>
                    <a:pt x="237" y="0"/>
                  </a:cubicBezTo>
                  <a:close/>
                </a:path>
              </a:pathLst>
            </a:custGeom>
            <a:solidFill>
              <a:srgbClr val="E8A1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9" name="Google Shape;3049;p62"/>
          <p:cNvGrpSpPr/>
          <p:nvPr/>
        </p:nvGrpSpPr>
        <p:grpSpPr>
          <a:xfrm>
            <a:off x="1506313" y="548913"/>
            <a:ext cx="395350" cy="296750"/>
            <a:chOff x="1590625" y="2927875"/>
            <a:chExt cx="395350" cy="296750"/>
          </a:xfrm>
        </p:grpSpPr>
        <p:sp>
          <p:nvSpPr>
            <p:cNvPr id="3050" name="Google Shape;3050;p62"/>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62"/>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2" name="Google Shape;3052;p62"/>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3" name="Google Shape;3053;p62"/>
          <p:cNvGrpSpPr/>
          <p:nvPr/>
        </p:nvGrpSpPr>
        <p:grpSpPr>
          <a:xfrm>
            <a:off x="5528300" y="449275"/>
            <a:ext cx="420300" cy="214425"/>
            <a:chOff x="1488550" y="3700100"/>
            <a:chExt cx="420300" cy="214425"/>
          </a:xfrm>
        </p:grpSpPr>
        <p:sp>
          <p:nvSpPr>
            <p:cNvPr id="3054" name="Google Shape;3054;p62"/>
            <p:cNvSpPr/>
            <p:nvPr/>
          </p:nvSpPr>
          <p:spPr>
            <a:xfrm>
              <a:off x="1488550" y="3700100"/>
              <a:ext cx="420300" cy="214425"/>
            </a:xfrm>
            <a:custGeom>
              <a:avLst/>
              <a:gdLst/>
              <a:ahLst/>
              <a:cxnLst/>
              <a:rect l="l" t="t" r="r" b="b"/>
              <a:pathLst>
                <a:path w="16812" h="8577" extrusionOk="0">
                  <a:moveTo>
                    <a:pt x="11855" y="1"/>
                  </a:moveTo>
                  <a:cubicBezTo>
                    <a:pt x="10981" y="1"/>
                    <a:pt x="10131" y="317"/>
                    <a:pt x="9523" y="948"/>
                  </a:cubicBezTo>
                  <a:cubicBezTo>
                    <a:pt x="8770" y="1726"/>
                    <a:pt x="8479" y="2819"/>
                    <a:pt x="7823" y="3645"/>
                  </a:cubicBezTo>
                  <a:cubicBezTo>
                    <a:pt x="7580" y="3961"/>
                    <a:pt x="7288" y="4228"/>
                    <a:pt x="6924" y="4398"/>
                  </a:cubicBezTo>
                  <a:cubicBezTo>
                    <a:pt x="6876" y="4349"/>
                    <a:pt x="6803" y="4276"/>
                    <a:pt x="6754" y="4203"/>
                  </a:cubicBezTo>
                  <a:cubicBezTo>
                    <a:pt x="6244" y="3402"/>
                    <a:pt x="5880" y="2503"/>
                    <a:pt x="5005" y="1993"/>
                  </a:cubicBezTo>
                  <a:cubicBezTo>
                    <a:pt x="4543" y="1726"/>
                    <a:pt x="4009" y="1580"/>
                    <a:pt x="3475" y="1458"/>
                  </a:cubicBezTo>
                  <a:cubicBezTo>
                    <a:pt x="3062" y="1361"/>
                    <a:pt x="2624" y="1240"/>
                    <a:pt x="2163" y="1240"/>
                  </a:cubicBezTo>
                  <a:cubicBezTo>
                    <a:pt x="2041" y="1240"/>
                    <a:pt x="1896" y="1240"/>
                    <a:pt x="1750" y="1264"/>
                  </a:cubicBezTo>
                  <a:cubicBezTo>
                    <a:pt x="948" y="1410"/>
                    <a:pt x="414" y="2163"/>
                    <a:pt x="219" y="2916"/>
                  </a:cubicBezTo>
                  <a:cubicBezTo>
                    <a:pt x="1" y="3766"/>
                    <a:pt x="244" y="4446"/>
                    <a:pt x="560" y="5224"/>
                  </a:cubicBezTo>
                  <a:cubicBezTo>
                    <a:pt x="972" y="6171"/>
                    <a:pt x="1021" y="7070"/>
                    <a:pt x="754" y="8066"/>
                  </a:cubicBezTo>
                  <a:cubicBezTo>
                    <a:pt x="732" y="8152"/>
                    <a:pt x="2258" y="8577"/>
                    <a:pt x="2654" y="8577"/>
                  </a:cubicBezTo>
                  <a:cubicBezTo>
                    <a:pt x="2707" y="8577"/>
                    <a:pt x="2740" y="8569"/>
                    <a:pt x="2746" y="8552"/>
                  </a:cubicBezTo>
                  <a:cubicBezTo>
                    <a:pt x="2964" y="7750"/>
                    <a:pt x="3013" y="6973"/>
                    <a:pt x="2746" y="6171"/>
                  </a:cubicBezTo>
                  <a:cubicBezTo>
                    <a:pt x="2551" y="5612"/>
                    <a:pt x="2236" y="5078"/>
                    <a:pt x="2139" y="4495"/>
                  </a:cubicBezTo>
                  <a:cubicBezTo>
                    <a:pt x="2017" y="3766"/>
                    <a:pt x="2236" y="2965"/>
                    <a:pt x="2697" y="2406"/>
                  </a:cubicBezTo>
                  <a:cubicBezTo>
                    <a:pt x="2892" y="2163"/>
                    <a:pt x="3159" y="1944"/>
                    <a:pt x="3450" y="1847"/>
                  </a:cubicBezTo>
                  <a:cubicBezTo>
                    <a:pt x="3523" y="1896"/>
                    <a:pt x="3620" y="1969"/>
                    <a:pt x="3693" y="2041"/>
                  </a:cubicBezTo>
                  <a:cubicBezTo>
                    <a:pt x="4301" y="2697"/>
                    <a:pt x="4519" y="3620"/>
                    <a:pt x="5175" y="4228"/>
                  </a:cubicBezTo>
                  <a:cubicBezTo>
                    <a:pt x="5418" y="4446"/>
                    <a:pt x="5709" y="4568"/>
                    <a:pt x="6050" y="4665"/>
                  </a:cubicBezTo>
                  <a:cubicBezTo>
                    <a:pt x="6633" y="4859"/>
                    <a:pt x="7288" y="5029"/>
                    <a:pt x="7896" y="5078"/>
                  </a:cubicBezTo>
                  <a:lnTo>
                    <a:pt x="8066" y="5078"/>
                  </a:lnTo>
                  <a:cubicBezTo>
                    <a:pt x="9985" y="5078"/>
                    <a:pt x="10374" y="2697"/>
                    <a:pt x="11394" y="1531"/>
                  </a:cubicBezTo>
                  <a:cubicBezTo>
                    <a:pt x="11710" y="1167"/>
                    <a:pt x="12123" y="900"/>
                    <a:pt x="12560" y="730"/>
                  </a:cubicBezTo>
                  <a:cubicBezTo>
                    <a:pt x="12827" y="633"/>
                    <a:pt x="13094" y="560"/>
                    <a:pt x="13362" y="511"/>
                  </a:cubicBezTo>
                  <a:lnTo>
                    <a:pt x="13410" y="511"/>
                  </a:lnTo>
                  <a:cubicBezTo>
                    <a:pt x="14139" y="997"/>
                    <a:pt x="14625" y="1653"/>
                    <a:pt x="14819" y="2527"/>
                  </a:cubicBezTo>
                  <a:cubicBezTo>
                    <a:pt x="14868" y="2673"/>
                    <a:pt x="15669" y="2819"/>
                    <a:pt x="15791" y="2843"/>
                  </a:cubicBezTo>
                  <a:cubicBezTo>
                    <a:pt x="15888" y="2867"/>
                    <a:pt x="16787" y="3013"/>
                    <a:pt x="16811" y="3013"/>
                  </a:cubicBezTo>
                  <a:cubicBezTo>
                    <a:pt x="16617" y="2139"/>
                    <a:pt x="16082" y="1361"/>
                    <a:pt x="15329" y="900"/>
                  </a:cubicBezTo>
                  <a:cubicBezTo>
                    <a:pt x="14892" y="633"/>
                    <a:pt x="14382" y="487"/>
                    <a:pt x="13896" y="341"/>
                  </a:cubicBezTo>
                  <a:cubicBezTo>
                    <a:pt x="13289" y="195"/>
                    <a:pt x="12681" y="25"/>
                    <a:pt x="1205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5" name="Google Shape;3055;p62"/>
            <p:cNvSpPr/>
            <p:nvPr/>
          </p:nvSpPr>
          <p:spPr>
            <a:xfrm>
              <a:off x="1488550" y="3731075"/>
              <a:ext cx="86275" cy="183450"/>
            </a:xfrm>
            <a:custGeom>
              <a:avLst/>
              <a:gdLst/>
              <a:ahLst/>
              <a:cxnLst/>
              <a:rect l="l" t="t" r="r" b="b"/>
              <a:pathLst>
                <a:path w="3451" h="7338" extrusionOk="0">
                  <a:moveTo>
                    <a:pt x="2163" y="1"/>
                  </a:moveTo>
                  <a:cubicBezTo>
                    <a:pt x="2041" y="1"/>
                    <a:pt x="1896" y="1"/>
                    <a:pt x="1750" y="25"/>
                  </a:cubicBezTo>
                  <a:cubicBezTo>
                    <a:pt x="948" y="171"/>
                    <a:pt x="414" y="924"/>
                    <a:pt x="219" y="1677"/>
                  </a:cubicBezTo>
                  <a:cubicBezTo>
                    <a:pt x="1" y="2527"/>
                    <a:pt x="244" y="3207"/>
                    <a:pt x="560" y="3985"/>
                  </a:cubicBezTo>
                  <a:cubicBezTo>
                    <a:pt x="972" y="4932"/>
                    <a:pt x="1021" y="5831"/>
                    <a:pt x="754" y="6827"/>
                  </a:cubicBezTo>
                  <a:cubicBezTo>
                    <a:pt x="732" y="6913"/>
                    <a:pt x="2258" y="7338"/>
                    <a:pt x="2654" y="7338"/>
                  </a:cubicBezTo>
                  <a:cubicBezTo>
                    <a:pt x="2707" y="7338"/>
                    <a:pt x="2740" y="7330"/>
                    <a:pt x="2746" y="7313"/>
                  </a:cubicBezTo>
                  <a:cubicBezTo>
                    <a:pt x="2964" y="6511"/>
                    <a:pt x="3013" y="5734"/>
                    <a:pt x="2746" y="4932"/>
                  </a:cubicBezTo>
                  <a:cubicBezTo>
                    <a:pt x="2551" y="4373"/>
                    <a:pt x="2236" y="3839"/>
                    <a:pt x="2139" y="3256"/>
                  </a:cubicBezTo>
                  <a:cubicBezTo>
                    <a:pt x="2017" y="2527"/>
                    <a:pt x="2236" y="1726"/>
                    <a:pt x="2697" y="1167"/>
                  </a:cubicBezTo>
                  <a:cubicBezTo>
                    <a:pt x="2892" y="924"/>
                    <a:pt x="3159" y="705"/>
                    <a:pt x="3450" y="608"/>
                  </a:cubicBezTo>
                  <a:cubicBezTo>
                    <a:pt x="3110" y="268"/>
                    <a:pt x="2649" y="25"/>
                    <a:pt x="21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6" name="Google Shape;3056;p62"/>
            <p:cNvSpPr/>
            <p:nvPr/>
          </p:nvSpPr>
          <p:spPr>
            <a:xfrm>
              <a:off x="1661650" y="3700100"/>
              <a:ext cx="160950" cy="126950"/>
            </a:xfrm>
            <a:custGeom>
              <a:avLst/>
              <a:gdLst/>
              <a:ahLst/>
              <a:cxnLst/>
              <a:rect l="l" t="t" r="r" b="b"/>
              <a:pathLst>
                <a:path w="6438" h="5078" extrusionOk="0">
                  <a:moveTo>
                    <a:pt x="4931" y="1"/>
                  </a:moveTo>
                  <a:cubicBezTo>
                    <a:pt x="4057" y="1"/>
                    <a:pt x="3207" y="317"/>
                    <a:pt x="2599" y="948"/>
                  </a:cubicBezTo>
                  <a:cubicBezTo>
                    <a:pt x="1846" y="1726"/>
                    <a:pt x="1555" y="2819"/>
                    <a:pt x="899" y="3645"/>
                  </a:cubicBezTo>
                  <a:cubicBezTo>
                    <a:pt x="656" y="3961"/>
                    <a:pt x="364" y="4228"/>
                    <a:pt x="0" y="4398"/>
                  </a:cubicBezTo>
                  <a:cubicBezTo>
                    <a:pt x="316" y="4884"/>
                    <a:pt x="729" y="5054"/>
                    <a:pt x="1142" y="5078"/>
                  </a:cubicBezTo>
                  <a:cubicBezTo>
                    <a:pt x="3061" y="5078"/>
                    <a:pt x="3450" y="2697"/>
                    <a:pt x="4470" y="1531"/>
                  </a:cubicBezTo>
                  <a:cubicBezTo>
                    <a:pt x="4786" y="1191"/>
                    <a:pt x="5199" y="900"/>
                    <a:pt x="5636" y="730"/>
                  </a:cubicBezTo>
                  <a:cubicBezTo>
                    <a:pt x="5903" y="633"/>
                    <a:pt x="6170" y="560"/>
                    <a:pt x="6438" y="535"/>
                  </a:cubicBezTo>
                  <a:cubicBezTo>
                    <a:pt x="6438" y="535"/>
                    <a:pt x="5563" y="74"/>
                    <a:pt x="49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57" name="Google Shape;3057;p62"/>
          <p:cNvGrpSpPr/>
          <p:nvPr/>
        </p:nvGrpSpPr>
        <p:grpSpPr>
          <a:xfrm>
            <a:off x="7872646" y="1948915"/>
            <a:ext cx="310792" cy="331933"/>
            <a:chOff x="500475" y="1542925"/>
            <a:chExt cx="398400" cy="425500"/>
          </a:xfrm>
        </p:grpSpPr>
        <p:sp>
          <p:nvSpPr>
            <p:cNvPr id="3058" name="Google Shape;3058;p62"/>
            <p:cNvSpPr/>
            <p:nvPr/>
          </p:nvSpPr>
          <p:spPr>
            <a:xfrm>
              <a:off x="500475" y="1542925"/>
              <a:ext cx="398400" cy="425500"/>
            </a:xfrm>
            <a:custGeom>
              <a:avLst/>
              <a:gdLst/>
              <a:ahLst/>
              <a:cxnLst/>
              <a:rect l="l" t="t" r="r" b="b"/>
              <a:pathLst>
                <a:path w="15936" h="17020" extrusionOk="0">
                  <a:moveTo>
                    <a:pt x="11513" y="8396"/>
                  </a:moveTo>
                  <a:cubicBezTo>
                    <a:pt x="11838" y="8396"/>
                    <a:pt x="12162" y="8415"/>
                    <a:pt x="12486" y="8456"/>
                  </a:cubicBezTo>
                  <a:cubicBezTo>
                    <a:pt x="12827" y="8504"/>
                    <a:pt x="13167" y="8553"/>
                    <a:pt x="13507" y="8650"/>
                  </a:cubicBezTo>
                  <a:cubicBezTo>
                    <a:pt x="13774" y="8723"/>
                    <a:pt x="14041" y="8820"/>
                    <a:pt x="14284" y="8942"/>
                  </a:cubicBezTo>
                  <a:cubicBezTo>
                    <a:pt x="14357" y="8966"/>
                    <a:pt x="14454" y="9014"/>
                    <a:pt x="14527" y="9063"/>
                  </a:cubicBezTo>
                  <a:cubicBezTo>
                    <a:pt x="14551" y="9185"/>
                    <a:pt x="14576" y="9282"/>
                    <a:pt x="14551" y="9427"/>
                  </a:cubicBezTo>
                  <a:cubicBezTo>
                    <a:pt x="14503" y="9670"/>
                    <a:pt x="14406" y="9889"/>
                    <a:pt x="14260" y="10083"/>
                  </a:cubicBezTo>
                  <a:cubicBezTo>
                    <a:pt x="13993" y="10448"/>
                    <a:pt x="13604" y="10691"/>
                    <a:pt x="13191" y="10861"/>
                  </a:cubicBezTo>
                  <a:cubicBezTo>
                    <a:pt x="12679" y="11051"/>
                    <a:pt x="12114" y="11135"/>
                    <a:pt x="11550" y="11135"/>
                  </a:cubicBezTo>
                  <a:cubicBezTo>
                    <a:pt x="11177" y="11135"/>
                    <a:pt x="10804" y="11098"/>
                    <a:pt x="10446" y="11031"/>
                  </a:cubicBezTo>
                  <a:cubicBezTo>
                    <a:pt x="9523" y="10861"/>
                    <a:pt x="8648" y="10472"/>
                    <a:pt x="7871" y="9913"/>
                  </a:cubicBezTo>
                  <a:cubicBezTo>
                    <a:pt x="7677" y="9792"/>
                    <a:pt x="7507" y="9646"/>
                    <a:pt x="7337" y="9500"/>
                  </a:cubicBezTo>
                  <a:cubicBezTo>
                    <a:pt x="8187" y="8990"/>
                    <a:pt x="9183" y="8650"/>
                    <a:pt x="10154" y="8504"/>
                  </a:cubicBezTo>
                  <a:cubicBezTo>
                    <a:pt x="10607" y="8434"/>
                    <a:pt x="11060" y="8396"/>
                    <a:pt x="11513" y="8396"/>
                  </a:cubicBezTo>
                  <a:close/>
                  <a:moveTo>
                    <a:pt x="5911" y="13185"/>
                  </a:moveTo>
                  <a:cubicBezTo>
                    <a:pt x="6401" y="13185"/>
                    <a:pt x="6888" y="13252"/>
                    <a:pt x="7361" y="13387"/>
                  </a:cubicBezTo>
                  <a:cubicBezTo>
                    <a:pt x="7847" y="13509"/>
                    <a:pt x="8333" y="13727"/>
                    <a:pt x="8745" y="14019"/>
                  </a:cubicBezTo>
                  <a:cubicBezTo>
                    <a:pt x="8770" y="14043"/>
                    <a:pt x="8794" y="14043"/>
                    <a:pt x="8818" y="14067"/>
                  </a:cubicBezTo>
                  <a:cubicBezTo>
                    <a:pt x="8867" y="14213"/>
                    <a:pt x="8891" y="14359"/>
                    <a:pt x="8867" y="14529"/>
                  </a:cubicBezTo>
                  <a:cubicBezTo>
                    <a:pt x="8800" y="15266"/>
                    <a:pt x="8096" y="15531"/>
                    <a:pt x="7454" y="15531"/>
                  </a:cubicBezTo>
                  <a:cubicBezTo>
                    <a:pt x="7398" y="15531"/>
                    <a:pt x="7343" y="15529"/>
                    <a:pt x="7288" y="15525"/>
                  </a:cubicBezTo>
                  <a:cubicBezTo>
                    <a:pt x="6486" y="15452"/>
                    <a:pt x="5685" y="15136"/>
                    <a:pt x="5053" y="14650"/>
                  </a:cubicBezTo>
                  <a:cubicBezTo>
                    <a:pt x="5053" y="14626"/>
                    <a:pt x="5004" y="14602"/>
                    <a:pt x="4956" y="14577"/>
                  </a:cubicBezTo>
                  <a:cubicBezTo>
                    <a:pt x="4907" y="14432"/>
                    <a:pt x="4859" y="14310"/>
                    <a:pt x="4834" y="14164"/>
                  </a:cubicBezTo>
                  <a:cubicBezTo>
                    <a:pt x="4737" y="13897"/>
                    <a:pt x="4713" y="13606"/>
                    <a:pt x="4737" y="13314"/>
                  </a:cubicBezTo>
                  <a:cubicBezTo>
                    <a:pt x="5126" y="13228"/>
                    <a:pt x="5519" y="13185"/>
                    <a:pt x="5911" y="13185"/>
                  </a:cubicBezTo>
                  <a:close/>
                  <a:moveTo>
                    <a:pt x="11992" y="0"/>
                  </a:moveTo>
                  <a:cubicBezTo>
                    <a:pt x="10101" y="0"/>
                    <a:pt x="8225" y="867"/>
                    <a:pt x="6948" y="2286"/>
                  </a:cubicBezTo>
                  <a:cubicBezTo>
                    <a:pt x="5660" y="3743"/>
                    <a:pt x="4956" y="5881"/>
                    <a:pt x="5830" y="7703"/>
                  </a:cubicBezTo>
                  <a:cubicBezTo>
                    <a:pt x="5928" y="7873"/>
                    <a:pt x="6025" y="8067"/>
                    <a:pt x="6122" y="8237"/>
                  </a:cubicBezTo>
                  <a:cubicBezTo>
                    <a:pt x="5758" y="8480"/>
                    <a:pt x="5417" y="8723"/>
                    <a:pt x="5126" y="9039"/>
                  </a:cubicBezTo>
                  <a:cubicBezTo>
                    <a:pt x="4421" y="9719"/>
                    <a:pt x="3863" y="10642"/>
                    <a:pt x="3717" y="11614"/>
                  </a:cubicBezTo>
                  <a:cubicBezTo>
                    <a:pt x="3693" y="11735"/>
                    <a:pt x="3693" y="11857"/>
                    <a:pt x="3693" y="11954"/>
                  </a:cubicBezTo>
                  <a:cubicBezTo>
                    <a:pt x="1822" y="12367"/>
                    <a:pt x="0" y="13630"/>
                    <a:pt x="389" y="15695"/>
                  </a:cubicBezTo>
                  <a:cubicBezTo>
                    <a:pt x="438" y="15986"/>
                    <a:pt x="802" y="16326"/>
                    <a:pt x="996" y="16569"/>
                  </a:cubicBezTo>
                  <a:cubicBezTo>
                    <a:pt x="1069" y="16667"/>
                    <a:pt x="1215" y="16909"/>
                    <a:pt x="1336" y="16958"/>
                  </a:cubicBezTo>
                  <a:cubicBezTo>
                    <a:pt x="1354" y="16958"/>
                    <a:pt x="1408" y="17020"/>
                    <a:pt x="1429" y="17020"/>
                  </a:cubicBezTo>
                  <a:cubicBezTo>
                    <a:pt x="1437" y="17020"/>
                    <a:pt x="1440" y="17010"/>
                    <a:pt x="1434" y="16982"/>
                  </a:cubicBezTo>
                  <a:cubicBezTo>
                    <a:pt x="1093" y="15258"/>
                    <a:pt x="2551" y="14043"/>
                    <a:pt x="4057" y="13509"/>
                  </a:cubicBezTo>
                  <a:cubicBezTo>
                    <a:pt x="4251" y="13897"/>
                    <a:pt x="4494" y="14286"/>
                    <a:pt x="4786" y="14650"/>
                  </a:cubicBezTo>
                  <a:cubicBezTo>
                    <a:pt x="5442" y="15476"/>
                    <a:pt x="6146" y="16205"/>
                    <a:pt x="7166" y="16618"/>
                  </a:cubicBezTo>
                  <a:cubicBezTo>
                    <a:pt x="7556" y="16766"/>
                    <a:pt x="8071" y="16913"/>
                    <a:pt x="8557" y="16913"/>
                  </a:cubicBezTo>
                  <a:cubicBezTo>
                    <a:pt x="8950" y="16913"/>
                    <a:pt x="9324" y="16817"/>
                    <a:pt x="9596" y="16545"/>
                  </a:cubicBezTo>
                  <a:cubicBezTo>
                    <a:pt x="10567" y="15646"/>
                    <a:pt x="9207" y="14140"/>
                    <a:pt x="8600" y="13460"/>
                  </a:cubicBezTo>
                  <a:cubicBezTo>
                    <a:pt x="7774" y="12513"/>
                    <a:pt x="6632" y="11954"/>
                    <a:pt x="5369" y="11832"/>
                  </a:cubicBezTo>
                  <a:lnTo>
                    <a:pt x="5150" y="11832"/>
                  </a:lnTo>
                  <a:cubicBezTo>
                    <a:pt x="5393" y="11347"/>
                    <a:pt x="5709" y="10885"/>
                    <a:pt x="6098" y="10496"/>
                  </a:cubicBezTo>
                  <a:cubicBezTo>
                    <a:pt x="6413" y="10180"/>
                    <a:pt x="6754" y="9889"/>
                    <a:pt x="7142" y="9646"/>
                  </a:cubicBezTo>
                  <a:cubicBezTo>
                    <a:pt x="7361" y="9913"/>
                    <a:pt x="7604" y="10180"/>
                    <a:pt x="7847" y="10423"/>
                  </a:cubicBezTo>
                  <a:cubicBezTo>
                    <a:pt x="8600" y="11152"/>
                    <a:pt x="9499" y="11759"/>
                    <a:pt x="10495" y="12124"/>
                  </a:cubicBezTo>
                  <a:cubicBezTo>
                    <a:pt x="11169" y="12354"/>
                    <a:pt x="11881" y="12487"/>
                    <a:pt x="12590" y="12487"/>
                  </a:cubicBezTo>
                  <a:cubicBezTo>
                    <a:pt x="13005" y="12487"/>
                    <a:pt x="13419" y="12441"/>
                    <a:pt x="13823" y="12342"/>
                  </a:cubicBezTo>
                  <a:cubicBezTo>
                    <a:pt x="14819" y="12100"/>
                    <a:pt x="15936" y="11274"/>
                    <a:pt x="15523" y="10108"/>
                  </a:cubicBezTo>
                  <a:cubicBezTo>
                    <a:pt x="15353" y="9573"/>
                    <a:pt x="14940" y="9112"/>
                    <a:pt x="14600" y="8699"/>
                  </a:cubicBezTo>
                  <a:cubicBezTo>
                    <a:pt x="14187" y="8189"/>
                    <a:pt x="13750" y="7776"/>
                    <a:pt x="13142" y="7533"/>
                  </a:cubicBezTo>
                  <a:cubicBezTo>
                    <a:pt x="12292" y="7168"/>
                    <a:pt x="11320" y="7023"/>
                    <a:pt x="10373" y="7023"/>
                  </a:cubicBezTo>
                  <a:cubicBezTo>
                    <a:pt x="9061" y="7047"/>
                    <a:pt x="7701" y="7338"/>
                    <a:pt x="6559" y="7970"/>
                  </a:cubicBezTo>
                  <a:cubicBezTo>
                    <a:pt x="6219" y="6269"/>
                    <a:pt x="7166" y="4448"/>
                    <a:pt x="8381" y="3282"/>
                  </a:cubicBezTo>
                  <a:cubicBezTo>
                    <a:pt x="9647" y="2063"/>
                    <a:pt x="11359" y="1362"/>
                    <a:pt x="13125" y="1362"/>
                  </a:cubicBezTo>
                  <a:cubicBezTo>
                    <a:pt x="13155" y="1362"/>
                    <a:pt x="13185" y="1362"/>
                    <a:pt x="13215" y="1362"/>
                  </a:cubicBezTo>
                  <a:cubicBezTo>
                    <a:pt x="13191" y="1362"/>
                    <a:pt x="12778" y="707"/>
                    <a:pt x="12729" y="634"/>
                  </a:cubicBezTo>
                  <a:cubicBezTo>
                    <a:pt x="12632" y="512"/>
                    <a:pt x="12341" y="2"/>
                    <a:pt x="12146" y="2"/>
                  </a:cubicBezTo>
                  <a:cubicBezTo>
                    <a:pt x="12095" y="1"/>
                    <a:pt x="12044" y="0"/>
                    <a:pt x="11992"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9" name="Google Shape;3059;p62"/>
            <p:cNvSpPr/>
            <p:nvPr/>
          </p:nvSpPr>
          <p:spPr>
            <a:xfrm>
              <a:off x="592775" y="1718475"/>
              <a:ext cx="298225" cy="123300"/>
            </a:xfrm>
            <a:custGeom>
              <a:avLst/>
              <a:gdLst/>
              <a:ahLst/>
              <a:cxnLst/>
              <a:rect l="l" t="t" r="r" b="b"/>
              <a:pathLst>
                <a:path w="11929" h="4932" extrusionOk="0">
                  <a:moveTo>
                    <a:pt x="6681" y="1"/>
                  </a:moveTo>
                  <a:cubicBezTo>
                    <a:pt x="5369" y="25"/>
                    <a:pt x="4009" y="316"/>
                    <a:pt x="2867" y="948"/>
                  </a:cubicBezTo>
                  <a:lnTo>
                    <a:pt x="2430" y="1215"/>
                  </a:lnTo>
                  <a:cubicBezTo>
                    <a:pt x="2066" y="1458"/>
                    <a:pt x="1725" y="1701"/>
                    <a:pt x="1434" y="2017"/>
                  </a:cubicBezTo>
                  <a:cubicBezTo>
                    <a:pt x="729" y="2697"/>
                    <a:pt x="171" y="3620"/>
                    <a:pt x="25" y="4592"/>
                  </a:cubicBezTo>
                  <a:cubicBezTo>
                    <a:pt x="1" y="4713"/>
                    <a:pt x="1" y="4835"/>
                    <a:pt x="1" y="4932"/>
                  </a:cubicBezTo>
                  <a:cubicBezTo>
                    <a:pt x="1" y="4932"/>
                    <a:pt x="707" y="4802"/>
                    <a:pt x="1242" y="4802"/>
                  </a:cubicBezTo>
                  <a:cubicBezTo>
                    <a:pt x="1319" y="4802"/>
                    <a:pt x="1391" y="4804"/>
                    <a:pt x="1458" y="4810"/>
                  </a:cubicBezTo>
                  <a:cubicBezTo>
                    <a:pt x="1701" y="4325"/>
                    <a:pt x="2017" y="3863"/>
                    <a:pt x="2406" y="3474"/>
                  </a:cubicBezTo>
                  <a:cubicBezTo>
                    <a:pt x="2721" y="3158"/>
                    <a:pt x="3062" y="2867"/>
                    <a:pt x="3450" y="2624"/>
                  </a:cubicBezTo>
                  <a:lnTo>
                    <a:pt x="3645" y="2478"/>
                  </a:lnTo>
                  <a:cubicBezTo>
                    <a:pt x="4495" y="1968"/>
                    <a:pt x="5491" y="1628"/>
                    <a:pt x="6462" y="1482"/>
                  </a:cubicBezTo>
                  <a:cubicBezTo>
                    <a:pt x="6915" y="1412"/>
                    <a:pt x="7368" y="1374"/>
                    <a:pt x="7821" y="1374"/>
                  </a:cubicBezTo>
                  <a:cubicBezTo>
                    <a:pt x="8146" y="1374"/>
                    <a:pt x="8470" y="1393"/>
                    <a:pt x="8794" y="1434"/>
                  </a:cubicBezTo>
                  <a:cubicBezTo>
                    <a:pt x="9135" y="1482"/>
                    <a:pt x="9475" y="1531"/>
                    <a:pt x="9815" y="1628"/>
                  </a:cubicBezTo>
                  <a:cubicBezTo>
                    <a:pt x="10082" y="1701"/>
                    <a:pt x="10349" y="1798"/>
                    <a:pt x="10592" y="1920"/>
                  </a:cubicBezTo>
                  <a:cubicBezTo>
                    <a:pt x="10665" y="1944"/>
                    <a:pt x="10762" y="1992"/>
                    <a:pt x="10835" y="2041"/>
                  </a:cubicBezTo>
                  <a:cubicBezTo>
                    <a:pt x="11491" y="2405"/>
                    <a:pt x="11880" y="2988"/>
                    <a:pt x="11928" y="3499"/>
                  </a:cubicBezTo>
                  <a:cubicBezTo>
                    <a:pt x="11928" y="3377"/>
                    <a:pt x="11880" y="3231"/>
                    <a:pt x="11831" y="3086"/>
                  </a:cubicBezTo>
                  <a:cubicBezTo>
                    <a:pt x="11661" y="2551"/>
                    <a:pt x="11248" y="2090"/>
                    <a:pt x="10908" y="1677"/>
                  </a:cubicBezTo>
                  <a:cubicBezTo>
                    <a:pt x="10495" y="1167"/>
                    <a:pt x="10058" y="754"/>
                    <a:pt x="9450" y="511"/>
                  </a:cubicBezTo>
                  <a:cubicBezTo>
                    <a:pt x="8600" y="146"/>
                    <a:pt x="7628" y="1"/>
                    <a:pt x="6681"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0" name="Google Shape;3060;p62"/>
            <p:cNvSpPr/>
            <p:nvPr/>
          </p:nvSpPr>
          <p:spPr>
            <a:xfrm>
              <a:off x="601900" y="1875775"/>
              <a:ext cx="43750" cy="60750"/>
            </a:xfrm>
            <a:custGeom>
              <a:avLst/>
              <a:gdLst/>
              <a:ahLst/>
              <a:cxnLst/>
              <a:rect l="l" t="t" r="r" b="b"/>
              <a:pathLst>
                <a:path w="1750" h="2430" extrusionOk="0">
                  <a:moveTo>
                    <a:pt x="680" y="0"/>
                  </a:moveTo>
                  <a:lnTo>
                    <a:pt x="0" y="195"/>
                  </a:lnTo>
                  <a:cubicBezTo>
                    <a:pt x="194" y="583"/>
                    <a:pt x="437" y="972"/>
                    <a:pt x="729" y="1336"/>
                  </a:cubicBezTo>
                  <a:cubicBezTo>
                    <a:pt x="1045" y="1725"/>
                    <a:pt x="1360" y="2114"/>
                    <a:pt x="1749" y="2429"/>
                  </a:cubicBezTo>
                  <a:cubicBezTo>
                    <a:pt x="1093" y="1725"/>
                    <a:pt x="899" y="1263"/>
                    <a:pt x="899" y="1263"/>
                  </a:cubicBezTo>
                  <a:cubicBezTo>
                    <a:pt x="850" y="1118"/>
                    <a:pt x="802" y="996"/>
                    <a:pt x="777" y="850"/>
                  </a:cubicBezTo>
                  <a:cubicBezTo>
                    <a:pt x="680" y="583"/>
                    <a:pt x="656" y="292"/>
                    <a:pt x="680" y="0"/>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61" name="Google Shape;3061;p62"/>
          <p:cNvGrpSpPr/>
          <p:nvPr/>
        </p:nvGrpSpPr>
        <p:grpSpPr>
          <a:xfrm rot="10800000" flipH="1">
            <a:off x="4350950" y="237625"/>
            <a:ext cx="395350" cy="296750"/>
            <a:chOff x="1590625" y="2927875"/>
            <a:chExt cx="395350" cy="296750"/>
          </a:xfrm>
        </p:grpSpPr>
        <p:sp>
          <p:nvSpPr>
            <p:cNvPr id="3062" name="Google Shape;3062;p62"/>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3" name="Google Shape;3063;p62"/>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4" name="Google Shape;3064;p62"/>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65" name="Google Shape;3065;p62"/>
          <p:cNvSpPr/>
          <p:nvPr/>
        </p:nvSpPr>
        <p:spPr>
          <a:xfrm rot="-7629382">
            <a:off x="643983" y="259615"/>
            <a:ext cx="138502" cy="167652"/>
          </a:xfrm>
          <a:custGeom>
            <a:avLst/>
            <a:gdLst/>
            <a:ahLst/>
            <a:cxnLst/>
            <a:rect l="l" t="t" r="r" b="b"/>
            <a:pathLst>
              <a:path w="5540" h="6706" extrusionOk="0">
                <a:moveTo>
                  <a:pt x="5539" y="1"/>
                </a:moveTo>
                <a:lnTo>
                  <a:pt x="1" y="3839"/>
                </a:lnTo>
                <a:lnTo>
                  <a:pt x="4689" y="6705"/>
                </a:lnTo>
                <a:lnTo>
                  <a:pt x="55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6" name="Google Shape;3066;p62"/>
          <p:cNvSpPr/>
          <p:nvPr/>
        </p:nvSpPr>
        <p:spPr>
          <a:xfrm>
            <a:off x="3572800" y="592750"/>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67" name="Google Shape;3067;p62"/>
          <p:cNvGrpSpPr/>
          <p:nvPr/>
        </p:nvGrpSpPr>
        <p:grpSpPr>
          <a:xfrm flipH="1">
            <a:off x="7687226" y="228357"/>
            <a:ext cx="332484" cy="502818"/>
            <a:chOff x="1995050" y="3497875"/>
            <a:chExt cx="518050" cy="783450"/>
          </a:xfrm>
        </p:grpSpPr>
        <p:sp>
          <p:nvSpPr>
            <p:cNvPr id="3068" name="Google Shape;3068;p62"/>
            <p:cNvSpPr/>
            <p:nvPr/>
          </p:nvSpPr>
          <p:spPr>
            <a:xfrm>
              <a:off x="1995050" y="3497875"/>
              <a:ext cx="518050" cy="783450"/>
            </a:xfrm>
            <a:custGeom>
              <a:avLst/>
              <a:gdLst/>
              <a:ahLst/>
              <a:cxnLst/>
              <a:rect l="l" t="t" r="r" b="b"/>
              <a:pathLst>
                <a:path w="20722" h="31338" extrusionOk="0">
                  <a:moveTo>
                    <a:pt x="25" y="1"/>
                  </a:moveTo>
                  <a:cubicBezTo>
                    <a:pt x="1" y="1"/>
                    <a:pt x="1" y="292"/>
                    <a:pt x="1" y="341"/>
                  </a:cubicBezTo>
                  <a:cubicBezTo>
                    <a:pt x="1" y="608"/>
                    <a:pt x="25" y="851"/>
                    <a:pt x="49" y="1118"/>
                  </a:cubicBezTo>
                  <a:cubicBezTo>
                    <a:pt x="73" y="1385"/>
                    <a:pt x="98" y="1652"/>
                    <a:pt x="146" y="1895"/>
                  </a:cubicBezTo>
                  <a:cubicBezTo>
                    <a:pt x="171" y="1968"/>
                    <a:pt x="171" y="2187"/>
                    <a:pt x="243" y="2211"/>
                  </a:cubicBezTo>
                  <a:cubicBezTo>
                    <a:pt x="2163" y="3037"/>
                    <a:pt x="4033" y="3960"/>
                    <a:pt x="5806" y="5005"/>
                  </a:cubicBezTo>
                  <a:cubicBezTo>
                    <a:pt x="6559" y="5442"/>
                    <a:pt x="7337" y="5879"/>
                    <a:pt x="8017" y="6389"/>
                  </a:cubicBezTo>
                  <a:cubicBezTo>
                    <a:pt x="8284" y="6584"/>
                    <a:pt x="8527" y="6802"/>
                    <a:pt x="8746" y="7070"/>
                  </a:cubicBezTo>
                  <a:cubicBezTo>
                    <a:pt x="8697" y="7143"/>
                    <a:pt x="8649" y="7215"/>
                    <a:pt x="8624" y="7264"/>
                  </a:cubicBezTo>
                  <a:cubicBezTo>
                    <a:pt x="8211" y="7896"/>
                    <a:pt x="7555" y="8381"/>
                    <a:pt x="6997" y="8794"/>
                  </a:cubicBezTo>
                  <a:cubicBezTo>
                    <a:pt x="6219" y="9353"/>
                    <a:pt x="5369" y="9888"/>
                    <a:pt x="4567" y="10422"/>
                  </a:cubicBezTo>
                  <a:cubicBezTo>
                    <a:pt x="4276" y="10641"/>
                    <a:pt x="3936" y="10884"/>
                    <a:pt x="3742" y="11224"/>
                  </a:cubicBezTo>
                  <a:cubicBezTo>
                    <a:pt x="3644" y="11369"/>
                    <a:pt x="3596" y="11539"/>
                    <a:pt x="3572" y="11734"/>
                  </a:cubicBezTo>
                  <a:cubicBezTo>
                    <a:pt x="3523" y="12292"/>
                    <a:pt x="3620" y="12875"/>
                    <a:pt x="3693" y="13410"/>
                  </a:cubicBezTo>
                  <a:cubicBezTo>
                    <a:pt x="3742" y="13799"/>
                    <a:pt x="3839" y="14163"/>
                    <a:pt x="4009" y="14503"/>
                  </a:cubicBezTo>
                  <a:cubicBezTo>
                    <a:pt x="4057" y="14625"/>
                    <a:pt x="4130" y="14746"/>
                    <a:pt x="4227" y="14867"/>
                  </a:cubicBezTo>
                  <a:cubicBezTo>
                    <a:pt x="4470" y="15208"/>
                    <a:pt x="4762" y="15499"/>
                    <a:pt x="5126" y="15718"/>
                  </a:cubicBezTo>
                  <a:cubicBezTo>
                    <a:pt x="5393" y="15888"/>
                    <a:pt x="5685" y="16033"/>
                    <a:pt x="6001" y="16155"/>
                  </a:cubicBezTo>
                  <a:cubicBezTo>
                    <a:pt x="6511" y="16349"/>
                    <a:pt x="7021" y="16471"/>
                    <a:pt x="7555" y="16568"/>
                  </a:cubicBezTo>
                  <a:cubicBezTo>
                    <a:pt x="8479" y="16738"/>
                    <a:pt x="9426" y="16884"/>
                    <a:pt x="10373" y="17054"/>
                  </a:cubicBezTo>
                  <a:cubicBezTo>
                    <a:pt x="11321" y="17224"/>
                    <a:pt x="12244" y="17418"/>
                    <a:pt x="13167" y="17661"/>
                  </a:cubicBezTo>
                  <a:cubicBezTo>
                    <a:pt x="13240" y="17685"/>
                    <a:pt x="13288" y="17685"/>
                    <a:pt x="13337" y="17710"/>
                  </a:cubicBezTo>
                  <a:cubicBezTo>
                    <a:pt x="14236" y="17953"/>
                    <a:pt x="15208" y="18293"/>
                    <a:pt x="15815" y="18997"/>
                  </a:cubicBezTo>
                  <a:cubicBezTo>
                    <a:pt x="15888" y="19070"/>
                    <a:pt x="15936" y="19143"/>
                    <a:pt x="15985" y="19240"/>
                  </a:cubicBezTo>
                  <a:cubicBezTo>
                    <a:pt x="15912" y="19483"/>
                    <a:pt x="15815" y="19702"/>
                    <a:pt x="15669" y="19920"/>
                  </a:cubicBezTo>
                  <a:cubicBezTo>
                    <a:pt x="15208" y="20746"/>
                    <a:pt x="14552" y="21451"/>
                    <a:pt x="13871" y="22082"/>
                  </a:cubicBezTo>
                  <a:cubicBezTo>
                    <a:pt x="13216" y="22714"/>
                    <a:pt x="12487" y="23321"/>
                    <a:pt x="11879" y="24026"/>
                  </a:cubicBezTo>
                  <a:cubicBezTo>
                    <a:pt x="11637" y="24317"/>
                    <a:pt x="11418" y="24609"/>
                    <a:pt x="11248" y="24949"/>
                  </a:cubicBezTo>
                  <a:cubicBezTo>
                    <a:pt x="11029" y="25459"/>
                    <a:pt x="11054" y="25993"/>
                    <a:pt x="11102" y="26528"/>
                  </a:cubicBezTo>
                  <a:cubicBezTo>
                    <a:pt x="11151" y="27184"/>
                    <a:pt x="11151" y="28010"/>
                    <a:pt x="11515" y="28593"/>
                  </a:cubicBezTo>
                  <a:cubicBezTo>
                    <a:pt x="11515" y="28593"/>
                    <a:pt x="11539" y="28593"/>
                    <a:pt x="11539" y="28617"/>
                  </a:cubicBezTo>
                  <a:cubicBezTo>
                    <a:pt x="11782" y="28981"/>
                    <a:pt x="12098" y="29248"/>
                    <a:pt x="12487" y="29491"/>
                  </a:cubicBezTo>
                  <a:cubicBezTo>
                    <a:pt x="13167" y="29904"/>
                    <a:pt x="13920" y="30147"/>
                    <a:pt x="14697" y="30317"/>
                  </a:cubicBezTo>
                  <a:cubicBezTo>
                    <a:pt x="16301" y="30682"/>
                    <a:pt x="17928" y="30682"/>
                    <a:pt x="19532" y="31022"/>
                  </a:cubicBezTo>
                  <a:cubicBezTo>
                    <a:pt x="19920" y="31095"/>
                    <a:pt x="20309" y="31192"/>
                    <a:pt x="20673" y="31338"/>
                  </a:cubicBezTo>
                  <a:cubicBezTo>
                    <a:pt x="20722" y="31338"/>
                    <a:pt x="20673" y="30293"/>
                    <a:pt x="20673" y="30220"/>
                  </a:cubicBezTo>
                  <a:cubicBezTo>
                    <a:pt x="20649" y="29953"/>
                    <a:pt x="20600" y="29686"/>
                    <a:pt x="20552" y="29418"/>
                  </a:cubicBezTo>
                  <a:cubicBezTo>
                    <a:pt x="20552" y="29370"/>
                    <a:pt x="20528" y="29127"/>
                    <a:pt x="20479" y="29103"/>
                  </a:cubicBezTo>
                  <a:cubicBezTo>
                    <a:pt x="18463" y="28422"/>
                    <a:pt x="16301" y="28544"/>
                    <a:pt x="14236" y="28058"/>
                  </a:cubicBezTo>
                  <a:cubicBezTo>
                    <a:pt x="13361" y="27839"/>
                    <a:pt x="12317" y="27475"/>
                    <a:pt x="11661" y="26819"/>
                  </a:cubicBezTo>
                  <a:cubicBezTo>
                    <a:pt x="11661" y="26795"/>
                    <a:pt x="11685" y="26771"/>
                    <a:pt x="11685" y="26771"/>
                  </a:cubicBezTo>
                  <a:cubicBezTo>
                    <a:pt x="11977" y="26333"/>
                    <a:pt x="12365" y="25945"/>
                    <a:pt x="12730" y="25580"/>
                  </a:cubicBezTo>
                  <a:cubicBezTo>
                    <a:pt x="13629" y="24706"/>
                    <a:pt x="14600" y="23928"/>
                    <a:pt x="15353" y="22932"/>
                  </a:cubicBezTo>
                  <a:cubicBezTo>
                    <a:pt x="15718" y="22495"/>
                    <a:pt x="16033" y="22009"/>
                    <a:pt x="16203" y="21475"/>
                  </a:cubicBezTo>
                  <a:cubicBezTo>
                    <a:pt x="16446" y="20819"/>
                    <a:pt x="16422" y="20115"/>
                    <a:pt x="16374" y="19434"/>
                  </a:cubicBezTo>
                  <a:cubicBezTo>
                    <a:pt x="16301" y="18633"/>
                    <a:pt x="16252" y="17685"/>
                    <a:pt x="15766" y="16981"/>
                  </a:cubicBezTo>
                  <a:cubicBezTo>
                    <a:pt x="15426" y="16495"/>
                    <a:pt x="14916" y="16155"/>
                    <a:pt x="14357" y="15912"/>
                  </a:cubicBezTo>
                  <a:cubicBezTo>
                    <a:pt x="14284" y="15888"/>
                    <a:pt x="14212" y="15863"/>
                    <a:pt x="14139" y="15839"/>
                  </a:cubicBezTo>
                  <a:cubicBezTo>
                    <a:pt x="13021" y="15378"/>
                    <a:pt x="11807" y="15135"/>
                    <a:pt x="10616" y="14916"/>
                  </a:cubicBezTo>
                  <a:cubicBezTo>
                    <a:pt x="9256" y="14673"/>
                    <a:pt x="7847" y="14503"/>
                    <a:pt x="6511" y="14163"/>
                  </a:cubicBezTo>
                  <a:cubicBezTo>
                    <a:pt x="6389" y="14114"/>
                    <a:pt x="6268" y="14090"/>
                    <a:pt x="6171" y="14066"/>
                  </a:cubicBezTo>
                  <a:cubicBezTo>
                    <a:pt x="5685" y="13920"/>
                    <a:pt x="5223" y="13726"/>
                    <a:pt x="4810" y="13434"/>
                  </a:cubicBezTo>
                  <a:cubicBezTo>
                    <a:pt x="4640" y="13313"/>
                    <a:pt x="4470" y="13167"/>
                    <a:pt x="4325" y="13021"/>
                  </a:cubicBezTo>
                  <a:cubicBezTo>
                    <a:pt x="4519" y="12851"/>
                    <a:pt x="4713" y="12705"/>
                    <a:pt x="4932" y="12560"/>
                  </a:cubicBezTo>
                  <a:cubicBezTo>
                    <a:pt x="5515" y="12171"/>
                    <a:pt x="6074" y="11782"/>
                    <a:pt x="6657" y="11394"/>
                  </a:cubicBezTo>
                  <a:cubicBezTo>
                    <a:pt x="7264" y="10981"/>
                    <a:pt x="7871" y="10543"/>
                    <a:pt x="8406" y="10009"/>
                  </a:cubicBezTo>
                  <a:cubicBezTo>
                    <a:pt x="8770" y="9596"/>
                    <a:pt x="9134" y="9110"/>
                    <a:pt x="9232" y="8551"/>
                  </a:cubicBezTo>
                  <a:cubicBezTo>
                    <a:pt x="9304" y="8041"/>
                    <a:pt x="9256" y="7531"/>
                    <a:pt x="9207" y="7021"/>
                  </a:cubicBezTo>
                  <a:cubicBezTo>
                    <a:pt x="9159" y="6511"/>
                    <a:pt x="9110" y="5952"/>
                    <a:pt x="8916" y="5466"/>
                  </a:cubicBezTo>
                  <a:cubicBezTo>
                    <a:pt x="8794" y="5175"/>
                    <a:pt x="8600" y="4908"/>
                    <a:pt x="8381" y="4689"/>
                  </a:cubicBezTo>
                  <a:cubicBezTo>
                    <a:pt x="8211" y="4519"/>
                    <a:pt x="8041" y="4373"/>
                    <a:pt x="7871" y="4227"/>
                  </a:cubicBezTo>
                  <a:cubicBezTo>
                    <a:pt x="7410" y="3863"/>
                    <a:pt x="6900" y="3596"/>
                    <a:pt x="6414" y="3280"/>
                  </a:cubicBezTo>
                  <a:cubicBezTo>
                    <a:pt x="5806" y="2891"/>
                    <a:pt x="5151" y="2527"/>
                    <a:pt x="4519" y="2163"/>
                  </a:cubicBezTo>
                  <a:cubicBezTo>
                    <a:pt x="3061" y="1361"/>
                    <a:pt x="1555" y="657"/>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9" name="Google Shape;3069;p62"/>
            <p:cNvSpPr/>
            <p:nvPr/>
          </p:nvSpPr>
          <p:spPr>
            <a:xfrm>
              <a:off x="2275025" y="4168350"/>
              <a:ext cx="238075" cy="112975"/>
            </a:xfrm>
            <a:custGeom>
              <a:avLst/>
              <a:gdLst/>
              <a:ahLst/>
              <a:cxnLst/>
              <a:rect l="l" t="t" r="r" b="b"/>
              <a:pathLst>
                <a:path w="9523" h="4519" extrusionOk="0">
                  <a:moveTo>
                    <a:pt x="462" y="0"/>
                  </a:moveTo>
                  <a:cubicBezTo>
                    <a:pt x="97" y="486"/>
                    <a:pt x="0" y="1191"/>
                    <a:pt x="316" y="1774"/>
                  </a:cubicBezTo>
                  <a:cubicBezTo>
                    <a:pt x="316" y="1774"/>
                    <a:pt x="340" y="1774"/>
                    <a:pt x="340" y="1798"/>
                  </a:cubicBezTo>
                  <a:cubicBezTo>
                    <a:pt x="583" y="2162"/>
                    <a:pt x="899" y="2429"/>
                    <a:pt x="1288" y="2672"/>
                  </a:cubicBezTo>
                  <a:cubicBezTo>
                    <a:pt x="1968" y="3085"/>
                    <a:pt x="2721" y="3328"/>
                    <a:pt x="3498" y="3498"/>
                  </a:cubicBezTo>
                  <a:cubicBezTo>
                    <a:pt x="5102" y="3863"/>
                    <a:pt x="6729" y="3863"/>
                    <a:pt x="8333" y="4203"/>
                  </a:cubicBezTo>
                  <a:cubicBezTo>
                    <a:pt x="8721" y="4276"/>
                    <a:pt x="9110" y="4373"/>
                    <a:pt x="9474" y="4519"/>
                  </a:cubicBezTo>
                  <a:cubicBezTo>
                    <a:pt x="9523" y="4519"/>
                    <a:pt x="9474" y="3474"/>
                    <a:pt x="9474" y="3401"/>
                  </a:cubicBezTo>
                  <a:cubicBezTo>
                    <a:pt x="9450" y="3134"/>
                    <a:pt x="9401" y="2867"/>
                    <a:pt x="9353" y="2599"/>
                  </a:cubicBezTo>
                  <a:cubicBezTo>
                    <a:pt x="9353" y="2551"/>
                    <a:pt x="9329" y="2308"/>
                    <a:pt x="9280" y="2284"/>
                  </a:cubicBezTo>
                  <a:cubicBezTo>
                    <a:pt x="7264" y="1603"/>
                    <a:pt x="5102" y="1725"/>
                    <a:pt x="3037" y="1239"/>
                  </a:cubicBezTo>
                  <a:cubicBezTo>
                    <a:pt x="2162" y="1020"/>
                    <a:pt x="1118" y="656"/>
                    <a:pt x="4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0" name="Google Shape;3070;p62"/>
            <p:cNvSpPr/>
            <p:nvPr/>
          </p:nvSpPr>
          <p:spPr>
            <a:xfrm>
              <a:off x="2084325" y="3823400"/>
              <a:ext cx="318850" cy="155500"/>
            </a:xfrm>
            <a:custGeom>
              <a:avLst/>
              <a:gdLst/>
              <a:ahLst/>
              <a:cxnLst/>
              <a:rect l="l" t="t" r="r" b="b"/>
              <a:pathLst>
                <a:path w="12754" h="6220" extrusionOk="0">
                  <a:moveTo>
                    <a:pt x="754" y="0"/>
                  </a:moveTo>
                  <a:cubicBezTo>
                    <a:pt x="754" y="0"/>
                    <a:pt x="1" y="559"/>
                    <a:pt x="438" y="1482"/>
                  </a:cubicBezTo>
                  <a:cubicBezTo>
                    <a:pt x="486" y="1604"/>
                    <a:pt x="559" y="1725"/>
                    <a:pt x="656" y="1846"/>
                  </a:cubicBezTo>
                  <a:cubicBezTo>
                    <a:pt x="899" y="2187"/>
                    <a:pt x="1191" y="2478"/>
                    <a:pt x="1555" y="2697"/>
                  </a:cubicBezTo>
                  <a:cubicBezTo>
                    <a:pt x="1822" y="2867"/>
                    <a:pt x="2114" y="3012"/>
                    <a:pt x="2430" y="3134"/>
                  </a:cubicBezTo>
                  <a:cubicBezTo>
                    <a:pt x="2940" y="3328"/>
                    <a:pt x="3450" y="3450"/>
                    <a:pt x="3984" y="3547"/>
                  </a:cubicBezTo>
                  <a:cubicBezTo>
                    <a:pt x="4908" y="3717"/>
                    <a:pt x="5855" y="3863"/>
                    <a:pt x="6802" y="4033"/>
                  </a:cubicBezTo>
                  <a:cubicBezTo>
                    <a:pt x="7750" y="4203"/>
                    <a:pt x="8673" y="4397"/>
                    <a:pt x="9596" y="4640"/>
                  </a:cubicBezTo>
                  <a:cubicBezTo>
                    <a:pt x="9669" y="4664"/>
                    <a:pt x="9717" y="4664"/>
                    <a:pt x="9766" y="4689"/>
                  </a:cubicBezTo>
                  <a:cubicBezTo>
                    <a:pt x="10665" y="4932"/>
                    <a:pt x="11637" y="5272"/>
                    <a:pt x="12244" y="5976"/>
                  </a:cubicBezTo>
                  <a:cubicBezTo>
                    <a:pt x="12317" y="6049"/>
                    <a:pt x="12365" y="6122"/>
                    <a:pt x="12414" y="6219"/>
                  </a:cubicBezTo>
                  <a:cubicBezTo>
                    <a:pt x="12657" y="5539"/>
                    <a:pt x="12754" y="4883"/>
                    <a:pt x="12195" y="3960"/>
                  </a:cubicBezTo>
                  <a:cubicBezTo>
                    <a:pt x="11855" y="3474"/>
                    <a:pt x="11345" y="3134"/>
                    <a:pt x="10786" y="2891"/>
                  </a:cubicBezTo>
                  <a:cubicBezTo>
                    <a:pt x="10713" y="2867"/>
                    <a:pt x="10641" y="2842"/>
                    <a:pt x="10568" y="2818"/>
                  </a:cubicBezTo>
                  <a:cubicBezTo>
                    <a:pt x="9450" y="2357"/>
                    <a:pt x="8236" y="2114"/>
                    <a:pt x="7045" y="1895"/>
                  </a:cubicBezTo>
                  <a:cubicBezTo>
                    <a:pt x="5685" y="1652"/>
                    <a:pt x="4276" y="1482"/>
                    <a:pt x="2940" y="1142"/>
                  </a:cubicBezTo>
                  <a:cubicBezTo>
                    <a:pt x="2818" y="1093"/>
                    <a:pt x="2697" y="1069"/>
                    <a:pt x="2600" y="1045"/>
                  </a:cubicBezTo>
                  <a:cubicBezTo>
                    <a:pt x="2114" y="899"/>
                    <a:pt x="1652" y="705"/>
                    <a:pt x="1239" y="413"/>
                  </a:cubicBezTo>
                  <a:cubicBezTo>
                    <a:pt x="1069" y="292"/>
                    <a:pt x="899" y="146"/>
                    <a:pt x="7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1" name="Google Shape;3071;p62"/>
            <p:cNvSpPr/>
            <p:nvPr/>
          </p:nvSpPr>
          <p:spPr>
            <a:xfrm>
              <a:off x="2210650" y="3674600"/>
              <a:ext cx="3050" cy="4875"/>
            </a:xfrm>
            <a:custGeom>
              <a:avLst/>
              <a:gdLst/>
              <a:ahLst/>
              <a:cxnLst/>
              <a:rect l="l" t="t" r="r" b="b"/>
              <a:pathLst>
                <a:path w="122" h="195" extrusionOk="0">
                  <a:moveTo>
                    <a:pt x="122" y="1"/>
                  </a:moveTo>
                  <a:cubicBezTo>
                    <a:pt x="73" y="74"/>
                    <a:pt x="25" y="146"/>
                    <a:pt x="0" y="195"/>
                  </a:cubicBezTo>
                  <a:cubicBezTo>
                    <a:pt x="49" y="122"/>
                    <a:pt x="97" y="74"/>
                    <a:pt x="122"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2" name="Google Shape;3072;p62"/>
            <p:cNvSpPr/>
            <p:nvPr/>
          </p:nvSpPr>
          <p:spPr>
            <a:xfrm>
              <a:off x="1995050" y="3497875"/>
              <a:ext cx="230800" cy="176750"/>
            </a:xfrm>
            <a:custGeom>
              <a:avLst/>
              <a:gdLst/>
              <a:ahLst/>
              <a:cxnLst/>
              <a:rect l="l" t="t" r="r" b="b"/>
              <a:pathLst>
                <a:path w="9232" h="7070" extrusionOk="0">
                  <a:moveTo>
                    <a:pt x="25" y="1"/>
                  </a:moveTo>
                  <a:cubicBezTo>
                    <a:pt x="1" y="1"/>
                    <a:pt x="1" y="292"/>
                    <a:pt x="1" y="341"/>
                  </a:cubicBezTo>
                  <a:cubicBezTo>
                    <a:pt x="1" y="608"/>
                    <a:pt x="25" y="851"/>
                    <a:pt x="49" y="1118"/>
                  </a:cubicBezTo>
                  <a:cubicBezTo>
                    <a:pt x="73" y="1385"/>
                    <a:pt x="98" y="1652"/>
                    <a:pt x="146" y="1895"/>
                  </a:cubicBezTo>
                  <a:cubicBezTo>
                    <a:pt x="171" y="1968"/>
                    <a:pt x="171" y="2187"/>
                    <a:pt x="243" y="2211"/>
                  </a:cubicBezTo>
                  <a:cubicBezTo>
                    <a:pt x="2163" y="3037"/>
                    <a:pt x="4033" y="3960"/>
                    <a:pt x="5806" y="5005"/>
                  </a:cubicBezTo>
                  <a:cubicBezTo>
                    <a:pt x="6559" y="5442"/>
                    <a:pt x="7337" y="5879"/>
                    <a:pt x="8017" y="6389"/>
                  </a:cubicBezTo>
                  <a:cubicBezTo>
                    <a:pt x="8284" y="6584"/>
                    <a:pt x="8527" y="6802"/>
                    <a:pt x="8746" y="7070"/>
                  </a:cubicBezTo>
                  <a:cubicBezTo>
                    <a:pt x="8964" y="6341"/>
                    <a:pt x="9232" y="5758"/>
                    <a:pt x="8381" y="4689"/>
                  </a:cubicBezTo>
                  <a:cubicBezTo>
                    <a:pt x="8211" y="4519"/>
                    <a:pt x="8041" y="4373"/>
                    <a:pt x="7871" y="4227"/>
                  </a:cubicBezTo>
                  <a:cubicBezTo>
                    <a:pt x="7410" y="3863"/>
                    <a:pt x="6900" y="3596"/>
                    <a:pt x="6414" y="3280"/>
                  </a:cubicBezTo>
                  <a:cubicBezTo>
                    <a:pt x="5806" y="2891"/>
                    <a:pt x="5151" y="2527"/>
                    <a:pt x="4519" y="2163"/>
                  </a:cubicBezTo>
                  <a:cubicBezTo>
                    <a:pt x="3061" y="1361"/>
                    <a:pt x="1555" y="657"/>
                    <a:pt x="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73" name="Google Shape;3073;p62"/>
          <p:cNvSpPr/>
          <p:nvPr/>
        </p:nvSpPr>
        <p:spPr>
          <a:xfrm rot="-7629382">
            <a:off x="6983433" y="926015"/>
            <a:ext cx="138502" cy="167652"/>
          </a:xfrm>
          <a:custGeom>
            <a:avLst/>
            <a:gdLst/>
            <a:ahLst/>
            <a:cxnLst/>
            <a:rect l="l" t="t" r="r" b="b"/>
            <a:pathLst>
              <a:path w="5540" h="6706" extrusionOk="0">
                <a:moveTo>
                  <a:pt x="5539" y="1"/>
                </a:moveTo>
                <a:lnTo>
                  <a:pt x="1" y="3839"/>
                </a:lnTo>
                <a:lnTo>
                  <a:pt x="4689" y="6705"/>
                </a:lnTo>
                <a:lnTo>
                  <a:pt x="55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4" name="Google Shape;3074;p62"/>
          <p:cNvSpPr/>
          <p:nvPr/>
        </p:nvSpPr>
        <p:spPr>
          <a:xfrm>
            <a:off x="2555013" y="237613"/>
            <a:ext cx="89463" cy="89463"/>
          </a:xfrm>
          <a:custGeom>
            <a:avLst/>
            <a:gdLst/>
            <a:ahLst/>
            <a:cxnLst/>
            <a:rect l="l" t="t" r="r" b="b"/>
            <a:pathLst>
              <a:path w="3159" h="3159" extrusionOk="0">
                <a:moveTo>
                  <a:pt x="1580" y="1"/>
                </a:moveTo>
                <a:cubicBezTo>
                  <a:pt x="705" y="1"/>
                  <a:pt x="1" y="705"/>
                  <a:pt x="1" y="1580"/>
                </a:cubicBezTo>
                <a:cubicBezTo>
                  <a:pt x="1" y="2454"/>
                  <a:pt x="705" y="3159"/>
                  <a:pt x="1580" y="3159"/>
                </a:cubicBezTo>
                <a:cubicBezTo>
                  <a:pt x="2454" y="3159"/>
                  <a:pt x="3159" y="2454"/>
                  <a:pt x="3159" y="1580"/>
                </a:cubicBezTo>
                <a:cubicBezTo>
                  <a:pt x="3159" y="705"/>
                  <a:pt x="2454" y="1"/>
                  <a:pt x="15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5" name="Google Shape;3075;p62"/>
          <p:cNvSpPr/>
          <p:nvPr/>
        </p:nvSpPr>
        <p:spPr>
          <a:xfrm>
            <a:off x="2600125" y="1356550"/>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79"/>
        <p:cNvGrpSpPr/>
        <p:nvPr/>
      </p:nvGrpSpPr>
      <p:grpSpPr>
        <a:xfrm>
          <a:off x="0" y="0"/>
          <a:ext cx="0" cy="0"/>
          <a:chOff x="0" y="0"/>
          <a:chExt cx="0" cy="0"/>
        </a:xfrm>
      </p:grpSpPr>
      <p:sp>
        <p:nvSpPr>
          <p:cNvPr id="3080" name="Google Shape;3080;p63"/>
          <p:cNvSpPr/>
          <p:nvPr/>
        </p:nvSpPr>
        <p:spPr>
          <a:xfrm flipH="1">
            <a:off x="3429275" y="4889425"/>
            <a:ext cx="1815600" cy="1977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1" name="Google Shape;3081;p63"/>
          <p:cNvSpPr txBox="1">
            <a:spLocks noGrp="1"/>
          </p:cNvSpPr>
          <p:nvPr>
            <p:ph type="title"/>
          </p:nvPr>
        </p:nvSpPr>
        <p:spPr>
          <a:xfrm>
            <a:off x="839357" y="1096734"/>
            <a:ext cx="77175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5000">
                <a:latin typeface="Times New Roman (Headings)"/>
              </a:rPr>
              <a:t>THAM GIA TRÒ CH</a:t>
            </a:r>
            <a:r>
              <a:rPr lang="vi-VN" sz="5000">
                <a:latin typeface="Times New Roman (Headings)"/>
              </a:rPr>
              <a:t>Ơ</a:t>
            </a:r>
            <a:r>
              <a:rPr lang="en-US" sz="5000">
                <a:latin typeface="Times New Roman (Headings)"/>
              </a:rPr>
              <a:t>I</a:t>
            </a:r>
            <a:endParaRPr sz="5000">
              <a:solidFill>
                <a:schemeClr val="lt2"/>
              </a:solidFill>
              <a:latin typeface="Times New Roman (Headings)"/>
            </a:endParaRPr>
          </a:p>
        </p:txBody>
      </p:sp>
      <p:grpSp>
        <p:nvGrpSpPr>
          <p:cNvPr id="3088" name="Google Shape;3088;p63"/>
          <p:cNvGrpSpPr/>
          <p:nvPr/>
        </p:nvGrpSpPr>
        <p:grpSpPr>
          <a:xfrm>
            <a:off x="3391399" y="2196713"/>
            <a:ext cx="1948768" cy="2863259"/>
            <a:chOff x="3391399" y="2196713"/>
            <a:chExt cx="1948768" cy="2863259"/>
          </a:xfrm>
        </p:grpSpPr>
        <p:grpSp>
          <p:nvGrpSpPr>
            <p:cNvPr id="3089" name="Google Shape;3089;p63"/>
            <p:cNvGrpSpPr/>
            <p:nvPr/>
          </p:nvGrpSpPr>
          <p:grpSpPr>
            <a:xfrm flipH="1">
              <a:off x="3391399" y="2196713"/>
              <a:ext cx="1948768" cy="2863259"/>
              <a:chOff x="5209475" y="2826625"/>
              <a:chExt cx="1321557" cy="1941719"/>
            </a:xfrm>
          </p:grpSpPr>
          <p:sp>
            <p:nvSpPr>
              <p:cNvPr id="3090" name="Google Shape;3090;p63"/>
              <p:cNvSpPr/>
              <p:nvPr/>
            </p:nvSpPr>
            <p:spPr>
              <a:xfrm>
                <a:off x="5821975" y="3166325"/>
                <a:ext cx="287975" cy="491225"/>
              </a:xfrm>
              <a:custGeom>
                <a:avLst/>
                <a:gdLst/>
                <a:ahLst/>
                <a:cxnLst/>
                <a:rect l="l" t="t" r="r" b="b"/>
                <a:pathLst>
                  <a:path w="11519" h="19649" extrusionOk="0">
                    <a:moveTo>
                      <a:pt x="601" y="1"/>
                    </a:moveTo>
                    <a:cubicBezTo>
                      <a:pt x="0" y="1"/>
                      <a:pt x="373" y="2322"/>
                      <a:pt x="745" y="4024"/>
                    </a:cubicBezTo>
                    <a:cubicBezTo>
                      <a:pt x="1156" y="5873"/>
                      <a:pt x="1749" y="7767"/>
                      <a:pt x="1909" y="8338"/>
                    </a:cubicBezTo>
                    <a:cubicBezTo>
                      <a:pt x="1955" y="8452"/>
                      <a:pt x="2023" y="8544"/>
                      <a:pt x="2114" y="8612"/>
                    </a:cubicBezTo>
                    <a:lnTo>
                      <a:pt x="4968" y="10484"/>
                    </a:lnTo>
                    <a:cubicBezTo>
                      <a:pt x="5173" y="10621"/>
                      <a:pt x="5264" y="10872"/>
                      <a:pt x="5173" y="11100"/>
                    </a:cubicBezTo>
                    <a:cubicBezTo>
                      <a:pt x="4899" y="11808"/>
                      <a:pt x="4306" y="13360"/>
                      <a:pt x="3918" y="14227"/>
                    </a:cubicBezTo>
                    <a:cubicBezTo>
                      <a:pt x="3438" y="15345"/>
                      <a:pt x="4260" y="17719"/>
                      <a:pt x="4420" y="18290"/>
                    </a:cubicBezTo>
                    <a:cubicBezTo>
                      <a:pt x="4546" y="18741"/>
                      <a:pt x="5642" y="19648"/>
                      <a:pt x="6299" y="19648"/>
                    </a:cubicBezTo>
                    <a:cubicBezTo>
                      <a:pt x="6473" y="19648"/>
                      <a:pt x="6616" y="19584"/>
                      <a:pt x="6702" y="19431"/>
                    </a:cubicBezTo>
                    <a:cubicBezTo>
                      <a:pt x="7113" y="18701"/>
                      <a:pt x="10377" y="12264"/>
                      <a:pt x="10948" y="10552"/>
                    </a:cubicBezTo>
                    <a:cubicBezTo>
                      <a:pt x="11518" y="8840"/>
                      <a:pt x="9875" y="7608"/>
                      <a:pt x="7844" y="6147"/>
                    </a:cubicBezTo>
                    <a:cubicBezTo>
                      <a:pt x="5903" y="4755"/>
                      <a:pt x="1818" y="1057"/>
                      <a:pt x="1430" y="714"/>
                    </a:cubicBezTo>
                    <a:cubicBezTo>
                      <a:pt x="1407" y="692"/>
                      <a:pt x="1384" y="669"/>
                      <a:pt x="1384" y="646"/>
                    </a:cubicBezTo>
                    <a:cubicBezTo>
                      <a:pt x="1027" y="192"/>
                      <a:pt x="774" y="1"/>
                      <a:pt x="6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1" name="Google Shape;3091;p63"/>
              <p:cNvSpPr/>
              <p:nvPr/>
            </p:nvSpPr>
            <p:spPr>
              <a:xfrm>
                <a:off x="5455975" y="4222475"/>
                <a:ext cx="176750" cy="268250"/>
              </a:xfrm>
              <a:custGeom>
                <a:avLst/>
                <a:gdLst/>
                <a:ahLst/>
                <a:cxnLst/>
                <a:rect l="l" t="t" r="r" b="b"/>
                <a:pathLst>
                  <a:path w="7070" h="10730" extrusionOk="0">
                    <a:moveTo>
                      <a:pt x="6502" y="0"/>
                    </a:moveTo>
                    <a:cubicBezTo>
                      <a:pt x="6363" y="0"/>
                      <a:pt x="6222" y="59"/>
                      <a:pt x="6118" y="193"/>
                    </a:cubicBezTo>
                    <a:lnTo>
                      <a:pt x="206" y="7451"/>
                    </a:lnTo>
                    <a:cubicBezTo>
                      <a:pt x="1" y="7703"/>
                      <a:pt x="92" y="8068"/>
                      <a:pt x="366" y="8228"/>
                    </a:cubicBezTo>
                    <a:cubicBezTo>
                      <a:pt x="1028" y="8547"/>
                      <a:pt x="2101" y="9232"/>
                      <a:pt x="2945" y="10373"/>
                    </a:cubicBezTo>
                    <a:cubicBezTo>
                      <a:pt x="3139" y="10630"/>
                      <a:pt x="3250" y="10730"/>
                      <a:pt x="3340" y="10730"/>
                    </a:cubicBezTo>
                    <a:cubicBezTo>
                      <a:pt x="3608" y="10730"/>
                      <a:pt x="3681" y="9831"/>
                      <a:pt x="5205" y="9574"/>
                    </a:cubicBezTo>
                    <a:cubicBezTo>
                      <a:pt x="5410" y="9551"/>
                      <a:pt x="5593" y="9369"/>
                      <a:pt x="5616" y="9163"/>
                    </a:cubicBezTo>
                    <a:lnTo>
                      <a:pt x="7008" y="604"/>
                    </a:lnTo>
                    <a:cubicBezTo>
                      <a:pt x="7069" y="250"/>
                      <a:pt x="6789" y="0"/>
                      <a:pt x="6502" y="0"/>
                    </a:cubicBezTo>
                    <a:close/>
                  </a:path>
                </a:pathLst>
              </a:custGeom>
              <a:solidFill>
                <a:srgbClr val="3734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2" name="Google Shape;3092;p63"/>
              <p:cNvSpPr/>
              <p:nvPr/>
            </p:nvSpPr>
            <p:spPr>
              <a:xfrm rot="2528559">
                <a:off x="5773492" y="4300213"/>
                <a:ext cx="778375" cy="237717"/>
              </a:xfrm>
              <a:custGeom>
                <a:avLst/>
                <a:gdLst/>
                <a:ahLst/>
                <a:cxnLst/>
                <a:rect l="l" t="t" r="r" b="b"/>
                <a:pathLst>
                  <a:path w="31134" h="9509" extrusionOk="0">
                    <a:moveTo>
                      <a:pt x="27440" y="0"/>
                    </a:moveTo>
                    <a:cubicBezTo>
                      <a:pt x="26919" y="0"/>
                      <a:pt x="25228" y="2269"/>
                      <a:pt x="24788" y="2500"/>
                    </a:cubicBezTo>
                    <a:cubicBezTo>
                      <a:pt x="24621" y="2584"/>
                      <a:pt x="24347" y="2611"/>
                      <a:pt x="23960" y="2611"/>
                    </a:cubicBezTo>
                    <a:cubicBezTo>
                      <a:pt x="23186" y="2611"/>
                      <a:pt x="21958" y="2500"/>
                      <a:pt x="20223" y="2500"/>
                    </a:cubicBezTo>
                    <a:cubicBezTo>
                      <a:pt x="17621" y="2500"/>
                      <a:pt x="14015" y="1769"/>
                      <a:pt x="10933" y="1290"/>
                    </a:cubicBezTo>
                    <a:cubicBezTo>
                      <a:pt x="10205" y="1173"/>
                      <a:pt x="9577" y="1128"/>
                      <a:pt x="9041" y="1128"/>
                    </a:cubicBezTo>
                    <a:cubicBezTo>
                      <a:pt x="7697" y="1128"/>
                      <a:pt x="6936" y="1411"/>
                      <a:pt x="6642" y="1541"/>
                    </a:cubicBezTo>
                    <a:cubicBezTo>
                      <a:pt x="6551" y="1587"/>
                      <a:pt x="6460" y="1610"/>
                      <a:pt x="6346" y="1633"/>
                    </a:cubicBezTo>
                    <a:cubicBezTo>
                      <a:pt x="5433" y="1747"/>
                      <a:pt x="1096" y="2363"/>
                      <a:pt x="571" y="3230"/>
                    </a:cubicBezTo>
                    <a:cubicBezTo>
                      <a:pt x="0" y="4212"/>
                      <a:pt x="822" y="5033"/>
                      <a:pt x="2625" y="6015"/>
                    </a:cubicBezTo>
                    <a:cubicBezTo>
                      <a:pt x="3378" y="6420"/>
                      <a:pt x="4583" y="6568"/>
                      <a:pt x="6068" y="6568"/>
                    </a:cubicBezTo>
                    <a:cubicBezTo>
                      <a:pt x="8097" y="6568"/>
                      <a:pt x="10649" y="6292"/>
                      <a:pt x="13284" y="6015"/>
                    </a:cubicBezTo>
                    <a:cubicBezTo>
                      <a:pt x="16718" y="5637"/>
                      <a:pt x="22270" y="5453"/>
                      <a:pt x="24918" y="5453"/>
                    </a:cubicBezTo>
                    <a:cubicBezTo>
                      <a:pt x="25790" y="5453"/>
                      <a:pt x="26347" y="5473"/>
                      <a:pt x="26409" y="5513"/>
                    </a:cubicBezTo>
                    <a:cubicBezTo>
                      <a:pt x="26657" y="5671"/>
                      <a:pt x="29292" y="9509"/>
                      <a:pt x="30212" y="9509"/>
                    </a:cubicBezTo>
                    <a:cubicBezTo>
                      <a:pt x="30223" y="9509"/>
                      <a:pt x="30233" y="9508"/>
                      <a:pt x="30244" y="9507"/>
                    </a:cubicBezTo>
                    <a:cubicBezTo>
                      <a:pt x="31134" y="9439"/>
                      <a:pt x="30563" y="8297"/>
                      <a:pt x="30084" y="6015"/>
                    </a:cubicBezTo>
                    <a:cubicBezTo>
                      <a:pt x="29582" y="3732"/>
                      <a:pt x="27870" y="537"/>
                      <a:pt x="27550" y="58"/>
                    </a:cubicBezTo>
                    <a:cubicBezTo>
                      <a:pt x="27524" y="18"/>
                      <a:pt x="27487" y="0"/>
                      <a:pt x="27440"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3" name="Google Shape;3093;p63"/>
              <p:cNvSpPr/>
              <p:nvPr/>
            </p:nvSpPr>
            <p:spPr>
              <a:xfrm>
                <a:off x="5247700" y="4053075"/>
                <a:ext cx="447975" cy="623975"/>
              </a:xfrm>
              <a:custGeom>
                <a:avLst/>
                <a:gdLst/>
                <a:ahLst/>
                <a:cxnLst/>
                <a:rect l="l" t="t" r="r" b="b"/>
                <a:pathLst>
                  <a:path w="17919" h="24959" extrusionOk="0">
                    <a:moveTo>
                      <a:pt x="14937" y="0"/>
                    </a:moveTo>
                    <a:cubicBezTo>
                      <a:pt x="14881" y="0"/>
                      <a:pt x="14825" y="3"/>
                      <a:pt x="14768" y="7"/>
                    </a:cubicBezTo>
                    <a:cubicBezTo>
                      <a:pt x="12805" y="167"/>
                      <a:pt x="13056" y="1080"/>
                      <a:pt x="12486" y="2290"/>
                    </a:cubicBezTo>
                    <a:cubicBezTo>
                      <a:pt x="11915" y="3522"/>
                      <a:pt x="11915" y="6695"/>
                      <a:pt x="11002" y="9457"/>
                    </a:cubicBezTo>
                    <a:cubicBezTo>
                      <a:pt x="10112" y="12242"/>
                      <a:pt x="7921" y="17446"/>
                      <a:pt x="7350" y="18519"/>
                    </a:cubicBezTo>
                    <a:cubicBezTo>
                      <a:pt x="6779" y="19569"/>
                      <a:pt x="6369" y="19979"/>
                      <a:pt x="5296" y="20071"/>
                    </a:cubicBezTo>
                    <a:cubicBezTo>
                      <a:pt x="5254" y="20073"/>
                      <a:pt x="5209" y="20075"/>
                      <a:pt x="5160" y="20075"/>
                    </a:cubicBezTo>
                    <a:cubicBezTo>
                      <a:pt x="4002" y="20075"/>
                      <a:pt x="1119" y="19318"/>
                      <a:pt x="571" y="19318"/>
                    </a:cubicBezTo>
                    <a:cubicBezTo>
                      <a:pt x="0" y="19318"/>
                      <a:pt x="571" y="20459"/>
                      <a:pt x="1142" y="21212"/>
                    </a:cubicBezTo>
                    <a:cubicBezTo>
                      <a:pt x="1712" y="21942"/>
                      <a:pt x="3835" y="22833"/>
                      <a:pt x="4657" y="23312"/>
                    </a:cubicBezTo>
                    <a:cubicBezTo>
                      <a:pt x="5456" y="23800"/>
                      <a:pt x="7637" y="24958"/>
                      <a:pt x="8113" y="24958"/>
                    </a:cubicBezTo>
                    <a:cubicBezTo>
                      <a:pt x="8126" y="24958"/>
                      <a:pt x="8138" y="24957"/>
                      <a:pt x="8149" y="24955"/>
                    </a:cubicBezTo>
                    <a:cubicBezTo>
                      <a:pt x="8560" y="24864"/>
                      <a:pt x="9450" y="22102"/>
                      <a:pt x="9701" y="21372"/>
                    </a:cubicBezTo>
                    <a:cubicBezTo>
                      <a:pt x="9952" y="20641"/>
                      <a:pt x="11664" y="18176"/>
                      <a:pt x="13444" y="16236"/>
                    </a:cubicBezTo>
                    <a:cubicBezTo>
                      <a:pt x="15248" y="14273"/>
                      <a:pt x="15910" y="12082"/>
                      <a:pt x="16480" y="8727"/>
                    </a:cubicBezTo>
                    <a:cubicBezTo>
                      <a:pt x="16960" y="5896"/>
                      <a:pt x="17667" y="3431"/>
                      <a:pt x="17873" y="2724"/>
                    </a:cubicBezTo>
                    <a:cubicBezTo>
                      <a:pt x="17918" y="2609"/>
                      <a:pt x="17895" y="2472"/>
                      <a:pt x="17850" y="2358"/>
                    </a:cubicBezTo>
                    <a:cubicBezTo>
                      <a:pt x="17519" y="1764"/>
                      <a:pt x="16466" y="0"/>
                      <a:pt x="14937"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4" name="Google Shape;3094;p63"/>
              <p:cNvSpPr/>
              <p:nvPr/>
            </p:nvSpPr>
            <p:spPr>
              <a:xfrm>
                <a:off x="5443425" y="3690700"/>
                <a:ext cx="753250" cy="820850"/>
              </a:xfrm>
              <a:custGeom>
                <a:avLst/>
                <a:gdLst/>
                <a:ahLst/>
                <a:cxnLst/>
                <a:rect l="l" t="t" r="r" b="b"/>
                <a:pathLst>
                  <a:path w="30130" h="32834" extrusionOk="0">
                    <a:moveTo>
                      <a:pt x="10015" y="1"/>
                    </a:moveTo>
                    <a:cubicBezTo>
                      <a:pt x="9516" y="1"/>
                      <a:pt x="9085" y="392"/>
                      <a:pt x="9085" y="921"/>
                    </a:cubicBezTo>
                    <a:cubicBezTo>
                      <a:pt x="9085" y="1332"/>
                      <a:pt x="9085" y="1834"/>
                      <a:pt x="9039" y="2451"/>
                    </a:cubicBezTo>
                    <a:cubicBezTo>
                      <a:pt x="8971" y="4162"/>
                      <a:pt x="8651" y="5304"/>
                      <a:pt x="6597" y="9709"/>
                    </a:cubicBezTo>
                    <a:cubicBezTo>
                      <a:pt x="4885" y="13384"/>
                      <a:pt x="1279" y="25710"/>
                      <a:pt x="160" y="29613"/>
                    </a:cubicBezTo>
                    <a:cubicBezTo>
                      <a:pt x="0" y="30183"/>
                      <a:pt x="297" y="30777"/>
                      <a:pt x="868" y="30982"/>
                    </a:cubicBezTo>
                    <a:cubicBezTo>
                      <a:pt x="1233" y="31096"/>
                      <a:pt x="1758" y="31325"/>
                      <a:pt x="2466" y="31644"/>
                    </a:cubicBezTo>
                    <a:cubicBezTo>
                      <a:pt x="3858" y="32260"/>
                      <a:pt x="3789" y="32740"/>
                      <a:pt x="4269" y="32831"/>
                    </a:cubicBezTo>
                    <a:cubicBezTo>
                      <a:pt x="4276" y="32833"/>
                      <a:pt x="4283" y="32834"/>
                      <a:pt x="4291" y="32834"/>
                    </a:cubicBezTo>
                    <a:cubicBezTo>
                      <a:pt x="4595" y="32834"/>
                      <a:pt x="5607" y="31556"/>
                      <a:pt x="6186" y="30800"/>
                    </a:cubicBezTo>
                    <a:cubicBezTo>
                      <a:pt x="6460" y="30434"/>
                      <a:pt x="6665" y="30046"/>
                      <a:pt x="6848" y="29613"/>
                    </a:cubicBezTo>
                    <a:lnTo>
                      <a:pt x="13490" y="12562"/>
                    </a:lnTo>
                    <a:cubicBezTo>
                      <a:pt x="13559" y="12402"/>
                      <a:pt x="13718" y="12311"/>
                      <a:pt x="13855" y="12311"/>
                    </a:cubicBezTo>
                    <a:cubicBezTo>
                      <a:pt x="14015" y="12311"/>
                      <a:pt x="14175" y="12402"/>
                      <a:pt x="14243" y="12562"/>
                    </a:cubicBezTo>
                    <a:cubicBezTo>
                      <a:pt x="15544" y="15644"/>
                      <a:pt x="16846" y="18748"/>
                      <a:pt x="18147" y="21829"/>
                    </a:cubicBezTo>
                    <a:cubicBezTo>
                      <a:pt x="18192" y="21989"/>
                      <a:pt x="18261" y="22126"/>
                      <a:pt x="18329" y="22263"/>
                    </a:cubicBezTo>
                    <a:cubicBezTo>
                      <a:pt x="18329" y="22263"/>
                      <a:pt x="18375" y="22354"/>
                      <a:pt x="18443" y="22423"/>
                    </a:cubicBezTo>
                    <a:cubicBezTo>
                      <a:pt x="19813" y="24020"/>
                      <a:pt x="23031" y="24135"/>
                      <a:pt x="23031" y="24135"/>
                    </a:cubicBezTo>
                    <a:cubicBezTo>
                      <a:pt x="23419" y="24135"/>
                      <a:pt x="30130" y="23564"/>
                      <a:pt x="28669" y="22491"/>
                    </a:cubicBezTo>
                    <a:cubicBezTo>
                      <a:pt x="23396" y="18679"/>
                      <a:pt x="23351" y="13521"/>
                      <a:pt x="22575" y="8887"/>
                    </a:cubicBezTo>
                    <a:cubicBezTo>
                      <a:pt x="22483" y="8408"/>
                      <a:pt x="22734" y="6924"/>
                      <a:pt x="22734" y="5144"/>
                    </a:cubicBezTo>
                    <a:cubicBezTo>
                      <a:pt x="22734" y="3866"/>
                      <a:pt x="22164" y="2770"/>
                      <a:pt x="21844" y="2222"/>
                    </a:cubicBezTo>
                    <a:cubicBezTo>
                      <a:pt x="21684" y="2017"/>
                      <a:pt x="21456" y="1857"/>
                      <a:pt x="21205" y="1811"/>
                    </a:cubicBezTo>
                    <a:lnTo>
                      <a:pt x="10135" y="8"/>
                    </a:lnTo>
                    <a:cubicBezTo>
                      <a:pt x="10095" y="3"/>
                      <a:pt x="10055" y="1"/>
                      <a:pt x="100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5" name="Google Shape;3095;p63"/>
              <p:cNvSpPr/>
              <p:nvPr/>
            </p:nvSpPr>
            <p:spPr>
              <a:xfrm>
                <a:off x="5669400" y="3674150"/>
                <a:ext cx="329275" cy="113075"/>
              </a:xfrm>
              <a:custGeom>
                <a:avLst/>
                <a:gdLst/>
                <a:ahLst/>
                <a:cxnLst/>
                <a:rect l="l" t="t" r="r" b="b"/>
                <a:pathLst>
                  <a:path w="13171" h="4523" extrusionOk="0">
                    <a:moveTo>
                      <a:pt x="11956" y="1"/>
                    </a:moveTo>
                    <a:cubicBezTo>
                      <a:pt x="11927" y="1"/>
                      <a:pt x="11898" y="3"/>
                      <a:pt x="11869" y="8"/>
                    </a:cubicBezTo>
                    <a:lnTo>
                      <a:pt x="434" y="1812"/>
                    </a:lnTo>
                    <a:cubicBezTo>
                      <a:pt x="183" y="1857"/>
                      <a:pt x="0" y="2085"/>
                      <a:pt x="0" y="2337"/>
                    </a:cubicBezTo>
                    <a:lnTo>
                      <a:pt x="0" y="2702"/>
                    </a:lnTo>
                    <a:cubicBezTo>
                      <a:pt x="0" y="2930"/>
                      <a:pt x="183" y="3158"/>
                      <a:pt x="411" y="3204"/>
                    </a:cubicBezTo>
                    <a:cubicBezTo>
                      <a:pt x="1415" y="3409"/>
                      <a:pt x="4132" y="3957"/>
                      <a:pt x="6848" y="4414"/>
                    </a:cubicBezTo>
                    <a:cubicBezTo>
                      <a:pt x="7301" y="4490"/>
                      <a:pt x="7744" y="4523"/>
                      <a:pt x="8174" y="4523"/>
                    </a:cubicBezTo>
                    <a:cubicBezTo>
                      <a:pt x="10321" y="4523"/>
                      <a:pt x="12109" y="3698"/>
                      <a:pt x="12851" y="3318"/>
                    </a:cubicBezTo>
                    <a:cubicBezTo>
                      <a:pt x="13056" y="3204"/>
                      <a:pt x="13170" y="2953"/>
                      <a:pt x="13102" y="2725"/>
                    </a:cubicBezTo>
                    <a:lnTo>
                      <a:pt x="12440" y="374"/>
                    </a:lnTo>
                    <a:cubicBezTo>
                      <a:pt x="12379" y="151"/>
                      <a:pt x="12176" y="1"/>
                      <a:pt x="119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6" name="Google Shape;3096;p63"/>
              <p:cNvSpPr/>
              <p:nvPr/>
            </p:nvSpPr>
            <p:spPr>
              <a:xfrm>
                <a:off x="5555275" y="3124325"/>
                <a:ext cx="469075" cy="613375"/>
              </a:xfrm>
              <a:custGeom>
                <a:avLst/>
                <a:gdLst/>
                <a:ahLst/>
                <a:cxnLst/>
                <a:rect l="l" t="t" r="r" b="b"/>
                <a:pathLst>
                  <a:path w="18763" h="24535" extrusionOk="0">
                    <a:moveTo>
                      <a:pt x="5173" y="1"/>
                    </a:moveTo>
                    <a:cubicBezTo>
                      <a:pt x="3854" y="1"/>
                      <a:pt x="2698" y="126"/>
                      <a:pt x="2283" y="409"/>
                    </a:cubicBezTo>
                    <a:cubicBezTo>
                      <a:pt x="1233" y="1139"/>
                      <a:pt x="982" y="1869"/>
                      <a:pt x="502" y="3513"/>
                    </a:cubicBezTo>
                    <a:cubicBezTo>
                      <a:pt x="0" y="5133"/>
                      <a:pt x="2853" y="20381"/>
                      <a:pt x="3356" y="22161"/>
                    </a:cubicBezTo>
                    <a:cubicBezTo>
                      <a:pt x="3835" y="23964"/>
                      <a:pt x="3926" y="24535"/>
                      <a:pt x="5227" y="24535"/>
                    </a:cubicBezTo>
                    <a:cubicBezTo>
                      <a:pt x="6528" y="24535"/>
                      <a:pt x="14198" y="24124"/>
                      <a:pt x="16480" y="22823"/>
                    </a:cubicBezTo>
                    <a:cubicBezTo>
                      <a:pt x="18763" y="21522"/>
                      <a:pt x="16868" y="19399"/>
                      <a:pt x="15088" y="14766"/>
                    </a:cubicBezTo>
                    <a:cubicBezTo>
                      <a:pt x="13421" y="10452"/>
                      <a:pt x="12394" y="4061"/>
                      <a:pt x="12257" y="3125"/>
                    </a:cubicBezTo>
                    <a:cubicBezTo>
                      <a:pt x="12235" y="3056"/>
                      <a:pt x="12212" y="2988"/>
                      <a:pt x="12166" y="2919"/>
                    </a:cubicBezTo>
                    <a:cubicBezTo>
                      <a:pt x="11938" y="2600"/>
                      <a:pt x="11185" y="1504"/>
                      <a:pt x="10363" y="820"/>
                    </a:cubicBezTo>
                    <a:cubicBezTo>
                      <a:pt x="9761" y="316"/>
                      <a:pt x="7263" y="1"/>
                      <a:pt x="51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7" name="Google Shape;3097;p63"/>
              <p:cNvSpPr/>
              <p:nvPr/>
            </p:nvSpPr>
            <p:spPr>
              <a:xfrm>
                <a:off x="5604925" y="3011475"/>
                <a:ext cx="91875" cy="125475"/>
              </a:xfrm>
              <a:custGeom>
                <a:avLst/>
                <a:gdLst/>
                <a:ahLst/>
                <a:cxnLst/>
                <a:rect l="l" t="t" r="r" b="b"/>
                <a:pathLst>
                  <a:path w="3675" h="5019" extrusionOk="0">
                    <a:moveTo>
                      <a:pt x="1816" y="0"/>
                    </a:moveTo>
                    <a:cubicBezTo>
                      <a:pt x="1122" y="0"/>
                      <a:pt x="479" y="602"/>
                      <a:pt x="183" y="951"/>
                    </a:cubicBezTo>
                    <a:cubicBezTo>
                      <a:pt x="46" y="1088"/>
                      <a:pt x="0" y="1271"/>
                      <a:pt x="68" y="1453"/>
                    </a:cubicBezTo>
                    <a:lnTo>
                      <a:pt x="1118" y="4672"/>
                    </a:lnTo>
                    <a:cubicBezTo>
                      <a:pt x="1192" y="4893"/>
                      <a:pt x="1399" y="5019"/>
                      <a:pt x="1616" y="5019"/>
                    </a:cubicBezTo>
                    <a:cubicBezTo>
                      <a:pt x="1736" y="5019"/>
                      <a:pt x="1858" y="4981"/>
                      <a:pt x="1963" y="4900"/>
                    </a:cubicBezTo>
                    <a:lnTo>
                      <a:pt x="3469" y="3530"/>
                    </a:lnTo>
                    <a:cubicBezTo>
                      <a:pt x="3629" y="3393"/>
                      <a:pt x="3675" y="3165"/>
                      <a:pt x="3606" y="2960"/>
                    </a:cubicBezTo>
                    <a:lnTo>
                      <a:pt x="2648" y="426"/>
                    </a:lnTo>
                    <a:cubicBezTo>
                      <a:pt x="2602" y="335"/>
                      <a:pt x="2556" y="243"/>
                      <a:pt x="2465" y="198"/>
                    </a:cubicBezTo>
                    <a:cubicBezTo>
                      <a:pt x="2250" y="58"/>
                      <a:pt x="2030" y="0"/>
                      <a:pt x="1816" y="0"/>
                    </a:cubicBezTo>
                    <a:close/>
                  </a:path>
                </a:pathLst>
              </a:custGeom>
              <a:solidFill>
                <a:srgbClr val="FF96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8" name="Google Shape;3098;p63"/>
              <p:cNvSpPr/>
              <p:nvPr/>
            </p:nvSpPr>
            <p:spPr>
              <a:xfrm>
                <a:off x="5479950" y="2826625"/>
                <a:ext cx="228275" cy="375850"/>
              </a:xfrm>
              <a:custGeom>
                <a:avLst/>
                <a:gdLst/>
                <a:ahLst/>
                <a:cxnLst/>
                <a:rect l="l" t="t" r="r" b="b"/>
                <a:pathLst>
                  <a:path w="9131" h="15034" extrusionOk="0">
                    <a:moveTo>
                      <a:pt x="4075" y="0"/>
                    </a:moveTo>
                    <a:cubicBezTo>
                      <a:pt x="2237" y="0"/>
                      <a:pt x="562" y="1225"/>
                      <a:pt x="411" y="2388"/>
                    </a:cubicBezTo>
                    <a:cubicBezTo>
                      <a:pt x="251" y="3597"/>
                      <a:pt x="731" y="5309"/>
                      <a:pt x="731" y="5560"/>
                    </a:cubicBezTo>
                    <a:cubicBezTo>
                      <a:pt x="731" y="5811"/>
                      <a:pt x="0" y="7911"/>
                      <a:pt x="251" y="8254"/>
                    </a:cubicBezTo>
                    <a:cubicBezTo>
                      <a:pt x="411" y="8459"/>
                      <a:pt x="662" y="8710"/>
                      <a:pt x="845" y="8847"/>
                    </a:cubicBezTo>
                    <a:cubicBezTo>
                      <a:pt x="936" y="8939"/>
                      <a:pt x="982" y="9053"/>
                      <a:pt x="1005" y="9190"/>
                    </a:cubicBezTo>
                    <a:cubicBezTo>
                      <a:pt x="1096" y="10080"/>
                      <a:pt x="1461" y="13709"/>
                      <a:pt x="1872" y="14348"/>
                    </a:cubicBezTo>
                    <a:cubicBezTo>
                      <a:pt x="2170" y="14795"/>
                      <a:pt x="2460" y="15033"/>
                      <a:pt x="2819" y="15033"/>
                    </a:cubicBezTo>
                    <a:cubicBezTo>
                      <a:pt x="3064" y="15033"/>
                      <a:pt x="3341" y="14922"/>
                      <a:pt x="3675" y="14690"/>
                    </a:cubicBezTo>
                    <a:cubicBezTo>
                      <a:pt x="4497" y="14120"/>
                      <a:pt x="5958" y="12728"/>
                      <a:pt x="6369" y="11586"/>
                    </a:cubicBezTo>
                    <a:cubicBezTo>
                      <a:pt x="6597" y="10924"/>
                      <a:pt x="6505" y="10080"/>
                      <a:pt x="6391" y="9464"/>
                    </a:cubicBezTo>
                    <a:cubicBezTo>
                      <a:pt x="6323" y="9167"/>
                      <a:pt x="6551" y="8870"/>
                      <a:pt x="6871" y="8870"/>
                    </a:cubicBezTo>
                    <a:cubicBezTo>
                      <a:pt x="7122" y="8847"/>
                      <a:pt x="7373" y="8779"/>
                      <a:pt x="7510" y="8482"/>
                    </a:cubicBezTo>
                    <a:cubicBezTo>
                      <a:pt x="7510" y="8482"/>
                      <a:pt x="8491" y="7752"/>
                      <a:pt x="8811" y="4898"/>
                    </a:cubicBezTo>
                    <a:cubicBezTo>
                      <a:pt x="9130" y="2045"/>
                      <a:pt x="6369" y="174"/>
                      <a:pt x="4406" y="14"/>
                    </a:cubicBezTo>
                    <a:cubicBezTo>
                      <a:pt x="4295" y="5"/>
                      <a:pt x="4185" y="0"/>
                      <a:pt x="4075"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9" name="Google Shape;3099;p63"/>
              <p:cNvSpPr/>
              <p:nvPr/>
            </p:nvSpPr>
            <p:spPr>
              <a:xfrm>
                <a:off x="5489650" y="2826625"/>
                <a:ext cx="218575" cy="375850"/>
              </a:xfrm>
              <a:custGeom>
                <a:avLst/>
                <a:gdLst/>
                <a:ahLst/>
                <a:cxnLst/>
                <a:rect l="l" t="t" r="r" b="b"/>
                <a:pathLst>
                  <a:path w="8743" h="15034" extrusionOk="0">
                    <a:moveTo>
                      <a:pt x="3687" y="0"/>
                    </a:moveTo>
                    <a:cubicBezTo>
                      <a:pt x="1849" y="0"/>
                      <a:pt x="174" y="1225"/>
                      <a:pt x="23" y="2388"/>
                    </a:cubicBezTo>
                    <a:cubicBezTo>
                      <a:pt x="0" y="2547"/>
                      <a:pt x="0" y="2776"/>
                      <a:pt x="23" y="3004"/>
                    </a:cubicBezTo>
                    <a:cubicBezTo>
                      <a:pt x="341" y="2739"/>
                      <a:pt x="865" y="2474"/>
                      <a:pt x="1647" y="2474"/>
                    </a:cubicBezTo>
                    <a:cubicBezTo>
                      <a:pt x="1875" y="2474"/>
                      <a:pt x="2124" y="2496"/>
                      <a:pt x="2397" y="2547"/>
                    </a:cubicBezTo>
                    <a:cubicBezTo>
                      <a:pt x="4520" y="2958"/>
                      <a:pt x="4908" y="3597"/>
                      <a:pt x="4428" y="4100"/>
                    </a:cubicBezTo>
                    <a:cubicBezTo>
                      <a:pt x="3949" y="4579"/>
                      <a:pt x="3607" y="4488"/>
                      <a:pt x="3949" y="5241"/>
                    </a:cubicBezTo>
                    <a:cubicBezTo>
                      <a:pt x="4269" y="5971"/>
                      <a:pt x="4177" y="5241"/>
                      <a:pt x="4337" y="6953"/>
                    </a:cubicBezTo>
                    <a:cubicBezTo>
                      <a:pt x="4520" y="8665"/>
                      <a:pt x="5478" y="9623"/>
                      <a:pt x="4428" y="10125"/>
                    </a:cubicBezTo>
                    <a:cubicBezTo>
                      <a:pt x="4201" y="10229"/>
                      <a:pt x="3988" y="10273"/>
                      <a:pt x="3785" y="10273"/>
                    </a:cubicBezTo>
                    <a:cubicBezTo>
                      <a:pt x="3050" y="10273"/>
                      <a:pt x="2452" y="9697"/>
                      <a:pt x="1826" y="9304"/>
                    </a:cubicBezTo>
                    <a:cubicBezTo>
                      <a:pt x="1311" y="9007"/>
                      <a:pt x="865" y="8761"/>
                      <a:pt x="517" y="8761"/>
                    </a:cubicBezTo>
                    <a:cubicBezTo>
                      <a:pt x="464" y="8761"/>
                      <a:pt x="414" y="8767"/>
                      <a:pt x="365" y="8779"/>
                    </a:cubicBezTo>
                    <a:cubicBezTo>
                      <a:pt x="502" y="8893"/>
                      <a:pt x="594" y="8984"/>
                      <a:pt x="594" y="8984"/>
                    </a:cubicBezTo>
                    <a:cubicBezTo>
                      <a:pt x="594" y="8984"/>
                      <a:pt x="1005" y="13618"/>
                      <a:pt x="1484" y="14348"/>
                    </a:cubicBezTo>
                    <a:cubicBezTo>
                      <a:pt x="1782" y="14795"/>
                      <a:pt x="2072" y="15033"/>
                      <a:pt x="2431" y="15033"/>
                    </a:cubicBezTo>
                    <a:cubicBezTo>
                      <a:pt x="2676" y="15033"/>
                      <a:pt x="2953" y="14922"/>
                      <a:pt x="3287" y="14690"/>
                    </a:cubicBezTo>
                    <a:cubicBezTo>
                      <a:pt x="4109" y="14120"/>
                      <a:pt x="5570" y="12728"/>
                      <a:pt x="5981" y="11586"/>
                    </a:cubicBezTo>
                    <a:cubicBezTo>
                      <a:pt x="6209" y="10924"/>
                      <a:pt x="6117" y="10080"/>
                      <a:pt x="6003" y="9464"/>
                    </a:cubicBezTo>
                    <a:cubicBezTo>
                      <a:pt x="5935" y="9167"/>
                      <a:pt x="6163" y="8870"/>
                      <a:pt x="6483" y="8870"/>
                    </a:cubicBezTo>
                    <a:cubicBezTo>
                      <a:pt x="6734" y="8847"/>
                      <a:pt x="6985" y="8779"/>
                      <a:pt x="7122" y="8482"/>
                    </a:cubicBezTo>
                    <a:cubicBezTo>
                      <a:pt x="7122" y="8482"/>
                      <a:pt x="8103" y="7752"/>
                      <a:pt x="8423" y="4898"/>
                    </a:cubicBezTo>
                    <a:cubicBezTo>
                      <a:pt x="8742" y="2045"/>
                      <a:pt x="5981" y="174"/>
                      <a:pt x="4018" y="14"/>
                    </a:cubicBezTo>
                    <a:cubicBezTo>
                      <a:pt x="3907" y="5"/>
                      <a:pt x="3797" y="0"/>
                      <a:pt x="36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0" name="Google Shape;3100;p63"/>
              <p:cNvSpPr/>
              <p:nvPr/>
            </p:nvSpPr>
            <p:spPr>
              <a:xfrm>
                <a:off x="5627500" y="2983075"/>
                <a:ext cx="34775" cy="31750"/>
              </a:xfrm>
              <a:custGeom>
                <a:avLst/>
                <a:gdLst/>
                <a:ahLst/>
                <a:cxnLst/>
                <a:rect l="l" t="t" r="r" b="b"/>
                <a:pathLst>
                  <a:path w="1391" h="1270" extrusionOk="0">
                    <a:moveTo>
                      <a:pt x="901" y="0"/>
                    </a:moveTo>
                    <a:cubicBezTo>
                      <a:pt x="768" y="0"/>
                      <a:pt x="613" y="47"/>
                      <a:pt x="467" y="124"/>
                    </a:cubicBezTo>
                    <a:cubicBezTo>
                      <a:pt x="330" y="193"/>
                      <a:pt x="215" y="375"/>
                      <a:pt x="147" y="581"/>
                    </a:cubicBezTo>
                    <a:cubicBezTo>
                      <a:pt x="0" y="977"/>
                      <a:pt x="326" y="1270"/>
                      <a:pt x="650" y="1270"/>
                    </a:cubicBezTo>
                    <a:cubicBezTo>
                      <a:pt x="829" y="1270"/>
                      <a:pt x="1008" y="1180"/>
                      <a:pt x="1106" y="969"/>
                    </a:cubicBezTo>
                    <a:cubicBezTo>
                      <a:pt x="1106" y="946"/>
                      <a:pt x="1106" y="946"/>
                      <a:pt x="1106" y="923"/>
                    </a:cubicBezTo>
                    <a:cubicBezTo>
                      <a:pt x="1391" y="242"/>
                      <a:pt x="1203" y="0"/>
                      <a:pt x="901"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1" name="Google Shape;3101;p63"/>
              <p:cNvSpPr/>
              <p:nvPr/>
            </p:nvSpPr>
            <p:spPr>
              <a:xfrm>
                <a:off x="5580825" y="3015575"/>
                <a:ext cx="315125" cy="217300"/>
              </a:xfrm>
              <a:custGeom>
                <a:avLst/>
                <a:gdLst/>
                <a:ahLst/>
                <a:cxnLst/>
                <a:rect l="l" t="t" r="r" b="b"/>
                <a:pathLst>
                  <a:path w="12605" h="8692" extrusionOk="0">
                    <a:moveTo>
                      <a:pt x="7405" y="0"/>
                    </a:moveTo>
                    <a:cubicBezTo>
                      <a:pt x="6310" y="0"/>
                      <a:pt x="4856" y="1295"/>
                      <a:pt x="2973" y="2887"/>
                    </a:cubicBezTo>
                    <a:cubicBezTo>
                      <a:pt x="1694" y="3983"/>
                      <a:pt x="759" y="5261"/>
                      <a:pt x="211" y="6105"/>
                    </a:cubicBezTo>
                    <a:cubicBezTo>
                      <a:pt x="1" y="6462"/>
                      <a:pt x="254" y="6915"/>
                      <a:pt x="651" y="6915"/>
                    </a:cubicBezTo>
                    <a:cubicBezTo>
                      <a:pt x="686" y="6915"/>
                      <a:pt x="722" y="6912"/>
                      <a:pt x="759" y="6904"/>
                    </a:cubicBezTo>
                    <a:cubicBezTo>
                      <a:pt x="2171" y="6605"/>
                      <a:pt x="4465" y="6145"/>
                      <a:pt x="5086" y="6145"/>
                    </a:cubicBezTo>
                    <a:cubicBezTo>
                      <a:pt x="5127" y="6145"/>
                      <a:pt x="5161" y="6147"/>
                      <a:pt x="5187" y="6151"/>
                    </a:cubicBezTo>
                    <a:cubicBezTo>
                      <a:pt x="5740" y="6217"/>
                      <a:pt x="11583" y="8692"/>
                      <a:pt x="12219" y="8692"/>
                    </a:cubicBezTo>
                    <a:cubicBezTo>
                      <a:pt x="12239" y="8692"/>
                      <a:pt x="12253" y="8689"/>
                      <a:pt x="12263" y="8685"/>
                    </a:cubicBezTo>
                    <a:cubicBezTo>
                      <a:pt x="12605" y="8502"/>
                      <a:pt x="12194" y="7452"/>
                      <a:pt x="11692" y="5740"/>
                    </a:cubicBezTo>
                    <a:cubicBezTo>
                      <a:pt x="11213" y="4028"/>
                      <a:pt x="9090" y="696"/>
                      <a:pt x="7949" y="125"/>
                    </a:cubicBezTo>
                    <a:cubicBezTo>
                      <a:pt x="7778" y="40"/>
                      <a:pt x="7597" y="0"/>
                      <a:pt x="740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2" name="Google Shape;3102;p63"/>
              <p:cNvSpPr/>
              <p:nvPr/>
            </p:nvSpPr>
            <p:spPr>
              <a:xfrm>
                <a:off x="5209475" y="3504500"/>
                <a:ext cx="152375" cy="122225"/>
              </a:xfrm>
              <a:custGeom>
                <a:avLst/>
                <a:gdLst/>
                <a:ahLst/>
                <a:cxnLst/>
                <a:rect l="l" t="t" r="r" b="b"/>
                <a:pathLst>
                  <a:path w="6095" h="4889" extrusionOk="0">
                    <a:moveTo>
                      <a:pt x="3160" y="0"/>
                    </a:moveTo>
                    <a:cubicBezTo>
                      <a:pt x="2711" y="0"/>
                      <a:pt x="1940" y="555"/>
                      <a:pt x="1621" y="814"/>
                    </a:cubicBezTo>
                    <a:cubicBezTo>
                      <a:pt x="1527" y="870"/>
                      <a:pt x="1433" y="911"/>
                      <a:pt x="1339" y="911"/>
                    </a:cubicBezTo>
                    <a:cubicBezTo>
                      <a:pt x="1319" y="911"/>
                      <a:pt x="1299" y="909"/>
                      <a:pt x="1278" y="905"/>
                    </a:cubicBezTo>
                    <a:cubicBezTo>
                      <a:pt x="1226" y="902"/>
                      <a:pt x="1166" y="899"/>
                      <a:pt x="1101" y="899"/>
                    </a:cubicBezTo>
                    <a:cubicBezTo>
                      <a:pt x="771" y="899"/>
                      <a:pt x="324" y="965"/>
                      <a:pt x="228" y="1271"/>
                    </a:cubicBezTo>
                    <a:cubicBezTo>
                      <a:pt x="69" y="1750"/>
                      <a:pt x="0" y="2480"/>
                      <a:pt x="228" y="2572"/>
                    </a:cubicBezTo>
                    <a:cubicBezTo>
                      <a:pt x="479" y="2640"/>
                      <a:pt x="799" y="2731"/>
                      <a:pt x="890" y="2960"/>
                    </a:cubicBezTo>
                    <a:cubicBezTo>
                      <a:pt x="959" y="3211"/>
                      <a:pt x="1050" y="4101"/>
                      <a:pt x="1621" y="4512"/>
                    </a:cubicBezTo>
                    <a:cubicBezTo>
                      <a:pt x="2026" y="4804"/>
                      <a:pt x="2719" y="4888"/>
                      <a:pt x="3381" y="4888"/>
                    </a:cubicBezTo>
                    <a:cubicBezTo>
                      <a:pt x="3651" y="4888"/>
                      <a:pt x="3916" y="4874"/>
                      <a:pt x="4154" y="4854"/>
                    </a:cubicBezTo>
                    <a:cubicBezTo>
                      <a:pt x="4634" y="4786"/>
                      <a:pt x="5204" y="4717"/>
                      <a:pt x="5592" y="4672"/>
                    </a:cubicBezTo>
                    <a:cubicBezTo>
                      <a:pt x="5843" y="4626"/>
                      <a:pt x="6026" y="4421"/>
                      <a:pt x="6026" y="4169"/>
                    </a:cubicBezTo>
                    <a:lnTo>
                      <a:pt x="6094" y="2115"/>
                    </a:lnTo>
                    <a:cubicBezTo>
                      <a:pt x="6094" y="1933"/>
                      <a:pt x="6003" y="1773"/>
                      <a:pt x="5866" y="1682"/>
                    </a:cubicBezTo>
                    <a:cubicBezTo>
                      <a:pt x="5273" y="1271"/>
                      <a:pt x="3721" y="244"/>
                      <a:pt x="3333" y="38"/>
                    </a:cubicBezTo>
                    <a:cubicBezTo>
                      <a:pt x="3283" y="12"/>
                      <a:pt x="3225" y="0"/>
                      <a:pt x="3160"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3" name="Google Shape;3103;p63"/>
              <p:cNvSpPr/>
              <p:nvPr/>
            </p:nvSpPr>
            <p:spPr>
              <a:xfrm>
                <a:off x="5358400" y="3548775"/>
                <a:ext cx="51950" cy="90250"/>
              </a:xfrm>
              <a:custGeom>
                <a:avLst/>
                <a:gdLst/>
                <a:ahLst/>
                <a:cxnLst/>
                <a:rect l="l" t="t" r="r" b="b"/>
                <a:pathLst>
                  <a:path w="2078" h="3610" extrusionOk="0">
                    <a:moveTo>
                      <a:pt x="1570" y="0"/>
                    </a:moveTo>
                    <a:cubicBezTo>
                      <a:pt x="1557" y="0"/>
                      <a:pt x="1543" y="1"/>
                      <a:pt x="1530" y="2"/>
                    </a:cubicBezTo>
                    <a:lnTo>
                      <a:pt x="617" y="47"/>
                    </a:lnTo>
                    <a:cubicBezTo>
                      <a:pt x="343" y="47"/>
                      <a:pt x="137" y="253"/>
                      <a:pt x="115" y="527"/>
                    </a:cubicBezTo>
                    <a:lnTo>
                      <a:pt x="0" y="2992"/>
                    </a:lnTo>
                    <a:cubicBezTo>
                      <a:pt x="0" y="3266"/>
                      <a:pt x="206" y="3494"/>
                      <a:pt x="480" y="3517"/>
                    </a:cubicBezTo>
                    <a:lnTo>
                      <a:pt x="1393" y="3608"/>
                    </a:lnTo>
                    <a:cubicBezTo>
                      <a:pt x="1407" y="3609"/>
                      <a:pt x="1420" y="3610"/>
                      <a:pt x="1434" y="3610"/>
                    </a:cubicBezTo>
                    <a:cubicBezTo>
                      <a:pt x="1712" y="3610"/>
                      <a:pt x="1942" y="3389"/>
                      <a:pt x="1963" y="3106"/>
                    </a:cubicBezTo>
                    <a:lnTo>
                      <a:pt x="2078" y="527"/>
                    </a:lnTo>
                    <a:cubicBezTo>
                      <a:pt x="2078" y="243"/>
                      <a:pt x="1868" y="0"/>
                      <a:pt x="157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4" name="Google Shape;3104;p63"/>
              <p:cNvSpPr/>
              <p:nvPr/>
            </p:nvSpPr>
            <p:spPr>
              <a:xfrm>
                <a:off x="5382375" y="3235275"/>
                <a:ext cx="390900" cy="428825"/>
              </a:xfrm>
              <a:custGeom>
                <a:avLst/>
                <a:gdLst/>
                <a:ahLst/>
                <a:cxnLst/>
                <a:rect l="l" t="t" r="r" b="b"/>
                <a:pathLst>
                  <a:path w="15636" h="17153" extrusionOk="0">
                    <a:moveTo>
                      <a:pt x="13548" y="1"/>
                    </a:moveTo>
                    <a:cubicBezTo>
                      <a:pt x="13285" y="1"/>
                      <a:pt x="13065" y="56"/>
                      <a:pt x="12965" y="56"/>
                    </a:cubicBezTo>
                    <a:lnTo>
                      <a:pt x="10272" y="216"/>
                    </a:lnTo>
                    <a:cubicBezTo>
                      <a:pt x="10272" y="216"/>
                      <a:pt x="9290" y="1106"/>
                      <a:pt x="8719" y="2978"/>
                    </a:cubicBezTo>
                    <a:cubicBezTo>
                      <a:pt x="8149" y="4850"/>
                      <a:pt x="9381" y="9826"/>
                      <a:pt x="9039" y="10807"/>
                    </a:cubicBezTo>
                    <a:cubicBezTo>
                      <a:pt x="8719" y="11789"/>
                      <a:pt x="2283" y="12108"/>
                      <a:pt x="1141" y="12519"/>
                    </a:cubicBezTo>
                    <a:cubicBezTo>
                      <a:pt x="0" y="12930"/>
                      <a:pt x="411" y="15372"/>
                      <a:pt x="982" y="16194"/>
                    </a:cubicBezTo>
                    <a:cubicBezTo>
                      <a:pt x="1552" y="16993"/>
                      <a:pt x="11162" y="17153"/>
                      <a:pt x="12394" y="17153"/>
                    </a:cubicBezTo>
                    <a:cubicBezTo>
                      <a:pt x="13604" y="17153"/>
                      <a:pt x="14677" y="16764"/>
                      <a:pt x="15156" y="15441"/>
                    </a:cubicBezTo>
                    <a:cubicBezTo>
                      <a:pt x="15635" y="14140"/>
                      <a:pt x="15316" y="4530"/>
                      <a:pt x="15065" y="1997"/>
                    </a:cubicBezTo>
                    <a:cubicBezTo>
                      <a:pt x="14908" y="270"/>
                      <a:pt x="14125" y="1"/>
                      <a:pt x="1354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5" name="Google Shape;3105;p63"/>
              <p:cNvSpPr/>
              <p:nvPr/>
            </p:nvSpPr>
            <p:spPr>
              <a:xfrm rot="2528559">
                <a:off x="6327043" y="4513431"/>
                <a:ext cx="142680" cy="237742"/>
              </a:xfrm>
              <a:custGeom>
                <a:avLst/>
                <a:gdLst/>
                <a:ahLst/>
                <a:cxnLst/>
                <a:rect l="l" t="t" r="r" b="b"/>
                <a:pathLst>
                  <a:path w="5707" h="9510" extrusionOk="0">
                    <a:moveTo>
                      <a:pt x="2015" y="1"/>
                    </a:moveTo>
                    <a:cubicBezTo>
                      <a:pt x="1689" y="1"/>
                      <a:pt x="889" y="914"/>
                      <a:pt x="229" y="1634"/>
                    </a:cubicBezTo>
                    <a:cubicBezTo>
                      <a:pt x="1" y="1885"/>
                      <a:pt x="115" y="2295"/>
                      <a:pt x="434" y="2432"/>
                    </a:cubicBezTo>
                    <a:cubicBezTo>
                      <a:pt x="594" y="2501"/>
                      <a:pt x="799" y="2638"/>
                      <a:pt x="982" y="2820"/>
                    </a:cubicBezTo>
                    <a:cubicBezTo>
                      <a:pt x="1324" y="3186"/>
                      <a:pt x="1644" y="3574"/>
                      <a:pt x="1872" y="3939"/>
                    </a:cubicBezTo>
                    <a:cubicBezTo>
                      <a:pt x="2055" y="4236"/>
                      <a:pt x="1941" y="4624"/>
                      <a:pt x="1598" y="4715"/>
                    </a:cubicBezTo>
                    <a:cubicBezTo>
                      <a:pt x="1484" y="4738"/>
                      <a:pt x="1393" y="4806"/>
                      <a:pt x="1302" y="4943"/>
                    </a:cubicBezTo>
                    <a:cubicBezTo>
                      <a:pt x="1233" y="5080"/>
                      <a:pt x="1187" y="5194"/>
                      <a:pt x="1142" y="5308"/>
                    </a:cubicBezTo>
                    <a:cubicBezTo>
                      <a:pt x="1073" y="5468"/>
                      <a:pt x="1119" y="5651"/>
                      <a:pt x="1233" y="5788"/>
                    </a:cubicBezTo>
                    <a:cubicBezTo>
                      <a:pt x="1955" y="6690"/>
                      <a:pt x="3992" y="9509"/>
                      <a:pt x="4789" y="9509"/>
                    </a:cubicBezTo>
                    <a:cubicBezTo>
                      <a:pt x="4798" y="9509"/>
                      <a:pt x="4808" y="9509"/>
                      <a:pt x="4817" y="9508"/>
                    </a:cubicBezTo>
                    <a:cubicBezTo>
                      <a:pt x="5707" y="9440"/>
                      <a:pt x="5136" y="8298"/>
                      <a:pt x="4657" y="6016"/>
                    </a:cubicBezTo>
                    <a:cubicBezTo>
                      <a:pt x="4155" y="3733"/>
                      <a:pt x="2443" y="538"/>
                      <a:pt x="2123" y="59"/>
                    </a:cubicBezTo>
                    <a:cubicBezTo>
                      <a:pt x="2098" y="19"/>
                      <a:pt x="2061" y="1"/>
                      <a:pt x="20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6" name="Google Shape;3106;p63"/>
              <p:cNvSpPr/>
              <p:nvPr/>
            </p:nvSpPr>
            <p:spPr>
              <a:xfrm>
                <a:off x="5247700" y="4536000"/>
                <a:ext cx="231700" cy="141050"/>
              </a:xfrm>
              <a:custGeom>
                <a:avLst/>
                <a:gdLst/>
                <a:ahLst/>
                <a:cxnLst/>
                <a:rect l="l" t="t" r="r" b="b"/>
                <a:pathLst>
                  <a:path w="9268" h="5642" extrusionOk="0">
                    <a:moveTo>
                      <a:pt x="571" y="1"/>
                    </a:moveTo>
                    <a:cubicBezTo>
                      <a:pt x="0" y="1"/>
                      <a:pt x="571" y="1142"/>
                      <a:pt x="1142" y="1895"/>
                    </a:cubicBezTo>
                    <a:cubicBezTo>
                      <a:pt x="1712" y="2625"/>
                      <a:pt x="3835" y="3516"/>
                      <a:pt x="4657" y="3995"/>
                    </a:cubicBezTo>
                    <a:cubicBezTo>
                      <a:pt x="5456" y="4483"/>
                      <a:pt x="7637" y="5641"/>
                      <a:pt x="8113" y="5641"/>
                    </a:cubicBezTo>
                    <a:cubicBezTo>
                      <a:pt x="8126" y="5641"/>
                      <a:pt x="8138" y="5640"/>
                      <a:pt x="8149" y="5638"/>
                    </a:cubicBezTo>
                    <a:cubicBezTo>
                      <a:pt x="8400" y="5593"/>
                      <a:pt x="8834" y="4543"/>
                      <a:pt x="9176" y="3561"/>
                    </a:cubicBezTo>
                    <a:cubicBezTo>
                      <a:pt x="9267" y="3310"/>
                      <a:pt x="9153" y="3036"/>
                      <a:pt x="8902" y="2922"/>
                    </a:cubicBezTo>
                    <a:cubicBezTo>
                      <a:pt x="8674" y="2831"/>
                      <a:pt x="8469" y="2740"/>
                      <a:pt x="8240" y="2625"/>
                    </a:cubicBezTo>
                    <a:cubicBezTo>
                      <a:pt x="7829" y="2420"/>
                      <a:pt x="7533" y="2260"/>
                      <a:pt x="7350" y="2169"/>
                    </a:cubicBezTo>
                    <a:cubicBezTo>
                      <a:pt x="7168" y="2055"/>
                      <a:pt x="7053" y="1849"/>
                      <a:pt x="7099" y="1644"/>
                    </a:cubicBezTo>
                    <a:cubicBezTo>
                      <a:pt x="7122" y="1461"/>
                      <a:pt x="7145" y="1233"/>
                      <a:pt x="7099" y="982"/>
                    </a:cubicBezTo>
                    <a:cubicBezTo>
                      <a:pt x="7076" y="822"/>
                      <a:pt x="6916" y="685"/>
                      <a:pt x="6734" y="548"/>
                    </a:cubicBezTo>
                    <a:cubicBezTo>
                      <a:pt x="6649" y="488"/>
                      <a:pt x="6559" y="460"/>
                      <a:pt x="6465" y="460"/>
                    </a:cubicBezTo>
                    <a:cubicBezTo>
                      <a:pt x="6381" y="460"/>
                      <a:pt x="6295" y="482"/>
                      <a:pt x="6209" y="525"/>
                    </a:cubicBezTo>
                    <a:cubicBezTo>
                      <a:pt x="5981" y="640"/>
                      <a:pt x="5684" y="708"/>
                      <a:pt x="5296" y="754"/>
                    </a:cubicBezTo>
                    <a:cubicBezTo>
                      <a:pt x="5254" y="756"/>
                      <a:pt x="5209" y="758"/>
                      <a:pt x="5160" y="758"/>
                    </a:cubicBezTo>
                    <a:cubicBezTo>
                      <a:pt x="4002" y="758"/>
                      <a:pt x="1119" y="1"/>
                      <a:pt x="57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7" name="Google Shape;3107;p63"/>
              <p:cNvSpPr/>
              <p:nvPr/>
            </p:nvSpPr>
            <p:spPr>
              <a:xfrm rot="2528559">
                <a:off x="5822509" y="4241231"/>
                <a:ext cx="586644" cy="181961"/>
              </a:xfrm>
              <a:custGeom>
                <a:avLst/>
                <a:gdLst/>
                <a:ahLst/>
                <a:cxnLst/>
                <a:rect l="l" t="t" r="r" b="b"/>
                <a:pathLst>
                  <a:path w="23465" h="6379" extrusionOk="0">
                    <a:moveTo>
                      <a:pt x="8446" y="1"/>
                    </a:moveTo>
                    <a:lnTo>
                      <a:pt x="6551" y="160"/>
                    </a:lnTo>
                    <a:lnTo>
                      <a:pt x="0" y="4178"/>
                    </a:lnTo>
                    <a:cubicBezTo>
                      <a:pt x="0" y="4178"/>
                      <a:pt x="2761" y="6378"/>
                      <a:pt x="5061" y="6378"/>
                    </a:cubicBezTo>
                    <a:cubicBezTo>
                      <a:pt x="5218" y="6378"/>
                      <a:pt x="5372" y="6368"/>
                      <a:pt x="5524" y="6346"/>
                    </a:cubicBezTo>
                    <a:cubicBezTo>
                      <a:pt x="7921" y="6004"/>
                      <a:pt x="22780" y="5273"/>
                      <a:pt x="22780" y="5273"/>
                    </a:cubicBezTo>
                    <a:lnTo>
                      <a:pt x="23465" y="1850"/>
                    </a:lnTo>
                    <a:lnTo>
                      <a:pt x="19037" y="1210"/>
                    </a:lnTo>
                    <a:lnTo>
                      <a:pt x="844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08" name="Google Shape;3108;p63"/>
            <p:cNvSpPr/>
            <p:nvPr/>
          </p:nvSpPr>
          <p:spPr>
            <a:xfrm>
              <a:off x="4805550" y="2514150"/>
              <a:ext cx="129900" cy="1428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9" name="Google Shape;3109;p63"/>
            <p:cNvSpPr/>
            <p:nvPr/>
          </p:nvSpPr>
          <p:spPr>
            <a:xfrm>
              <a:off x="4344113" y="2514150"/>
              <a:ext cx="129900" cy="1428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0" name="Google Shape;3110;p63"/>
            <p:cNvSpPr/>
            <p:nvPr/>
          </p:nvSpPr>
          <p:spPr>
            <a:xfrm>
              <a:off x="4074488" y="3806775"/>
              <a:ext cx="129900" cy="1428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1" name="Google Shape;3111;p63"/>
            <p:cNvSpPr/>
            <p:nvPr/>
          </p:nvSpPr>
          <p:spPr>
            <a:xfrm>
              <a:off x="4832888" y="3200775"/>
              <a:ext cx="129900" cy="1428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14" name="Google Shape;3114;p63"/>
          <p:cNvGrpSpPr/>
          <p:nvPr/>
        </p:nvGrpSpPr>
        <p:grpSpPr>
          <a:xfrm>
            <a:off x="2945763" y="133975"/>
            <a:ext cx="395350" cy="296750"/>
            <a:chOff x="1590625" y="2927875"/>
            <a:chExt cx="395350" cy="296750"/>
          </a:xfrm>
        </p:grpSpPr>
        <p:sp>
          <p:nvSpPr>
            <p:cNvPr id="3115" name="Google Shape;3115;p63"/>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6" name="Google Shape;3116;p63"/>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7" name="Google Shape;3117;p63"/>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18" name="Google Shape;3118;p63"/>
          <p:cNvGrpSpPr/>
          <p:nvPr/>
        </p:nvGrpSpPr>
        <p:grpSpPr>
          <a:xfrm>
            <a:off x="8603096" y="967615"/>
            <a:ext cx="310792" cy="331933"/>
            <a:chOff x="500475" y="1542925"/>
            <a:chExt cx="398400" cy="425500"/>
          </a:xfrm>
        </p:grpSpPr>
        <p:sp>
          <p:nvSpPr>
            <p:cNvPr id="3119" name="Google Shape;3119;p63"/>
            <p:cNvSpPr/>
            <p:nvPr/>
          </p:nvSpPr>
          <p:spPr>
            <a:xfrm>
              <a:off x="500475" y="1542925"/>
              <a:ext cx="398400" cy="425500"/>
            </a:xfrm>
            <a:custGeom>
              <a:avLst/>
              <a:gdLst/>
              <a:ahLst/>
              <a:cxnLst/>
              <a:rect l="l" t="t" r="r" b="b"/>
              <a:pathLst>
                <a:path w="15936" h="17020" extrusionOk="0">
                  <a:moveTo>
                    <a:pt x="11513" y="8396"/>
                  </a:moveTo>
                  <a:cubicBezTo>
                    <a:pt x="11838" y="8396"/>
                    <a:pt x="12162" y="8415"/>
                    <a:pt x="12486" y="8456"/>
                  </a:cubicBezTo>
                  <a:cubicBezTo>
                    <a:pt x="12827" y="8504"/>
                    <a:pt x="13167" y="8553"/>
                    <a:pt x="13507" y="8650"/>
                  </a:cubicBezTo>
                  <a:cubicBezTo>
                    <a:pt x="13774" y="8723"/>
                    <a:pt x="14041" y="8820"/>
                    <a:pt x="14284" y="8942"/>
                  </a:cubicBezTo>
                  <a:cubicBezTo>
                    <a:pt x="14357" y="8966"/>
                    <a:pt x="14454" y="9014"/>
                    <a:pt x="14527" y="9063"/>
                  </a:cubicBezTo>
                  <a:cubicBezTo>
                    <a:pt x="14551" y="9185"/>
                    <a:pt x="14576" y="9282"/>
                    <a:pt x="14551" y="9427"/>
                  </a:cubicBezTo>
                  <a:cubicBezTo>
                    <a:pt x="14503" y="9670"/>
                    <a:pt x="14406" y="9889"/>
                    <a:pt x="14260" y="10083"/>
                  </a:cubicBezTo>
                  <a:cubicBezTo>
                    <a:pt x="13993" y="10448"/>
                    <a:pt x="13604" y="10691"/>
                    <a:pt x="13191" y="10861"/>
                  </a:cubicBezTo>
                  <a:cubicBezTo>
                    <a:pt x="12679" y="11051"/>
                    <a:pt x="12114" y="11135"/>
                    <a:pt x="11550" y="11135"/>
                  </a:cubicBezTo>
                  <a:cubicBezTo>
                    <a:pt x="11177" y="11135"/>
                    <a:pt x="10804" y="11098"/>
                    <a:pt x="10446" y="11031"/>
                  </a:cubicBezTo>
                  <a:cubicBezTo>
                    <a:pt x="9523" y="10861"/>
                    <a:pt x="8648" y="10472"/>
                    <a:pt x="7871" y="9913"/>
                  </a:cubicBezTo>
                  <a:cubicBezTo>
                    <a:pt x="7677" y="9792"/>
                    <a:pt x="7507" y="9646"/>
                    <a:pt x="7337" y="9500"/>
                  </a:cubicBezTo>
                  <a:cubicBezTo>
                    <a:pt x="8187" y="8990"/>
                    <a:pt x="9183" y="8650"/>
                    <a:pt x="10154" y="8504"/>
                  </a:cubicBezTo>
                  <a:cubicBezTo>
                    <a:pt x="10607" y="8434"/>
                    <a:pt x="11060" y="8396"/>
                    <a:pt x="11513" y="8396"/>
                  </a:cubicBezTo>
                  <a:close/>
                  <a:moveTo>
                    <a:pt x="5911" y="13185"/>
                  </a:moveTo>
                  <a:cubicBezTo>
                    <a:pt x="6401" y="13185"/>
                    <a:pt x="6888" y="13252"/>
                    <a:pt x="7361" y="13387"/>
                  </a:cubicBezTo>
                  <a:cubicBezTo>
                    <a:pt x="7847" y="13509"/>
                    <a:pt x="8333" y="13727"/>
                    <a:pt x="8745" y="14019"/>
                  </a:cubicBezTo>
                  <a:cubicBezTo>
                    <a:pt x="8770" y="14043"/>
                    <a:pt x="8794" y="14043"/>
                    <a:pt x="8818" y="14067"/>
                  </a:cubicBezTo>
                  <a:cubicBezTo>
                    <a:pt x="8867" y="14213"/>
                    <a:pt x="8891" y="14359"/>
                    <a:pt x="8867" y="14529"/>
                  </a:cubicBezTo>
                  <a:cubicBezTo>
                    <a:pt x="8800" y="15266"/>
                    <a:pt x="8096" y="15531"/>
                    <a:pt x="7454" y="15531"/>
                  </a:cubicBezTo>
                  <a:cubicBezTo>
                    <a:pt x="7398" y="15531"/>
                    <a:pt x="7343" y="15529"/>
                    <a:pt x="7288" y="15525"/>
                  </a:cubicBezTo>
                  <a:cubicBezTo>
                    <a:pt x="6486" y="15452"/>
                    <a:pt x="5685" y="15136"/>
                    <a:pt x="5053" y="14650"/>
                  </a:cubicBezTo>
                  <a:cubicBezTo>
                    <a:pt x="5053" y="14626"/>
                    <a:pt x="5004" y="14602"/>
                    <a:pt x="4956" y="14577"/>
                  </a:cubicBezTo>
                  <a:cubicBezTo>
                    <a:pt x="4907" y="14432"/>
                    <a:pt x="4859" y="14310"/>
                    <a:pt x="4834" y="14164"/>
                  </a:cubicBezTo>
                  <a:cubicBezTo>
                    <a:pt x="4737" y="13897"/>
                    <a:pt x="4713" y="13606"/>
                    <a:pt x="4737" y="13314"/>
                  </a:cubicBezTo>
                  <a:cubicBezTo>
                    <a:pt x="5126" y="13228"/>
                    <a:pt x="5519" y="13185"/>
                    <a:pt x="5911" y="13185"/>
                  </a:cubicBezTo>
                  <a:close/>
                  <a:moveTo>
                    <a:pt x="11992" y="0"/>
                  </a:moveTo>
                  <a:cubicBezTo>
                    <a:pt x="10101" y="0"/>
                    <a:pt x="8225" y="867"/>
                    <a:pt x="6948" y="2286"/>
                  </a:cubicBezTo>
                  <a:cubicBezTo>
                    <a:pt x="5660" y="3743"/>
                    <a:pt x="4956" y="5881"/>
                    <a:pt x="5830" y="7703"/>
                  </a:cubicBezTo>
                  <a:cubicBezTo>
                    <a:pt x="5928" y="7873"/>
                    <a:pt x="6025" y="8067"/>
                    <a:pt x="6122" y="8237"/>
                  </a:cubicBezTo>
                  <a:cubicBezTo>
                    <a:pt x="5758" y="8480"/>
                    <a:pt x="5417" y="8723"/>
                    <a:pt x="5126" y="9039"/>
                  </a:cubicBezTo>
                  <a:cubicBezTo>
                    <a:pt x="4421" y="9719"/>
                    <a:pt x="3863" y="10642"/>
                    <a:pt x="3717" y="11614"/>
                  </a:cubicBezTo>
                  <a:cubicBezTo>
                    <a:pt x="3693" y="11735"/>
                    <a:pt x="3693" y="11857"/>
                    <a:pt x="3693" y="11954"/>
                  </a:cubicBezTo>
                  <a:cubicBezTo>
                    <a:pt x="1822" y="12367"/>
                    <a:pt x="0" y="13630"/>
                    <a:pt x="389" y="15695"/>
                  </a:cubicBezTo>
                  <a:cubicBezTo>
                    <a:pt x="438" y="15986"/>
                    <a:pt x="802" y="16326"/>
                    <a:pt x="996" y="16569"/>
                  </a:cubicBezTo>
                  <a:cubicBezTo>
                    <a:pt x="1069" y="16667"/>
                    <a:pt x="1215" y="16909"/>
                    <a:pt x="1336" y="16958"/>
                  </a:cubicBezTo>
                  <a:cubicBezTo>
                    <a:pt x="1354" y="16958"/>
                    <a:pt x="1408" y="17020"/>
                    <a:pt x="1429" y="17020"/>
                  </a:cubicBezTo>
                  <a:cubicBezTo>
                    <a:pt x="1437" y="17020"/>
                    <a:pt x="1440" y="17010"/>
                    <a:pt x="1434" y="16982"/>
                  </a:cubicBezTo>
                  <a:cubicBezTo>
                    <a:pt x="1093" y="15258"/>
                    <a:pt x="2551" y="14043"/>
                    <a:pt x="4057" y="13509"/>
                  </a:cubicBezTo>
                  <a:cubicBezTo>
                    <a:pt x="4251" y="13897"/>
                    <a:pt x="4494" y="14286"/>
                    <a:pt x="4786" y="14650"/>
                  </a:cubicBezTo>
                  <a:cubicBezTo>
                    <a:pt x="5442" y="15476"/>
                    <a:pt x="6146" y="16205"/>
                    <a:pt x="7166" y="16618"/>
                  </a:cubicBezTo>
                  <a:cubicBezTo>
                    <a:pt x="7556" y="16766"/>
                    <a:pt x="8071" y="16913"/>
                    <a:pt x="8557" y="16913"/>
                  </a:cubicBezTo>
                  <a:cubicBezTo>
                    <a:pt x="8950" y="16913"/>
                    <a:pt x="9324" y="16817"/>
                    <a:pt x="9596" y="16545"/>
                  </a:cubicBezTo>
                  <a:cubicBezTo>
                    <a:pt x="10567" y="15646"/>
                    <a:pt x="9207" y="14140"/>
                    <a:pt x="8600" y="13460"/>
                  </a:cubicBezTo>
                  <a:cubicBezTo>
                    <a:pt x="7774" y="12513"/>
                    <a:pt x="6632" y="11954"/>
                    <a:pt x="5369" y="11832"/>
                  </a:cubicBezTo>
                  <a:lnTo>
                    <a:pt x="5150" y="11832"/>
                  </a:lnTo>
                  <a:cubicBezTo>
                    <a:pt x="5393" y="11347"/>
                    <a:pt x="5709" y="10885"/>
                    <a:pt x="6098" y="10496"/>
                  </a:cubicBezTo>
                  <a:cubicBezTo>
                    <a:pt x="6413" y="10180"/>
                    <a:pt x="6754" y="9889"/>
                    <a:pt x="7142" y="9646"/>
                  </a:cubicBezTo>
                  <a:cubicBezTo>
                    <a:pt x="7361" y="9913"/>
                    <a:pt x="7604" y="10180"/>
                    <a:pt x="7847" y="10423"/>
                  </a:cubicBezTo>
                  <a:cubicBezTo>
                    <a:pt x="8600" y="11152"/>
                    <a:pt x="9499" y="11759"/>
                    <a:pt x="10495" y="12124"/>
                  </a:cubicBezTo>
                  <a:cubicBezTo>
                    <a:pt x="11169" y="12354"/>
                    <a:pt x="11881" y="12487"/>
                    <a:pt x="12590" y="12487"/>
                  </a:cubicBezTo>
                  <a:cubicBezTo>
                    <a:pt x="13005" y="12487"/>
                    <a:pt x="13419" y="12441"/>
                    <a:pt x="13823" y="12342"/>
                  </a:cubicBezTo>
                  <a:cubicBezTo>
                    <a:pt x="14819" y="12100"/>
                    <a:pt x="15936" y="11274"/>
                    <a:pt x="15523" y="10108"/>
                  </a:cubicBezTo>
                  <a:cubicBezTo>
                    <a:pt x="15353" y="9573"/>
                    <a:pt x="14940" y="9112"/>
                    <a:pt x="14600" y="8699"/>
                  </a:cubicBezTo>
                  <a:cubicBezTo>
                    <a:pt x="14187" y="8189"/>
                    <a:pt x="13750" y="7776"/>
                    <a:pt x="13142" y="7533"/>
                  </a:cubicBezTo>
                  <a:cubicBezTo>
                    <a:pt x="12292" y="7168"/>
                    <a:pt x="11320" y="7023"/>
                    <a:pt x="10373" y="7023"/>
                  </a:cubicBezTo>
                  <a:cubicBezTo>
                    <a:pt x="9061" y="7047"/>
                    <a:pt x="7701" y="7338"/>
                    <a:pt x="6559" y="7970"/>
                  </a:cubicBezTo>
                  <a:cubicBezTo>
                    <a:pt x="6219" y="6269"/>
                    <a:pt x="7166" y="4448"/>
                    <a:pt x="8381" y="3282"/>
                  </a:cubicBezTo>
                  <a:cubicBezTo>
                    <a:pt x="9647" y="2063"/>
                    <a:pt x="11359" y="1362"/>
                    <a:pt x="13125" y="1362"/>
                  </a:cubicBezTo>
                  <a:cubicBezTo>
                    <a:pt x="13155" y="1362"/>
                    <a:pt x="13185" y="1362"/>
                    <a:pt x="13215" y="1362"/>
                  </a:cubicBezTo>
                  <a:cubicBezTo>
                    <a:pt x="13191" y="1362"/>
                    <a:pt x="12778" y="707"/>
                    <a:pt x="12729" y="634"/>
                  </a:cubicBezTo>
                  <a:cubicBezTo>
                    <a:pt x="12632" y="512"/>
                    <a:pt x="12341" y="2"/>
                    <a:pt x="12146" y="2"/>
                  </a:cubicBezTo>
                  <a:cubicBezTo>
                    <a:pt x="12095" y="1"/>
                    <a:pt x="12044" y="0"/>
                    <a:pt x="11992"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0" name="Google Shape;3120;p63"/>
            <p:cNvSpPr/>
            <p:nvPr/>
          </p:nvSpPr>
          <p:spPr>
            <a:xfrm>
              <a:off x="592775" y="1718475"/>
              <a:ext cx="298225" cy="123300"/>
            </a:xfrm>
            <a:custGeom>
              <a:avLst/>
              <a:gdLst/>
              <a:ahLst/>
              <a:cxnLst/>
              <a:rect l="l" t="t" r="r" b="b"/>
              <a:pathLst>
                <a:path w="11929" h="4932" extrusionOk="0">
                  <a:moveTo>
                    <a:pt x="6681" y="1"/>
                  </a:moveTo>
                  <a:cubicBezTo>
                    <a:pt x="5369" y="25"/>
                    <a:pt x="4009" y="316"/>
                    <a:pt x="2867" y="948"/>
                  </a:cubicBezTo>
                  <a:lnTo>
                    <a:pt x="2430" y="1215"/>
                  </a:lnTo>
                  <a:cubicBezTo>
                    <a:pt x="2066" y="1458"/>
                    <a:pt x="1725" y="1701"/>
                    <a:pt x="1434" y="2017"/>
                  </a:cubicBezTo>
                  <a:cubicBezTo>
                    <a:pt x="729" y="2697"/>
                    <a:pt x="171" y="3620"/>
                    <a:pt x="25" y="4592"/>
                  </a:cubicBezTo>
                  <a:cubicBezTo>
                    <a:pt x="1" y="4713"/>
                    <a:pt x="1" y="4835"/>
                    <a:pt x="1" y="4932"/>
                  </a:cubicBezTo>
                  <a:cubicBezTo>
                    <a:pt x="1" y="4932"/>
                    <a:pt x="707" y="4802"/>
                    <a:pt x="1242" y="4802"/>
                  </a:cubicBezTo>
                  <a:cubicBezTo>
                    <a:pt x="1319" y="4802"/>
                    <a:pt x="1391" y="4804"/>
                    <a:pt x="1458" y="4810"/>
                  </a:cubicBezTo>
                  <a:cubicBezTo>
                    <a:pt x="1701" y="4325"/>
                    <a:pt x="2017" y="3863"/>
                    <a:pt x="2406" y="3474"/>
                  </a:cubicBezTo>
                  <a:cubicBezTo>
                    <a:pt x="2721" y="3158"/>
                    <a:pt x="3062" y="2867"/>
                    <a:pt x="3450" y="2624"/>
                  </a:cubicBezTo>
                  <a:lnTo>
                    <a:pt x="3645" y="2478"/>
                  </a:lnTo>
                  <a:cubicBezTo>
                    <a:pt x="4495" y="1968"/>
                    <a:pt x="5491" y="1628"/>
                    <a:pt x="6462" y="1482"/>
                  </a:cubicBezTo>
                  <a:cubicBezTo>
                    <a:pt x="6915" y="1412"/>
                    <a:pt x="7368" y="1374"/>
                    <a:pt x="7821" y="1374"/>
                  </a:cubicBezTo>
                  <a:cubicBezTo>
                    <a:pt x="8146" y="1374"/>
                    <a:pt x="8470" y="1393"/>
                    <a:pt x="8794" y="1434"/>
                  </a:cubicBezTo>
                  <a:cubicBezTo>
                    <a:pt x="9135" y="1482"/>
                    <a:pt x="9475" y="1531"/>
                    <a:pt x="9815" y="1628"/>
                  </a:cubicBezTo>
                  <a:cubicBezTo>
                    <a:pt x="10082" y="1701"/>
                    <a:pt x="10349" y="1798"/>
                    <a:pt x="10592" y="1920"/>
                  </a:cubicBezTo>
                  <a:cubicBezTo>
                    <a:pt x="10665" y="1944"/>
                    <a:pt x="10762" y="1992"/>
                    <a:pt x="10835" y="2041"/>
                  </a:cubicBezTo>
                  <a:cubicBezTo>
                    <a:pt x="11491" y="2405"/>
                    <a:pt x="11880" y="2988"/>
                    <a:pt x="11928" y="3499"/>
                  </a:cubicBezTo>
                  <a:cubicBezTo>
                    <a:pt x="11928" y="3377"/>
                    <a:pt x="11880" y="3231"/>
                    <a:pt x="11831" y="3086"/>
                  </a:cubicBezTo>
                  <a:cubicBezTo>
                    <a:pt x="11661" y="2551"/>
                    <a:pt x="11248" y="2090"/>
                    <a:pt x="10908" y="1677"/>
                  </a:cubicBezTo>
                  <a:cubicBezTo>
                    <a:pt x="10495" y="1167"/>
                    <a:pt x="10058" y="754"/>
                    <a:pt x="9450" y="511"/>
                  </a:cubicBezTo>
                  <a:cubicBezTo>
                    <a:pt x="8600" y="146"/>
                    <a:pt x="7628" y="1"/>
                    <a:pt x="6681"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1" name="Google Shape;3121;p63"/>
            <p:cNvSpPr/>
            <p:nvPr/>
          </p:nvSpPr>
          <p:spPr>
            <a:xfrm>
              <a:off x="601900" y="1875775"/>
              <a:ext cx="43750" cy="60750"/>
            </a:xfrm>
            <a:custGeom>
              <a:avLst/>
              <a:gdLst/>
              <a:ahLst/>
              <a:cxnLst/>
              <a:rect l="l" t="t" r="r" b="b"/>
              <a:pathLst>
                <a:path w="1750" h="2430" extrusionOk="0">
                  <a:moveTo>
                    <a:pt x="680" y="0"/>
                  </a:moveTo>
                  <a:lnTo>
                    <a:pt x="0" y="195"/>
                  </a:lnTo>
                  <a:cubicBezTo>
                    <a:pt x="194" y="583"/>
                    <a:pt x="437" y="972"/>
                    <a:pt x="729" y="1336"/>
                  </a:cubicBezTo>
                  <a:cubicBezTo>
                    <a:pt x="1045" y="1725"/>
                    <a:pt x="1360" y="2114"/>
                    <a:pt x="1749" y="2429"/>
                  </a:cubicBezTo>
                  <a:cubicBezTo>
                    <a:pt x="1093" y="1725"/>
                    <a:pt x="899" y="1263"/>
                    <a:pt x="899" y="1263"/>
                  </a:cubicBezTo>
                  <a:cubicBezTo>
                    <a:pt x="850" y="1118"/>
                    <a:pt x="802" y="996"/>
                    <a:pt x="777" y="850"/>
                  </a:cubicBezTo>
                  <a:cubicBezTo>
                    <a:pt x="680" y="583"/>
                    <a:pt x="656" y="292"/>
                    <a:pt x="680" y="0"/>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22" name="Google Shape;3122;p63"/>
          <p:cNvGrpSpPr/>
          <p:nvPr/>
        </p:nvGrpSpPr>
        <p:grpSpPr>
          <a:xfrm rot="10800000" flipH="1">
            <a:off x="6342050" y="133975"/>
            <a:ext cx="395350" cy="296750"/>
            <a:chOff x="1590625" y="2927875"/>
            <a:chExt cx="395350" cy="296750"/>
          </a:xfrm>
        </p:grpSpPr>
        <p:sp>
          <p:nvSpPr>
            <p:cNvPr id="3123" name="Google Shape;3123;p63"/>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4" name="Google Shape;3124;p63"/>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5" name="Google Shape;3125;p63"/>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26" name="Google Shape;3126;p63"/>
          <p:cNvSpPr/>
          <p:nvPr/>
        </p:nvSpPr>
        <p:spPr>
          <a:xfrm rot="8100000">
            <a:off x="1574612" y="198530"/>
            <a:ext cx="138499" cy="167648"/>
          </a:xfrm>
          <a:custGeom>
            <a:avLst/>
            <a:gdLst/>
            <a:ahLst/>
            <a:cxnLst/>
            <a:rect l="l" t="t" r="r" b="b"/>
            <a:pathLst>
              <a:path w="5540" h="6706" extrusionOk="0">
                <a:moveTo>
                  <a:pt x="5539" y="1"/>
                </a:moveTo>
                <a:lnTo>
                  <a:pt x="1" y="3839"/>
                </a:lnTo>
                <a:lnTo>
                  <a:pt x="4689" y="6705"/>
                </a:lnTo>
                <a:lnTo>
                  <a:pt x="55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7" name="Google Shape;3127;p63"/>
          <p:cNvSpPr/>
          <p:nvPr/>
        </p:nvSpPr>
        <p:spPr>
          <a:xfrm>
            <a:off x="942613" y="433688"/>
            <a:ext cx="89463" cy="89463"/>
          </a:xfrm>
          <a:custGeom>
            <a:avLst/>
            <a:gdLst/>
            <a:ahLst/>
            <a:cxnLst/>
            <a:rect l="l" t="t" r="r" b="b"/>
            <a:pathLst>
              <a:path w="3159" h="3159" extrusionOk="0">
                <a:moveTo>
                  <a:pt x="1580" y="1"/>
                </a:moveTo>
                <a:cubicBezTo>
                  <a:pt x="705" y="1"/>
                  <a:pt x="1" y="705"/>
                  <a:pt x="1" y="1580"/>
                </a:cubicBezTo>
                <a:cubicBezTo>
                  <a:pt x="1" y="2454"/>
                  <a:pt x="705" y="3159"/>
                  <a:pt x="1580" y="3159"/>
                </a:cubicBezTo>
                <a:cubicBezTo>
                  <a:pt x="2454" y="3159"/>
                  <a:pt x="3159" y="2454"/>
                  <a:pt x="3159" y="1580"/>
                </a:cubicBezTo>
                <a:cubicBezTo>
                  <a:pt x="3159" y="705"/>
                  <a:pt x="2454" y="1"/>
                  <a:pt x="15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28" name="Google Shape;3128;p63"/>
          <p:cNvGrpSpPr/>
          <p:nvPr/>
        </p:nvGrpSpPr>
        <p:grpSpPr>
          <a:xfrm>
            <a:off x="4664815" y="176347"/>
            <a:ext cx="143610" cy="203632"/>
            <a:chOff x="3882475" y="198375"/>
            <a:chExt cx="100850" cy="143000"/>
          </a:xfrm>
        </p:grpSpPr>
        <p:sp>
          <p:nvSpPr>
            <p:cNvPr id="3129" name="Google Shape;3129;p63"/>
            <p:cNvSpPr/>
            <p:nvPr/>
          </p:nvSpPr>
          <p:spPr>
            <a:xfrm>
              <a:off x="3882475" y="198375"/>
              <a:ext cx="100850" cy="143000"/>
            </a:xfrm>
            <a:custGeom>
              <a:avLst/>
              <a:gdLst/>
              <a:ahLst/>
              <a:cxnLst/>
              <a:rect l="l" t="t" r="r" b="b"/>
              <a:pathLst>
                <a:path w="4034" h="5720" extrusionOk="0">
                  <a:moveTo>
                    <a:pt x="2974" y="1"/>
                  </a:moveTo>
                  <a:cubicBezTo>
                    <a:pt x="2535" y="1"/>
                    <a:pt x="2098" y="96"/>
                    <a:pt x="1726" y="322"/>
                  </a:cubicBezTo>
                  <a:cubicBezTo>
                    <a:pt x="1094" y="710"/>
                    <a:pt x="414" y="1342"/>
                    <a:pt x="219" y="2071"/>
                  </a:cubicBezTo>
                  <a:cubicBezTo>
                    <a:pt x="1" y="2824"/>
                    <a:pt x="390" y="3601"/>
                    <a:pt x="802" y="4208"/>
                  </a:cubicBezTo>
                  <a:cubicBezTo>
                    <a:pt x="1215" y="4791"/>
                    <a:pt x="1774" y="5277"/>
                    <a:pt x="2357" y="5715"/>
                  </a:cubicBezTo>
                  <a:cubicBezTo>
                    <a:pt x="2361" y="5718"/>
                    <a:pt x="2365" y="5720"/>
                    <a:pt x="2371" y="5720"/>
                  </a:cubicBezTo>
                  <a:cubicBezTo>
                    <a:pt x="2491" y="5720"/>
                    <a:pt x="3109" y="5034"/>
                    <a:pt x="3086" y="5034"/>
                  </a:cubicBezTo>
                  <a:cubicBezTo>
                    <a:pt x="2187" y="4306"/>
                    <a:pt x="1264" y="3455"/>
                    <a:pt x="973" y="2289"/>
                  </a:cubicBezTo>
                  <a:cubicBezTo>
                    <a:pt x="875" y="1974"/>
                    <a:pt x="875" y="1658"/>
                    <a:pt x="973" y="1342"/>
                  </a:cubicBezTo>
                  <a:cubicBezTo>
                    <a:pt x="1021" y="1196"/>
                    <a:pt x="1094" y="1050"/>
                    <a:pt x="1167" y="929"/>
                  </a:cubicBezTo>
                  <a:cubicBezTo>
                    <a:pt x="1191" y="905"/>
                    <a:pt x="1191" y="905"/>
                    <a:pt x="1215" y="905"/>
                  </a:cubicBezTo>
                  <a:cubicBezTo>
                    <a:pt x="1517" y="754"/>
                    <a:pt x="1852" y="692"/>
                    <a:pt x="2191" y="692"/>
                  </a:cubicBezTo>
                  <a:cubicBezTo>
                    <a:pt x="2562" y="692"/>
                    <a:pt x="2938" y="766"/>
                    <a:pt x="3280" y="880"/>
                  </a:cubicBezTo>
                  <a:cubicBezTo>
                    <a:pt x="3284" y="881"/>
                    <a:pt x="3288" y="882"/>
                    <a:pt x="3293" y="882"/>
                  </a:cubicBezTo>
                  <a:cubicBezTo>
                    <a:pt x="3398" y="882"/>
                    <a:pt x="3647" y="611"/>
                    <a:pt x="3693" y="565"/>
                  </a:cubicBezTo>
                  <a:cubicBezTo>
                    <a:pt x="3718" y="516"/>
                    <a:pt x="4033" y="176"/>
                    <a:pt x="4033" y="176"/>
                  </a:cubicBezTo>
                  <a:cubicBezTo>
                    <a:pt x="3703" y="66"/>
                    <a:pt x="3338" y="1"/>
                    <a:pt x="2974"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0" name="Google Shape;3130;p63"/>
            <p:cNvSpPr/>
            <p:nvPr/>
          </p:nvSpPr>
          <p:spPr>
            <a:xfrm>
              <a:off x="3882475" y="220975"/>
              <a:ext cx="77750" cy="120400"/>
            </a:xfrm>
            <a:custGeom>
              <a:avLst/>
              <a:gdLst/>
              <a:ahLst/>
              <a:cxnLst/>
              <a:rect l="l" t="t" r="r" b="b"/>
              <a:pathLst>
                <a:path w="3110" h="4816" extrusionOk="0">
                  <a:moveTo>
                    <a:pt x="1215" y="1"/>
                  </a:moveTo>
                  <a:cubicBezTo>
                    <a:pt x="1193" y="1"/>
                    <a:pt x="1191" y="1"/>
                    <a:pt x="1173" y="19"/>
                  </a:cubicBezTo>
                  <a:lnTo>
                    <a:pt x="1173" y="19"/>
                  </a:lnTo>
                  <a:cubicBezTo>
                    <a:pt x="1188" y="12"/>
                    <a:pt x="1202" y="6"/>
                    <a:pt x="1215" y="1"/>
                  </a:cubicBezTo>
                  <a:close/>
                  <a:moveTo>
                    <a:pt x="1173" y="19"/>
                  </a:moveTo>
                  <a:lnTo>
                    <a:pt x="1173" y="19"/>
                  </a:lnTo>
                  <a:cubicBezTo>
                    <a:pt x="854" y="169"/>
                    <a:pt x="359" y="679"/>
                    <a:pt x="219" y="1167"/>
                  </a:cubicBezTo>
                  <a:cubicBezTo>
                    <a:pt x="1" y="1920"/>
                    <a:pt x="390" y="2697"/>
                    <a:pt x="802" y="3304"/>
                  </a:cubicBezTo>
                  <a:cubicBezTo>
                    <a:pt x="1215" y="3887"/>
                    <a:pt x="1774" y="4373"/>
                    <a:pt x="2357" y="4811"/>
                  </a:cubicBezTo>
                  <a:cubicBezTo>
                    <a:pt x="2361" y="4814"/>
                    <a:pt x="2365" y="4816"/>
                    <a:pt x="2371" y="4816"/>
                  </a:cubicBezTo>
                  <a:cubicBezTo>
                    <a:pt x="2491" y="4816"/>
                    <a:pt x="3109" y="4130"/>
                    <a:pt x="3086" y="4130"/>
                  </a:cubicBezTo>
                  <a:cubicBezTo>
                    <a:pt x="2187" y="3402"/>
                    <a:pt x="1264" y="2551"/>
                    <a:pt x="973" y="1385"/>
                  </a:cubicBezTo>
                  <a:cubicBezTo>
                    <a:pt x="875" y="1070"/>
                    <a:pt x="875" y="754"/>
                    <a:pt x="973" y="438"/>
                  </a:cubicBezTo>
                  <a:cubicBezTo>
                    <a:pt x="1021" y="292"/>
                    <a:pt x="1094" y="146"/>
                    <a:pt x="1167" y="25"/>
                  </a:cubicBezTo>
                  <a:cubicBezTo>
                    <a:pt x="1169" y="23"/>
                    <a:pt x="1171" y="21"/>
                    <a:pt x="1173" y="1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31" name="Google Shape;3131;p63"/>
          <p:cNvSpPr/>
          <p:nvPr/>
        </p:nvSpPr>
        <p:spPr>
          <a:xfrm>
            <a:off x="5264925" y="343388"/>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133" name="Google Shape;3133;p63"/>
          <p:cNvGrpSpPr/>
          <p:nvPr/>
        </p:nvGrpSpPr>
        <p:grpSpPr>
          <a:xfrm flipH="1">
            <a:off x="-463433" y="3413643"/>
            <a:ext cx="1368152" cy="1388667"/>
            <a:chOff x="4341950" y="4026100"/>
            <a:chExt cx="717700" cy="728500"/>
          </a:xfrm>
        </p:grpSpPr>
        <p:sp>
          <p:nvSpPr>
            <p:cNvPr id="3134" name="Google Shape;3134;p63"/>
            <p:cNvSpPr/>
            <p:nvPr/>
          </p:nvSpPr>
          <p:spPr>
            <a:xfrm>
              <a:off x="4341950" y="4315925"/>
              <a:ext cx="369050" cy="366675"/>
            </a:xfrm>
            <a:custGeom>
              <a:avLst/>
              <a:gdLst/>
              <a:ahLst/>
              <a:cxnLst/>
              <a:rect l="l" t="t" r="r" b="b"/>
              <a:pathLst>
                <a:path w="14762" h="14667" extrusionOk="0">
                  <a:moveTo>
                    <a:pt x="0" y="1"/>
                  </a:moveTo>
                  <a:lnTo>
                    <a:pt x="0" y="14666"/>
                  </a:lnTo>
                  <a:lnTo>
                    <a:pt x="14762" y="14666"/>
                  </a:lnTo>
                  <a:lnTo>
                    <a:pt x="147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5" name="Google Shape;3135;p63"/>
            <p:cNvSpPr/>
            <p:nvPr/>
          </p:nvSpPr>
          <p:spPr>
            <a:xfrm>
              <a:off x="4643775" y="4315925"/>
              <a:ext cx="415875" cy="366675"/>
            </a:xfrm>
            <a:custGeom>
              <a:avLst/>
              <a:gdLst/>
              <a:ahLst/>
              <a:cxnLst/>
              <a:rect l="l" t="t" r="r" b="b"/>
              <a:pathLst>
                <a:path w="16635" h="14667" extrusionOk="0">
                  <a:moveTo>
                    <a:pt x="1" y="1"/>
                  </a:moveTo>
                  <a:lnTo>
                    <a:pt x="1" y="14666"/>
                  </a:lnTo>
                  <a:lnTo>
                    <a:pt x="16634" y="14666"/>
                  </a:lnTo>
                  <a:lnTo>
                    <a:pt x="16634" y="1"/>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6" name="Google Shape;3136;p63"/>
            <p:cNvSpPr/>
            <p:nvPr/>
          </p:nvSpPr>
          <p:spPr>
            <a:xfrm>
              <a:off x="4341950" y="4086700"/>
              <a:ext cx="301850" cy="229250"/>
            </a:xfrm>
            <a:custGeom>
              <a:avLst/>
              <a:gdLst/>
              <a:ahLst/>
              <a:cxnLst/>
              <a:rect l="l" t="t" r="r" b="b"/>
              <a:pathLst>
                <a:path w="12074" h="9170" extrusionOk="0">
                  <a:moveTo>
                    <a:pt x="6169" y="1"/>
                  </a:moveTo>
                  <a:lnTo>
                    <a:pt x="0" y="9170"/>
                  </a:lnTo>
                  <a:lnTo>
                    <a:pt x="12074" y="9170"/>
                  </a:lnTo>
                  <a:lnTo>
                    <a:pt x="616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7" name="Google Shape;3137;p63"/>
            <p:cNvSpPr/>
            <p:nvPr/>
          </p:nvSpPr>
          <p:spPr>
            <a:xfrm>
              <a:off x="4496150" y="4086700"/>
              <a:ext cx="563500" cy="229250"/>
            </a:xfrm>
            <a:custGeom>
              <a:avLst/>
              <a:gdLst/>
              <a:ahLst/>
              <a:cxnLst/>
              <a:rect l="l" t="t" r="r" b="b"/>
              <a:pathLst>
                <a:path w="22540" h="9170" extrusionOk="0">
                  <a:moveTo>
                    <a:pt x="1" y="1"/>
                  </a:moveTo>
                  <a:lnTo>
                    <a:pt x="5906" y="9170"/>
                  </a:lnTo>
                  <a:lnTo>
                    <a:pt x="22539" y="9170"/>
                  </a:lnTo>
                  <a:lnTo>
                    <a:pt x="15963" y="1"/>
                  </a:lnTo>
                  <a:close/>
                </a:path>
              </a:pathLst>
            </a:custGeom>
            <a:solidFill>
              <a:srgbClr val="C448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8" name="Google Shape;3138;p63"/>
            <p:cNvSpPr/>
            <p:nvPr/>
          </p:nvSpPr>
          <p:spPr>
            <a:xfrm>
              <a:off x="4776400" y="4056100"/>
              <a:ext cx="40225" cy="114625"/>
            </a:xfrm>
            <a:custGeom>
              <a:avLst/>
              <a:gdLst/>
              <a:ahLst/>
              <a:cxnLst/>
              <a:rect l="l" t="t" r="r" b="b"/>
              <a:pathLst>
                <a:path w="1609" h="4585" extrusionOk="0">
                  <a:moveTo>
                    <a:pt x="0" y="0"/>
                  </a:moveTo>
                  <a:lnTo>
                    <a:pt x="0" y="4585"/>
                  </a:lnTo>
                  <a:lnTo>
                    <a:pt x="1608" y="4585"/>
                  </a:lnTo>
                  <a:lnTo>
                    <a:pt x="160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9" name="Google Shape;3139;p63"/>
            <p:cNvSpPr/>
            <p:nvPr/>
          </p:nvSpPr>
          <p:spPr>
            <a:xfrm>
              <a:off x="4816600" y="4056100"/>
              <a:ext cx="61225" cy="114625"/>
            </a:xfrm>
            <a:custGeom>
              <a:avLst/>
              <a:gdLst/>
              <a:ahLst/>
              <a:cxnLst/>
              <a:rect l="l" t="t" r="r" b="b"/>
              <a:pathLst>
                <a:path w="2449" h="4585" extrusionOk="0">
                  <a:moveTo>
                    <a:pt x="0" y="0"/>
                  </a:moveTo>
                  <a:lnTo>
                    <a:pt x="0" y="4585"/>
                  </a:lnTo>
                  <a:lnTo>
                    <a:pt x="2448" y="4585"/>
                  </a:lnTo>
                  <a:lnTo>
                    <a:pt x="2448" y="0"/>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0" name="Google Shape;3140;p63"/>
            <p:cNvSpPr/>
            <p:nvPr/>
          </p:nvSpPr>
          <p:spPr>
            <a:xfrm>
              <a:off x="4763800" y="4026100"/>
              <a:ext cx="64825" cy="39625"/>
            </a:xfrm>
            <a:custGeom>
              <a:avLst/>
              <a:gdLst/>
              <a:ahLst/>
              <a:cxnLst/>
              <a:rect l="l" t="t" r="r" b="b"/>
              <a:pathLst>
                <a:path w="2593" h="1585" extrusionOk="0">
                  <a:moveTo>
                    <a:pt x="0" y="0"/>
                  </a:moveTo>
                  <a:lnTo>
                    <a:pt x="0" y="1584"/>
                  </a:lnTo>
                  <a:lnTo>
                    <a:pt x="2592" y="1584"/>
                  </a:lnTo>
                  <a:lnTo>
                    <a:pt x="25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1" name="Google Shape;3141;p63"/>
            <p:cNvSpPr/>
            <p:nvPr/>
          </p:nvSpPr>
          <p:spPr>
            <a:xfrm>
              <a:off x="4828600" y="4026100"/>
              <a:ext cx="65425" cy="39625"/>
            </a:xfrm>
            <a:custGeom>
              <a:avLst/>
              <a:gdLst/>
              <a:ahLst/>
              <a:cxnLst/>
              <a:rect l="l" t="t" r="r" b="b"/>
              <a:pathLst>
                <a:path w="2617" h="1585" extrusionOk="0">
                  <a:moveTo>
                    <a:pt x="0" y="0"/>
                  </a:moveTo>
                  <a:lnTo>
                    <a:pt x="0" y="1584"/>
                  </a:lnTo>
                  <a:lnTo>
                    <a:pt x="2617" y="1584"/>
                  </a:lnTo>
                  <a:lnTo>
                    <a:pt x="2617" y="0"/>
                  </a:ln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2" name="Google Shape;3142;p63"/>
            <p:cNvSpPr/>
            <p:nvPr/>
          </p:nvSpPr>
          <p:spPr>
            <a:xfrm>
              <a:off x="4816600" y="4065700"/>
              <a:ext cx="61225" cy="6625"/>
            </a:xfrm>
            <a:custGeom>
              <a:avLst/>
              <a:gdLst/>
              <a:ahLst/>
              <a:cxnLst/>
              <a:rect l="l" t="t" r="r" b="b"/>
              <a:pathLst>
                <a:path w="2449" h="265" extrusionOk="0">
                  <a:moveTo>
                    <a:pt x="0" y="0"/>
                  </a:moveTo>
                  <a:lnTo>
                    <a:pt x="0" y="265"/>
                  </a:lnTo>
                  <a:lnTo>
                    <a:pt x="2448" y="265"/>
                  </a:lnTo>
                  <a:lnTo>
                    <a:pt x="2448" y="0"/>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3" name="Google Shape;3143;p63"/>
            <p:cNvSpPr/>
            <p:nvPr/>
          </p:nvSpPr>
          <p:spPr>
            <a:xfrm>
              <a:off x="4776400" y="4065700"/>
              <a:ext cx="40225" cy="6625"/>
            </a:xfrm>
            <a:custGeom>
              <a:avLst/>
              <a:gdLst/>
              <a:ahLst/>
              <a:cxnLst/>
              <a:rect l="l" t="t" r="r" b="b"/>
              <a:pathLst>
                <a:path w="1609" h="265" extrusionOk="0">
                  <a:moveTo>
                    <a:pt x="0" y="0"/>
                  </a:moveTo>
                  <a:lnTo>
                    <a:pt x="0" y="265"/>
                  </a:lnTo>
                  <a:lnTo>
                    <a:pt x="1608" y="265"/>
                  </a:lnTo>
                  <a:lnTo>
                    <a:pt x="1608" y="0"/>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4" name="Google Shape;3144;p63"/>
            <p:cNvSpPr/>
            <p:nvPr/>
          </p:nvSpPr>
          <p:spPr>
            <a:xfrm>
              <a:off x="4643775" y="4315925"/>
              <a:ext cx="415875" cy="25225"/>
            </a:xfrm>
            <a:custGeom>
              <a:avLst/>
              <a:gdLst/>
              <a:ahLst/>
              <a:cxnLst/>
              <a:rect l="l" t="t" r="r" b="b"/>
              <a:pathLst>
                <a:path w="16635" h="1009" extrusionOk="0">
                  <a:moveTo>
                    <a:pt x="1" y="1"/>
                  </a:moveTo>
                  <a:lnTo>
                    <a:pt x="1" y="1009"/>
                  </a:lnTo>
                  <a:lnTo>
                    <a:pt x="16634" y="1009"/>
                  </a:lnTo>
                  <a:lnTo>
                    <a:pt x="16634"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5" name="Google Shape;3145;p63"/>
            <p:cNvSpPr/>
            <p:nvPr/>
          </p:nvSpPr>
          <p:spPr>
            <a:xfrm>
              <a:off x="4341950" y="4627950"/>
              <a:ext cx="301850" cy="126650"/>
            </a:xfrm>
            <a:custGeom>
              <a:avLst/>
              <a:gdLst/>
              <a:ahLst/>
              <a:cxnLst/>
              <a:rect l="l" t="t" r="r" b="b"/>
              <a:pathLst>
                <a:path w="12074" h="5066" extrusionOk="0">
                  <a:moveTo>
                    <a:pt x="0" y="1"/>
                  </a:moveTo>
                  <a:lnTo>
                    <a:pt x="0" y="5065"/>
                  </a:lnTo>
                  <a:lnTo>
                    <a:pt x="12074" y="5065"/>
                  </a:lnTo>
                  <a:lnTo>
                    <a:pt x="12074" y="1"/>
                  </a:lnTo>
                  <a:close/>
                </a:path>
              </a:pathLst>
            </a:custGeom>
            <a:solidFill>
              <a:srgbClr val="D471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6" name="Google Shape;3146;p63"/>
            <p:cNvSpPr/>
            <p:nvPr/>
          </p:nvSpPr>
          <p:spPr>
            <a:xfrm>
              <a:off x="4643775" y="4627950"/>
              <a:ext cx="415875" cy="126650"/>
            </a:xfrm>
            <a:custGeom>
              <a:avLst/>
              <a:gdLst/>
              <a:ahLst/>
              <a:cxnLst/>
              <a:rect l="l" t="t" r="r" b="b"/>
              <a:pathLst>
                <a:path w="16635" h="5066" extrusionOk="0">
                  <a:moveTo>
                    <a:pt x="1" y="1"/>
                  </a:moveTo>
                  <a:lnTo>
                    <a:pt x="1" y="5065"/>
                  </a:lnTo>
                  <a:lnTo>
                    <a:pt x="16634" y="5065"/>
                  </a:lnTo>
                  <a:lnTo>
                    <a:pt x="16634" y="1"/>
                  </a:lnTo>
                  <a:close/>
                </a:path>
              </a:pathLst>
            </a:custGeom>
            <a:solidFill>
              <a:srgbClr val="C448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7" name="Google Shape;3147;p63"/>
            <p:cNvSpPr/>
            <p:nvPr/>
          </p:nvSpPr>
          <p:spPr>
            <a:xfrm>
              <a:off x="4672575" y="4416125"/>
              <a:ext cx="92450" cy="159050"/>
            </a:xfrm>
            <a:custGeom>
              <a:avLst/>
              <a:gdLst/>
              <a:ahLst/>
              <a:cxnLst/>
              <a:rect l="l" t="t" r="r" b="b"/>
              <a:pathLst>
                <a:path w="3698" h="6362" extrusionOk="0">
                  <a:moveTo>
                    <a:pt x="1" y="1"/>
                  </a:moveTo>
                  <a:lnTo>
                    <a:pt x="1" y="6362"/>
                  </a:lnTo>
                  <a:lnTo>
                    <a:pt x="3697" y="6362"/>
                  </a:lnTo>
                  <a:lnTo>
                    <a:pt x="369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8" name="Google Shape;3148;p63"/>
            <p:cNvSpPr/>
            <p:nvPr/>
          </p:nvSpPr>
          <p:spPr>
            <a:xfrm>
              <a:off x="4672575" y="4416125"/>
              <a:ext cx="78625" cy="145250"/>
            </a:xfrm>
            <a:custGeom>
              <a:avLst/>
              <a:gdLst/>
              <a:ahLst/>
              <a:cxnLst/>
              <a:rect l="l" t="t" r="r" b="b"/>
              <a:pathLst>
                <a:path w="3145" h="5810" extrusionOk="0">
                  <a:moveTo>
                    <a:pt x="1" y="1"/>
                  </a:moveTo>
                  <a:lnTo>
                    <a:pt x="1" y="5810"/>
                  </a:lnTo>
                  <a:lnTo>
                    <a:pt x="3145" y="5810"/>
                  </a:lnTo>
                  <a:lnTo>
                    <a:pt x="3145"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9" name="Google Shape;3149;p63"/>
            <p:cNvSpPr/>
            <p:nvPr/>
          </p:nvSpPr>
          <p:spPr>
            <a:xfrm>
              <a:off x="4805800" y="4419725"/>
              <a:ext cx="91825" cy="159050"/>
            </a:xfrm>
            <a:custGeom>
              <a:avLst/>
              <a:gdLst/>
              <a:ahLst/>
              <a:cxnLst/>
              <a:rect l="l" t="t" r="r" b="b"/>
              <a:pathLst>
                <a:path w="3673" h="6362" extrusionOk="0">
                  <a:moveTo>
                    <a:pt x="0" y="1"/>
                  </a:moveTo>
                  <a:lnTo>
                    <a:pt x="0" y="6362"/>
                  </a:lnTo>
                  <a:lnTo>
                    <a:pt x="3673" y="6362"/>
                  </a:lnTo>
                  <a:lnTo>
                    <a:pt x="36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0" name="Google Shape;3150;p63"/>
            <p:cNvSpPr/>
            <p:nvPr/>
          </p:nvSpPr>
          <p:spPr>
            <a:xfrm>
              <a:off x="4805800" y="4419725"/>
              <a:ext cx="78025" cy="145250"/>
            </a:xfrm>
            <a:custGeom>
              <a:avLst/>
              <a:gdLst/>
              <a:ahLst/>
              <a:cxnLst/>
              <a:rect l="l" t="t" r="r" b="b"/>
              <a:pathLst>
                <a:path w="3121" h="5810" extrusionOk="0">
                  <a:moveTo>
                    <a:pt x="0" y="1"/>
                  </a:moveTo>
                  <a:lnTo>
                    <a:pt x="0" y="5810"/>
                  </a:lnTo>
                  <a:lnTo>
                    <a:pt x="3121" y="5810"/>
                  </a:lnTo>
                  <a:lnTo>
                    <a:pt x="3121"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1" name="Google Shape;3151;p63"/>
            <p:cNvSpPr/>
            <p:nvPr/>
          </p:nvSpPr>
          <p:spPr>
            <a:xfrm>
              <a:off x="4938400" y="4419725"/>
              <a:ext cx="92450" cy="159050"/>
            </a:xfrm>
            <a:custGeom>
              <a:avLst/>
              <a:gdLst/>
              <a:ahLst/>
              <a:cxnLst/>
              <a:rect l="l" t="t" r="r" b="b"/>
              <a:pathLst>
                <a:path w="3698" h="6362" extrusionOk="0">
                  <a:moveTo>
                    <a:pt x="1" y="1"/>
                  </a:moveTo>
                  <a:lnTo>
                    <a:pt x="1" y="6362"/>
                  </a:lnTo>
                  <a:lnTo>
                    <a:pt x="3697" y="6362"/>
                  </a:lnTo>
                  <a:lnTo>
                    <a:pt x="369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2" name="Google Shape;3152;p63"/>
            <p:cNvSpPr/>
            <p:nvPr/>
          </p:nvSpPr>
          <p:spPr>
            <a:xfrm>
              <a:off x="4938400" y="4419725"/>
              <a:ext cx="78650" cy="145250"/>
            </a:xfrm>
            <a:custGeom>
              <a:avLst/>
              <a:gdLst/>
              <a:ahLst/>
              <a:cxnLst/>
              <a:rect l="l" t="t" r="r" b="b"/>
              <a:pathLst>
                <a:path w="3146" h="5810" extrusionOk="0">
                  <a:moveTo>
                    <a:pt x="1" y="1"/>
                  </a:moveTo>
                  <a:lnTo>
                    <a:pt x="1" y="5810"/>
                  </a:lnTo>
                  <a:lnTo>
                    <a:pt x="3145" y="5810"/>
                  </a:lnTo>
                  <a:lnTo>
                    <a:pt x="3145" y="1"/>
                  </a:ln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3" name="Google Shape;3153;p63"/>
            <p:cNvSpPr/>
            <p:nvPr/>
          </p:nvSpPr>
          <p:spPr>
            <a:xfrm>
              <a:off x="4424750" y="4501350"/>
              <a:ext cx="114650" cy="253250"/>
            </a:xfrm>
            <a:custGeom>
              <a:avLst/>
              <a:gdLst/>
              <a:ahLst/>
              <a:cxnLst/>
              <a:rect l="l" t="t" r="r" b="b"/>
              <a:pathLst>
                <a:path w="4586" h="10130" extrusionOk="0">
                  <a:moveTo>
                    <a:pt x="2281" y="0"/>
                  </a:moveTo>
                  <a:cubicBezTo>
                    <a:pt x="1033" y="0"/>
                    <a:pt x="1" y="1032"/>
                    <a:pt x="1" y="2305"/>
                  </a:cubicBezTo>
                  <a:lnTo>
                    <a:pt x="49" y="10129"/>
                  </a:lnTo>
                  <a:lnTo>
                    <a:pt x="4585" y="10129"/>
                  </a:lnTo>
                  <a:lnTo>
                    <a:pt x="4585" y="2305"/>
                  </a:lnTo>
                  <a:cubicBezTo>
                    <a:pt x="4585" y="1032"/>
                    <a:pt x="3553" y="0"/>
                    <a:pt x="2281" y="0"/>
                  </a:cubicBez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4" name="Google Shape;3154;p63"/>
            <p:cNvSpPr/>
            <p:nvPr/>
          </p:nvSpPr>
          <p:spPr>
            <a:xfrm>
              <a:off x="4437950" y="4519950"/>
              <a:ext cx="101450" cy="234650"/>
            </a:xfrm>
            <a:custGeom>
              <a:avLst/>
              <a:gdLst/>
              <a:ahLst/>
              <a:cxnLst/>
              <a:rect l="l" t="t" r="r" b="b"/>
              <a:pathLst>
                <a:path w="4058" h="9386" extrusionOk="0">
                  <a:moveTo>
                    <a:pt x="2041" y="0"/>
                  </a:moveTo>
                  <a:cubicBezTo>
                    <a:pt x="913" y="0"/>
                    <a:pt x="1" y="936"/>
                    <a:pt x="1" y="2113"/>
                  </a:cubicBezTo>
                  <a:lnTo>
                    <a:pt x="49" y="9385"/>
                  </a:lnTo>
                  <a:lnTo>
                    <a:pt x="4057" y="9385"/>
                  </a:lnTo>
                  <a:lnTo>
                    <a:pt x="4057" y="2113"/>
                  </a:lnTo>
                  <a:cubicBezTo>
                    <a:pt x="4057" y="936"/>
                    <a:pt x="3145" y="0"/>
                    <a:pt x="2041"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5" name="Google Shape;3155;p63"/>
            <p:cNvSpPr/>
            <p:nvPr/>
          </p:nvSpPr>
          <p:spPr>
            <a:xfrm>
              <a:off x="4442150" y="4225925"/>
              <a:ext cx="79225" cy="79225"/>
            </a:xfrm>
            <a:custGeom>
              <a:avLst/>
              <a:gdLst/>
              <a:ahLst/>
              <a:cxnLst/>
              <a:rect l="l" t="t" r="r" b="b"/>
              <a:pathLst>
                <a:path w="3169" h="3169" extrusionOk="0">
                  <a:moveTo>
                    <a:pt x="1585" y="0"/>
                  </a:moveTo>
                  <a:cubicBezTo>
                    <a:pt x="721" y="0"/>
                    <a:pt x="1" y="720"/>
                    <a:pt x="1" y="1584"/>
                  </a:cubicBezTo>
                  <a:cubicBezTo>
                    <a:pt x="1" y="2472"/>
                    <a:pt x="721" y="3168"/>
                    <a:pt x="1585" y="3168"/>
                  </a:cubicBezTo>
                  <a:cubicBezTo>
                    <a:pt x="2473" y="3168"/>
                    <a:pt x="3169" y="2472"/>
                    <a:pt x="3169" y="1584"/>
                  </a:cubicBezTo>
                  <a:cubicBezTo>
                    <a:pt x="3169" y="720"/>
                    <a:pt x="2473" y="0"/>
                    <a:pt x="1585" y="0"/>
                  </a:cubicBezTo>
                  <a:close/>
                </a:path>
              </a:pathLst>
            </a:custGeom>
            <a:solidFill>
              <a:srgbClr val="F0EC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6" name="Google Shape;3156;p63"/>
            <p:cNvSpPr/>
            <p:nvPr/>
          </p:nvSpPr>
          <p:spPr>
            <a:xfrm>
              <a:off x="4442150" y="4225925"/>
              <a:ext cx="49225" cy="79225"/>
            </a:xfrm>
            <a:custGeom>
              <a:avLst/>
              <a:gdLst/>
              <a:ahLst/>
              <a:cxnLst/>
              <a:rect l="l" t="t" r="r" b="b"/>
              <a:pathLst>
                <a:path w="1969" h="3169" extrusionOk="0">
                  <a:moveTo>
                    <a:pt x="1585" y="0"/>
                  </a:moveTo>
                  <a:cubicBezTo>
                    <a:pt x="721" y="0"/>
                    <a:pt x="1" y="720"/>
                    <a:pt x="1" y="1584"/>
                  </a:cubicBezTo>
                  <a:cubicBezTo>
                    <a:pt x="1" y="2472"/>
                    <a:pt x="721" y="3168"/>
                    <a:pt x="1585" y="3168"/>
                  </a:cubicBezTo>
                  <a:cubicBezTo>
                    <a:pt x="1729" y="3168"/>
                    <a:pt x="1849" y="3168"/>
                    <a:pt x="1969" y="3120"/>
                  </a:cubicBezTo>
                  <a:cubicBezTo>
                    <a:pt x="1273" y="2952"/>
                    <a:pt x="745" y="2328"/>
                    <a:pt x="745" y="1584"/>
                  </a:cubicBezTo>
                  <a:cubicBezTo>
                    <a:pt x="745" y="840"/>
                    <a:pt x="1273" y="216"/>
                    <a:pt x="1969" y="48"/>
                  </a:cubicBezTo>
                  <a:cubicBezTo>
                    <a:pt x="1849" y="24"/>
                    <a:pt x="1729" y="0"/>
                    <a:pt x="1585" y="0"/>
                  </a:cubicBezTo>
                  <a:close/>
                </a:path>
              </a:pathLst>
            </a:custGeom>
            <a:solidFill>
              <a:srgbClr val="CFD0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17"/>
        <p:cNvGrpSpPr/>
        <p:nvPr/>
      </p:nvGrpSpPr>
      <p:grpSpPr>
        <a:xfrm>
          <a:off x="0" y="0"/>
          <a:ext cx="0" cy="0"/>
          <a:chOff x="0" y="0"/>
          <a:chExt cx="0" cy="0"/>
        </a:xfrm>
      </p:grpSpPr>
      <p:sp>
        <p:nvSpPr>
          <p:cNvPr id="3219" name="Google Shape;3219;p65"/>
          <p:cNvSpPr txBox="1">
            <a:spLocks noGrp="1"/>
          </p:cNvSpPr>
          <p:nvPr>
            <p:ph type="title" idx="2"/>
          </p:nvPr>
        </p:nvSpPr>
        <p:spPr>
          <a:xfrm>
            <a:off x="3042954" y="1562127"/>
            <a:ext cx="6319995" cy="1041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t>TỔNG KẾT TRÒ CH</a:t>
            </a:r>
            <a:r>
              <a:rPr lang="vi-VN"/>
              <a:t>Ơ</a:t>
            </a:r>
            <a:r>
              <a:rPr lang="en-US"/>
              <a:t>I</a:t>
            </a:r>
            <a:endParaRPr/>
          </a:p>
        </p:txBody>
      </p:sp>
      <p:grpSp>
        <p:nvGrpSpPr>
          <p:cNvPr id="3221" name="Google Shape;3221;p65"/>
          <p:cNvGrpSpPr/>
          <p:nvPr/>
        </p:nvGrpSpPr>
        <p:grpSpPr>
          <a:xfrm>
            <a:off x="1088254" y="1292088"/>
            <a:ext cx="1710242" cy="3815433"/>
            <a:chOff x="1114025" y="697875"/>
            <a:chExt cx="934150" cy="2084025"/>
          </a:xfrm>
        </p:grpSpPr>
        <p:sp>
          <p:nvSpPr>
            <p:cNvPr id="3222" name="Google Shape;3222;p65"/>
            <p:cNvSpPr/>
            <p:nvPr/>
          </p:nvSpPr>
          <p:spPr>
            <a:xfrm>
              <a:off x="1114025" y="2585000"/>
              <a:ext cx="934150" cy="196900"/>
            </a:xfrm>
            <a:custGeom>
              <a:avLst/>
              <a:gdLst/>
              <a:ahLst/>
              <a:cxnLst/>
              <a:rect l="l" t="t" r="r" b="b"/>
              <a:pathLst>
                <a:path w="37366" h="7876" extrusionOk="0">
                  <a:moveTo>
                    <a:pt x="18695" y="1"/>
                  </a:moveTo>
                  <a:cubicBezTo>
                    <a:pt x="8378" y="1"/>
                    <a:pt x="1" y="1758"/>
                    <a:pt x="1" y="3927"/>
                  </a:cubicBezTo>
                  <a:cubicBezTo>
                    <a:pt x="1" y="6118"/>
                    <a:pt x="8378" y="7876"/>
                    <a:pt x="18695" y="7876"/>
                  </a:cubicBezTo>
                  <a:cubicBezTo>
                    <a:pt x="29012" y="7876"/>
                    <a:pt x="37366" y="6118"/>
                    <a:pt x="37366" y="3927"/>
                  </a:cubicBezTo>
                  <a:cubicBezTo>
                    <a:pt x="37366" y="1758"/>
                    <a:pt x="29012" y="1"/>
                    <a:pt x="18695" y="1"/>
                  </a:cubicBezTo>
                  <a:close/>
                </a:path>
              </a:pathLst>
            </a:cu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3" name="Google Shape;3223;p65"/>
            <p:cNvSpPr/>
            <p:nvPr/>
          </p:nvSpPr>
          <p:spPr>
            <a:xfrm>
              <a:off x="1178525" y="840775"/>
              <a:ext cx="473650" cy="262150"/>
            </a:xfrm>
            <a:custGeom>
              <a:avLst/>
              <a:gdLst/>
              <a:ahLst/>
              <a:cxnLst/>
              <a:rect l="l" t="t" r="r" b="b"/>
              <a:pathLst>
                <a:path w="18946" h="10486" extrusionOk="0">
                  <a:moveTo>
                    <a:pt x="7748" y="1"/>
                  </a:moveTo>
                  <a:cubicBezTo>
                    <a:pt x="7489" y="1"/>
                    <a:pt x="7248" y="34"/>
                    <a:pt x="7030" y="107"/>
                  </a:cubicBezTo>
                  <a:cubicBezTo>
                    <a:pt x="4908" y="815"/>
                    <a:pt x="4999" y="1796"/>
                    <a:pt x="5478" y="1796"/>
                  </a:cubicBezTo>
                  <a:cubicBezTo>
                    <a:pt x="5980" y="1796"/>
                    <a:pt x="7304" y="2207"/>
                    <a:pt x="7304" y="2207"/>
                  </a:cubicBezTo>
                  <a:cubicBezTo>
                    <a:pt x="7304" y="2207"/>
                    <a:pt x="7274" y="2205"/>
                    <a:pt x="7216" y="2205"/>
                  </a:cubicBezTo>
                  <a:cubicBezTo>
                    <a:pt x="6771" y="2205"/>
                    <a:pt x="4722" y="2313"/>
                    <a:pt x="2602" y="4170"/>
                  </a:cubicBezTo>
                  <a:cubicBezTo>
                    <a:pt x="206" y="6293"/>
                    <a:pt x="0" y="10013"/>
                    <a:pt x="1119" y="10424"/>
                  </a:cubicBezTo>
                  <a:cubicBezTo>
                    <a:pt x="1228" y="10466"/>
                    <a:pt x="1328" y="10485"/>
                    <a:pt x="1421" y="10485"/>
                  </a:cubicBezTo>
                  <a:cubicBezTo>
                    <a:pt x="2303" y="10485"/>
                    <a:pt x="2591" y="8759"/>
                    <a:pt x="4428" y="7685"/>
                  </a:cubicBezTo>
                  <a:cubicBezTo>
                    <a:pt x="6079" y="6721"/>
                    <a:pt x="7549" y="6630"/>
                    <a:pt x="8042" y="6630"/>
                  </a:cubicBezTo>
                  <a:cubicBezTo>
                    <a:pt x="8155" y="6630"/>
                    <a:pt x="8217" y="6635"/>
                    <a:pt x="8217" y="6635"/>
                  </a:cubicBezTo>
                  <a:cubicBezTo>
                    <a:pt x="8217" y="6635"/>
                    <a:pt x="6528" y="7891"/>
                    <a:pt x="7167" y="8461"/>
                  </a:cubicBezTo>
                  <a:cubicBezTo>
                    <a:pt x="7283" y="8564"/>
                    <a:pt x="7412" y="8607"/>
                    <a:pt x="7551" y="8607"/>
                  </a:cubicBezTo>
                  <a:cubicBezTo>
                    <a:pt x="8181" y="8607"/>
                    <a:pt x="9021" y="7729"/>
                    <a:pt x="9769" y="7617"/>
                  </a:cubicBezTo>
                  <a:cubicBezTo>
                    <a:pt x="9835" y="7607"/>
                    <a:pt x="9905" y="7602"/>
                    <a:pt x="9980" y="7602"/>
                  </a:cubicBezTo>
                  <a:cubicBezTo>
                    <a:pt x="10628" y="7602"/>
                    <a:pt x="11609" y="7933"/>
                    <a:pt x="12734" y="7933"/>
                  </a:cubicBezTo>
                  <a:cubicBezTo>
                    <a:pt x="13285" y="7933"/>
                    <a:pt x="13872" y="7854"/>
                    <a:pt x="14471" y="7617"/>
                  </a:cubicBezTo>
                  <a:cubicBezTo>
                    <a:pt x="16434" y="6841"/>
                    <a:pt x="16982" y="5654"/>
                    <a:pt x="17895" y="3965"/>
                  </a:cubicBezTo>
                  <a:cubicBezTo>
                    <a:pt x="18808" y="2276"/>
                    <a:pt x="18945" y="2070"/>
                    <a:pt x="18534" y="1431"/>
                  </a:cubicBezTo>
                  <a:lnTo>
                    <a:pt x="18534" y="1431"/>
                  </a:lnTo>
                  <a:cubicBezTo>
                    <a:pt x="18534" y="1431"/>
                    <a:pt x="18264" y="2996"/>
                    <a:pt x="16527" y="2996"/>
                  </a:cubicBezTo>
                  <a:cubicBezTo>
                    <a:pt x="16307" y="2996"/>
                    <a:pt x="16064" y="2971"/>
                    <a:pt x="15795" y="2915"/>
                  </a:cubicBezTo>
                  <a:cubicBezTo>
                    <a:pt x="13667" y="2485"/>
                    <a:pt x="9998" y="1"/>
                    <a:pt x="7748" y="1"/>
                  </a:cubicBezTo>
                  <a:close/>
                </a:path>
              </a:pathLst>
            </a:custGeom>
            <a:solidFill>
              <a:srgbClr val="373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4" name="Google Shape;3224;p65"/>
            <p:cNvSpPr/>
            <p:nvPr/>
          </p:nvSpPr>
          <p:spPr>
            <a:xfrm>
              <a:off x="1616750" y="697875"/>
              <a:ext cx="220875" cy="192150"/>
            </a:xfrm>
            <a:custGeom>
              <a:avLst/>
              <a:gdLst/>
              <a:ahLst/>
              <a:cxnLst/>
              <a:rect l="l" t="t" r="r" b="b"/>
              <a:pathLst>
                <a:path w="8835" h="7686" extrusionOk="0">
                  <a:moveTo>
                    <a:pt x="4272" y="1"/>
                  </a:moveTo>
                  <a:cubicBezTo>
                    <a:pt x="3250" y="1"/>
                    <a:pt x="2345" y="543"/>
                    <a:pt x="1530" y="1555"/>
                  </a:cubicBezTo>
                  <a:cubicBezTo>
                    <a:pt x="138" y="3312"/>
                    <a:pt x="1" y="3883"/>
                    <a:pt x="206" y="4636"/>
                  </a:cubicBezTo>
                  <a:cubicBezTo>
                    <a:pt x="252" y="4865"/>
                    <a:pt x="320" y="5047"/>
                    <a:pt x="366" y="5207"/>
                  </a:cubicBezTo>
                  <a:lnTo>
                    <a:pt x="800" y="6668"/>
                  </a:lnTo>
                  <a:cubicBezTo>
                    <a:pt x="800" y="6668"/>
                    <a:pt x="1520" y="7685"/>
                    <a:pt x="2078" y="7685"/>
                  </a:cubicBezTo>
                  <a:cubicBezTo>
                    <a:pt x="2194" y="7685"/>
                    <a:pt x="2303" y="7641"/>
                    <a:pt x="2398" y="7535"/>
                  </a:cubicBezTo>
                  <a:cubicBezTo>
                    <a:pt x="2740" y="7147"/>
                    <a:pt x="2945" y="5663"/>
                    <a:pt x="3037" y="4568"/>
                  </a:cubicBezTo>
                  <a:cubicBezTo>
                    <a:pt x="3247" y="4471"/>
                    <a:pt x="3464" y="4449"/>
                    <a:pt x="3690" y="4449"/>
                  </a:cubicBezTo>
                  <a:cubicBezTo>
                    <a:pt x="3884" y="4449"/>
                    <a:pt x="4084" y="4466"/>
                    <a:pt x="4292" y="4466"/>
                  </a:cubicBezTo>
                  <a:cubicBezTo>
                    <a:pt x="4469" y="4466"/>
                    <a:pt x="4652" y="4453"/>
                    <a:pt x="4840" y="4408"/>
                  </a:cubicBezTo>
                  <a:cubicBezTo>
                    <a:pt x="5487" y="4248"/>
                    <a:pt x="6011" y="4190"/>
                    <a:pt x="6429" y="4190"/>
                  </a:cubicBezTo>
                  <a:cubicBezTo>
                    <a:pt x="7498" y="4190"/>
                    <a:pt x="7876" y="4568"/>
                    <a:pt x="7876" y="4568"/>
                  </a:cubicBezTo>
                  <a:cubicBezTo>
                    <a:pt x="7876" y="4568"/>
                    <a:pt x="8834" y="2399"/>
                    <a:pt x="6734" y="916"/>
                  </a:cubicBezTo>
                  <a:cubicBezTo>
                    <a:pt x="5843" y="296"/>
                    <a:pt x="5026" y="1"/>
                    <a:pt x="4272" y="1"/>
                  </a:cubicBezTo>
                  <a:close/>
                </a:path>
              </a:pathLst>
            </a:custGeom>
            <a:solidFill>
              <a:srgbClr val="373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5" name="Google Shape;3225;p65"/>
            <p:cNvSpPr/>
            <p:nvPr/>
          </p:nvSpPr>
          <p:spPr>
            <a:xfrm>
              <a:off x="1767975" y="1075550"/>
              <a:ext cx="237400" cy="468750"/>
            </a:xfrm>
            <a:custGeom>
              <a:avLst/>
              <a:gdLst/>
              <a:ahLst/>
              <a:cxnLst/>
              <a:rect l="l" t="t" r="r" b="b"/>
              <a:pathLst>
                <a:path w="9496" h="18750" extrusionOk="0">
                  <a:moveTo>
                    <a:pt x="646" y="1"/>
                  </a:moveTo>
                  <a:cubicBezTo>
                    <a:pt x="1" y="1"/>
                    <a:pt x="191" y="1171"/>
                    <a:pt x="366" y="1946"/>
                  </a:cubicBezTo>
                  <a:cubicBezTo>
                    <a:pt x="571" y="2859"/>
                    <a:pt x="1827" y="7356"/>
                    <a:pt x="1827" y="7904"/>
                  </a:cubicBezTo>
                  <a:cubicBezTo>
                    <a:pt x="1827" y="8474"/>
                    <a:pt x="4155" y="15071"/>
                    <a:pt x="5479" y="17239"/>
                  </a:cubicBezTo>
                  <a:cubicBezTo>
                    <a:pt x="6134" y="18305"/>
                    <a:pt x="6583" y="18750"/>
                    <a:pt x="6985" y="18750"/>
                  </a:cubicBezTo>
                  <a:cubicBezTo>
                    <a:pt x="7410" y="18750"/>
                    <a:pt x="7782" y="18253"/>
                    <a:pt x="8286" y="17467"/>
                  </a:cubicBezTo>
                  <a:cubicBezTo>
                    <a:pt x="9268" y="15915"/>
                    <a:pt x="9496" y="13952"/>
                    <a:pt x="9427" y="13245"/>
                  </a:cubicBezTo>
                  <a:cubicBezTo>
                    <a:pt x="9410" y="13109"/>
                    <a:pt x="9352" y="13059"/>
                    <a:pt x="9266" y="13059"/>
                  </a:cubicBezTo>
                  <a:cubicBezTo>
                    <a:pt x="9028" y="13059"/>
                    <a:pt x="8576" y="13446"/>
                    <a:pt x="8185" y="13446"/>
                  </a:cubicBezTo>
                  <a:cubicBezTo>
                    <a:pt x="7985" y="13446"/>
                    <a:pt x="7801" y="13345"/>
                    <a:pt x="7670" y="13039"/>
                  </a:cubicBezTo>
                  <a:cubicBezTo>
                    <a:pt x="7168" y="11921"/>
                    <a:pt x="7738" y="12469"/>
                    <a:pt x="6620" y="9593"/>
                  </a:cubicBezTo>
                  <a:cubicBezTo>
                    <a:pt x="5479" y="6717"/>
                    <a:pt x="4497" y="2791"/>
                    <a:pt x="4018" y="1741"/>
                  </a:cubicBezTo>
                  <a:cubicBezTo>
                    <a:pt x="3516" y="691"/>
                    <a:pt x="1073" y="120"/>
                    <a:pt x="1073" y="120"/>
                  </a:cubicBezTo>
                  <a:cubicBezTo>
                    <a:pt x="901" y="38"/>
                    <a:pt x="760" y="1"/>
                    <a:pt x="646"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6" name="Google Shape;3226;p65"/>
            <p:cNvSpPr/>
            <p:nvPr/>
          </p:nvSpPr>
          <p:spPr>
            <a:xfrm>
              <a:off x="1210475" y="1903900"/>
              <a:ext cx="481850" cy="480600"/>
            </a:xfrm>
            <a:custGeom>
              <a:avLst/>
              <a:gdLst/>
              <a:ahLst/>
              <a:cxnLst/>
              <a:rect l="l" t="t" r="r" b="b"/>
              <a:pathLst>
                <a:path w="19274" h="19224" extrusionOk="0">
                  <a:moveTo>
                    <a:pt x="13727" y="1"/>
                  </a:moveTo>
                  <a:cubicBezTo>
                    <a:pt x="13164" y="1"/>
                    <a:pt x="12697" y="154"/>
                    <a:pt x="12417" y="539"/>
                  </a:cubicBezTo>
                  <a:cubicBezTo>
                    <a:pt x="12417" y="539"/>
                    <a:pt x="12554" y="7775"/>
                    <a:pt x="12212" y="8825"/>
                  </a:cubicBezTo>
                  <a:cubicBezTo>
                    <a:pt x="11847" y="9875"/>
                    <a:pt x="10660" y="10354"/>
                    <a:pt x="8058" y="10446"/>
                  </a:cubicBezTo>
                  <a:cubicBezTo>
                    <a:pt x="7725" y="10454"/>
                    <a:pt x="7404" y="10458"/>
                    <a:pt x="7098" y="10458"/>
                  </a:cubicBezTo>
                  <a:cubicBezTo>
                    <a:pt x="5009" y="10458"/>
                    <a:pt x="3559" y="10277"/>
                    <a:pt x="3082" y="10217"/>
                  </a:cubicBezTo>
                  <a:cubicBezTo>
                    <a:pt x="2600" y="10160"/>
                    <a:pt x="1875" y="9761"/>
                    <a:pt x="1290" y="9761"/>
                  </a:cubicBezTo>
                  <a:cubicBezTo>
                    <a:pt x="1182" y="9761"/>
                    <a:pt x="1078" y="9774"/>
                    <a:pt x="982" y="9806"/>
                  </a:cubicBezTo>
                  <a:cubicBezTo>
                    <a:pt x="343" y="10012"/>
                    <a:pt x="69" y="10925"/>
                    <a:pt x="137" y="12043"/>
                  </a:cubicBezTo>
                  <a:cubicBezTo>
                    <a:pt x="206" y="13162"/>
                    <a:pt x="822" y="13527"/>
                    <a:pt x="411" y="14577"/>
                  </a:cubicBezTo>
                  <a:cubicBezTo>
                    <a:pt x="0" y="15627"/>
                    <a:pt x="343" y="17179"/>
                    <a:pt x="548" y="18092"/>
                  </a:cubicBezTo>
                  <a:cubicBezTo>
                    <a:pt x="697" y="18754"/>
                    <a:pt x="1074" y="19224"/>
                    <a:pt x="1374" y="19224"/>
                  </a:cubicBezTo>
                  <a:cubicBezTo>
                    <a:pt x="1488" y="19224"/>
                    <a:pt x="1591" y="19156"/>
                    <a:pt x="1667" y="19005"/>
                  </a:cubicBezTo>
                  <a:cubicBezTo>
                    <a:pt x="1963" y="18434"/>
                    <a:pt x="3424" y="13162"/>
                    <a:pt x="3424" y="13162"/>
                  </a:cubicBezTo>
                  <a:cubicBezTo>
                    <a:pt x="3424" y="13162"/>
                    <a:pt x="11299" y="14166"/>
                    <a:pt x="13193" y="14166"/>
                  </a:cubicBezTo>
                  <a:cubicBezTo>
                    <a:pt x="13370" y="14166"/>
                    <a:pt x="13539" y="14167"/>
                    <a:pt x="13701" y="14167"/>
                  </a:cubicBezTo>
                  <a:cubicBezTo>
                    <a:pt x="15283" y="14167"/>
                    <a:pt x="16235" y="14055"/>
                    <a:pt x="17188" y="11632"/>
                  </a:cubicBezTo>
                  <a:cubicBezTo>
                    <a:pt x="18238" y="8962"/>
                    <a:pt x="19151" y="2639"/>
                    <a:pt x="19219" y="2365"/>
                  </a:cubicBezTo>
                  <a:cubicBezTo>
                    <a:pt x="19273" y="2149"/>
                    <a:pt x="15832" y="1"/>
                    <a:pt x="13727" y="1"/>
                  </a:cubicBezTo>
                  <a:close/>
                </a:path>
              </a:pathLst>
            </a:custGeom>
            <a:solidFill>
              <a:srgbClr val="FF967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7" name="Google Shape;3227;p65"/>
            <p:cNvSpPr/>
            <p:nvPr/>
          </p:nvSpPr>
          <p:spPr>
            <a:xfrm>
              <a:off x="1369675" y="893925"/>
              <a:ext cx="647700" cy="1832800"/>
            </a:xfrm>
            <a:custGeom>
              <a:avLst/>
              <a:gdLst/>
              <a:ahLst/>
              <a:cxnLst/>
              <a:rect l="l" t="t" r="r" b="b"/>
              <a:pathLst>
                <a:path w="25908" h="73312" extrusionOk="0">
                  <a:moveTo>
                    <a:pt x="12327" y="0"/>
                  </a:moveTo>
                  <a:cubicBezTo>
                    <a:pt x="12213" y="0"/>
                    <a:pt x="12144" y="13"/>
                    <a:pt x="12144" y="13"/>
                  </a:cubicBezTo>
                  <a:cubicBezTo>
                    <a:pt x="12144" y="13"/>
                    <a:pt x="11870" y="2546"/>
                    <a:pt x="11527" y="4098"/>
                  </a:cubicBezTo>
                  <a:cubicBezTo>
                    <a:pt x="11162" y="5628"/>
                    <a:pt x="10957" y="6267"/>
                    <a:pt x="10957" y="6267"/>
                  </a:cubicBezTo>
                  <a:cubicBezTo>
                    <a:pt x="10957" y="6267"/>
                    <a:pt x="8269" y="5706"/>
                    <a:pt x="6775" y="5706"/>
                  </a:cubicBezTo>
                  <a:cubicBezTo>
                    <a:pt x="6512" y="5706"/>
                    <a:pt x="6286" y="5724"/>
                    <a:pt x="6118" y="5765"/>
                  </a:cubicBezTo>
                  <a:cubicBezTo>
                    <a:pt x="4999" y="6061"/>
                    <a:pt x="4999" y="7385"/>
                    <a:pt x="5068" y="9782"/>
                  </a:cubicBezTo>
                  <a:cubicBezTo>
                    <a:pt x="5136" y="12156"/>
                    <a:pt x="5981" y="21217"/>
                    <a:pt x="5547" y="22267"/>
                  </a:cubicBezTo>
                  <a:cubicBezTo>
                    <a:pt x="5136" y="23317"/>
                    <a:pt x="4703" y="24801"/>
                    <a:pt x="2671" y="27106"/>
                  </a:cubicBezTo>
                  <a:cubicBezTo>
                    <a:pt x="640" y="29434"/>
                    <a:pt x="1" y="32653"/>
                    <a:pt x="503" y="34821"/>
                  </a:cubicBezTo>
                  <a:cubicBezTo>
                    <a:pt x="982" y="37012"/>
                    <a:pt x="3173" y="38838"/>
                    <a:pt x="5136" y="41281"/>
                  </a:cubicBezTo>
                  <a:cubicBezTo>
                    <a:pt x="7099" y="43746"/>
                    <a:pt x="10477" y="47877"/>
                    <a:pt x="10477" y="48950"/>
                  </a:cubicBezTo>
                  <a:cubicBezTo>
                    <a:pt x="10477" y="50000"/>
                    <a:pt x="10249" y="55250"/>
                    <a:pt x="11162" y="57920"/>
                  </a:cubicBezTo>
                  <a:cubicBezTo>
                    <a:pt x="12075" y="60591"/>
                    <a:pt x="14951" y="65864"/>
                    <a:pt x="15590" y="68169"/>
                  </a:cubicBezTo>
                  <a:cubicBezTo>
                    <a:pt x="16229" y="70497"/>
                    <a:pt x="16777" y="73076"/>
                    <a:pt x="17348" y="73305"/>
                  </a:cubicBezTo>
                  <a:cubicBezTo>
                    <a:pt x="17362" y="73310"/>
                    <a:pt x="17379" y="73312"/>
                    <a:pt x="17399" y="73312"/>
                  </a:cubicBezTo>
                  <a:cubicBezTo>
                    <a:pt x="18230" y="73312"/>
                    <a:pt x="24458" y="69344"/>
                    <a:pt x="24926" y="68877"/>
                  </a:cubicBezTo>
                  <a:cubicBezTo>
                    <a:pt x="25428" y="68374"/>
                    <a:pt x="25907" y="67758"/>
                    <a:pt x="25200" y="67530"/>
                  </a:cubicBezTo>
                  <a:cubicBezTo>
                    <a:pt x="24857" y="67427"/>
                    <a:pt x="23893" y="67427"/>
                    <a:pt x="22909" y="67427"/>
                  </a:cubicBezTo>
                  <a:cubicBezTo>
                    <a:pt x="21924" y="67427"/>
                    <a:pt x="20920" y="67427"/>
                    <a:pt x="20498" y="67324"/>
                  </a:cubicBezTo>
                  <a:cubicBezTo>
                    <a:pt x="19653" y="67119"/>
                    <a:pt x="19448" y="67050"/>
                    <a:pt x="19174" y="66845"/>
                  </a:cubicBezTo>
                  <a:cubicBezTo>
                    <a:pt x="18900" y="66617"/>
                    <a:pt x="16777" y="57281"/>
                    <a:pt x="16366" y="55752"/>
                  </a:cubicBezTo>
                  <a:cubicBezTo>
                    <a:pt x="15933" y="54200"/>
                    <a:pt x="15933" y="47877"/>
                    <a:pt x="15111" y="45709"/>
                  </a:cubicBezTo>
                  <a:cubicBezTo>
                    <a:pt x="14266" y="43540"/>
                    <a:pt x="13490" y="41577"/>
                    <a:pt x="13490" y="41577"/>
                  </a:cubicBezTo>
                  <a:cubicBezTo>
                    <a:pt x="13490" y="41577"/>
                    <a:pt x="15522" y="35529"/>
                    <a:pt x="15522" y="31671"/>
                  </a:cubicBezTo>
                  <a:cubicBezTo>
                    <a:pt x="15522" y="27814"/>
                    <a:pt x="15796" y="23112"/>
                    <a:pt x="15796" y="22336"/>
                  </a:cubicBezTo>
                  <a:cubicBezTo>
                    <a:pt x="15796" y="21560"/>
                    <a:pt x="15727" y="20441"/>
                    <a:pt x="16366" y="19734"/>
                  </a:cubicBezTo>
                  <a:cubicBezTo>
                    <a:pt x="17005" y="19049"/>
                    <a:pt x="18603" y="17497"/>
                    <a:pt x="18900" y="16789"/>
                  </a:cubicBezTo>
                  <a:cubicBezTo>
                    <a:pt x="19174" y="16082"/>
                    <a:pt x="18261" y="12863"/>
                    <a:pt x="17827" y="11539"/>
                  </a:cubicBezTo>
                  <a:cubicBezTo>
                    <a:pt x="17416" y="10193"/>
                    <a:pt x="17005" y="7385"/>
                    <a:pt x="17005" y="7385"/>
                  </a:cubicBezTo>
                  <a:lnTo>
                    <a:pt x="14472" y="6541"/>
                  </a:lnTo>
                  <a:lnTo>
                    <a:pt x="14814" y="3254"/>
                  </a:lnTo>
                  <a:cubicBezTo>
                    <a:pt x="14814" y="3254"/>
                    <a:pt x="14038" y="1131"/>
                    <a:pt x="13490" y="515"/>
                  </a:cubicBezTo>
                  <a:cubicBezTo>
                    <a:pt x="13091" y="67"/>
                    <a:pt x="12591" y="0"/>
                    <a:pt x="12327"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8" name="Google Shape;3228;p65"/>
            <p:cNvSpPr/>
            <p:nvPr/>
          </p:nvSpPr>
          <p:spPr>
            <a:xfrm>
              <a:off x="1613900" y="794075"/>
              <a:ext cx="215725" cy="216225"/>
            </a:xfrm>
            <a:custGeom>
              <a:avLst/>
              <a:gdLst/>
              <a:ahLst/>
              <a:cxnLst/>
              <a:rect l="l" t="t" r="r" b="b"/>
              <a:pathLst>
                <a:path w="8629" h="8649" extrusionOk="0">
                  <a:moveTo>
                    <a:pt x="6560" y="0"/>
                  </a:moveTo>
                  <a:cubicBezTo>
                    <a:pt x="5226" y="0"/>
                    <a:pt x="3039" y="375"/>
                    <a:pt x="2603" y="720"/>
                  </a:cubicBezTo>
                  <a:cubicBezTo>
                    <a:pt x="2032" y="1131"/>
                    <a:pt x="1895" y="2751"/>
                    <a:pt x="1895" y="2751"/>
                  </a:cubicBezTo>
                  <a:cubicBezTo>
                    <a:pt x="1895" y="2751"/>
                    <a:pt x="1406" y="1644"/>
                    <a:pt x="919" y="1644"/>
                  </a:cubicBezTo>
                  <a:cubicBezTo>
                    <a:pt x="793" y="1644"/>
                    <a:pt x="666" y="1719"/>
                    <a:pt x="549" y="1907"/>
                  </a:cubicBezTo>
                  <a:cubicBezTo>
                    <a:pt x="1" y="2820"/>
                    <a:pt x="480" y="4303"/>
                    <a:pt x="1051" y="4509"/>
                  </a:cubicBezTo>
                  <a:cubicBezTo>
                    <a:pt x="1165" y="4550"/>
                    <a:pt x="1270" y="4566"/>
                    <a:pt x="1365" y="4566"/>
                  </a:cubicBezTo>
                  <a:cubicBezTo>
                    <a:pt x="1745" y="4566"/>
                    <a:pt x="1964" y="4303"/>
                    <a:pt x="1964" y="4303"/>
                  </a:cubicBezTo>
                  <a:cubicBezTo>
                    <a:pt x="1964" y="4303"/>
                    <a:pt x="4429" y="8435"/>
                    <a:pt x="5890" y="8640"/>
                  </a:cubicBezTo>
                  <a:cubicBezTo>
                    <a:pt x="5931" y="8646"/>
                    <a:pt x="5972" y="8649"/>
                    <a:pt x="6013" y="8649"/>
                  </a:cubicBezTo>
                  <a:cubicBezTo>
                    <a:pt x="7435" y="8649"/>
                    <a:pt x="8494" y="5242"/>
                    <a:pt x="8560" y="3733"/>
                  </a:cubicBezTo>
                  <a:cubicBezTo>
                    <a:pt x="8629" y="2181"/>
                    <a:pt x="8286" y="355"/>
                    <a:pt x="7373" y="81"/>
                  </a:cubicBezTo>
                  <a:cubicBezTo>
                    <a:pt x="7187" y="25"/>
                    <a:pt x="6902" y="0"/>
                    <a:pt x="6560"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9" name="Google Shape;3229;p65"/>
            <p:cNvSpPr/>
            <p:nvPr/>
          </p:nvSpPr>
          <p:spPr>
            <a:xfrm>
              <a:off x="1369675" y="1504225"/>
              <a:ext cx="390900" cy="429150"/>
            </a:xfrm>
            <a:custGeom>
              <a:avLst/>
              <a:gdLst/>
              <a:ahLst/>
              <a:cxnLst/>
              <a:rect l="l" t="t" r="r" b="b"/>
              <a:pathLst>
                <a:path w="15636" h="17166" extrusionOk="0">
                  <a:moveTo>
                    <a:pt x="4611" y="1"/>
                  </a:moveTo>
                  <a:cubicBezTo>
                    <a:pt x="4200" y="754"/>
                    <a:pt x="3607" y="1644"/>
                    <a:pt x="2671" y="2694"/>
                  </a:cubicBezTo>
                  <a:cubicBezTo>
                    <a:pt x="640" y="5022"/>
                    <a:pt x="1" y="8241"/>
                    <a:pt x="503" y="10409"/>
                  </a:cubicBezTo>
                  <a:cubicBezTo>
                    <a:pt x="640" y="11003"/>
                    <a:pt x="891" y="11573"/>
                    <a:pt x="1233" y="12144"/>
                  </a:cubicBezTo>
                  <a:cubicBezTo>
                    <a:pt x="1598" y="12692"/>
                    <a:pt x="2032" y="13262"/>
                    <a:pt x="2511" y="13833"/>
                  </a:cubicBezTo>
                  <a:cubicBezTo>
                    <a:pt x="2694" y="13354"/>
                    <a:pt x="3561" y="11414"/>
                    <a:pt x="5912" y="10569"/>
                  </a:cubicBezTo>
                  <a:cubicBezTo>
                    <a:pt x="6803" y="10242"/>
                    <a:pt x="7558" y="10133"/>
                    <a:pt x="8170" y="10133"/>
                  </a:cubicBezTo>
                  <a:cubicBezTo>
                    <a:pt x="9394" y="10133"/>
                    <a:pt x="10044" y="10569"/>
                    <a:pt x="10044" y="10569"/>
                  </a:cubicBezTo>
                  <a:lnTo>
                    <a:pt x="13490" y="17165"/>
                  </a:lnTo>
                  <a:cubicBezTo>
                    <a:pt x="13490" y="17165"/>
                    <a:pt x="15522" y="11117"/>
                    <a:pt x="15522" y="7259"/>
                  </a:cubicBezTo>
                  <a:cubicBezTo>
                    <a:pt x="15522" y="5593"/>
                    <a:pt x="15567" y="3790"/>
                    <a:pt x="15636" y="2192"/>
                  </a:cubicBezTo>
                  <a:lnTo>
                    <a:pt x="15636" y="2192"/>
                  </a:lnTo>
                  <a:cubicBezTo>
                    <a:pt x="15119" y="2270"/>
                    <a:pt x="14459" y="2334"/>
                    <a:pt x="13682" y="2334"/>
                  </a:cubicBezTo>
                  <a:cubicBezTo>
                    <a:pt x="12400" y="2334"/>
                    <a:pt x="10799" y="2159"/>
                    <a:pt x="8994" y="1576"/>
                  </a:cubicBezTo>
                  <a:cubicBezTo>
                    <a:pt x="6962" y="914"/>
                    <a:pt x="5547" y="389"/>
                    <a:pt x="461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0" name="Google Shape;3230;p65"/>
            <p:cNvSpPr/>
            <p:nvPr/>
          </p:nvSpPr>
          <p:spPr>
            <a:xfrm>
              <a:off x="1467825" y="1040875"/>
              <a:ext cx="381200" cy="572775"/>
            </a:xfrm>
            <a:custGeom>
              <a:avLst/>
              <a:gdLst/>
              <a:ahLst/>
              <a:cxnLst/>
              <a:rect l="l" t="t" r="r" b="b"/>
              <a:pathLst>
                <a:path w="15248" h="22911" extrusionOk="0">
                  <a:moveTo>
                    <a:pt x="4703" y="1"/>
                  </a:moveTo>
                  <a:cubicBezTo>
                    <a:pt x="4657" y="1074"/>
                    <a:pt x="4474" y="2740"/>
                    <a:pt x="3949" y="4452"/>
                  </a:cubicBezTo>
                  <a:cubicBezTo>
                    <a:pt x="3379" y="6301"/>
                    <a:pt x="2215" y="7602"/>
                    <a:pt x="1416" y="8332"/>
                  </a:cubicBezTo>
                  <a:cubicBezTo>
                    <a:pt x="1644" y="11733"/>
                    <a:pt x="1895" y="15705"/>
                    <a:pt x="1621" y="16389"/>
                  </a:cubicBezTo>
                  <a:cubicBezTo>
                    <a:pt x="1302" y="17188"/>
                    <a:pt x="1005" y="18215"/>
                    <a:pt x="1" y="19653"/>
                  </a:cubicBezTo>
                  <a:cubicBezTo>
                    <a:pt x="936" y="20635"/>
                    <a:pt x="2991" y="22301"/>
                    <a:pt x="6551" y="22780"/>
                  </a:cubicBezTo>
                  <a:cubicBezTo>
                    <a:pt x="7211" y="22871"/>
                    <a:pt x="7810" y="22911"/>
                    <a:pt x="8352" y="22911"/>
                  </a:cubicBezTo>
                  <a:cubicBezTo>
                    <a:pt x="9855" y="22911"/>
                    <a:pt x="10926" y="22608"/>
                    <a:pt x="11664" y="22255"/>
                  </a:cubicBezTo>
                  <a:cubicBezTo>
                    <a:pt x="11733" y="19494"/>
                    <a:pt x="11870" y="17006"/>
                    <a:pt x="11870" y="16458"/>
                  </a:cubicBezTo>
                  <a:cubicBezTo>
                    <a:pt x="11870" y="15682"/>
                    <a:pt x="11801" y="14563"/>
                    <a:pt x="12440" y="13856"/>
                  </a:cubicBezTo>
                  <a:cubicBezTo>
                    <a:pt x="13079" y="13171"/>
                    <a:pt x="14677" y="11619"/>
                    <a:pt x="14974" y="10911"/>
                  </a:cubicBezTo>
                  <a:cubicBezTo>
                    <a:pt x="15248" y="10204"/>
                    <a:pt x="14335" y="6985"/>
                    <a:pt x="13901" y="5661"/>
                  </a:cubicBezTo>
                  <a:cubicBezTo>
                    <a:pt x="13490" y="4315"/>
                    <a:pt x="13079" y="1507"/>
                    <a:pt x="13079" y="1507"/>
                  </a:cubicBezTo>
                  <a:lnTo>
                    <a:pt x="11139" y="868"/>
                  </a:lnTo>
                  <a:lnTo>
                    <a:pt x="11139" y="868"/>
                  </a:lnTo>
                  <a:lnTo>
                    <a:pt x="11253" y="3470"/>
                  </a:lnTo>
                  <a:cubicBezTo>
                    <a:pt x="11253" y="3470"/>
                    <a:pt x="10809" y="7815"/>
                    <a:pt x="8893" y="7815"/>
                  </a:cubicBezTo>
                  <a:cubicBezTo>
                    <a:pt x="8773" y="7815"/>
                    <a:pt x="8647" y="7798"/>
                    <a:pt x="8514" y="7761"/>
                  </a:cubicBezTo>
                  <a:cubicBezTo>
                    <a:pt x="6255" y="7122"/>
                    <a:pt x="6506" y="3972"/>
                    <a:pt x="6506" y="3972"/>
                  </a:cubicBezTo>
                  <a:cubicBezTo>
                    <a:pt x="6506" y="3972"/>
                    <a:pt x="6688" y="2557"/>
                    <a:pt x="6688" y="800"/>
                  </a:cubicBezTo>
                  <a:lnTo>
                    <a:pt x="6688" y="320"/>
                  </a:lnTo>
                  <a:cubicBezTo>
                    <a:pt x="6255" y="229"/>
                    <a:pt x="5501" y="92"/>
                    <a:pt x="470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1" name="Google Shape;3231;p65"/>
            <p:cNvSpPr/>
            <p:nvPr/>
          </p:nvSpPr>
          <p:spPr>
            <a:xfrm>
              <a:off x="1236725" y="1020925"/>
              <a:ext cx="328125" cy="400825"/>
            </a:xfrm>
            <a:custGeom>
              <a:avLst/>
              <a:gdLst/>
              <a:ahLst/>
              <a:cxnLst/>
              <a:rect l="l" t="t" r="r" b="b"/>
              <a:pathLst>
                <a:path w="13125" h="16033" extrusionOk="0">
                  <a:moveTo>
                    <a:pt x="10583" y="1"/>
                  </a:moveTo>
                  <a:cubicBezTo>
                    <a:pt x="10292" y="1"/>
                    <a:pt x="10007" y="40"/>
                    <a:pt x="9747" y="137"/>
                  </a:cubicBezTo>
                  <a:cubicBezTo>
                    <a:pt x="8423" y="616"/>
                    <a:pt x="7008" y="4063"/>
                    <a:pt x="6528" y="4839"/>
                  </a:cubicBezTo>
                  <a:cubicBezTo>
                    <a:pt x="6026" y="5615"/>
                    <a:pt x="0" y="14448"/>
                    <a:pt x="0" y="15087"/>
                  </a:cubicBezTo>
                  <a:cubicBezTo>
                    <a:pt x="0" y="15536"/>
                    <a:pt x="1112" y="16033"/>
                    <a:pt x="2043" y="16033"/>
                  </a:cubicBezTo>
                  <a:cubicBezTo>
                    <a:pt x="2391" y="16033"/>
                    <a:pt x="2715" y="15963"/>
                    <a:pt x="2945" y="15795"/>
                  </a:cubicBezTo>
                  <a:cubicBezTo>
                    <a:pt x="3789" y="15156"/>
                    <a:pt x="11573" y="4565"/>
                    <a:pt x="11573" y="4565"/>
                  </a:cubicBezTo>
                  <a:lnTo>
                    <a:pt x="13125" y="685"/>
                  </a:lnTo>
                  <a:cubicBezTo>
                    <a:pt x="13125" y="685"/>
                    <a:pt x="11802" y="1"/>
                    <a:pt x="10583"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2" name="Google Shape;3232;p65"/>
            <p:cNvSpPr/>
            <p:nvPr/>
          </p:nvSpPr>
          <p:spPr>
            <a:xfrm>
              <a:off x="1227600" y="1354150"/>
              <a:ext cx="412575" cy="158100"/>
            </a:xfrm>
            <a:custGeom>
              <a:avLst/>
              <a:gdLst/>
              <a:ahLst/>
              <a:cxnLst/>
              <a:rect l="l" t="t" r="r" b="b"/>
              <a:pathLst>
                <a:path w="16503" h="6324" extrusionOk="0">
                  <a:moveTo>
                    <a:pt x="3789" y="1"/>
                  </a:moveTo>
                  <a:lnTo>
                    <a:pt x="1415" y="69"/>
                  </a:lnTo>
                  <a:cubicBezTo>
                    <a:pt x="1415" y="69"/>
                    <a:pt x="0" y="1393"/>
                    <a:pt x="365" y="1758"/>
                  </a:cubicBezTo>
                  <a:cubicBezTo>
                    <a:pt x="708" y="2101"/>
                    <a:pt x="3241" y="3721"/>
                    <a:pt x="5843" y="4269"/>
                  </a:cubicBezTo>
                  <a:cubicBezTo>
                    <a:pt x="8423" y="4840"/>
                    <a:pt x="10477" y="5273"/>
                    <a:pt x="10477" y="5273"/>
                  </a:cubicBezTo>
                  <a:cubicBezTo>
                    <a:pt x="10477" y="5273"/>
                    <a:pt x="12143" y="6323"/>
                    <a:pt x="13490" y="6323"/>
                  </a:cubicBezTo>
                  <a:cubicBezTo>
                    <a:pt x="14814" y="6323"/>
                    <a:pt x="15088" y="5753"/>
                    <a:pt x="15453" y="5410"/>
                  </a:cubicBezTo>
                  <a:cubicBezTo>
                    <a:pt x="15795" y="5045"/>
                    <a:pt x="16092" y="4703"/>
                    <a:pt x="16297" y="4497"/>
                  </a:cubicBezTo>
                  <a:cubicBezTo>
                    <a:pt x="16503" y="4269"/>
                    <a:pt x="16434" y="3721"/>
                    <a:pt x="16434" y="3516"/>
                  </a:cubicBezTo>
                  <a:cubicBezTo>
                    <a:pt x="16434" y="3288"/>
                    <a:pt x="15088" y="3082"/>
                    <a:pt x="15088" y="3082"/>
                  </a:cubicBezTo>
                  <a:lnTo>
                    <a:pt x="15453" y="3082"/>
                  </a:lnTo>
                  <a:cubicBezTo>
                    <a:pt x="15795" y="3082"/>
                    <a:pt x="15727" y="2603"/>
                    <a:pt x="15727" y="2603"/>
                  </a:cubicBezTo>
                  <a:cubicBezTo>
                    <a:pt x="15727" y="2603"/>
                    <a:pt x="14522" y="1813"/>
                    <a:pt x="13950" y="1813"/>
                  </a:cubicBezTo>
                  <a:cubicBezTo>
                    <a:pt x="13907" y="1813"/>
                    <a:pt x="13867" y="1817"/>
                    <a:pt x="13832" y="1827"/>
                  </a:cubicBezTo>
                  <a:cubicBezTo>
                    <a:pt x="13353" y="1964"/>
                    <a:pt x="11732" y="3356"/>
                    <a:pt x="11732" y="3356"/>
                  </a:cubicBezTo>
                  <a:cubicBezTo>
                    <a:pt x="11732" y="3356"/>
                    <a:pt x="9130" y="2534"/>
                    <a:pt x="7373" y="1690"/>
                  </a:cubicBezTo>
                  <a:cubicBezTo>
                    <a:pt x="5615" y="845"/>
                    <a:pt x="3789" y="1"/>
                    <a:pt x="3789"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65"/>
            <p:cNvSpPr/>
            <p:nvPr/>
          </p:nvSpPr>
          <p:spPr>
            <a:xfrm>
              <a:off x="1917475" y="1326625"/>
              <a:ext cx="42250" cy="68275"/>
            </a:xfrm>
            <a:custGeom>
              <a:avLst/>
              <a:gdLst/>
              <a:ahLst/>
              <a:cxnLst/>
              <a:rect l="l" t="t" r="r" b="b"/>
              <a:pathLst>
                <a:path w="1690" h="2731" extrusionOk="0">
                  <a:moveTo>
                    <a:pt x="1034" y="1"/>
                  </a:moveTo>
                  <a:cubicBezTo>
                    <a:pt x="697" y="1"/>
                    <a:pt x="343" y="52"/>
                    <a:pt x="275" y="257"/>
                  </a:cubicBezTo>
                  <a:cubicBezTo>
                    <a:pt x="138" y="668"/>
                    <a:pt x="1" y="2220"/>
                    <a:pt x="275" y="2563"/>
                  </a:cubicBezTo>
                  <a:cubicBezTo>
                    <a:pt x="362" y="2679"/>
                    <a:pt x="486" y="2730"/>
                    <a:pt x="617" y="2730"/>
                  </a:cubicBezTo>
                  <a:cubicBezTo>
                    <a:pt x="898" y="2730"/>
                    <a:pt x="1210" y="2494"/>
                    <a:pt x="1256" y="2152"/>
                  </a:cubicBezTo>
                  <a:cubicBezTo>
                    <a:pt x="1325" y="1672"/>
                    <a:pt x="1690" y="52"/>
                    <a:pt x="1690" y="52"/>
                  </a:cubicBezTo>
                  <a:cubicBezTo>
                    <a:pt x="1690" y="52"/>
                    <a:pt x="1370" y="1"/>
                    <a:pt x="1034" y="1"/>
                  </a:cubicBezTo>
                  <a:close/>
                </a:path>
              </a:pathLst>
            </a:custGeom>
            <a:solidFill>
              <a:srgbClr val="FFC7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65"/>
            <p:cNvSpPr/>
            <p:nvPr/>
          </p:nvSpPr>
          <p:spPr>
            <a:xfrm>
              <a:off x="1945775" y="1327325"/>
              <a:ext cx="84150" cy="107500"/>
            </a:xfrm>
            <a:custGeom>
              <a:avLst/>
              <a:gdLst/>
              <a:ahLst/>
              <a:cxnLst/>
              <a:rect l="l" t="t" r="r" b="b"/>
              <a:pathLst>
                <a:path w="3366" h="4300" extrusionOk="0">
                  <a:moveTo>
                    <a:pt x="1008" y="1"/>
                  </a:moveTo>
                  <a:cubicBezTo>
                    <a:pt x="820" y="1"/>
                    <a:pt x="661" y="9"/>
                    <a:pt x="558" y="24"/>
                  </a:cubicBezTo>
                  <a:cubicBezTo>
                    <a:pt x="558" y="24"/>
                    <a:pt x="536" y="19"/>
                    <a:pt x="501" y="19"/>
                  </a:cubicBezTo>
                  <a:cubicBezTo>
                    <a:pt x="358" y="19"/>
                    <a:pt x="1" y="107"/>
                    <a:pt x="56" y="1005"/>
                  </a:cubicBezTo>
                  <a:cubicBezTo>
                    <a:pt x="124" y="2124"/>
                    <a:pt x="398" y="4087"/>
                    <a:pt x="763" y="4224"/>
                  </a:cubicBezTo>
                  <a:cubicBezTo>
                    <a:pt x="878" y="4269"/>
                    <a:pt x="1111" y="4300"/>
                    <a:pt x="1386" y="4300"/>
                  </a:cubicBezTo>
                  <a:cubicBezTo>
                    <a:pt x="1938" y="4300"/>
                    <a:pt x="2658" y="4178"/>
                    <a:pt x="2932" y="3813"/>
                  </a:cubicBezTo>
                  <a:cubicBezTo>
                    <a:pt x="3365" y="3242"/>
                    <a:pt x="3000" y="868"/>
                    <a:pt x="2863" y="435"/>
                  </a:cubicBezTo>
                  <a:cubicBezTo>
                    <a:pt x="2756" y="112"/>
                    <a:pt x="1693" y="1"/>
                    <a:pt x="1008"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65"/>
            <p:cNvSpPr/>
            <p:nvPr/>
          </p:nvSpPr>
          <p:spPr>
            <a:xfrm>
              <a:off x="1210475" y="2147900"/>
              <a:ext cx="81625" cy="236600"/>
            </a:xfrm>
            <a:custGeom>
              <a:avLst/>
              <a:gdLst/>
              <a:ahLst/>
              <a:cxnLst/>
              <a:rect l="l" t="t" r="r" b="b"/>
              <a:pathLst>
                <a:path w="3265" h="9464" extrusionOk="0">
                  <a:moveTo>
                    <a:pt x="1290" y="1"/>
                  </a:moveTo>
                  <a:cubicBezTo>
                    <a:pt x="1182" y="1"/>
                    <a:pt x="1078" y="14"/>
                    <a:pt x="982" y="46"/>
                  </a:cubicBezTo>
                  <a:cubicBezTo>
                    <a:pt x="343" y="252"/>
                    <a:pt x="69" y="1165"/>
                    <a:pt x="137" y="2283"/>
                  </a:cubicBezTo>
                  <a:cubicBezTo>
                    <a:pt x="206" y="3402"/>
                    <a:pt x="822" y="3767"/>
                    <a:pt x="411" y="4817"/>
                  </a:cubicBezTo>
                  <a:cubicBezTo>
                    <a:pt x="0" y="5867"/>
                    <a:pt x="343" y="7419"/>
                    <a:pt x="548" y="8332"/>
                  </a:cubicBezTo>
                  <a:cubicBezTo>
                    <a:pt x="697" y="8994"/>
                    <a:pt x="1074" y="9464"/>
                    <a:pt x="1374" y="9464"/>
                  </a:cubicBezTo>
                  <a:cubicBezTo>
                    <a:pt x="1488" y="9464"/>
                    <a:pt x="1591" y="9396"/>
                    <a:pt x="1667" y="9245"/>
                  </a:cubicBezTo>
                  <a:cubicBezTo>
                    <a:pt x="1895" y="8789"/>
                    <a:pt x="2876" y="5388"/>
                    <a:pt x="3264" y="3995"/>
                  </a:cubicBezTo>
                  <a:cubicBezTo>
                    <a:pt x="3013" y="3995"/>
                    <a:pt x="2785" y="4041"/>
                    <a:pt x="2648" y="4041"/>
                  </a:cubicBezTo>
                  <a:cubicBezTo>
                    <a:pt x="2374" y="4041"/>
                    <a:pt x="2306" y="3904"/>
                    <a:pt x="2374" y="2420"/>
                  </a:cubicBezTo>
                  <a:cubicBezTo>
                    <a:pt x="2443" y="959"/>
                    <a:pt x="3082" y="457"/>
                    <a:pt x="3082" y="457"/>
                  </a:cubicBezTo>
                  <a:cubicBezTo>
                    <a:pt x="2600" y="400"/>
                    <a:pt x="1875" y="1"/>
                    <a:pt x="129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65"/>
            <p:cNvSpPr/>
            <p:nvPr/>
          </p:nvSpPr>
          <p:spPr>
            <a:xfrm>
              <a:off x="1773675" y="2567900"/>
              <a:ext cx="243700" cy="158825"/>
            </a:xfrm>
            <a:custGeom>
              <a:avLst/>
              <a:gdLst/>
              <a:ahLst/>
              <a:cxnLst/>
              <a:rect l="l" t="t" r="r" b="b"/>
              <a:pathLst>
                <a:path w="9748" h="6353" extrusionOk="0">
                  <a:moveTo>
                    <a:pt x="3196" y="0"/>
                  </a:moveTo>
                  <a:cubicBezTo>
                    <a:pt x="2991" y="69"/>
                    <a:pt x="2786" y="251"/>
                    <a:pt x="2740" y="571"/>
                  </a:cubicBezTo>
                  <a:cubicBezTo>
                    <a:pt x="2580" y="1415"/>
                    <a:pt x="2580" y="2191"/>
                    <a:pt x="2580" y="2191"/>
                  </a:cubicBezTo>
                  <a:cubicBezTo>
                    <a:pt x="2580" y="2191"/>
                    <a:pt x="1256" y="3036"/>
                    <a:pt x="412" y="3310"/>
                  </a:cubicBezTo>
                  <a:cubicBezTo>
                    <a:pt x="275" y="3355"/>
                    <a:pt x="138" y="3378"/>
                    <a:pt x="1" y="3401"/>
                  </a:cubicBezTo>
                  <a:cubicBezTo>
                    <a:pt x="412" y="4930"/>
                    <a:pt x="800" y="6186"/>
                    <a:pt x="1188" y="6346"/>
                  </a:cubicBezTo>
                  <a:cubicBezTo>
                    <a:pt x="1202" y="6351"/>
                    <a:pt x="1219" y="6353"/>
                    <a:pt x="1239" y="6353"/>
                  </a:cubicBezTo>
                  <a:cubicBezTo>
                    <a:pt x="2070" y="6353"/>
                    <a:pt x="8298" y="2385"/>
                    <a:pt x="8766" y="1918"/>
                  </a:cubicBezTo>
                  <a:cubicBezTo>
                    <a:pt x="9268" y="1415"/>
                    <a:pt x="9747" y="799"/>
                    <a:pt x="9040" y="571"/>
                  </a:cubicBezTo>
                  <a:cubicBezTo>
                    <a:pt x="8697" y="468"/>
                    <a:pt x="7733" y="468"/>
                    <a:pt x="6749" y="468"/>
                  </a:cubicBezTo>
                  <a:cubicBezTo>
                    <a:pt x="5764" y="468"/>
                    <a:pt x="4760" y="468"/>
                    <a:pt x="4338" y="365"/>
                  </a:cubicBezTo>
                  <a:cubicBezTo>
                    <a:pt x="3676" y="206"/>
                    <a:pt x="3402" y="114"/>
                    <a:pt x="319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65"/>
            <p:cNvSpPr/>
            <p:nvPr/>
          </p:nvSpPr>
          <p:spPr>
            <a:xfrm>
              <a:off x="1403925" y="1705850"/>
              <a:ext cx="439400" cy="880000"/>
            </a:xfrm>
            <a:custGeom>
              <a:avLst/>
              <a:gdLst/>
              <a:ahLst/>
              <a:cxnLst/>
              <a:rect l="l" t="t" r="r" b="b"/>
              <a:pathLst>
                <a:path w="17576" h="35200" extrusionOk="0">
                  <a:moveTo>
                    <a:pt x="6984" y="1"/>
                  </a:moveTo>
                  <a:cubicBezTo>
                    <a:pt x="6068" y="1"/>
                    <a:pt x="4950" y="197"/>
                    <a:pt x="3789" y="861"/>
                  </a:cubicBezTo>
                  <a:cubicBezTo>
                    <a:pt x="1849" y="1979"/>
                    <a:pt x="708" y="3075"/>
                    <a:pt x="206" y="3668"/>
                  </a:cubicBezTo>
                  <a:cubicBezTo>
                    <a:pt x="0" y="3896"/>
                    <a:pt x="0" y="4239"/>
                    <a:pt x="183" y="4467"/>
                  </a:cubicBezTo>
                  <a:lnTo>
                    <a:pt x="5775" y="11474"/>
                  </a:lnTo>
                  <a:cubicBezTo>
                    <a:pt x="5775" y="11474"/>
                    <a:pt x="5798" y="11497"/>
                    <a:pt x="5798" y="11520"/>
                  </a:cubicBezTo>
                  <a:lnTo>
                    <a:pt x="8993" y="16313"/>
                  </a:lnTo>
                  <a:cubicBezTo>
                    <a:pt x="9062" y="16405"/>
                    <a:pt x="9107" y="16519"/>
                    <a:pt x="9107" y="16656"/>
                  </a:cubicBezTo>
                  <a:lnTo>
                    <a:pt x="9199" y="23983"/>
                  </a:lnTo>
                  <a:cubicBezTo>
                    <a:pt x="9199" y="24074"/>
                    <a:pt x="9222" y="24142"/>
                    <a:pt x="9244" y="24234"/>
                  </a:cubicBezTo>
                  <a:lnTo>
                    <a:pt x="13855" y="34825"/>
                  </a:lnTo>
                  <a:cubicBezTo>
                    <a:pt x="13950" y="35068"/>
                    <a:pt x="14181" y="35199"/>
                    <a:pt x="14415" y="35199"/>
                  </a:cubicBezTo>
                  <a:cubicBezTo>
                    <a:pt x="14576" y="35199"/>
                    <a:pt x="14739" y="35137"/>
                    <a:pt x="14859" y="35007"/>
                  </a:cubicBezTo>
                  <a:lnTo>
                    <a:pt x="17393" y="32359"/>
                  </a:lnTo>
                  <a:cubicBezTo>
                    <a:pt x="17530" y="32222"/>
                    <a:pt x="17576" y="32017"/>
                    <a:pt x="17553" y="31812"/>
                  </a:cubicBezTo>
                  <a:lnTo>
                    <a:pt x="14608" y="17318"/>
                  </a:lnTo>
                  <a:cubicBezTo>
                    <a:pt x="14608" y="17318"/>
                    <a:pt x="14608" y="17295"/>
                    <a:pt x="14585" y="17272"/>
                  </a:cubicBezTo>
                  <a:lnTo>
                    <a:pt x="14312" y="14213"/>
                  </a:lnTo>
                  <a:lnTo>
                    <a:pt x="9267" y="678"/>
                  </a:lnTo>
                  <a:cubicBezTo>
                    <a:pt x="9199" y="495"/>
                    <a:pt x="9062" y="336"/>
                    <a:pt x="8879" y="290"/>
                  </a:cubicBezTo>
                  <a:cubicBezTo>
                    <a:pt x="8506" y="169"/>
                    <a:pt x="7832" y="1"/>
                    <a:pt x="69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65"/>
            <p:cNvSpPr/>
            <p:nvPr/>
          </p:nvSpPr>
          <p:spPr>
            <a:xfrm>
              <a:off x="1312625" y="1925925"/>
              <a:ext cx="329275" cy="340950"/>
            </a:xfrm>
            <a:custGeom>
              <a:avLst/>
              <a:gdLst/>
              <a:ahLst/>
              <a:cxnLst/>
              <a:rect l="l" t="t" r="r" b="b"/>
              <a:pathLst>
                <a:path w="13171" h="13638" extrusionOk="0">
                  <a:moveTo>
                    <a:pt x="7418" y="1"/>
                  </a:moveTo>
                  <a:lnTo>
                    <a:pt x="7806" y="5776"/>
                  </a:lnTo>
                  <a:lnTo>
                    <a:pt x="8080" y="7282"/>
                  </a:lnTo>
                  <a:lnTo>
                    <a:pt x="8126" y="7944"/>
                  </a:lnTo>
                  <a:lnTo>
                    <a:pt x="69" y="9131"/>
                  </a:lnTo>
                  <a:cubicBezTo>
                    <a:pt x="69" y="9131"/>
                    <a:pt x="0" y="12281"/>
                    <a:pt x="365" y="12441"/>
                  </a:cubicBezTo>
                  <a:cubicBezTo>
                    <a:pt x="669" y="12562"/>
                    <a:pt x="8710" y="13637"/>
                    <a:pt x="10765" y="13637"/>
                  </a:cubicBezTo>
                  <a:cubicBezTo>
                    <a:pt x="11025" y="13637"/>
                    <a:pt x="11189" y="13620"/>
                    <a:pt x="11230" y="13582"/>
                  </a:cubicBezTo>
                  <a:cubicBezTo>
                    <a:pt x="11595" y="13217"/>
                    <a:pt x="13079" y="12966"/>
                    <a:pt x="13079" y="11870"/>
                  </a:cubicBezTo>
                  <a:cubicBezTo>
                    <a:pt x="13102" y="10751"/>
                    <a:pt x="13170" y="6278"/>
                    <a:pt x="13170" y="6278"/>
                  </a:cubicBezTo>
                  <a:lnTo>
                    <a:pt x="8651" y="617"/>
                  </a:lnTo>
                  <a:lnTo>
                    <a:pt x="7418"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65"/>
            <p:cNvSpPr/>
            <p:nvPr/>
          </p:nvSpPr>
          <p:spPr>
            <a:xfrm>
              <a:off x="1761700" y="1079675"/>
              <a:ext cx="138700" cy="179775"/>
            </a:xfrm>
            <a:custGeom>
              <a:avLst/>
              <a:gdLst/>
              <a:ahLst/>
              <a:cxnLst/>
              <a:rect l="l" t="t" r="r" b="b"/>
              <a:pathLst>
                <a:path w="5548" h="7191" extrusionOk="0">
                  <a:moveTo>
                    <a:pt x="1073" y="1"/>
                  </a:moveTo>
                  <a:lnTo>
                    <a:pt x="69" y="206"/>
                  </a:lnTo>
                  <a:lnTo>
                    <a:pt x="1" y="2352"/>
                  </a:lnTo>
                  <a:lnTo>
                    <a:pt x="1644" y="7191"/>
                  </a:lnTo>
                  <a:lnTo>
                    <a:pt x="5547" y="5342"/>
                  </a:lnTo>
                  <a:cubicBezTo>
                    <a:pt x="5547" y="5342"/>
                    <a:pt x="4543" y="1439"/>
                    <a:pt x="4132" y="708"/>
                  </a:cubicBezTo>
                  <a:cubicBezTo>
                    <a:pt x="3698" y="1"/>
                    <a:pt x="1073" y="1"/>
                    <a:pt x="107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65"/>
            <p:cNvSpPr/>
            <p:nvPr/>
          </p:nvSpPr>
          <p:spPr>
            <a:xfrm>
              <a:off x="1387925" y="1010025"/>
              <a:ext cx="209450" cy="239300"/>
            </a:xfrm>
            <a:custGeom>
              <a:avLst/>
              <a:gdLst/>
              <a:ahLst/>
              <a:cxnLst/>
              <a:rect l="l" t="t" r="r" b="b"/>
              <a:pathLst>
                <a:path w="8378" h="9572" extrusionOk="0">
                  <a:moveTo>
                    <a:pt x="4622" y="1"/>
                  </a:moveTo>
                  <a:cubicBezTo>
                    <a:pt x="4067" y="1"/>
                    <a:pt x="3297" y="387"/>
                    <a:pt x="3037" y="527"/>
                  </a:cubicBezTo>
                  <a:cubicBezTo>
                    <a:pt x="2968" y="550"/>
                    <a:pt x="2923" y="596"/>
                    <a:pt x="2877" y="641"/>
                  </a:cubicBezTo>
                  <a:lnTo>
                    <a:pt x="92" y="5092"/>
                  </a:lnTo>
                  <a:cubicBezTo>
                    <a:pt x="1" y="5252"/>
                    <a:pt x="24" y="5435"/>
                    <a:pt x="138" y="5572"/>
                  </a:cubicBezTo>
                  <a:lnTo>
                    <a:pt x="2854" y="8333"/>
                  </a:lnTo>
                  <a:cubicBezTo>
                    <a:pt x="2926" y="8405"/>
                    <a:pt x="3021" y="8440"/>
                    <a:pt x="3116" y="8440"/>
                  </a:cubicBezTo>
                  <a:cubicBezTo>
                    <a:pt x="3233" y="8440"/>
                    <a:pt x="3349" y="8388"/>
                    <a:pt x="3425" y="8288"/>
                  </a:cubicBezTo>
                  <a:cubicBezTo>
                    <a:pt x="3510" y="8169"/>
                    <a:pt x="3630" y="8116"/>
                    <a:pt x="3747" y="8116"/>
                  </a:cubicBezTo>
                  <a:cubicBezTo>
                    <a:pt x="3944" y="8116"/>
                    <a:pt x="4132" y="8264"/>
                    <a:pt x="4132" y="8493"/>
                  </a:cubicBezTo>
                  <a:lnTo>
                    <a:pt x="4132" y="9155"/>
                  </a:lnTo>
                  <a:cubicBezTo>
                    <a:pt x="4132" y="9361"/>
                    <a:pt x="4269" y="9520"/>
                    <a:pt x="4475" y="9543"/>
                  </a:cubicBezTo>
                  <a:lnTo>
                    <a:pt x="5045" y="9566"/>
                  </a:lnTo>
                  <a:cubicBezTo>
                    <a:pt x="5065" y="9570"/>
                    <a:pt x="5085" y="9572"/>
                    <a:pt x="5104" y="9572"/>
                  </a:cubicBezTo>
                  <a:cubicBezTo>
                    <a:pt x="5198" y="9572"/>
                    <a:pt x="5289" y="9528"/>
                    <a:pt x="5365" y="9452"/>
                  </a:cubicBezTo>
                  <a:lnTo>
                    <a:pt x="6757" y="7854"/>
                  </a:lnTo>
                  <a:cubicBezTo>
                    <a:pt x="6803" y="7808"/>
                    <a:pt x="6826" y="7763"/>
                    <a:pt x="6826" y="7694"/>
                  </a:cubicBezTo>
                  <a:lnTo>
                    <a:pt x="8355" y="2810"/>
                  </a:lnTo>
                  <a:cubicBezTo>
                    <a:pt x="8378" y="2718"/>
                    <a:pt x="8378" y="2650"/>
                    <a:pt x="8355" y="2559"/>
                  </a:cubicBezTo>
                  <a:lnTo>
                    <a:pt x="7944" y="1372"/>
                  </a:lnTo>
                  <a:cubicBezTo>
                    <a:pt x="7921" y="1280"/>
                    <a:pt x="7853" y="1189"/>
                    <a:pt x="7739" y="1143"/>
                  </a:cubicBezTo>
                  <a:cubicBezTo>
                    <a:pt x="7191" y="915"/>
                    <a:pt x="5365" y="139"/>
                    <a:pt x="4840" y="25"/>
                  </a:cubicBezTo>
                  <a:cubicBezTo>
                    <a:pt x="4773" y="8"/>
                    <a:pt x="4700" y="1"/>
                    <a:pt x="46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65"/>
            <p:cNvSpPr/>
            <p:nvPr/>
          </p:nvSpPr>
          <p:spPr>
            <a:xfrm>
              <a:off x="1637300" y="1050000"/>
              <a:ext cx="98150" cy="64575"/>
            </a:xfrm>
            <a:custGeom>
              <a:avLst/>
              <a:gdLst/>
              <a:ahLst/>
              <a:cxnLst/>
              <a:rect l="l" t="t" r="r" b="b"/>
              <a:pathLst>
                <a:path w="3926" h="2583" extrusionOk="0">
                  <a:moveTo>
                    <a:pt x="92" y="1"/>
                  </a:moveTo>
                  <a:lnTo>
                    <a:pt x="23" y="24"/>
                  </a:lnTo>
                  <a:cubicBezTo>
                    <a:pt x="1" y="92"/>
                    <a:pt x="23" y="184"/>
                    <a:pt x="229" y="800"/>
                  </a:cubicBezTo>
                  <a:cubicBezTo>
                    <a:pt x="464" y="1535"/>
                    <a:pt x="1192" y="2582"/>
                    <a:pt x="2015" y="2582"/>
                  </a:cubicBezTo>
                  <a:cubicBezTo>
                    <a:pt x="2470" y="2582"/>
                    <a:pt x="2955" y="2263"/>
                    <a:pt x="3402" y="1393"/>
                  </a:cubicBezTo>
                  <a:cubicBezTo>
                    <a:pt x="3836" y="543"/>
                    <a:pt x="3926" y="281"/>
                    <a:pt x="3805" y="281"/>
                  </a:cubicBezTo>
                  <a:cubicBezTo>
                    <a:pt x="3622" y="281"/>
                    <a:pt x="2950" y="891"/>
                    <a:pt x="2260" y="960"/>
                  </a:cubicBezTo>
                  <a:cubicBezTo>
                    <a:pt x="2153" y="971"/>
                    <a:pt x="2053" y="976"/>
                    <a:pt x="1960" y="976"/>
                  </a:cubicBezTo>
                  <a:cubicBezTo>
                    <a:pt x="708" y="976"/>
                    <a:pt x="687" y="43"/>
                    <a:pt x="9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42" name="Google Shape;3242;p65"/>
          <p:cNvGrpSpPr/>
          <p:nvPr/>
        </p:nvGrpSpPr>
        <p:grpSpPr>
          <a:xfrm>
            <a:off x="218425" y="3331006"/>
            <a:ext cx="1195500" cy="1119090"/>
            <a:chOff x="218425" y="3331006"/>
            <a:chExt cx="1195500" cy="1119090"/>
          </a:xfrm>
        </p:grpSpPr>
        <p:sp>
          <p:nvSpPr>
            <p:cNvPr id="3243" name="Google Shape;3243;p65"/>
            <p:cNvSpPr/>
            <p:nvPr/>
          </p:nvSpPr>
          <p:spPr>
            <a:xfrm>
              <a:off x="218425" y="4272797"/>
              <a:ext cx="1195500" cy="1773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44" name="Google Shape;3244;p65"/>
            <p:cNvGrpSpPr/>
            <p:nvPr/>
          </p:nvGrpSpPr>
          <p:grpSpPr>
            <a:xfrm flipH="1">
              <a:off x="383527" y="3331006"/>
              <a:ext cx="848838" cy="1045341"/>
              <a:chOff x="3410550" y="3838375"/>
              <a:chExt cx="1006925" cy="1240025"/>
            </a:xfrm>
          </p:grpSpPr>
          <p:sp>
            <p:nvSpPr>
              <p:cNvPr id="3245" name="Google Shape;3245;p65"/>
              <p:cNvSpPr/>
              <p:nvPr/>
            </p:nvSpPr>
            <p:spPr>
              <a:xfrm>
                <a:off x="3919950" y="3995025"/>
                <a:ext cx="650" cy="650"/>
              </a:xfrm>
              <a:custGeom>
                <a:avLst/>
                <a:gdLst/>
                <a:ahLst/>
                <a:cxnLst/>
                <a:rect l="l" t="t" r="r" b="b"/>
                <a:pathLst>
                  <a:path w="26" h="26" extrusionOk="0">
                    <a:moveTo>
                      <a:pt x="26" y="1"/>
                    </a:moveTo>
                    <a:cubicBezTo>
                      <a:pt x="1" y="1"/>
                      <a:pt x="1" y="26"/>
                      <a:pt x="1" y="26"/>
                    </a:cubicBezTo>
                    <a:lnTo>
                      <a:pt x="1" y="26"/>
                    </a:lnTo>
                    <a:cubicBezTo>
                      <a:pt x="1" y="26"/>
                      <a:pt x="1" y="1"/>
                      <a:pt x="2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65"/>
              <p:cNvSpPr/>
              <p:nvPr/>
            </p:nvSpPr>
            <p:spPr>
              <a:xfrm>
                <a:off x="3410550" y="3838375"/>
                <a:ext cx="1006925" cy="1240025"/>
              </a:xfrm>
              <a:custGeom>
                <a:avLst/>
                <a:gdLst/>
                <a:ahLst/>
                <a:cxnLst/>
                <a:rect l="l" t="t" r="r" b="b"/>
                <a:pathLst>
                  <a:path w="40277" h="49601" extrusionOk="0">
                    <a:moveTo>
                      <a:pt x="17118" y="1"/>
                    </a:moveTo>
                    <a:cubicBezTo>
                      <a:pt x="17018" y="602"/>
                      <a:pt x="16943" y="1179"/>
                      <a:pt x="16843" y="1755"/>
                    </a:cubicBezTo>
                    <a:cubicBezTo>
                      <a:pt x="16793" y="2206"/>
                      <a:pt x="16717" y="2683"/>
                      <a:pt x="16467" y="3058"/>
                    </a:cubicBezTo>
                    <a:cubicBezTo>
                      <a:pt x="16040" y="3712"/>
                      <a:pt x="15281" y="3869"/>
                      <a:pt x="14485" y="3869"/>
                    </a:cubicBezTo>
                    <a:cubicBezTo>
                      <a:pt x="13786" y="3869"/>
                      <a:pt x="13058" y="3747"/>
                      <a:pt x="12507" y="3735"/>
                    </a:cubicBezTo>
                    <a:cubicBezTo>
                      <a:pt x="12352" y="3730"/>
                      <a:pt x="12197" y="3728"/>
                      <a:pt x="12042" y="3728"/>
                    </a:cubicBezTo>
                    <a:cubicBezTo>
                      <a:pt x="11029" y="3728"/>
                      <a:pt x="10015" y="3824"/>
                      <a:pt x="9001" y="3824"/>
                    </a:cubicBezTo>
                    <a:cubicBezTo>
                      <a:pt x="8666" y="3824"/>
                      <a:pt x="8331" y="3813"/>
                      <a:pt x="7996" y="3785"/>
                    </a:cubicBezTo>
                    <a:cubicBezTo>
                      <a:pt x="6492" y="3660"/>
                      <a:pt x="4913" y="3109"/>
                      <a:pt x="4036" y="1881"/>
                    </a:cubicBezTo>
                    <a:cubicBezTo>
                      <a:pt x="3810" y="1555"/>
                      <a:pt x="3635" y="1179"/>
                      <a:pt x="3534" y="803"/>
                    </a:cubicBezTo>
                    <a:cubicBezTo>
                      <a:pt x="3158" y="1003"/>
                      <a:pt x="3158" y="1555"/>
                      <a:pt x="3284" y="1981"/>
                    </a:cubicBezTo>
                    <a:cubicBezTo>
                      <a:pt x="3534" y="2933"/>
                      <a:pt x="4111" y="3810"/>
                      <a:pt x="4888" y="4412"/>
                    </a:cubicBezTo>
                    <a:cubicBezTo>
                      <a:pt x="5664" y="5038"/>
                      <a:pt x="6516" y="5189"/>
                      <a:pt x="7192" y="5989"/>
                    </a:cubicBezTo>
                    <a:lnTo>
                      <a:pt x="7192" y="5989"/>
                    </a:lnTo>
                    <a:cubicBezTo>
                      <a:pt x="7188" y="5985"/>
                      <a:pt x="7181" y="5984"/>
                      <a:pt x="7169" y="5984"/>
                    </a:cubicBezTo>
                    <a:cubicBezTo>
                      <a:pt x="6992" y="5984"/>
                      <a:pt x="5951" y="6420"/>
                      <a:pt x="5631" y="6420"/>
                    </a:cubicBezTo>
                    <a:cubicBezTo>
                      <a:pt x="5615" y="6420"/>
                      <a:pt x="5602" y="6419"/>
                      <a:pt x="5589" y="6417"/>
                    </a:cubicBezTo>
                    <a:cubicBezTo>
                      <a:pt x="5214" y="6367"/>
                      <a:pt x="4963" y="6091"/>
                      <a:pt x="4612" y="6041"/>
                    </a:cubicBezTo>
                    <a:cubicBezTo>
                      <a:pt x="4530" y="6025"/>
                      <a:pt x="4447" y="6018"/>
                      <a:pt x="4362" y="6018"/>
                    </a:cubicBezTo>
                    <a:cubicBezTo>
                      <a:pt x="4055" y="6018"/>
                      <a:pt x="3734" y="6107"/>
                      <a:pt x="3459" y="6166"/>
                    </a:cubicBezTo>
                    <a:cubicBezTo>
                      <a:pt x="2657" y="6342"/>
                      <a:pt x="1855" y="6617"/>
                      <a:pt x="1153" y="7018"/>
                    </a:cubicBezTo>
                    <a:cubicBezTo>
                      <a:pt x="2081" y="7921"/>
                      <a:pt x="3008" y="8798"/>
                      <a:pt x="3960" y="9675"/>
                    </a:cubicBezTo>
                    <a:cubicBezTo>
                      <a:pt x="4011" y="9249"/>
                      <a:pt x="4111" y="8823"/>
                      <a:pt x="4236" y="8422"/>
                    </a:cubicBezTo>
                    <a:lnTo>
                      <a:pt x="4236" y="8422"/>
                    </a:lnTo>
                    <a:cubicBezTo>
                      <a:pt x="4086" y="8998"/>
                      <a:pt x="4286" y="9625"/>
                      <a:pt x="4136" y="10176"/>
                    </a:cubicBezTo>
                    <a:cubicBezTo>
                      <a:pt x="4036" y="10552"/>
                      <a:pt x="3785" y="10853"/>
                      <a:pt x="3559" y="11129"/>
                    </a:cubicBezTo>
                    <a:cubicBezTo>
                      <a:pt x="2933" y="11906"/>
                      <a:pt x="2281" y="12683"/>
                      <a:pt x="1655" y="13460"/>
                    </a:cubicBezTo>
                    <a:cubicBezTo>
                      <a:pt x="1504" y="13660"/>
                      <a:pt x="1354" y="13835"/>
                      <a:pt x="1128" y="13886"/>
                    </a:cubicBezTo>
                    <a:cubicBezTo>
                      <a:pt x="1056" y="13904"/>
                      <a:pt x="982" y="13909"/>
                      <a:pt x="909" y="13909"/>
                    </a:cubicBezTo>
                    <a:cubicBezTo>
                      <a:pt x="816" y="13909"/>
                      <a:pt x="725" y="13901"/>
                      <a:pt x="637" y="13901"/>
                    </a:cubicBezTo>
                    <a:cubicBezTo>
                      <a:pt x="504" y="13901"/>
                      <a:pt x="379" y="13919"/>
                      <a:pt x="276" y="14011"/>
                    </a:cubicBezTo>
                    <a:cubicBezTo>
                      <a:pt x="201" y="14086"/>
                      <a:pt x="176" y="14236"/>
                      <a:pt x="151" y="14362"/>
                    </a:cubicBezTo>
                    <a:cubicBezTo>
                      <a:pt x="0" y="15765"/>
                      <a:pt x="652" y="17244"/>
                      <a:pt x="1780" y="18071"/>
                    </a:cubicBezTo>
                    <a:cubicBezTo>
                      <a:pt x="1930" y="18196"/>
                      <a:pt x="2106" y="18297"/>
                      <a:pt x="2231" y="18447"/>
                    </a:cubicBezTo>
                    <a:cubicBezTo>
                      <a:pt x="2331" y="18522"/>
                      <a:pt x="2407" y="18648"/>
                      <a:pt x="2482" y="18748"/>
                    </a:cubicBezTo>
                    <a:cubicBezTo>
                      <a:pt x="2789" y="19088"/>
                      <a:pt x="3253" y="19281"/>
                      <a:pt x="3719" y="19281"/>
                    </a:cubicBezTo>
                    <a:cubicBezTo>
                      <a:pt x="3975" y="19281"/>
                      <a:pt x="4231" y="19223"/>
                      <a:pt x="4462" y="19099"/>
                    </a:cubicBezTo>
                    <a:cubicBezTo>
                      <a:pt x="4662" y="18998"/>
                      <a:pt x="4863" y="18823"/>
                      <a:pt x="5088" y="18773"/>
                    </a:cubicBezTo>
                    <a:cubicBezTo>
                      <a:pt x="5138" y="18764"/>
                      <a:pt x="5186" y="18762"/>
                      <a:pt x="5232" y="18762"/>
                    </a:cubicBezTo>
                    <a:cubicBezTo>
                      <a:pt x="5325" y="18762"/>
                      <a:pt x="5414" y="18773"/>
                      <a:pt x="5514" y="18773"/>
                    </a:cubicBezTo>
                    <a:cubicBezTo>
                      <a:pt x="8798" y="19124"/>
                      <a:pt x="12006" y="20452"/>
                      <a:pt x="14562" y="22532"/>
                    </a:cubicBezTo>
                    <a:cubicBezTo>
                      <a:pt x="12908" y="21755"/>
                      <a:pt x="11229" y="20953"/>
                      <a:pt x="9549" y="20176"/>
                    </a:cubicBezTo>
                    <a:lnTo>
                      <a:pt x="9549" y="20176"/>
                    </a:lnTo>
                    <a:cubicBezTo>
                      <a:pt x="10301" y="23159"/>
                      <a:pt x="9750" y="26492"/>
                      <a:pt x="9073" y="29475"/>
                    </a:cubicBezTo>
                    <a:cubicBezTo>
                      <a:pt x="8397" y="32507"/>
                      <a:pt x="7219" y="35415"/>
                      <a:pt x="6642" y="38472"/>
                    </a:cubicBezTo>
                    <a:cubicBezTo>
                      <a:pt x="6442" y="39525"/>
                      <a:pt x="6291" y="40603"/>
                      <a:pt x="5940" y="41605"/>
                    </a:cubicBezTo>
                    <a:cubicBezTo>
                      <a:pt x="5589" y="42582"/>
                      <a:pt x="4863" y="43184"/>
                      <a:pt x="4311" y="44036"/>
                    </a:cubicBezTo>
                    <a:cubicBezTo>
                      <a:pt x="4011" y="44537"/>
                      <a:pt x="3810" y="45114"/>
                      <a:pt x="3610" y="45665"/>
                    </a:cubicBezTo>
                    <a:cubicBezTo>
                      <a:pt x="3183" y="46868"/>
                      <a:pt x="2757" y="48071"/>
                      <a:pt x="2356" y="49274"/>
                    </a:cubicBezTo>
                    <a:cubicBezTo>
                      <a:pt x="3024" y="49477"/>
                      <a:pt x="3725" y="49565"/>
                      <a:pt x="4431" y="49565"/>
                    </a:cubicBezTo>
                    <a:cubicBezTo>
                      <a:pt x="4600" y="49565"/>
                      <a:pt x="4769" y="49560"/>
                      <a:pt x="4938" y="49550"/>
                    </a:cubicBezTo>
                    <a:cubicBezTo>
                      <a:pt x="5063" y="49525"/>
                      <a:pt x="5214" y="49500"/>
                      <a:pt x="5314" y="49425"/>
                    </a:cubicBezTo>
                    <a:cubicBezTo>
                      <a:pt x="5389" y="49349"/>
                      <a:pt x="5439" y="49274"/>
                      <a:pt x="5489" y="49174"/>
                    </a:cubicBezTo>
                    <a:cubicBezTo>
                      <a:pt x="5815" y="48322"/>
                      <a:pt x="5439" y="47194"/>
                      <a:pt x="6066" y="46517"/>
                    </a:cubicBezTo>
                    <a:cubicBezTo>
                      <a:pt x="6266" y="46317"/>
                      <a:pt x="6542" y="46192"/>
                      <a:pt x="6692" y="45941"/>
                    </a:cubicBezTo>
                    <a:cubicBezTo>
                      <a:pt x="6818" y="45740"/>
                      <a:pt x="6843" y="45490"/>
                      <a:pt x="6868" y="45264"/>
                    </a:cubicBezTo>
                    <a:cubicBezTo>
                      <a:pt x="7118" y="43786"/>
                      <a:pt x="7945" y="42407"/>
                      <a:pt x="8823" y="41229"/>
                    </a:cubicBezTo>
                    <a:cubicBezTo>
                      <a:pt x="9625" y="40176"/>
                      <a:pt x="9900" y="38848"/>
                      <a:pt x="10527" y="37670"/>
                    </a:cubicBezTo>
                    <a:cubicBezTo>
                      <a:pt x="10677" y="37369"/>
                      <a:pt x="10828" y="37069"/>
                      <a:pt x="10828" y="36718"/>
                    </a:cubicBezTo>
                    <a:cubicBezTo>
                      <a:pt x="10803" y="36467"/>
                      <a:pt x="10677" y="36217"/>
                      <a:pt x="10577" y="35966"/>
                    </a:cubicBezTo>
                    <a:cubicBezTo>
                      <a:pt x="10226" y="35114"/>
                      <a:pt x="10251" y="34111"/>
                      <a:pt x="10627" y="33284"/>
                    </a:cubicBezTo>
                    <a:cubicBezTo>
                      <a:pt x="11003" y="32457"/>
                      <a:pt x="11705" y="31981"/>
                      <a:pt x="11780" y="31029"/>
                    </a:cubicBezTo>
                    <a:cubicBezTo>
                      <a:pt x="11805" y="30527"/>
                      <a:pt x="11755" y="30026"/>
                      <a:pt x="11805" y="29525"/>
                    </a:cubicBezTo>
                    <a:cubicBezTo>
                      <a:pt x="11955" y="29976"/>
                      <a:pt x="12081" y="30427"/>
                      <a:pt x="12056" y="30878"/>
                    </a:cubicBezTo>
                    <a:cubicBezTo>
                      <a:pt x="12006" y="31981"/>
                      <a:pt x="11229" y="32858"/>
                      <a:pt x="10928" y="33861"/>
                    </a:cubicBezTo>
                    <a:cubicBezTo>
                      <a:pt x="10627" y="34938"/>
                      <a:pt x="11429" y="35916"/>
                      <a:pt x="11304" y="36993"/>
                    </a:cubicBezTo>
                    <a:cubicBezTo>
                      <a:pt x="11178" y="37871"/>
                      <a:pt x="10402" y="38572"/>
                      <a:pt x="10276" y="39450"/>
                    </a:cubicBezTo>
                    <a:cubicBezTo>
                      <a:pt x="10151" y="40252"/>
                      <a:pt x="10577" y="41029"/>
                      <a:pt x="10828" y="41806"/>
                    </a:cubicBezTo>
                    <a:cubicBezTo>
                      <a:pt x="11554" y="44212"/>
                      <a:pt x="10326" y="46743"/>
                      <a:pt x="9048" y="48898"/>
                    </a:cubicBezTo>
                    <a:cubicBezTo>
                      <a:pt x="10079" y="49052"/>
                      <a:pt x="11110" y="49129"/>
                      <a:pt x="12140" y="49129"/>
                    </a:cubicBezTo>
                    <a:cubicBezTo>
                      <a:pt x="12288" y="49129"/>
                      <a:pt x="12435" y="49127"/>
                      <a:pt x="12582" y="49124"/>
                    </a:cubicBezTo>
                    <a:cubicBezTo>
                      <a:pt x="12707" y="49124"/>
                      <a:pt x="12833" y="49124"/>
                      <a:pt x="12958" y="49074"/>
                    </a:cubicBezTo>
                    <a:cubicBezTo>
                      <a:pt x="13409" y="48848"/>
                      <a:pt x="13158" y="48121"/>
                      <a:pt x="13359" y="47645"/>
                    </a:cubicBezTo>
                    <a:cubicBezTo>
                      <a:pt x="13484" y="47369"/>
                      <a:pt x="13735" y="47219"/>
                      <a:pt x="13835" y="46943"/>
                    </a:cubicBezTo>
                    <a:cubicBezTo>
                      <a:pt x="13910" y="46743"/>
                      <a:pt x="13885" y="46517"/>
                      <a:pt x="13835" y="46292"/>
                    </a:cubicBezTo>
                    <a:cubicBezTo>
                      <a:pt x="13384" y="42958"/>
                      <a:pt x="13685" y="39525"/>
                      <a:pt x="14762" y="36317"/>
                    </a:cubicBezTo>
                    <a:cubicBezTo>
                      <a:pt x="14938" y="35841"/>
                      <a:pt x="15138" y="35314"/>
                      <a:pt x="15514" y="34963"/>
                    </a:cubicBezTo>
                    <a:cubicBezTo>
                      <a:pt x="15888" y="34629"/>
                      <a:pt x="16386" y="34480"/>
                      <a:pt x="16898" y="34480"/>
                    </a:cubicBezTo>
                    <a:cubicBezTo>
                      <a:pt x="17038" y="34480"/>
                      <a:pt x="17179" y="34491"/>
                      <a:pt x="17319" y="34512"/>
                    </a:cubicBezTo>
                    <a:cubicBezTo>
                      <a:pt x="17945" y="34587"/>
                      <a:pt x="18522" y="34838"/>
                      <a:pt x="19123" y="35089"/>
                    </a:cubicBezTo>
                    <a:cubicBezTo>
                      <a:pt x="20316" y="35593"/>
                      <a:pt x="21739" y="36517"/>
                      <a:pt x="23067" y="36517"/>
                    </a:cubicBezTo>
                    <a:cubicBezTo>
                      <a:pt x="23190" y="36517"/>
                      <a:pt x="23313" y="36509"/>
                      <a:pt x="23434" y="36492"/>
                    </a:cubicBezTo>
                    <a:cubicBezTo>
                      <a:pt x="24261" y="36392"/>
                      <a:pt x="25138" y="36267"/>
                      <a:pt x="25991" y="36066"/>
                    </a:cubicBezTo>
                    <a:lnTo>
                      <a:pt x="25991" y="36066"/>
                    </a:lnTo>
                    <a:cubicBezTo>
                      <a:pt x="25138" y="36618"/>
                      <a:pt x="24236" y="37069"/>
                      <a:pt x="23234" y="37470"/>
                    </a:cubicBezTo>
                    <a:cubicBezTo>
                      <a:pt x="23309" y="37996"/>
                      <a:pt x="23409" y="38522"/>
                      <a:pt x="23610" y="39024"/>
                    </a:cubicBezTo>
                    <a:cubicBezTo>
                      <a:pt x="24036" y="39926"/>
                      <a:pt x="24838" y="40552"/>
                      <a:pt x="25539" y="41254"/>
                    </a:cubicBezTo>
                    <a:cubicBezTo>
                      <a:pt x="26492" y="42156"/>
                      <a:pt x="27294" y="43209"/>
                      <a:pt x="27920" y="44362"/>
                    </a:cubicBezTo>
                    <a:cubicBezTo>
                      <a:pt x="28071" y="44663"/>
                      <a:pt x="28221" y="44989"/>
                      <a:pt x="28096" y="45289"/>
                    </a:cubicBezTo>
                    <a:cubicBezTo>
                      <a:pt x="28046" y="45490"/>
                      <a:pt x="27870" y="45640"/>
                      <a:pt x="27820" y="45841"/>
                    </a:cubicBezTo>
                    <a:cubicBezTo>
                      <a:pt x="27795" y="45991"/>
                      <a:pt x="27845" y="46166"/>
                      <a:pt x="27870" y="46317"/>
                    </a:cubicBezTo>
                    <a:cubicBezTo>
                      <a:pt x="28121" y="47294"/>
                      <a:pt x="28196" y="48322"/>
                      <a:pt x="28121" y="49324"/>
                    </a:cubicBezTo>
                    <a:cubicBezTo>
                      <a:pt x="29199" y="49349"/>
                      <a:pt x="30251" y="49375"/>
                      <a:pt x="31329" y="49400"/>
                    </a:cubicBezTo>
                    <a:cubicBezTo>
                      <a:pt x="30878" y="48673"/>
                      <a:pt x="30627" y="47821"/>
                      <a:pt x="30627" y="46968"/>
                    </a:cubicBezTo>
                    <a:cubicBezTo>
                      <a:pt x="30602" y="46567"/>
                      <a:pt x="30652" y="46141"/>
                      <a:pt x="30602" y="45715"/>
                    </a:cubicBezTo>
                    <a:cubicBezTo>
                      <a:pt x="30502" y="45064"/>
                      <a:pt x="30176" y="44487"/>
                      <a:pt x="29825" y="43936"/>
                    </a:cubicBezTo>
                    <a:lnTo>
                      <a:pt x="27845" y="40628"/>
                    </a:lnTo>
                    <a:cubicBezTo>
                      <a:pt x="27519" y="40101"/>
                      <a:pt x="27219" y="39575"/>
                      <a:pt x="27068" y="38973"/>
                    </a:cubicBezTo>
                    <a:cubicBezTo>
                      <a:pt x="26793" y="37896"/>
                      <a:pt x="27093" y="36793"/>
                      <a:pt x="27319" y="35665"/>
                    </a:cubicBezTo>
                    <a:cubicBezTo>
                      <a:pt x="27519" y="35590"/>
                      <a:pt x="27720" y="35490"/>
                      <a:pt x="27920" y="35415"/>
                    </a:cubicBezTo>
                    <a:cubicBezTo>
                      <a:pt x="28309" y="35214"/>
                      <a:pt x="28660" y="35082"/>
                      <a:pt x="28998" y="35082"/>
                    </a:cubicBezTo>
                    <a:cubicBezTo>
                      <a:pt x="29336" y="35082"/>
                      <a:pt x="29662" y="35214"/>
                      <a:pt x="30001" y="35540"/>
                    </a:cubicBezTo>
                    <a:cubicBezTo>
                      <a:pt x="31229" y="36718"/>
                      <a:pt x="32206" y="38572"/>
                      <a:pt x="32331" y="40277"/>
                    </a:cubicBezTo>
                    <a:cubicBezTo>
                      <a:pt x="32357" y="40552"/>
                      <a:pt x="32357" y="40853"/>
                      <a:pt x="32457" y="41104"/>
                    </a:cubicBezTo>
                    <a:cubicBezTo>
                      <a:pt x="32557" y="41354"/>
                      <a:pt x="32758" y="41580"/>
                      <a:pt x="32933" y="41780"/>
                    </a:cubicBezTo>
                    <a:cubicBezTo>
                      <a:pt x="34537" y="43735"/>
                      <a:pt x="35565" y="46166"/>
                      <a:pt x="35840" y="48673"/>
                    </a:cubicBezTo>
                    <a:cubicBezTo>
                      <a:pt x="35865" y="48873"/>
                      <a:pt x="35915" y="49099"/>
                      <a:pt x="36066" y="49199"/>
                    </a:cubicBezTo>
                    <a:cubicBezTo>
                      <a:pt x="36141" y="49274"/>
                      <a:pt x="36266" y="49274"/>
                      <a:pt x="36367" y="49299"/>
                    </a:cubicBezTo>
                    <a:cubicBezTo>
                      <a:pt x="37670" y="49475"/>
                      <a:pt x="38973" y="49575"/>
                      <a:pt x="40276" y="49600"/>
                    </a:cubicBezTo>
                    <a:cubicBezTo>
                      <a:pt x="39976" y="48472"/>
                      <a:pt x="39098" y="47620"/>
                      <a:pt x="38347" y="46718"/>
                    </a:cubicBezTo>
                    <a:cubicBezTo>
                      <a:pt x="37144" y="45239"/>
                      <a:pt x="36216" y="43535"/>
                      <a:pt x="35665" y="41680"/>
                    </a:cubicBezTo>
                    <a:cubicBezTo>
                      <a:pt x="35514" y="41129"/>
                      <a:pt x="35364" y="40527"/>
                      <a:pt x="35038" y="40051"/>
                    </a:cubicBezTo>
                    <a:cubicBezTo>
                      <a:pt x="34863" y="39775"/>
                      <a:pt x="34637" y="39525"/>
                      <a:pt x="34487" y="39249"/>
                    </a:cubicBezTo>
                    <a:cubicBezTo>
                      <a:pt x="34261" y="38823"/>
                      <a:pt x="34236" y="38347"/>
                      <a:pt x="34186" y="37871"/>
                    </a:cubicBezTo>
                    <a:cubicBezTo>
                      <a:pt x="33986" y="35415"/>
                      <a:pt x="33810" y="32933"/>
                      <a:pt x="33585" y="30477"/>
                    </a:cubicBezTo>
                    <a:cubicBezTo>
                      <a:pt x="33384" y="28372"/>
                      <a:pt x="33359" y="26141"/>
                      <a:pt x="32808" y="24086"/>
                    </a:cubicBezTo>
                    <a:cubicBezTo>
                      <a:pt x="32507" y="22883"/>
                      <a:pt x="32031" y="21755"/>
                      <a:pt x="31680" y="20552"/>
                    </a:cubicBezTo>
                    <a:cubicBezTo>
                      <a:pt x="31379" y="19500"/>
                      <a:pt x="31204" y="18397"/>
                      <a:pt x="30803" y="17369"/>
                    </a:cubicBezTo>
                    <a:cubicBezTo>
                      <a:pt x="30377" y="16267"/>
                      <a:pt x="29700" y="15289"/>
                      <a:pt x="29048" y="14312"/>
                    </a:cubicBezTo>
                    <a:cubicBezTo>
                      <a:pt x="28071" y="12833"/>
                      <a:pt x="27143" y="10803"/>
                      <a:pt x="25865" y="9575"/>
                    </a:cubicBezTo>
                    <a:cubicBezTo>
                      <a:pt x="25084" y="8817"/>
                      <a:pt x="23545" y="8669"/>
                      <a:pt x="22444" y="8669"/>
                    </a:cubicBezTo>
                    <a:cubicBezTo>
                      <a:pt x="22344" y="8669"/>
                      <a:pt x="22248" y="8670"/>
                      <a:pt x="22156" y="8673"/>
                    </a:cubicBezTo>
                    <a:cubicBezTo>
                      <a:pt x="22006" y="8673"/>
                      <a:pt x="21855" y="8698"/>
                      <a:pt x="21705" y="8723"/>
                    </a:cubicBezTo>
                    <a:cubicBezTo>
                      <a:pt x="21554" y="8773"/>
                      <a:pt x="21404" y="8873"/>
                      <a:pt x="21279" y="8973"/>
                    </a:cubicBezTo>
                    <a:cubicBezTo>
                      <a:pt x="20752" y="9299"/>
                      <a:pt x="20276" y="9700"/>
                      <a:pt x="19750" y="10001"/>
                    </a:cubicBezTo>
                    <a:cubicBezTo>
                      <a:pt x="19289" y="10252"/>
                      <a:pt x="18793" y="10451"/>
                      <a:pt x="18277" y="10451"/>
                    </a:cubicBezTo>
                    <a:cubicBezTo>
                      <a:pt x="18176" y="10451"/>
                      <a:pt x="18073" y="10443"/>
                      <a:pt x="17970" y="10427"/>
                    </a:cubicBezTo>
                    <a:cubicBezTo>
                      <a:pt x="17369" y="10352"/>
                      <a:pt x="16767" y="9926"/>
                      <a:pt x="16642" y="9324"/>
                    </a:cubicBezTo>
                    <a:lnTo>
                      <a:pt x="16642" y="9324"/>
                    </a:lnTo>
                    <a:cubicBezTo>
                      <a:pt x="17000" y="9747"/>
                      <a:pt x="17547" y="9937"/>
                      <a:pt x="18112" y="9937"/>
                    </a:cubicBezTo>
                    <a:cubicBezTo>
                      <a:pt x="18420" y="9937"/>
                      <a:pt x="18732" y="9881"/>
                      <a:pt x="19023" y="9775"/>
                    </a:cubicBezTo>
                    <a:cubicBezTo>
                      <a:pt x="19825" y="9500"/>
                      <a:pt x="20477" y="8898"/>
                      <a:pt x="21128" y="8372"/>
                    </a:cubicBezTo>
                    <a:cubicBezTo>
                      <a:pt x="21805" y="7845"/>
                      <a:pt x="22557" y="7319"/>
                      <a:pt x="23409" y="7244"/>
                    </a:cubicBezTo>
                    <a:cubicBezTo>
                      <a:pt x="22331" y="6818"/>
                      <a:pt x="21229" y="6417"/>
                      <a:pt x="20101" y="6241"/>
                    </a:cubicBezTo>
                    <a:cubicBezTo>
                      <a:pt x="19917" y="6215"/>
                      <a:pt x="19739" y="6204"/>
                      <a:pt x="19566" y="6204"/>
                    </a:cubicBezTo>
                    <a:cubicBezTo>
                      <a:pt x="18606" y="6204"/>
                      <a:pt x="17776" y="6543"/>
                      <a:pt x="16850" y="6543"/>
                    </a:cubicBezTo>
                    <a:cubicBezTo>
                      <a:pt x="16823" y="6543"/>
                      <a:pt x="16795" y="6543"/>
                      <a:pt x="16767" y="6542"/>
                    </a:cubicBezTo>
                    <a:cubicBezTo>
                      <a:pt x="15289" y="6517"/>
                      <a:pt x="16341" y="5565"/>
                      <a:pt x="16943" y="5164"/>
                    </a:cubicBezTo>
                    <a:cubicBezTo>
                      <a:pt x="17670" y="4688"/>
                      <a:pt x="18171" y="3860"/>
                      <a:pt x="18271" y="3008"/>
                    </a:cubicBezTo>
                    <a:cubicBezTo>
                      <a:pt x="18372" y="2131"/>
                      <a:pt x="18071" y="1229"/>
                      <a:pt x="17469" y="577"/>
                    </a:cubicBezTo>
                    <a:cubicBezTo>
                      <a:pt x="17319" y="427"/>
                      <a:pt x="17118" y="251"/>
                      <a:pt x="171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65"/>
              <p:cNvSpPr/>
              <p:nvPr/>
            </p:nvSpPr>
            <p:spPr>
              <a:xfrm>
                <a:off x="3489500" y="3858425"/>
                <a:ext cx="137875" cy="127850"/>
              </a:xfrm>
              <a:custGeom>
                <a:avLst/>
                <a:gdLst/>
                <a:ahLst/>
                <a:cxnLst/>
                <a:rect l="l" t="t" r="r" b="b"/>
                <a:pathLst>
                  <a:path w="5515" h="5114" extrusionOk="0">
                    <a:moveTo>
                      <a:pt x="376" y="1"/>
                    </a:moveTo>
                    <a:cubicBezTo>
                      <a:pt x="0" y="201"/>
                      <a:pt x="0" y="753"/>
                      <a:pt x="126" y="1179"/>
                    </a:cubicBezTo>
                    <a:cubicBezTo>
                      <a:pt x="376" y="2131"/>
                      <a:pt x="953" y="3008"/>
                      <a:pt x="1730" y="3610"/>
                    </a:cubicBezTo>
                    <a:cubicBezTo>
                      <a:pt x="2482" y="4211"/>
                      <a:pt x="3284" y="4387"/>
                      <a:pt x="3935" y="5064"/>
                    </a:cubicBezTo>
                    <a:cubicBezTo>
                      <a:pt x="4010" y="5089"/>
                      <a:pt x="4086" y="5089"/>
                      <a:pt x="4136" y="5114"/>
                    </a:cubicBezTo>
                    <a:cubicBezTo>
                      <a:pt x="4186" y="5089"/>
                      <a:pt x="4211" y="5064"/>
                      <a:pt x="4236" y="5038"/>
                    </a:cubicBezTo>
                    <a:cubicBezTo>
                      <a:pt x="4462" y="4312"/>
                      <a:pt x="4938" y="3585"/>
                      <a:pt x="5514" y="3008"/>
                    </a:cubicBezTo>
                    <a:cubicBezTo>
                      <a:pt x="5289" y="3008"/>
                      <a:pt x="5063" y="2983"/>
                      <a:pt x="4812" y="2983"/>
                    </a:cubicBezTo>
                    <a:cubicBezTo>
                      <a:pt x="3309" y="2858"/>
                      <a:pt x="1755" y="2307"/>
                      <a:pt x="878" y="1079"/>
                    </a:cubicBezTo>
                    <a:cubicBezTo>
                      <a:pt x="652" y="753"/>
                      <a:pt x="477" y="377"/>
                      <a:pt x="3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65"/>
              <p:cNvSpPr/>
              <p:nvPr/>
            </p:nvSpPr>
            <p:spPr>
              <a:xfrm>
                <a:off x="3803400" y="3838375"/>
                <a:ext cx="66450" cy="143525"/>
              </a:xfrm>
              <a:custGeom>
                <a:avLst/>
                <a:gdLst/>
                <a:ahLst/>
                <a:cxnLst/>
                <a:rect l="l" t="t" r="r" b="b"/>
                <a:pathLst>
                  <a:path w="2658" h="5741" extrusionOk="0">
                    <a:moveTo>
                      <a:pt x="1404" y="1"/>
                    </a:moveTo>
                    <a:cubicBezTo>
                      <a:pt x="1304" y="602"/>
                      <a:pt x="1229" y="1179"/>
                      <a:pt x="1129" y="1755"/>
                    </a:cubicBezTo>
                    <a:cubicBezTo>
                      <a:pt x="1053" y="2206"/>
                      <a:pt x="978" y="2683"/>
                      <a:pt x="753" y="3058"/>
                    </a:cubicBezTo>
                    <a:cubicBezTo>
                      <a:pt x="552" y="3359"/>
                      <a:pt x="302" y="3535"/>
                      <a:pt x="1" y="3660"/>
                    </a:cubicBezTo>
                    <a:cubicBezTo>
                      <a:pt x="126" y="4337"/>
                      <a:pt x="277" y="5013"/>
                      <a:pt x="402" y="5690"/>
                    </a:cubicBezTo>
                    <a:cubicBezTo>
                      <a:pt x="427" y="5690"/>
                      <a:pt x="452" y="5715"/>
                      <a:pt x="477" y="5715"/>
                    </a:cubicBezTo>
                    <a:cubicBezTo>
                      <a:pt x="502" y="5715"/>
                      <a:pt x="527" y="5740"/>
                      <a:pt x="527" y="5740"/>
                    </a:cubicBezTo>
                    <a:cubicBezTo>
                      <a:pt x="728" y="5515"/>
                      <a:pt x="1003" y="5314"/>
                      <a:pt x="1229" y="5164"/>
                    </a:cubicBezTo>
                    <a:cubicBezTo>
                      <a:pt x="1956" y="4688"/>
                      <a:pt x="2457" y="3860"/>
                      <a:pt x="2557" y="3008"/>
                    </a:cubicBezTo>
                    <a:cubicBezTo>
                      <a:pt x="2658" y="2131"/>
                      <a:pt x="2357" y="1229"/>
                      <a:pt x="1755" y="577"/>
                    </a:cubicBezTo>
                    <a:cubicBezTo>
                      <a:pt x="1605" y="427"/>
                      <a:pt x="1404" y="251"/>
                      <a:pt x="140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249" name="Google Shape;3249;p65"/>
          <p:cNvGrpSpPr/>
          <p:nvPr/>
        </p:nvGrpSpPr>
        <p:grpSpPr>
          <a:xfrm>
            <a:off x="4271163" y="242738"/>
            <a:ext cx="395350" cy="296750"/>
            <a:chOff x="1590625" y="2927875"/>
            <a:chExt cx="395350" cy="296750"/>
          </a:xfrm>
        </p:grpSpPr>
        <p:sp>
          <p:nvSpPr>
            <p:cNvPr id="3250" name="Google Shape;3250;p65"/>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65"/>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65"/>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53" name="Google Shape;3253;p65"/>
          <p:cNvGrpSpPr/>
          <p:nvPr/>
        </p:nvGrpSpPr>
        <p:grpSpPr>
          <a:xfrm>
            <a:off x="6226275" y="283913"/>
            <a:ext cx="420300" cy="214425"/>
            <a:chOff x="1488550" y="3700100"/>
            <a:chExt cx="420300" cy="214425"/>
          </a:xfrm>
        </p:grpSpPr>
        <p:sp>
          <p:nvSpPr>
            <p:cNvPr id="3254" name="Google Shape;3254;p65"/>
            <p:cNvSpPr/>
            <p:nvPr/>
          </p:nvSpPr>
          <p:spPr>
            <a:xfrm>
              <a:off x="1488550" y="3700100"/>
              <a:ext cx="420300" cy="214425"/>
            </a:xfrm>
            <a:custGeom>
              <a:avLst/>
              <a:gdLst/>
              <a:ahLst/>
              <a:cxnLst/>
              <a:rect l="l" t="t" r="r" b="b"/>
              <a:pathLst>
                <a:path w="16812" h="8577" extrusionOk="0">
                  <a:moveTo>
                    <a:pt x="11855" y="1"/>
                  </a:moveTo>
                  <a:cubicBezTo>
                    <a:pt x="10981" y="1"/>
                    <a:pt x="10131" y="317"/>
                    <a:pt x="9523" y="948"/>
                  </a:cubicBezTo>
                  <a:cubicBezTo>
                    <a:pt x="8770" y="1726"/>
                    <a:pt x="8479" y="2819"/>
                    <a:pt x="7823" y="3645"/>
                  </a:cubicBezTo>
                  <a:cubicBezTo>
                    <a:pt x="7580" y="3961"/>
                    <a:pt x="7288" y="4228"/>
                    <a:pt x="6924" y="4398"/>
                  </a:cubicBezTo>
                  <a:cubicBezTo>
                    <a:pt x="6876" y="4349"/>
                    <a:pt x="6803" y="4276"/>
                    <a:pt x="6754" y="4203"/>
                  </a:cubicBezTo>
                  <a:cubicBezTo>
                    <a:pt x="6244" y="3402"/>
                    <a:pt x="5880" y="2503"/>
                    <a:pt x="5005" y="1993"/>
                  </a:cubicBezTo>
                  <a:cubicBezTo>
                    <a:pt x="4543" y="1726"/>
                    <a:pt x="4009" y="1580"/>
                    <a:pt x="3475" y="1458"/>
                  </a:cubicBezTo>
                  <a:cubicBezTo>
                    <a:pt x="3062" y="1361"/>
                    <a:pt x="2624" y="1240"/>
                    <a:pt x="2163" y="1240"/>
                  </a:cubicBezTo>
                  <a:cubicBezTo>
                    <a:pt x="2041" y="1240"/>
                    <a:pt x="1896" y="1240"/>
                    <a:pt x="1750" y="1264"/>
                  </a:cubicBezTo>
                  <a:cubicBezTo>
                    <a:pt x="948" y="1410"/>
                    <a:pt x="414" y="2163"/>
                    <a:pt x="219" y="2916"/>
                  </a:cubicBezTo>
                  <a:cubicBezTo>
                    <a:pt x="1" y="3766"/>
                    <a:pt x="244" y="4446"/>
                    <a:pt x="560" y="5224"/>
                  </a:cubicBezTo>
                  <a:cubicBezTo>
                    <a:pt x="972" y="6171"/>
                    <a:pt x="1021" y="7070"/>
                    <a:pt x="754" y="8066"/>
                  </a:cubicBezTo>
                  <a:cubicBezTo>
                    <a:pt x="732" y="8152"/>
                    <a:pt x="2258" y="8577"/>
                    <a:pt x="2654" y="8577"/>
                  </a:cubicBezTo>
                  <a:cubicBezTo>
                    <a:pt x="2707" y="8577"/>
                    <a:pt x="2740" y="8569"/>
                    <a:pt x="2746" y="8552"/>
                  </a:cubicBezTo>
                  <a:cubicBezTo>
                    <a:pt x="2964" y="7750"/>
                    <a:pt x="3013" y="6973"/>
                    <a:pt x="2746" y="6171"/>
                  </a:cubicBezTo>
                  <a:cubicBezTo>
                    <a:pt x="2551" y="5612"/>
                    <a:pt x="2236" y="5078"/>
                    <a:pt x="2139" y="4495"/>
                  </a:cubicBezTo>
                  <a:cubicBezTo>
                    <a:pt x="2017" y="3766"/>
                    <a:pt x="2236" y="2965"/>
                    <a:pt x="2697" y="2406"/>
                  </a:cubicBezTo>
                  <a:cubicBezTo>
                    <a:pt x="2892" y="2163"/>
                    <a:pt x="3159" y="1944"/>
                    <a:pt x="3450" y="1847"/>
                  </a:cubicBezTo>
                  <a:cubicBezTo>
                    <a:pt x="3523" y="1896"/>
                    <a:pt x="3620" y="1969"/>
                    <a:pt x="3693" y="2041"/>
                  </a:cubicBezTo>
                  <a:cubicBezTo>
                    <a:pt x="4301" y="2697"/>
                    <a:pt x="4519" y="3620"/>
                    <a:pt x="5175" y="4228"/>
                  </a:cubicBezTo>
                  <a:cubicBezTo>
                    <a:pt x="5418" y="4446"/>
                    <a:pt x="5709" y="4568"/>
                    <a:pt x="6050" y="4665"/>
                  </a:cubicBezTo>
                  <a:cubicBezTo>
                    <a:pt x="6633" y="4859"/>
                    <a:pt x="7288" y="5029"/>
                    <a:pt x="7896" y="5078"/>
                  </a:cubicBezTo>
                  <a:lnTo>
                    <a:pt x="8066" y="5078"/>
                  </a:lnTo>
                  <a:cubicBezTo>
                    <a:pt x="9985" y="5078"/>
                    <a:pt x="10374" y="2697"/>
                    <a:pt x="11394" y="1531"/>
                  </a:cubicBezTo>
                  <a:cubicBezTo>
                    <a:pt x="11710" y="1167"/>
                    <a:pt x="12123" y="900"/>
                    <a:pt x="12560" y="730"/>
                  </a:cubicBezTo>
                  <a:cubicBezTo>
                    <a:pt x="12827" y="633"/>
                    <a:pt x="13094" y="560"/>
                    <a:pt x="13362" y="511"/>
                  </a:cubicBezTo>
                  <a:lnTo>
                    <a:pt x="13410" y="511"/>
                  </a:lnTo>
                  <a:cubicBezTo>
                    <a:pt x="14139" y="997"/>
                    <a:pt x="14625" y="1653"/>
                    <a:pt x="14819" y="2527"/>
                  </a:cubicBezTo>
                  <a:cubicBezTo>
                    <a:pt x="14868" y="2673"/>
                    <a:pt x="15669" y="2819"/>
                    <a:pt x="15791" y="2843"/>
                  </a:cubicBezTo>
                  <a:cubicBezTo>
                    <a:pt x="15888" y="2867"/>
                    <a:pt x="16787" y="3013"/>
                    <a:pt x="16811" y="3013"/>
                  </a:cubicBezTo>
                  <a:cubicBezTo>
                    <a:pt x="16617" y="2139"/>
                    <a:pt x="16082" y="1361"/>
                    <a:pt x="15329" y="900"/>
                  </a:cubicBezTo>
                  <a:cubicBezTo>
                    <a:pt x="14892" y="633"/>
                    <a:pt x="14382" y="487"/>
                    <a:pt x="13896" y="341"/>
                  </a:cubicBezTo>
                  <a:cubicBezTo>
                    <a:pt x="13289" y="195"/>
                    <a:pt x="12681" y="25"/>
                    <a:pt x="12050"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65"/>
            <p:cNvSpPr/>
            <p:nvPr/>
          </p:nvSpPr>
          <p:spPr>
            <a:xfrm>
              <a:off x="1488550" y="3731075"/>
              <a:ext cx="86275" cy="183450"/>
            </a:xfrm>
            <a:custGeom>
              <a:avLst/>
              <a:gdLst/>
              <a:ahLst/>
              <a:cxnLst/>
              <a:rect l="l" t="t" r="r" b="b"/>
              <a:pathLst>
                <a:path w="3451" h="7338" extrusionOk="0">
                  <a:moveTo>
                    <a:pt x="2163" y="1"/>
                  </a:moveTo>
                  <a:cubicBezTo>
                    <a:pt x="2041" y="1"/>
                    <a:pt x="1896" y="1"/>
                    <a:pt x="1750" y="25"/>
                  </a:cubicBezTo>
                  <a:cubicBezTo>
                    <a:pt x="948" y="171"/>
                    <a:pt x="414" y="924"/>
                    <a:pt x="219" y="1677"/>
                  </a:cubicBezTo>
                  <a:cubicBezTo>
                    <a:pt x="1" y="2527"/>
                    <a:pt x="244" y="3207"/>
                    <a:pt x="560" y="3985"/>
                  </a:cubicBezTo>
                  <a:cubicBezTo>
                    <a:pt x="972" y="4932"/>
                    <a:pt x="1021" y="5831"/>
                    <a:pt x="754" y="6827"/>
                  </a:cubicBezTo>
                  <a:cubicBezTo>
                    <a:pt x="732" y="6913"/>
                    <a:pt x="2258" y="7338"/>
                    <a:pt x="2654" y="7338"/>
                  </a:cubicBezTo>
                  <a:cubicBezTo>
                    <a:pt x="2707" y="7338"/>
                    <a:pt x="2740" y="7330"/>
                    <a:pt x="2746" y="7313"/>
                  </a:cubicBezTo>
                  <a:cubicBezTo>
                    <a:pt x="2964" y="6511"/>
                    <a:pt x="3013" y="5734"/>
                    <a:pt x="2746" y="4932"/>
                  </a:cubicBezTo>
                  <a:cubicBezTo>
                    <a:pt x="2551" y="4373"/>
                    <a:pt x="2236" y="3839"/>
                    <a:pt x="2139" y="3256"/>
                  </a:cubicBezTo>
                  <a:cubicBezTo>
                    <a:pt x="2017" y="2527"/>
                    <a:pt x="2236" y="1726"/>
                    <a:pt x="2697" y="1167"/>
                  </a:cubicBezTo>
                  <a:cubicBezTo>
                    <a:pt x="2892" y="924"/>
                    <a:pt x="3159" y="705"/>
                    <a:pt x="3450" y="608"/>
                  </a:cubicBezTo>
                  <a:cubicBezTo>
                    <a:pt x="3110" y="268"/>
                    <a:pt x="2649" y="25"/>
                    <a:pt x="21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65"/>
            <p:cNvSpPr/>
            <p:nvPr/>
          </p:nvSpPr>
          <p:spPr>
            <a:xfrm>
              <a:off x="1661650" y="3700100"/>
              <a:ext cx="160950" cy="126950"/>
            </a:xfrm>
            <a:custGeom>
              <a:avLst/>
              <a:gdLst/>
              <a:ahLst/>
              <a:cxnLst/>
              <a:rect l="l" t="t" r="r" b="b"/>
              <a:pathLst>
                <a:path w="6438" h="5078" extrusionOk="0">
                  <a:moveTo>
                    <a:pt x="4931" y="1"/>
                  </a:moveTo>
                  <a:cubicBezTo>
                    <a:pt x="4057" y="1"/>
                    <a:pt x="3207" y="317"/>
                    <a:pt x="2599" y="948"/>
                  </a:cubicBezTo>
                  <a:cubicBezTo>
                    <a:pt x="1846" y="1726"/>
                    <a:pt x="1555" y="2819"/>
                    <a:pt x="899" y="3645"/>
                  </a:cubicBezTo>
                  <a:cubicBezTo>
                    <a:pt x="656" y="3961"/>
                    <a:pt x="364" y="4228"/>
                    <a:pt x="0" y="4398"/>
                  </a:cubicBezTo>
                  <a:cubicBezTo>
                    <a:pt x="316" y="4884"/>
                    <a:pt x="729" y="5054"/>
                    <a:pt x="1142" y="5078"/>
                  </a:cubicBezTo>
                  <a:cubicBezTo>
                    <a:pt x="3061" y="5078"/>
                    <a:pt x="3450" y="2697"/>
                    <a:pt x="4470" y="1531"/>
                  </a:cubicBezTo>
                  <a:cubicBezTo>
                    <a:pt x="4786" y="1191"/>
                    <a:pt x="5199" y="900"/>
                    <a:pt x="5636" y="730"/>
                  </a:cubicBezTo>
                  <a:cubicBezTo>
                    <a:pt x="5903" y="633"/>
                    <a:pt x="6170" y="560"/>
                    <a:pt x="6438" y="535"/>
                  </a:cubicBezTo>
                  <a:cubicBezTo>
                    <a:pt x="6438" y="535"/>
                    <a:pt x="5563" y="74"/>
                    <a:pt x="493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57" name="Google Shape;3257;p65"/>
          <p:cNvGrpSpPr/>
          <p:nvPr/>
        </p:nvGrpSpPr>
        <p:grpSpPr>
          <a:xfrm>
            <a:off x="481696" y="449265"/>
            <a:ext cx="310792" cy="331933"/>
            <a:chOff x="500475" y="1542925"/>
            <a:chExt cx="398400" cy="425500"/>
          </a:xfrm>
        </p:grpSpPr>
        <p:sp>
          <p:nvSpPr>
            <p:cNvPr id="3258" name="Google Shape;3258;p65"/>
            <p:cNvSpPr/>
            <p:nvPr/>
          </p:nvSpPr>
          <p:spPr>
            <a:xfrm>
              <a:off x="500475" y="1542925"/>
              <a:ext cx="398400" cy="425500"/>
            </a:xfrm>
            <a:custGeom>
              <a:avLst/>
              <a:gdLst/>
              <a:ahLst/>
              <a:cxnLst/>
              <a:rect l="l" t="t" r="r" b="b"/>
              <a:pathLst>
                <a:path w="15936" h="17020" extrusionOk="0">
                  <a:moveTo>
                    <a:pt x="11513" y="8396"/>
                  </a:moveTo>
                  <a:cubicBezTo>
                    <a:pt x="11838" y="8396"/>
                    <a:pt x="12162" y="8415"/>
                    <a:pt x="12486" y="8456"/>
                  </a:cubicBezTo>
                  <a:cubicBezTo>
                    <a:pt x="12827" y="8504"/>
                    <a:pt x="13167" y="8553"/>
                    <a:pt x="13507" y="8650"/>
                  </a:cubicBezTo>
                  <a:cubicBezTo>
                    <a:pt x="13774" y="8723"/>
                    <a:pt x="14041" y="8820"/>
                    <a:pt x="14284" y="8942"/>
                  </a:cubicBezTo>
                  <a:cubicBezTo>
                    <a:pt x="14357" y="8966"/>
                    <a:pt x="14454" y="9014"/>
                    <a:pt x="14527" y="9063"/>
                  </a:cubicBezTo>
                  <a:cubicBezTo>
                    <a:pt x="14551" y="9185"/>
                    <a:pt x="14576" y="9282"/>
                    <a:pt x="14551" y="9427"/>
                  </a:cubicBezTo>
                  <a:cubicBezTo>
                    <a:pt x="14503" y="9670"/>
                    <a:pt x="14406" y="9889"/>
                    <a:pt x="14260" y="10083"/>
                  </a:cubicBezTo>
                  <a:cubicBezTo>
                    <a:pt x="13993" y="10448"/>
                    <a:pt x="13604" y="10691"/>
                    <a:pt x="13191" y="10861"/>
                  </a:cubicBezTo>
                  <a:cubicBezTo>
                    <a:pt x="12679" y="11051"/>
                    <a:pt x="12114" y="11135"/>
                    <a:pt x="11550" y="11135"/>
                  </a:cubicBezTo>
                  <a:cubicBezTo>
                    <a:pt x="11177" y="11135"/>
                    <a:pt x="10804" y="11098"/>
                    <a:pt x="10446" y="11031"/>
                  </a:cubicBezTo>
                  <a:cubicBezTo>
                    <a:pt x="9523" y="10861"/>
                    <a:pt x="8648" y="10472"/>
                    <a:pt x="7871" y="9913"/>
                  </a:cubicBezTo>
                  <a:cubicBezTo>
                    <a:pt x="7677" y="9792"/>
                    <a:pt x="7507" y="9646"/>
                    <a:pt x="7337" y="9500"/>
                  </a:cubicBezTo>
                  <a:cubicBezTo>
                    <a:pt x="8187" y="8990"/>
                    <a:pt x="9183" y="8650"/>
                    <a:pt x="10154" y="8504"/>
                  </a:cubicBezTo>
                  <a:cubicBezTo>
                    <a:pt x="10607" y="8434"/>
                    <a:pt x="11060" y="8396"/>
                    <a:pt x="11513" y="8396"/>
                  </a:cubicBezTo>
                  <a:close/>
                  <a:moveTo>
                    <a:pt x="5911" y="13185"/>
                  </a:moveTo>
                  <a:cubicBezTo>
                    <a:pt x="6401" y="13185"/>
                    <a:pt x="6888" y="13252"/>
                    <a:pt x="7361" y="13387"/>
                  </a:cubicBezTo>
                  <a:cubicBezTo>
                    <a:pt x="7847" y="13509"/>
                    <a:pt x="8333" y="13727"/>
                    <a:pt x="8745" y="14019"/>
                  </a:cubicBezTo>
                  <a:cubicBezTo>
                    <a:pt x="8770" y="14043"/>
                    <a:pt x="8794" y="14043"/>
                    <a:pt x="8818" y="14067"/>
                  </a:cubicBezTo>
                  <a:cubicBezTo>
                    <a:pt x="8867" y="14213"/>
                    <a:pt x="8891" y="14359"/>
                    <a:pt x="8867" y="14529"/>
                  </a:cubicBezTo>
                  <a:cubicBezTo>
                    <a:pt x="8800" y="15266"/>
                    <a:pt x="8096" y="15531"/>
                    <a:pt x="7454" y="15531"/>
                  </a:cubicBezTo>
                  <a:cubicBezTo>
                    <a:pt x="7398" y="15531"/>
                    <a:pt x="7343" y="15529"/>
                    <a:pt x="7288" y="15525"/>
                  </a:cubicBezTo>
                  <a:cubicBezTo>
                    <a:pt x="6486" y="15452"/>
                    <a:pt x="5685" y="15136"/>
                    <a:pt x="5053" y="14650"/>
                  </a:cubicBezTo>
                  <a:cubicBezTo>
                    <a:pt x="5053" y="14626"/>
                    <a:pt x="5004" y="14602"/>
                    <a:pt x="4956" y="14577"/>
                  </a:cubicBezTo>
                  <a:cubicBezTo>
                    <a:pt x="4907" y="14432"/>
                    <a:pt x="4859" y="14310"/>
                    <a:pt x="4834" y="14164"/>
                  </a:cubicBezTo>
                  <a:cubicBezTo>
                    <a:pt x="4737" y="13897"/>
                    <a:pt x="4713" y="13606"/>
                    <a:pt x="4737" y="13314"/>
                  </a:cubicBezTo>
                  <a:cubicBezTo>
                    <a:pt x="5126" y="13228"/>
                    <a:pt x="5519" y="13185"/>
                    <a:pt x="5911" y="13185"/>
                  </a:cubicBezTo>
                  <a:close/>
                  <a:moveTo>
                    <a:pt x="11992" y="0"/>
                  </a:moveTo>
                  <a:cubicBezTo>
                    <a:pt x="10101" y="0"/>
                    <a:pt x="8225" y="867"/>
                    <a:pt x="6948" y="2286"/>
                  </a:cubicBezTo>
                  <a:cubicBezTo>
                    <a:pt x="5660" y="3743"/>
                    <a:pt x="4956" y="5881"/>
                    <a:pt x="5830" y="7703"/>
                  </a:cubicBezTo>
                  <a:cubicBezTo>
                    <a:pt x="5928" y="7873"/>
                    <a:pt x="6025" y="8067"/>
                    <a:pt x="6122" y="8237"/>
                  </a:cubicBezTo>
                  <a:cubicBezTo>
                    <a:pt x="5758" y="8480"/>
                    <a:pt x="5417" y="8723"/>
                    <a:pt x="5126" y="9039"/>
                  </a:cubicBezTo>
                  <a:cubicBezTo>
                    <a:pt x="4421" y="9719"/>
                    <a:pt x="3863" y="10642"/>
                    <a:pt x="3717" y="11614"/>
                  </a:cubicBezTo>
                  <a:cubicBezTo>
                    <a:pt x="3693" y="11735"/>
                    <a:pt x="3693" y="11857"/>
                    <a:pt x="3693" y="11954"/>
                  </a:cubicBezTo>
                  <a:cubicBezTo>
                    <a:pt x="1822" y="12367"/>
                    <a:pt x="0" y="13630"/>
                    <a:pt x="389" y="15695"/>
                  </a:cubicBezTo>
                  <a:cubicBezTo>
                    <a:pt x="438" y="15986"/>
                    <a:pt x="802" y="16326"/>
                    <a:pt x="996" y="16569"/>
                  </a:cubicBezTo>
                  <a:cubicBezTo>
                    <a:pt x="1069" y="16667"/>
                    <a:pt x="1215" y="16909"/>
                    <a:pt x="1336" y="16958"/>
                  </a:cubicBezTo>
                  <a:cubicBezTo>
                    <a:pt x="1354" y="16958"/>
                    <a:pt x="1408" y="17020"/>
                    <a:pt x="1429" y="17020"/>
                  </a:cubicBezTo>
                  <a:cubicBezTo>
                    <a:pt x="1437" y="17020"/>
                    <a:pt x="1440" y="17010"/>
                    <a:pt x="1434" y="16982"/>
                  </a:cubicBezTo>
                  <a:cubicBezTo>
                    <a:pt x="1093" y="15258"/>
                    <a:pt x="2551" y="14043"/>
                    <a:pt x="4057" y="13509"/>
                  </a:cubicBezTo>
                  <a:cubicBezTo>
                    <a:pt x="4251" y="13897"/>
                    <a:pt x="4494" y="14286"/>
                    <a:pt x="4786" y="14650"/>
                  </a:cubicBezTo>
                  <a:cubicBezTo>
                    <a:pt x="5442" y="15476"/>
                    <a:pt x="6146" y="16205"/>
                    <a:pt x="7166" y="16618"/>
                  </a:cubicBezTo>
                  <a:cubicBezTo>
                    <a:pt x="7556" y="16766"/>
                    <a:pt x="8071" y="16913"/>
                    <a:pt x="8557" y="16913"/>
                  </a:cubicBezTo>
                  <a:cubicBezTo>
                    <a:pt x="8950" y="16913"/>
                    <a:pt x="9324" y="16817"/>
                    <a:pt x="9596" y="16545"/>
                  </a:cubicBezTo>
                  <a:cubicBezTo>
                    <a:pt x="10567" y="15646"/>
                    <a:pt x="9207" y="14140"/>
                    <a:pt x="8600" y="13460"/>
                  </a:cubicBezTo>
                  <a:cubicBezTo>
                    <a:pt x="7774" y="12513"/>
                    <a:pt x="6632" y="11954"/>
                    <a:pt x="5369" y="11832"/>
                  </a:cubicBezTo>
                  <a:lnTo>
                    <a:pt x="5150" y="11832"/>
                  </a:lnTo>
                  <a:cubicBezTo>
                    <a:pt x="5393" y="11347"/>
                    <a:pt x="5709" y="10885"/>
                    <a:pt x="6098" y="10496"/>
                  </a:cubicBezTo>
                  <a:cubicBezTo>
                    <a:pt x="6413" y="10180"/>
                    <a:pt x="6754" y="9889"/>
                    <a:pt x="7142" y="9646"/>
                  </a:cubicBezTo>
                  <a:cubicBezTo>
                    <a:pt x="7361" y="9913"/>
                    <a:pt x="7604" y="10180"/>
                    <a:pt x="7847" y="10423"/>
                  </a:cubicBezTo>
                  <a:cubicBezTo>
                    <a:pt x="8600" y="11152"/>
                    <a:pt x="9499" y="11759"/>
                    <a:pt x="10495" y="12124"/>
                  </a:cubicBezTo>
                  <a:cubicBezTo>
                    <a:pt x="11169" y="12354"/>
                    <a:pt x="11881" y="12487"/>
                    <a:pt x="12590" y="12487"/>
                  </a:cubicBezTo>
                  <a:cubicBezTo>
                    <a:pt x="13005" y="12487"/>
                    <a:pt x="13419" y="12441"/>
                    <a:pt x="13823" y="12342"/>
                  </a:cubicBezTo>
                  <a:cubicBezTo>
                    <a:pt x="14819" y="12100"/>
                    <a:pt x="15936" y="11274"/>
                    <a:pt x="15523" y="10108"/>
                  </a:cubicBezTo>
                  <a:cubicBezTo>
                    <a:pt x="15353" y="9573"/>
                    <a:pt x="14940" y="9112"/>
                    <a:pt x="14600" y="8699"/>
                  </a:cubicBezTo>
                  <a:cubicBezTo>
                    <a:pt x="14187" y="8189"/>
                    <a:pt x="13750" y="7776"/>
                    <a:pt x="13142" y="7533"/>
                  </a:cubicBezTo>
                  <a:cubicBezTo>
                    <a:pt x="12292" y="7168"/>
                    <a:pt x="11320" y="7023"/>
                    <a:pt x="10373" y="7023"/>
                  </a:cubicBezTo>
                  <a:cubicBezTo>
                    <a:pt x="9061" y="7047"/>
                    <a:pt x="7701" y="7338"/>
                    <a:pt x="6559" y="7970"/>
                  </a:cubicBezTo>
                  <a:cubicBezTo>
                    <a:pt x="6219" y="6269"/>
                    <a:pt x="7166" y="4448"/>
                    <a:pt x="8381" y="3282"/>
                  </a:cubicBezTo>
                  <a:cubicBezTo>
                    <a:pt x="9647" y="2063"/>
                    <a:pt x="11359" y="1362"/>
                    <a:pt x="13125" y="1362"/>
                  </a:cubicBezTo>
                  <a:cubicBezTo>
                    <a:pt x="13155" y="1362"/>
                    <a:pt x="13185" y="1362"/>
                    <a:pt x="13215" y="1362"/>
                  </a:cubicBezTo>
                  <a:cubicBezTo>
                    <a:pt x="13191" y="1362"/>
                    <a:pt x="12778" y="707"/>
                    <a:pt x="12729" y="634"/>
                  </a:cubicBezTo>
                  <a:cubicBezTo>
                    <a:pt x="12632" y="512"/>
                    <a:pt x="12341" y="2"/>
                    <a:pt x="12146" y="2"/>
                  </a:cubicBezTo>
                  <a:cubicBezTo>
                    <a:pt x="12095" y="1"/>
                    <a:pt x="12044" y="0"/>
                    <a:pt x="11992"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65"/>
            <p:cNvSpPr/>
            <p:nvPr/>
          </p:nvSpPr>
          <p:spPr>
            <a:xfrm>
              <a:off x="592775" y="1718475"/>
              <a:ext cx="298225" cy="123300"/>
            </a:xfrm>
            <a:custGeom>
              <a:avLst/>
              <a:gdLst/>
              <a:ahLst/>
              <a:cxnLst/>
              <a:rect l="l" t="t" r="r" b="b"/>
              <a:pathLst>
                <a:path w="11929" h="4932" extrusionOk="0">
                  <a:moveTo>
                    <a:pt x="6681" y="1"/>
                  </a:moveTo>
                  <a:cubicBezTo>
                    <a:pt x="5369" y="25"/>
                    <a:pt x="4009" y="316"/>
                    <a:pt x="2867" y="948"/>
                  </a:cubicBezTo>
                  <a:lnTo>
                    <a:pt x="2430" y="1215"/>
                  </a:lnTo>
                  <a:cubicBezTo>
                    <a:pt x="2066" y="1458"/>
                    <a:pt x="1725" y="1701"/>
                    <a:pt x="1434" y="2017"/>
                  </a:cubicBezTo>
                  <a:cubicBezTo>
                    <a:pt x="729" y="2697"/>
                    <a:pt x="171" y="3620"/>
                    <a:pt x="25" y="4592"/>
                  </a:cubicBezTo>
                  <a:cubicBezTo>
                    <a:pt x="1" y="4713"/>
                    <a:pt x="1" y="4835"/>
                    <a:pt x="1" y="4932"/>
                  </a:cubicBezTo>
                  <a:cubicBezTo>
                    <a:pt x="1" y="4932"/>
                    <a:pt x="707" y="4802"/>
                    <a:pt x="1242" y="4802"/>
                  </a:cubicBezTo>
                  <a:cubicBezTo>
                    <a:pt x="1319" y="4802"/>
                    <a:pt x="1391" y="4804"/>
                    <a:pt x="1458" y="4810"/>
                  </a:cubicBezTo>
                  <a:cubicBezTo>
                    <a:pt x="1701" y="4325"/>
                    <a:pt x="2017" y="3863"/>
                    <a:pt x="2406" y="3474"/>
                  </a:cubicBezTo>
                  <a:cubicBezTo>
                    <a:pt x="2721" y="3158"/>
                    <a:pt x="3062" y="2867"/>
                    <a:pt x="3450" y="2624"/>
                  </a:cubicBezTo>
                  <a:lnTo>
                    <a:pt x="3645" y="2478"/>
                  </a:lnTo>
                  <a:cubicBezTo>
                    <a:pt x="4495" y="1968"/>
                    <a:pt x="5491" y="1628"/>
                    <a:pt x="6462" y="1482"/>
                  </a:cubicBezTo>
                  <a:cubicBezTo>
                    <a:pt x="6915" y="1412"/>
                    <a:pt x="7368" y="1374"/>
                    <a:pt x="7821" y="1374"/>
                  </a:cubicBezTo>
                  <a:cubicBezTo>
                    <a:pt x="8146" y="1374"/>
                    <a:pt x="8470" y="1393"/>
                    <a:pt x="8794" y="1434"/>
                  </a:cubicBezTo>
                  <a:cubicBezTo>
                    <a:pt x="9135" y="1482"/>
                    <a:pt x="9475" y="1531"/>
                    <a:pt x="9815" y="1628"/>
                  </a:cubicBezTo>
                  <a:cubicBezTo>
                    <a:pt x="10082" y="1701"/>
                    <a:pt x="10349" y="1798"/>
                    <a:pt x="10592" y="1920"/>
                  </a:cubicBezTo>
                  <a:cubicBezTo>
                    <a:pt x="10665" y="1944"/>
                    <a:pt x="10762" y="1992"/>
                    <a:pt x="10835" y="2041"/>
                  </a:cubicBezTo>
                  <a:cubicBezTo>
                    <a:pt x="11491" y="2405"/>
                    <a:pt x="11880" y="2988"/>
                    <a:pt x="11928" y="3499"/>
                  </a:cubicBezTo>
                  <a:cubicBezTo>
                    <a:pt x="11928" y="3377"/>
                    <a:pt x="11880" y="3231"/>
                    <a:pt x="11831" y="3086"/>
                  </a:cubicBezTo>
                  <a:cubicBezTo>
                    <a:pt x="11661" y="2551"/>
                    <a:pt x="11248" y="2090"/>
                    <a:pt x="10908" y="1677"/>
                  </a:cubicBezTo>
                  <a:cubicBezTo>
                    <a:pt x="10495" y="1167"/>
                    <a:pt x="10058" y="754"/>
                    <a:pt x="9450" y="511"/>
                  </a:cubicBezTo>
                  <a:cubicBezTo>
                    <a:pt x="8600" y="146"/>
                    <a:pt x="7628" y="1"/>
                    <a:pt x="6681"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65"/>
            <p:cNvSpPr/>
            <p:nvPr/>
          </p:nvSpPr>
          <p:spPr>
            <a:xfrm>
              <a:off x="601900" y="1875775"/>
              <a:ext cx="43750" cy="60750"/>
            </a:xfrm>
            <a:custGeom>
              <a:avLst/>
              <a:gdLst/>
              <a:ahLst/>
              <a:cxnLst/>
              <a:rect l="l" t="t" r="r" b="b"/>
              <a:pathLst>
                <a:path w="1750" h="2430" extrusionOk="0">
                  <a:moveTo>
                    <a:pt x="680" y="0"/>
                  </a:moveTo>
                  <a:lnTo>
                    <a:pt x="0" y="195"/>
                  </a:lnTo>
                  <a:cubicBezTo>
                    <a:pt x="194" y="583"/>
                    <a:pt x="437" y="972"/>
                    <a:pt x="729" y="1336"/>
                  </a:cubicBezTo>
                  <a:cubicBezTo>
                    <a:pt x="1045" y="1725"/>
                    <a:pt x="1360" y="2114"/>
                    <a:pt x="1749" y="2429"/>
                  </a:cubicBezTo>
                  <a:cubicBezTo>
                    <a:pt x="1093" y="1725"/>
                    <a:pt x="899" y="1263"/>
                    <a:pt x="899" y="1263"/>
                  </a:cubicBezTo>
                  <a:cubicBezTo>
                    <a:pt x="850" y="1118"/>
                    <a:pt x="802" y="996"/>
                    <a:pt x="777" y="850"/>
                  </a:cubicBezTo>
                  <a:cubicBezTo>
                    <a:pt x="680" y="583"/>
                    <a:pt x="656" y="292"/>
                    <a:pt x="680" y="0"/>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61" name="Google Shape;3261;p65"/>
          <p:cNvGrpSpPr/>
          <p:nvPr/>
        </p:nvGrpSpPr>
        <p:grpSpPr>
          <a:xfrm rot="10800000" flipH="1">
            <a:off x="558663" y="1873375"/>
            <a:ext cx="395350" cy="296750"/>
            <a:chOff x="1590625" y="2927875"/>
            <a:chExt cx="395350" cy="296750"/>
          </a:xfrm>
        </p:grpSpPr>
        <p:sp>
          <p:nvSpPr>
            <p:cNvPr id="3262" name="Google Shape;3262;p65"/>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3" name="Google Shape;3263;p65"/>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65"/>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65" name="Google Shape;3265;p65"/>
          <p:cNvSpPr/>
          <p:nvPr/>
        </p:nvSpPr>
        <p:spPr>
          <a:xfrm>
            <a:off x="3405075" y="288100"/>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66" name="Google Shape;3266;p65"/>
          <p:cNvGrpSpPr/>
          <p:nvPr/>
        </p:nvGrpSpPr>
        <p:grpSpPr>
          <a:xfrm flipH="1">
            <a:off x="8406851" y="1076882"/>
            <a:ext cx="332484" cy="502818"/>
            <a:chOff x="1995050" y="3497875"/>
            <a:chExt cx="518050" cy="783450"/>
          </a:xfrm>
        </p:grpSpPr>
        <p:sp>
          <p:nvSpPr>
            <p:cNvPr id="3267" name="Google Shape;3267;p65"/>
            <p:cNvSpPr/>
            <p:nvPr/>
          </p:nvSpPr>
          <p:spPr>
            <a:xfrm>
              <a:off x="1995050" y="3497875"/>
              <a:ext cx="518050" cy="783450"/>
            </a:xfrm>
            <a:custGeom>
              <a:avLst/>
              <a:gdLst/>
              <a:ahLst/>
              <a:cxnLst/>
              <a:rect l="l" t="t" r="r" b="b"/>
              <a:pathLst>
                <a:path w="20722" h="31338" extrusionOk="0">
                  <a:moveTo>
                    <a:pt x="25" y="1"/>
                  </a:moveTo>
                  <a:cubicBezTo>
                    <a:pt x="1" y="1"/>
                    <a:pt x="1" y="292"/>
                    <a:pt x="1" y="341"/>
                  </a:cubicBezTo>
                  <a:cubicBezTo>
                    <a:pt x="1" y="608"/>
                    <a:pt x="25" y="851"/>
                    <a:pt x="49" y="1118"/>
                  </a:cubicBezTo>
                  <a:cubicBezTo>
                    <a:pt x="73" y="1385"/>
                    <a:pt x="98" y="1652"/>
                    <a:pt x="146" y="1895"/>
                  </a:cubicBezTo>
                  <a:cubicBezTo>
                    <a:pt x="171" y="1968"/>
                    <a:pt x="171" y="2187"/>
                    <a:pt x="243" y="2211"/>
                  </a:cubicBezTo>
                  <a:cubicBezTo>
                    <a:pt x="2163" y="3037"/>
                    <a:pt x="4033" y="3960"/>
                    <a:pt x="5806" y="5005"/>
                  </a:cubicBezTo>
                  <a:cubicBezTo>
                    <a:pt x="6559" y="5442"/>
                    <a:pt x="7337" y="5879"/>
                    <a:pt x="8017" y="6389"/>
                  </a:cubicBezTo>
                  <a:cubicBezTo>
                    <a:pt x="8284" y="6584"/>
                    <a:pt x="8527" y="6802"/>
                    <a:pt x="8746" y="7070"/>
                  </a:cubicBezTo>
                  <a:cubicBezTo>
                    <a:pt x="8697" y="7143"/>
                    <a:pt x="8649" y="7215"/>
                    <a:pt x="8624" y="7264"/>
                  </a:cubicBezTo>
                  <a:cubicBezTo>
                    <a:pt x="8211" y="7896"/>
                    <a:pt x="7555" y="8381"/>
                    <a:pt x="6997" y="8794"/>
                  </a:cubicBezTo>
                  <a:cubicBezTo>
                    <a:pt x="6219" y="9353"/>
                    <a:pt x="5369" y="9888"/>
                    <a:pt x="4567" y="10422"/>
                  </a:cubicBezTo>
                  <a:cubicBezTo>
                    <a:pt x="4276" y="10641"/>
                    <a:pt x="3936" y="10884"/>
                    <a:pt x="3742" y="11224"/>
                  </a:cubicBezTo>
                  <a:cubicBezTo>
                    <a:pt x="3644" y="11369"/>
                    <a:pt x="3596" y="11539"/>
                    <a:pt x="3572" y="11734"/>
                  </a:cubicBezTo>
                  <a:cubicBezTo>
                    <a:pt x="3523" y="12292"/>
                    <a:pt x="3620" y="12875"/>
                    <a:pt x="3693" y="13410"/>
                  </a:cubicBezTo>
                  <a:cubicBezTo>
                    <a:pt x="3742" y="13799"/>
                    <a:pt x="3839" y="14163"/>
                    <a:pt x="4009" y="14503"/>
                  </a:cubicBezTo>
                  <a:cubicBezTo>
                    <a:pt x="4057" y="14625"/>
                    <a:pt x="4130" y="14746"/>
                    <a:pt x="4227" y="14867"/>
                  </a:cubicBezTo>
                  <a:cubicBezTo>
                    <a:pt x="4470" y="15208"/>
                    <a:pt x="4762" y="15499"/>
                    <a:pt x="5126" y="15718"/>
                  </a:cubicBezTo>
                  <a:cubicBezTo>
                    <a:pt x="5393" y="15888"/>
                    <a:pt x="5685" y="16033"/>
                    <a:pt x="6001" y="16155"/>
                  </a:cubicBezTo>
                  <a:cubicBezTo>
                    <a:pt x="6511" y="16349"/>
                    <a:pt x="7021" y="16471"/>
                    <a:pt x="7555" y="16568"/>
                  </a:cubicBezTo>
                  <a:cubicBezTo>
                    <a:pt x="8479" y="16738"/>
                    <a:pt x="9426" y="16884"/>
                    <a:pt x="10373" y="17054"/>
                  </a:cubicBezTo>
                  <a:cubicBezTo>
                    <a:pt x="11321" y="17224"/>
                    <a:pt x="12244" y="17418"/>
                    <a:pt x="13167" y="17661"/>
                  </a:cubicBezTo>
                  <a:cubicBezTo>
                    <a:pt x="13240" y="17685"/>
                    <a:pt x="13288" y="17685"/>
                    <a:pt x="13337" y="17710"/>
                  </a:cubicBezTo>
                  <a:cubicBezTo>
                    <a:pt x="14236" y="17953"/>
                    <a:pt x="15208" y="18293"/>
                    <a:pt x="15815" y="18997"/>
                  </a:cubicBezTo>
                  <a:cubicBezTo>
                    <a:pt x="15888" y="19070"/>
                    <a:pt x="15936" y="19143"/>
                    <a:pt x="15985" y="19240"/>
                  </a:cubicBezTo>
                  <a:cubicBezTo>
                    <a:pt x="15912" y="19483"/>
                    <a:pt x="15815" y="19702"/>
                    <a:pt x="15669" y="19920"/>
                  </a:cubicBezTo>
                  <a:cubicBezTo>
                    <a:pt x="15208" y="20746"/>
                    <a:pt x="14552" y="21451"/>
                    <a:pt x="13871" y="22082"/>
                  </a:cubicBezTo>
                  <a:cubicBezTo>
                    <a:pt x="13216" y="22714"/>
                    <a:pt x="12487" y="23321"/>
                    <a:pt x="11879" y="24026"/>
                  </a:cubicBezTo>
                  <a:cubicBezTo>
                    <a:pt x="11637" y="24317"/>
                    <a:pt x="11418" y="24609"/>
                    <a:pt x="11248" y="24949"/>
                  </a:cubicBezTo>
                  <a:cubicBezTo>
                    <a:pt x="11029" y="25459"/>
                    <a:pt x="11054" y="25993"/>
                    <a:pt x="11102" y="26528"/>
                  </a:cubicBezTo>
                  <a:cubicBezTo>
                    <a:pt x="11151" y="27184"/>
                    <a:pt x="11151" y="28010"/>
                    <a:pt x="11515" y="28593"/>
                  </a:cubicBezTo>
                  <a:cubicBezTo>
                    <a:pt x="11515" y="28593"/>
                    <a:pt x="11539" y="28593"/>
                    <a:pt x="11539" y="28617"/>
                  </a:cubicBezTo>
                  <a:cubicBezTo>
                    <a:pt x="11782" y="28981"/>
                    <a:pt x="12098" y="29248"/>
                    <a:pt x="12487" y="29491"/>
                  </a:cubicBezTo>
                  <a:cubicBezTo>
                    <a:pt x="13167" y="29904"/>
                    <a:pt x="13920" y="30147"/>
                    <a:pt x="14697" y="30317"/>
                  </a:cubicBezTo>
                  <a:cubicBezTo>
                    <a:pt x="16301" y="30682"/>
                    <a:pt x="17928" y="30682"/>
                    <a:pt x="19532" y="31022"/>
                  </a:cubicBezTo>
                  <a:cubicBezTo>
                    <a:pt x="19920" y="31095"/>
                    <a:pt x="20309" y="31192"/>
                    <a:pt x="20673" y="31338"/>
                  </a:cubicBezTo>
                  <a:cubicBezTo>
                    <a:pt x="20722" y="31338"/>
                    <a:pt x="20673" y="30293"/>
                    <a:pt x="20673" y="30220"/>
                  </a:cubicBezTo>
                  <a:cubicBezTo>
                    <a:pt x="20649" y="29953"/>
                    <a:pt x="20600" y="29686"/>
                    <a:pt x="20552" y="29418"/>
                  </a:cubicBezTo>
                  <a:cubicBezTo>
                    <a:pt x="20552" y="29370"/>
                    <a:pt x="20528" y="29127"/>
                    <a:pt x="20479" y="29103"/>
                  </a:cubicBezTo>
                  <a:cubicBezTo>
                    <a:pt x="18463" y="28422"/>
                    <a:pt x="16301" y="28544"/>
                    <a:pt x="14236" y="28058"/>
                  </a:cubicBezTo>
                  <a:cubicBezTo>
                    <a:pt x="13361" y="27839"/>
                    <a:pt x="12317" y="27475"/>
                    <a:pt x="11661" y="26819"/>
                  </a:cubicBezTo>
                  <a:cubicBezTo>
                    <a:pt x="11661" y="26795"/>
                    <a:pt x="11685" y="26771"/>
                    <a:pt x="11685" y="26771"/>
                  </a:cubicBezTo>
                  <a:cubicBezTo>
                    <a:pt x="11977" y="26333"/>
                    <a:pt x="12365" y="25945"/>
                    <a:pt x="12730" y="25580"/>
                  </a:cubicBezTo>
                  <a:cubicBezTo>
                    <a:pt x="13629" y="24706"/>
                    <a:pt x="14600" y="23928"/>
                    <a:pt x="15353" y="22932"/>
                  </a:cubicBezTo>
                  <a:cubicBezTo>
                    <a:pt x="15718" y="22495"/>
                    <a:pt x="16033" y="22009"/>
                    <a:pt x="16203" y="21475"/>
                  </a:cubicBezTo>
                  <a:cubicBezTo>
                    <a:pt x="16446" y="20819"/>
                    <a:pt x="16422" y="20115"/>
                    <a:pt x="16374" y="19434"/>
                  </a:cubicBezTo>
                  <a:cubicBezTo>
                    <a:pt x="16301" y="18633"/>
                    <a:pt x="16252" y="17685"/>
                    <a:pt x="15766" y="16981"/>
                  </a:cubicBezTo>
                  <a:cubicBezTo>
                    <a:pt x="15426" y="16495"/>
                    <a:pt x="14916" y="16155"/>
                    <a:pt x="14357" y="15912"/>
                  </a:cubicBezTo>
                  <a:cubicBezTo>
                    <a:pt x="14284" y="15888"/>
                    <a:pt x="14212" y="15863"/>
                    <a:pt x="14139" y="15839"/>
                  </a:cubicBezTo>
                  <a:cubicBezTo>
                    <a:pt x="13021" y="15378"/>
                    <a:pt x="11807" y="15135"/>
                    <a:pt x="10616" y="14916"/>
                  </a:cubicBezTo>
                  <a:cubicBezTo>
                    <a:pt x="9256" y="14673"/>
                    <a:pt x="7847" y="14503"/>
                    <a:pt x="6511" y="14163"/>
                  </a:cubicBezTo>
                  <a:cubicBezTo>
                    <a:pt x="6389" y="14114"/>
                    <a:pt x="6268" y="14090"/>
                    <a:pt x="6171" y="14066"/>
                  </a:cubicBezTo>
                  <a:cubicBezTo>
                    <a:pt x="5685" y="13920"/>
                    <a:pt x="5223" y="13726"/>
                    <a:pt x="4810" y="13434"/>
                  </a:cubicBezTo>
                  <a:cubicBezTo>
                    <a:pt x="4640" y="13313"/>
                    <a:pt x="4470" y="13167"/>
                    <a:pt x="4325" y="13021"/>
                  </a:cubicBezTo>
                  <a:cubicBezTo>
                    <a:pt x="4519" y="12851"/>
                    <a:pt x="4713" y="12705"/>
                    <a:pt x="4932" y="12560"/>
                  </a:cubicBezTo>
                  <a:cubicBezTo>
                    <a:pt x="5515" y="12171"/>
                    <a:pt x="6074" y="11782"/>
                    <a:pt x="6657" y="11394"/>
                  </a:cubicBezTo>
                  <a:cubicBezTo>
                    <a:pt x="7264" y="10981"/>
                    <a:pt x="7871" y="10543"/>
                    <a:pt x="8406" y="10009"/>
                  </a:cubicBezTo>
                  <a:cubicBezTo>
                    <a:pt x="8770" y="9596"/>
                    <a:pt x="9134" y="9110"/>
                    <a:pt x="9232" y="8551"/>
                  </a:cubicBezTo>
                  <a:cubicBezTo>
                    <a:pt x="9304" y="8041"/>
                    <a:pt x="9256" y="7531"/>
                    <a:pt x="9207" y="7021"/>
                  </a:cubicBezTo>
                  <a:cubicBezTo>
                    <a:pt x="9159" y="6511"/>
                    <a:pt x="9110" y="5952"/>
                    <a:pt x="8916" y="5466"/>
                  </a:cubicBezTo>
                  <a:cubicBezTo>
                    <a:pt x="8794" y="5175"/>
                    <a:pt x="8600" y="4908"/>
                    <a:pt x="8381" y="4689"/>
                  </a:cubicBezTo>
                  <a:cubicBezTo>
                    <a:pt x="8211" y="4519"/>
                    <a:pt x="8041" y="4373"/>
                    <a:pt x="7871" y="4227"/>
                  </a:cubicBezTo>
                  <a:cubicBezTo>
                    <a:pt x="7410" y="3863"/>
                    <a:pt x="6900" y="3596"/>
                    <a:pt x="6414" y="3280"/>
                  </a:cubicBezTo>
                  <a:cubicBezTo>
                    <a:pt x="5806" y="2891"/>
                    <a:pt x="5151" y="2527"/>
                    <a:pt x="4519" y="2163"/>
                  </a:cubicBezTo>
                  <a:cubicBezTo>
                    <a:pt x="3061" y="1361"/>
                    <a:pt x="1555" y="657"/>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65"/>
            <p:cNvSpPr/>
            <p:nvPr/>
          </p:nvSpPr>
          <p:spPr>
            <a:xfrm>
              <a:off x="2275025" y="4168350"/>
              <a:ext cx="238075" cy="112975"/>
            </a:xfrm>
            <a:custGeom>
              <a:avLst/>
              <a:gdLst/>
              <a:ahLst/>
              <a:cxnLst/>
              <a:rect l="l" t="t" r="r" b="b"/>
              <a:pathLst>
                <a:path w="9523" h="4519" extrusionOk="0">
                  <a:moveTo>
                    <a:pt x="462" y="0"/>
                  </a:moveTo>
                  <a:cubicBezTo>
                    <a:pt x="97" y="486"/>
                    <a:pt x="0" y="1191"/>
                    <a:pt x="316" y="1774"/>
                  </a:cubicBezTo>
                  <a:cubicBezTo>
                    <a:pt x="316" y="1774"/>
                    <a:pt x="340" y="1774"/>
                    <a:pt x="340" y="1798"/>
                  </a:cubicBezTo>
                  <a:cubicBezTo>
                    <a:pt x="583" y="2162"/>
                    <a:pt x="899" y="2429"/>
                    <a:pt x="1288" y="2672"/>
                  </a:cubicBezTo>
                  <a:cubicBezTo>
                    <a:pt x="1968" y="3085"/>
                    <a:pt x="2721" y="3328"/>
                    <a:pt x="3498" y="3498"/>
                  </a:cubicBezTo>
                  <a:cubicBezTo>
                    <a:pt x="5102" y="3863"/>
                    <a:pt x="6729" y="3863"/>
                    <a:pt x="8333" y="4203"/>
                  </a:cubicBezTo>
                  <a:cubicBezTo>
                    <a:pt x="8721" y="4276"/>
                    <a:pt x="9110" y="4373"/>
                    <a:pt x="9474" y="4519"/>
                  </a:cubicBezTo>
                  <a:cubicBezTo>
                    <a:pt x="9523" y="4519"/>
                    <a:pt x="9474" y="3474"/>
                    <a:pt x="9474" y="3401"/>
                  </a:cubicBezTo>
                  <a:cubicBezTo>
                    <a:pt x="9450" y="3134"/>
                    <a:pt x="9401" y="2867"/>
                    <a:pt x="9353" y="2599"/>
                  </a:cubicBezTo>
                  <a:cubicBezTo>
                    <a:pt x="9353" y="2551"/>
                    <a:pt x="9329" y="2308"/>
                    <a:pt x="9280" y="2284"/>
                  </a:cubicBezTo>
                  <a:cubicBezTo>
                    <a:pt x="7264" y="1603"/>
                    <a:pt x="5102" y="1725"/>
                    <a:pt x="3037" y="1239"/>
                  </a:cubicBezTo>
                  <a:cubicBezTo>
                    <a:pt x="2162" y="1020"/>
                    <a:pt x="1118" y="656"/>
                    <a:pt x="4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65"/>
            <p:cNvSpPr/>
            <p:nvPr/>
          </p:nvSpPr>
          <p:spPr>
            <a:xfrm>
              <a:off x="2084325" y="3823400"/>
              <a:ext cx="318850" cy="155500"/>
            </a:xfrm>
            <a:custGeom>
              <a:avLst/>
              <a:gdLst/>
              <a:ahLst/>
              <a:cxnLst/>
              <a:rect l="l" t="t" r="r" b="b"/>
              <a:pathLst>
                <a:path w="12754" h="6220" extrusionOk="0">
                  <a:moveTo>
                    <a:pt x="754" y="0"/>
                  </a:moveTo>
                  <a:cubicBezTo>
                    <a:pt x="754" y="0"/>
                    <a:pt x="1" y="559"/>
                    <a:pt x="438" y="1482"/>
                  </a:cubicBezTo>
                  <a:cubicBezTo>
                    <a:pt x="486" y="1604"/>
                    <a:pt x="559" y="1725"/>
                    <a:pt x="656" y="1846"/>
                  </a:cubicBezTo>
                  <a:cubicBezTo>
                    <a:pt x="899" y="2187"/>
                    <a:pt x="1191" y="2478"/>
                    <a:pt x="1555" y="2697"/>
                  </a:cubicBezTo>
                  <a:cubicBezTo>
                    <a:pt x="1822" y="2867"/>
                    <a:pt x="2114" y="3012"/>
                    <a:pt x="2430" y="3134"/>
                  </a:cubicBezTo>
                  <a:cubicBezTo>
                    <a:pt x="2940" y="3328"/>
                    <a:pt x="3450" y="3450"/>
                    <a:pt x="3984" y="3547"/>
                  </a:cubicBezTo>
                  <a:cubicBezTo>
                    <a:pt x="4908" y="3717"/>
                    <a:pt x="5855" y="3863"/>
                    <a:pt x="6802" y="4033"/>
                  </a:cubicBezTo>
                  <a:cubicBezTo>
                    <a:pt x="7750" y="4203"/>
                    <a:pt x="8673" y="4397"/>
                    <a:pt x="9596" y="4640"/>
                  </a:cubicBezTo>
                  <a:cubicBezTo>
                    <a:pt x="9669" y="4664"/>
                    <a:pt x="9717" y="4664"/>
                    <a:pt x="9766" y="4689"/>
                  </a:cubicBezTo>
                  <a:cubicBezTo>
                    <a:pt x="10665" y="4932"/>
                    <a:pt x="11637" y="5272"/>
                    <a:pt x="12244" y="5976"/>
                  </a:cubicBezTo>
                  <a:cubicBezTo>
                    <a:pt x="12317" y="6049"/>
                    <a:pt x="12365" y="6122"/>
                    <a:pt x="12414" y="6219"/>
                  </a:cubicBezTo>
                  <a:cubicBezTo>
                    <a:pt x="12657" y="5539"/>
                    <a:pt x="12754" y="4883"/>
                    <a:pt x="12195" y="3960"/>
                  </a:cubicBezTo>
                  <a:cubicBezTo>
                    <a:pt x="11855" y="3474"/>
                    <a:pt x="11345" y="3134"/>
                    <a:pt x="10786" y="2891"/>
                  </a:cubicBezTo>
                  <a:cubicBezTo>
                    <a:pt x="10713" y="2867"/>
                    <a:pt x="10641" y="2842"/>
                    <a:pt x="10568" y="2818"/>
                  </a:cubicBezTo>
                  <a:cubicBezTo>
                    <a:pt x="9450" y="2357"/>
                    <a:pt x="8236" y="2114"/>
                    <a:pt x="7045" y="1895"/>
                  </a:cubicBezTo>
                  <a:cubicBezTo>
                    <a:pt x="5685" y="1652"/>
                    <a:pt x="4276" y="1482"/>
                    <a:pt x="2940" y="1142"/>
                  </a:cubicBezTo>
                  <a:cubicBezTo>
                    <a:pt x="2818" y="1093"/>
                    <a:pt x="2697" y="1069"/>
                    <a:pt x="2600" y="1045"/>
                  </a:cubicBezTo>
                  <a:cubicBezTo>
                    <a:pt x="2114" y="899"/>
                    <a:pt x="1652" y="705"/>
                    <a:pt x="1239" y="413"/>
                  </a:cubicBezTo>
                  <a:cubicBezTo>
                    <a:pt x="1069" y="292"/>
                    <a:pt x="899" y="146"/>
                    <a:pt x="7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65"/>
            <p:cNvSpPr/>
            <p:nvPr/>
          </p:nvSpPr>
          <p:spPr>
            <a:xfrm>
              <a:off x="2210650" y="3674600"/>
              <a:ext cx="3050" cy="4875"/>
            </a:xfrm>
            <a:custGeom>
              <a:avLst/>
              <a:gdLst/>
              <a:ahLst/>
              <a:cxnLst/>
              <a:rect l="l" t="t" r="r" b="b"/>
              <a:pathLst>
                <a:path w="122" h="195" extrusionOk="0">
                  <a:moveTo>
                    <a:pt x="122" y="1"/>
                  </a:moveTo>
                  <a:cubicBezTo>
                    <a:pt x="73" y="74"/>
                    <a:pt x="25" y="146"/>
                    <a:pt x="0" y="195"/>
                  </a:cubicBezTo>
                  <a:cubicBezTo>
                    <a:pt x="49" y="122"/>
                    <a:pt x="97" y="74"/>
                    <a:pt x="122"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65"/>
            <p:cNvSpPr/>
            <p:nvPr/>
          </p:nvSpPr>
          <p:spPr>
            <a:xfrm>
              <a:off x="1995050" y="3497875"/>
              <a:ext cx="230800" cy="176750"/>
            </a:xfrm>
            <a:custGeom>
              <a:avLst/>
              <a:gdLst/>
              <a:ahLst/>
              <a:cxnLst/>
              <a:rect l="l" t="t" r="r" b="b"/>
              <a:pathLst>
                <a:path w="9232" h="7070" extrusionOk="0">
                  <a:moveTo>
                    <a:pt x="25" y="1"/>
                  </a:moveTo>
                  <a:cubicBezTo>
                    <a:pt x="1" y="1"/>
                    <a:pt x="1" y="292"/>
                    <a:pt x="1" y="341"/>
                  </a:cubicBezTo>
                  <a:cubicBezTo>
                    <a:pt x="1" y="608"/>
                    <a:pt x="25" y="851"/>
                    <a:pt x="49" y="1118"/>
                  </a:cubicBezTo>
                  <a:cubicBezTo>
                    <a:pt x="73" y="1385"/>
                    <a:pt x="98" y="1652"/>
                    <a:pt x="146" y="1895"/>
                  </a:cubicBezTo>
                  <a:cubicBezTo>
                    <a:pt x="171" y="1968"/>
                    <a:pt x="171" y="2187"/>
                    <a:pt x="243" y="2211"/>
                  </a:cubicBezTo>
                  <a:cubicBezTo>
                    <a:pt x="2163" y="3037"/>
                    <a:pt x="4033" y="3960"/>
                    <a:pt x="5806" y="5005"/>
                  </a:cubicBezTo>
                  <a:cubicBezTo>
                    <a:pt x="6559" y="5442"/>
                    <a:pt x="7337" y="5879"/>
                    <a:pt x="8017" y="6389"/>
                  </a:cubicBezTo>
                  <a:cubicBezTo>
                    <a:pt x="8284" y="6584"/>
                    <a:pt x="8527" y="6802"/>
                    <a:pt x="8746" y="7070"/>
                  </a:cubicBezTo>
                  <a:cubicBezTo>
                    <a:pt x="8964" y="6341"/>
                    <a:pt x="9232" y="5758"/>
                    <a:pt x="8381" y="4689"/>
                  </a:cubicBezTo>
                  <a:cubicBezTo>
                    <a:pt x="8211" y="4519"/>
                    <a:pt x="8041" y="4373"/>
                    <a:pt x="7871" y="4227"/>
                  </a:cubicBezTo>
                  <a:cubicBezTo>
                    <a:pt x="7410" y="3863"/>
                    <a:pt x="6900" y="3596"/>
                    <a:pt x="6414" y="3280"/>
                  </a:cubicBezTo>
                  <a:cubicBezTo>
                    <a:pt x="5806" y="2891"/>
                    <a:pt x="5151" y="2527"/>
                    <a:pt x="4519" y="2163"/>
                  </a:cubicBezTo>
                  <a:cubicBezTo>
                    <a:pt x="3061" y="1361"/>
                    <a:pt x="1555" y="657"/>
                    <a:pt x="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72" name="Google Shape;3272;p65"/>
          <p:cNvSpPr/>
          <p:nvPr/>
        </p:nvSpPr>
        <p:spPr>
          <a:xfrm rot="-7629382">
            <a:off x="7248558" y="936840"/>
            <a:ext cx="138502" cy="167652"/>
          </a:xfrm>
          <a:custGeom>
            <a:avLst/>
            <a:gdLst/>
            <a:ahLst/>
            <a:cxnLst/>
            <a:rect l="l" t="t" r="r" b="b"/>
            <a:pathLst>
              <a:path w="5540" h="6706" extrusionOk="0">
                <a:moveTo>
                  <a:pt x="5539" y="1"/>
                </a:moveTo>
                <a:lnTo>
                  <a:pt x="1" y="3839"/>
                </a:lnTo>
                <a:lnTo>
                  <a:pt x="4689" y="6705"/>
                </a:lnTo>
                <a:lnTo>
                  <a:pt x="55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3" name="Google Shape;3273;p65"/>
          <p:cNvSpPr/>
          <p:nvPr/>
        </p:nvSpPr>
        <p:spPr>
          <a:xfrm>
            <a:off x="2511713" y="346401"/>
            <a:ext cx="89463" cy="89463"/>
          </a:xfrm>
          <a:custGeom>
            <a:avLst/>
            <a:gdLst/>
            <a:ahLst/>
            <a:cxnLst/>
            <a:rect l="l" t="t" r="r" b="b"/>
            <a:pathLst>
              <a:path w="3159" h="3159" extrusionOk="0">
                <a:moveTo>
                  <a:pt x="1580" y="1"/>
                </a:moveTo>
                <a:cubicBezTo>
                  <a:pt x="705" y="1"/>
                  <a:pt x="1" y="705"/>
                  <a:pt x="1" y="1580"/>
                </a:cubicBezTo>
                <a:cubicBezTo>
                  <a:pt x="1" y="2454"/>
                  <a:pt x="705" y="3159"/>
                  <a:pt x="1580" y="3159"/>
                </a:cubicBezTo>
                <a:cubicBezTo>
                  <a:pt x="2454" y="3159"/>
                  <a:pt x="3159" y="2454"/>
                  <a:pt x="3159" y="1580"/>
                </a:cubicBezTo>
                <a:cubicBezTo>
                  <a:pt x="3159" y="705"/>
                  <a:pt x="2454" y="1"/>
                  <a:pt x="15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74" name="Google Shape;3274;p65"/>
          <p:cNvGrpSpPr/>
          <p:nvPr/>
        </p:nvGrpSpPr>
        <p:grpSpPr>
          <a:xfrm>
            <a:off x="76467" y="3347908"/>
            <a:ext cx="509674" cy="791993"/>
            <a:chOff x="3418450" y="4138300"/>
            <a:chExt cx="328250" cy="510075"/>
          </a:xfrm>
        </p:grpSpPr>
        <p:sp>
          <p:nvSpPr>
            <p:cNvPr id="3275" name="Google Shape;3275;p65"/>
            <p:cNvSpPr/>
            <p:nvPr/>
          </p:nvSpPr>
          <p:spPr>
            <a:xfrm>
              <a:off x="3582275" y="4138300"/>
              <a:ext cx="164425" cy="322275"/>
            </a:xfrm>
            <a:custGeom>
              <a:avLst/>
              <a:gdLst/>
              <a:ahLst/>
              <a:cxnLst/>
              <a:rect l="l" t="t" r="r" b="b"/>
              <a:pathLst>
                <a:path w="6577" h="12891" extrusionOk="0">
                  <a:moveTo>
                    <a:pt x="0" y="1"/>
                  </a:moveTo>
                  <a:lnTo>
                    <a:pt x="0" y="3649"/>
                  </a:lnTo>
                  <a:lnTo>
                    <a:pt x="480" y="3649"/>
                  </a:lnTo>
                  <a:lnTo>
                    <a:pt x="480" y="6025"/>
                  </a:lnTo>
                  <a:lnTo>
                    <a:pt x="2496" y="4081"/>
                  </a:lnTo>
                  <a:lnTo>
                    <a:pt x="2976" y="4417"/>
                  </a:lnTo>
                  <a:lnTo>
                    <a:pt x="480" y="6841"/>
                  </a:lnTo>
                  <a:lnTo>
                    <a:pt x="480" y="9626"/>
                  </a:lnTo>
                  <a:lnTo>
                    <a:pt x="2496" y="7658"/>
                  </a:lnTo>
                  <a:lnTo>
                    <a:pt x="2952" y="8018"/>
                  </a:lnTo>
                  <a:lnTo>
                    <a:pt x="480" y="10418"/>
                  </a:lnTo>
                  <a:lnTo>
                    <a:pt x="480" y="12890"/>
                  </a:lnTo>
                  <a:cubicBezTo>
                    <a:pt x="3888" y="12650"/>
                    <a:pt x="6577" y="9866"/>
                    <a:pt x="6577" y="6457"/>
                  </a:cubicBezTo>
                  <a:cubicBezTo>
                    <a:pt x="6577" y="2905"/>
                    <a:pt x="3624" y="1"/>
                    <a:pt x="0" y="1"/>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65"/>
            <p:cNvSpPr/>
            <p:nvPr/>
          </p:nvSpPr>
          <p:spPr>
            <a:xfrm>
              <a:off x="3418450" y="4138300"/>
              <a:ext cx="163850" cy="322275"/>
            </a:xfrm>
            <a:custGeom>
              <a:avLst/>
              <a:gdLst/>
              <a:ahLst/>
              <a:cxnLst/>
              <a:rect l="l" t="t" r="r" b="b"/>
              <a:pathLst>
                <a:path w="6554" h="12891" extrusionOk="0">
                  <a:moveTo>
                    <a:pt x="6553" y="1"/>
                  </a:moveTo>
                  <a:cubicBezTo>
                    <a:pt x="2953" y="1"/>
                    <a:pt x="0" y="2905"/>
                    <a:pt x="0" y="6457"/>
                  </a:cubicBezTo>
                  <a:cubicBezTo>
                    <a:pt x="0" y="9866"/>
                    <a:pt x="2689" y="12650"/>
                    <a:pt x="6097" y="12890"/>
                  </a:cubicBezTo>
                  <a:lnTo>
                    <a:pt x="6097" y="10442"/>
                  </a:lnTo>
                  <a:lnTo>
                    <a:pt x="3625" y="8258"/>
                  </a:lnTo>
                  <a:lnTo>
                    <a:pt x="4081" y="7874"/>
                  </a:lnTo>
                  <a:lnTo>
                    <a:pt x="6097" y="9674"/>
                  </a:lnTo>
                  <a:lnTo>
                    <a:pt x="6097" y="6817"/>
                  </a:lnTo>
                  <a:lnTo>
                    <a:pt x="3625" y="4417"/>
                  </a:lnTo>
                  <a:lnTo>
                    <a:pt x="4105" y="4081"/>
                  </a:lnTo>
                  <a:lnTo>
                    <a:pt x="6097" y="6001"/>
                  </a:lnTo>
                  <a:lnTo>
                    <a:pt x="6097" y="3649"/>
                  </a:lnTo>
                  <a:lnTo>
                    <a:pt x="6553" y="3649"/>
                  </a:lnTo>
                  <a:lnTo>
                    <a:pt x="6553"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65"/>
            <p:cNvSpPr/>
            <p:nvPr/>
          </p:nvSpPr>
          <p:spPr>
            <a:xfrm>
              <a:off x="3509050" y="4229525"/>
              <a:ext cx="147650" cy="418850"/>
            </a:xfrm>
            <a:custGeom>
              <a:avLst/>
              <a:gdLst/>
              <a:ahLst/>
              <a:cxnLst/>
              <a:rect l="l" t="t" r="r" b="b"/>
              <a:pathLst>
                <a:path w="5906" h="16754" extrusionOk="0">
                  <a:moveTo>
                    <a:pt x="2473" y="0"/>
                  </a:moveTo>
                  <a:lnTo>
                    <a:pt x="2473" y="2352"/>
                  </a:lnTo>
                  <a:lnTo>
                    <a:pt x="481" y="432"/>
                  </a:lnTo>
                  <a:lnTo>
                    <a:pt x="1" y="768"/>
                  </a:lnTo>
                  <a:lnTo>
                    <a:pt x="2473" y="3168"/>
                  </a:lnTo>
                  <a:lnTo>
                    <a:pt x="2473" y="6025"/>
                  </a:lnTo>
                  <a:lnTo>
                    <a:pt x="457" y="4225"/>
                  </a:lnTo>
                  <a:lnTo>
                    <a:pt x="1" y="4609"/>
                  </a:lnTo>
                  <a:lnTo>
                    <a:pt x="2473" y="6793"/>
                  </a:lnTo>
                  <a:lnTo>
                    <a:pt x="2473" y="9241"/>
                  </a:lnTo>
                  <a:lnTo>
                    <a:pt x="2473" y="16754"/>
                  </a:lnTo>
                  <a:lnTo>
                    <a:pt x="3409" y="16754"/>
                  </a:lnTo>
                  <a:lnTo>
                    <a:pt x="3409" y="9241"/>
                  </a:lnTo>
                  <a:lnTo>
                    <a:pt x="3409" y="6769"/>
                  </a:lnTo>
                  <a:lnTo>
                    <a:pt x="5881" y="4369"/>
                  </a:lnTo>
                  <a:lnTo>
                    <a:pt x="5425" y="4009"/>
                  </a:lnTo>
                  <a:lnTo>
                    <a:pt x="3409" y="5977"/>
                  </a:lnTo>
                  <a:lnTo>
                    <a:pt x="3409" y="3192"/>
                  </a:lnTo>
                  <a:lnTo>
                    <a:pt x="5905" y="768"/>
                  </a:lnTo>
                  <a:lnTo>
                    <a:pt x="5425" y="432"/>
                  </a:lnTo>
                  <a:lnTo>
                    <a:pt x="3409" y="2376"/>
                  </a:lnTo>
                  <a:lnTo>
                    <a:pt x="3409" y="0"/>
                  </a:lnTo>
                  <a:close/>
                </a:path>
              </a:pathLst>
            </a:custGeom>
            <a:solidFill>
              <a:srgbClr val="744E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81"/>
        <p:cNvGrpSpPr/>
        <p:nvPr/>
      </p:nvGrpSpPr>
      <p:grpSpPr>
        <a:xfrm>
          <a:off x="0" y="0"/>
          <a:ext cx="0" cy="0"/>
          <a:chOff x="0" y="0"/>
          <a:chExt cx="0" cy="0"/>
        </a:xfrm>
      </p:grpSpPr>
      <p:grpSp>
        <p:nvGrpSpPr>
          <p:cNvPr id="3282" name="Google Shape;3282;p66"/>
          <p:cNvGrpSpPr/>
          <p:nvPr/>
        </p:nvGrpSpPr>
        <p:grpSpPr>
          <a:xfrm>
            <a:off x="7722167" y="-4084731"/>
            <a:ext cx="2473810" cy="8260155"/>
            <a:chOff x="4301150" y="878175"/>
            <a:chExt cx="725500" cy="2422475"/>
          </a:xfrm>
        </p:grpSpPr>
        <p:sp>
          <p:nvSpPr>
            <p:cNvPr id="3283" name="Google Shape;3283;p66"/>
            <p:cNvSpPr/>
            <p:nvPr/>
          </p:nvSpPr>
          <p:spPr>
            <a:xfrm>
              <a:off x="4642575" y="878175"/>
              <a:ext cx="33625" cy="273650"/>
            </a:xfrm>
            <a:custGeom>
              <a:avLst/>
              <a:gdLst/>
              <a:ahLst/>
              <a:cxnLst/>
              <a:rect l="l" t="t" r="r" b="b"/>
              <a:pathLst>
                <a:path w="1345" h="10946" extrusionOk="0">
                  <a:moveTo>
                    <a:pt x="457" y="0"/>
                  </a:moveTo>
                  <a:lnTo>
                    <a:pt x="1" y="10945"/>
                  </a:lnTo>
                  <a:lnTo>
                    <a:pt x="1345" y="10945"/>
                  </a:lnTo>
                  <a:lnTo>
                    <a:pt x="91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66"/>
            <p:cNvSpPr/>
            <p:nvPr/>
          </p:nvSpPr>
          <p:spPr>
            <a:xfrm>
              <a:off x="4508750" y="1160800"/>
              <a:ext cx="301275" cy="233450"/>
            </a:xfrm>
            <a:custGeom>
              <a:avLst/>
              <a:gdLst/>
              <a:ahLst/>
              <a:cxnLst/>
              <a:rect l="l" t="t" r="r" b="b"/>
              <a:pathLst>
                <a:path w="12051" h="9338" extrusionOk="0">
                  <a:moveTo>
                    <a:pt x="6026" y="1"/>
                  </a:moveTo>
                  <a:cubicBezTo>
                    <a:pt x="2713" y="1"/>
                    <a:pt x="1" y="4177"/>
                    <a:pt x="1" y="9337"/>
                  </a:cubicBezTo>
                  <a:lnTo>
                    <a:pt x="12050" y="9337"/>
                  </a:lnTo>
                  <a:cubicBezTo>
                    <a:pt x="12050" y="4177"/>
                    <a:pt x="9362" y="1"/>
                    <a:pt x="6026" y="1"/>
                  </a:cubicBezTo>
                  <a:close/>
                </a:path>
              </a:pathLst>
            </a:custGeom>
            <a:solidFill>
              <a:srgbClr val="DD6F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66"/>
            <p:cNvSpPr/>
            <p:nvPr/>
          </p:nvSpPr>
          <p:spPr>
            <a:xfrm>
              <a:off x="4508750" y="1144600"/>
              <a:ext cx="301275" cy="232850"/>
            </a:xfrm>
            <a:custGeom>
              <a:avLst/>
              <a:gdLst/>
              <a:ahLst/>
              <a:cxnLst/>
              <a:rect l="l" t="t" r="r" b="b"/>
              <a:pathLst>
                <a:path w="12051" h="9314" extrusionOk="0">
                  <a:moveTo>
                    <a:pt x="6026" y="0"/>
                  </a:moveTo>
                  <a:cubicBezTo>
                    <a:pt x="2713" y="0"/>
                    <a:pt x="1" y="4177"/>
                    <a:pt x="1" y="9313"/>
                  </a:cubicBezTo>
                  <a:lnTo>
                    <a:pt x="12050" y="9313"/>
                  </a:lnTo>
                  <a:cubicBezTo>
                    <a:pt x="12050" y="4177"/>
                    <a:pt x="9362" y="0"/>
                    <a:pt x="6026" y="0"/>
                  </a:cubicBez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6" name="Google Shape;3286;p66"/>
            <p:cNvSpPr/>
            <p:nvPr/>
          </p:nvSpPr>
          <p:spPr>
            <a:xfrm>
              <a:off x="4508750" y="1394225"/>
              <a:ext cx="301275" cy="239450"/>
            </a:xfrm>
            <a:custGeom>
              <a:avLst/>
              <a:gdLst/>
              <a:ahLst/>
              <a:cxnLst/>
              <a:rect l="l" t="t" r="r" b="b"/>
              <a:pathLst>
                <a:path w="12051" h="9578" extrusionOk="0">
                  <a:moveTo>
                    <a:pt x="1" y="0"/>
                  </a:moveTo>
                  <a:lnTo>
                    <a:pt x="1" y="9577"/>
                  </a:lnTo>
                  <a:lnTo>
                    <a:pt x="12050" y="9577"/>
                  </a:lnTo>
                  <a:lnTo>
                    <a:pt x="12050" y="0"/>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7" name="Google Shape;3287;p66"/>
            <p:cNvSpPr/>
            <p:nvPr/>
          </p:nvSpPr>
          <p:spPr>
            <a:xfrm>
              <a:off x="4452950" y="1633650"/>
              <a:ext cx="413475" cy="311450"/>
            </a:xfrm>
            <a:custGeom>
              <a:avLst/>
              <a:gdLst/>
              <a:ahLst/>
              <a:cxnLst/>
              <a:rect l="l" t="t" r="r" b="b"/>
              <a:pathLst>
                <a:path w="16539" h="12458" extrusionOk="0">
                  <a:moveTo>
                    <a:pt x="1" y="0"/>
                  </a:moveTo>
                  <a:lnTo>
                    <a:pt x="1" y="12458"/>
                  </a:lnTo>
                  <a:lnTo>
                    <a:pt x="16538" y="12458"/>
                  </a:lnTo>
                  <a:lnTo>
                    <a:pt x="16538"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8" name="Google Shape;3288;p66"/>
            <p:cNvSpPr/>
            <p:nvPr/>
          </p:nvSpPr>
          <p:spPr>
            <a:xfrm>
              <a:off x="4544175" y="1414025"/>
              <a:ext cx="99025" cy="219650"/>
            </a:xfrm>
            <a:custGeom>
              <a:avLst/>
              <a:gdLst/>
              <a:ahLst/>
              <a:cxnLst/>
              <a:rect l="l" t="t" r="r" b="b"/>
              <a:pathLst>
                <a:path w="3961" h="8786" extrusionOk="0">
                  <a:moveTo>
                    <a:pt x="1968" y="1"/>
                  </a:moveTo>
                  <a:cubicBezTo>
                    <a:pt x="888" y="1"/>
                    <a:pt x="0" y="889"/>
                    <a:pt x="0" y="1969"/>
                  </a:cubicBezTo>
                  <a:lnTo>
                    <a:pt x="48" y="8785"/>
                  </a:lnTo>
                  <a:lnTo>
                    <a:pt x="3961" y="8785"/>
                  </a:lnTo>
                  <a:lnTo>
                    <a:pt x="3961" y="1969"/>
                  </a:lnTo>
                  <a:cubicBezTo>
                    <a:pt x="3961" y="889"/>
                    <a:pt x="3072" y="1"/>
                    <a:pt x="1968"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9" name="Google Shape;3289;p66"/>
            <p:cNvSpPr/>
            <p:nvPr/>
          </p:nvSpPr>
          <p:spPr>
            <a:xfrm>
              <a:off x="4555575" y="1430225"/>
              <a:ext cx="87625" cy="203450"/>
            </a:xfrm>
            <a:custGeom>
              <a:avLst/>
              <a:gdLst/>
              <a:ahLst/>
              <a:cxnLst/>
              <a:rect l="l" t="t" r="r" b="b"/>
              <a:pathLst>
                <a:path w="3505" h="8138" extrusionOk="0">
                  <a:moveTo>
                    <a:pt x="1752" y="1"/>
                  </a:moveTo>
                  <a:cubicBezTo>
                    <a:pt x="792" y="1"/>
                    <a:pt x="0" y="817"/>
                    <a:pt x="0" y="1801"/>
                  </a:cubicBezTo>
                  <a:lnTo>
                    <a:pt x="24" y="8137"/>
                  </a:lnTo>
                  <a:lnTo>
                    <a:pt x="3505" y="8137"/>
                  </a:lnTo>
                  <a:lnTo>
                    <a:pt x="3505" y="1801"/>
                  </a:lnTo>
                  <a:cubicBezTo>
                    <a:pt x="3505" y="817"/>
                    <a:pt x="2736" y="1"/>
                    <a:pt x="175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0" name="Google Shape;3290;p66"/>
            <p:cNvSpPr/>
            <p:nvPr/>
          </p:nvSpPr>
          <p:spPr>
            <a:xfrm>
              <a:off x="4675575" y="1414025"/>
              <a:ext cx="99650" cy="219650"/>
            </a:xfrm>
            <a:custGeom>
              <a:avLst/>
              <a:gdLst/>
              <a:ahLst/>
              <a:cxnLst/>
              <a:rect l="l" t="t" r="r" b="b"/>
              <a:pathLst>
                <a:path w="3986" h="8786" extrusionOk="0">
                  <a:moveTo>
                    <a:pt x="1993" y="1"/>
                  </a:moveTo>
                  <a:cubicBezTo>
                    <a:pt x="889" y="1"/>
                    <a:pt x="1" y="889"/>
                    <a:pt x="1" y="1969"/>
                  </a:cubicBezTo>
                  <a:lnTo>
                    <a:pt x="49" y="8785"/>
                  </a:lnTo>
                  <a:lnTo>
                    <a:pt x="3985" y="8785"/>
                  </a:lnTo>
                  <a:lnTo>
                    <a:pt x="3985" y="1969"/>
                  </a:lnTo>
                  <a:cubicBezTo>
                    <a:pt x="3985" y="889"/>
                    <a:pt x="3097" y="1"/>
                    <a:pt x="1993"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1" name="Google Shape;3291;p66"/>
            <p:cNvSpPr/>
            <p:nvPr/>
          </p:nvSpPr>
          <p:spPr>
            <a:xfrm>
              <a:off x="4687575" y="1430225"/>
              <a:ext cx="87650" cy="203450"/>
            </a:xfrm>
            <a:custGeom>
              <a:avLst/>
              <a:gdLst/>
              <a:ahLst/>
              <a:cxnLst/>
              <a:rect l="l" t="t" r="r" b="b"/>
              <a:pathLst>
                <a:path w="3506" h="8138" extrusionOk="0">
                  <a:moveTo>
                    <a:pt x="1753" y="1"/>
                  </a:moveTo>
                  <a:cubicBezTo>
                    <a:pt x="769" y="1"/>
                    <a:pt x="1" y="817"/>
                    <a:pt x="1" y="1801"/>
                  </a:cubicBezTo>
                  <a:lnTo>
                    <a:pt x="25" y="8137"/>
                  </a:lnTo>
                  <a:lnTo>
                    <a:pt x="3505" y="8137"/>
                  </a:lnTo>
                  <a:lnTo>
                    <a:pt x="3505" y="1801"/>
                  </a:lnTo>
                  <a:cubicBezTo>
                    <a:pt x="3505" y="817"/>
                    <a:pt x="2713" y="1"/>
                    <a:pt x="17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66"/>
            <p:cNvSpPr/>
            <p:nvPr/>
          </p:nvSpPr>
          <p:spPr>
            <a:xfrm>
              <a:off x="4483550" y="1699050"/>
              <a:ext cx="99650" cy="219650"/>
            </a:xfrm>
            <a:custGeom>
              <a:avLst/>
              <a:gdLst/>
              <a:ahLst/>
              <a:cxnLst/>
              <a:rect l="l" t="t" r="r" b="b"/>
              <a:pathLst>
                <a:path w="3986" h="8786" extrusionOk="0">
                  <a:moveTo>
                    <a:pt x="1993" y="1"/>
                  </a:moveTo>
                  <a:cubicBezTo>
                    <a:pt x="913" y="1"/>
                    <a:pt x="1" y="889"/>
                    <a:pt x="1" y="1993"/>
                  </a:cubicBezTo>
                  <a:lnTo>
                    <a:pt x="49" y="8786"/>
                  </a:lnTo>
                  <a:lnTo>
                    <a:pt x="3985" y="8786"/>
                  </a:lnTo>
                  <a:lnTo>
                    <a:pt x="3985" y="1993"/>
                  </a:lnTo>
                  <a:cubicBezTo>
                    <a:pt x="3985" y="889"/>
                    <a:pt x="3097" y="1"/>
                    <a:pt x="1993"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66"/>
            <p:cNvSpPr/>
            <p:nvPr/>
          </p:nvSpPr>
          <p:spPr>
            <a:xfrm>
              <a:off x="4495550" y="1715250"/>
              <a:ext cx="87650" cy="203450"/>
            </a:xfrm>
            <a:custGeom>
              <a:avLst/>
              <a:gdLst/>
              <a:ahLst/>
              <a:cxnLst/>
              <a:rect l="l" t="t" r="r" b="b"/>
              <a:pathLst>
                <a:path w="3506" h="8138" extrusionOk="0">
                  <a:moveTo>
                    <a:pt x="1753" y="1"/>
                  </a:moveTo>
                  <a:cubicBezTo>
                    <a:pt x="769" y="1"/>
                    <a:pt x="1" y="817"/>
                    <a:pt x="1" y="1825"/>
                  </a:cubicBezTo>
                  <a:lnTo>
                    <a:pt x="25" y="8138"/>
                  </a:lnTo>
                  <a:lnTo>
                    <a:pt x="3505" y="8138"/>
                  </a:lnTo>
                  <a:lnTo>
                    <a:pt x="3505" y="1825"/>
                  </a:lnTo>
                  <a:cubicBezTo>
                    <a:pt x="3505" y="817"/>
                    <a:pt x="2713"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4" name="Google Shape;3294;p66"/>
            <p:cNvSpPr/>
            <p:nvPr/>
          </p:nvSpPr>
          <p:spPr>
            <a:xfrm>
              <a:off x="4610175" y="1699050"/>
              <a:ext cx="99025" cy="219650"/>
            </a:xfrm>
            <a:custGeom>
              <a:avLst/>
              <a:gdLst/>
              <a:ahLst/>
              <a:cxnLst/>
              <a:rect l="l" t="t" r="r" b="b"/>
              <a:pathLst>
                <a:path w="3961" h="8786" extrusionOk="0">
                  <a:moveTo>
                    <a:pt x="1969" y="1"/>
                  </a:moveTo>
                  <a:cubicBezTo>
                    <a:pt x="888" y="1"/>
                    <a:pt x="0" y="889"/>
                    <a:pt x="0" y="1993"/>
                  </a:cubicBezTo>
                  <a:lnTo>
                    <a:pt x="24" y="8786"/>
                  </a:lnTo>
                  <a:lnTo>
                    <a:pt x="3961" y="8786"/>
                  </a:lnTo>
                  <a:lnTo>
                    <a:pt x="3961" y="1993"/>
                  </a:lnTo>
                  <a:cubicBezTo>
                    <a:pt x="3961" y="889"/>
                    <a:pt x="3073" y="1"/>
                    <a:pt x="1969"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5" name="Google Shape;3295;p66"/>
            <p:cNvSpPr/>
            <p:nvPr/>
          </p:nvSpPr>
          <p:spPr>
            <a:xfrm>
              <a:off x="4621575" y="1715250"/>
              <a:ext cx="87625" cy="203450"/>
            </a:xfrm>
            <a:custGeom>
              <a:avLst/>
              <a:gdLst/>
              <a:ahLst/>
              <a:cxnLst/>
              <a:rect l="l" t="t" r="r" b="b"/>
              <a:pathLst>
                <a:path w="3505" h="8138" extrusionOk="0">
                  <a:moveTo>
                    <a:pt x="1753" y="1"/>
                  </a:moveTo>
                  <a:cubicBezTo>
                    <a:pt x="792" y="1"/>
                    <a:pt x="0" y="817"/>
                    <a:pt x="0" y="1825"/>
                  </a:cubicBezTo>
                  <a:lnTo>
                    <a:pt x="24" y="8138"/>
                  </a:lnTo>
                  <a:lnTo>
                    <a:pt x="3505" y="8138"/>
                  </a:lnTo>
                  <a:lnTo>
                    <a:pt x="3505" y="1825"/>
                  </a:lnTo>
                  <a:cubicBezTo>
                    <a:pt x="3505" y="817"/>
                    <a:pt x="2713"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66"/>
            <p:cNvSpPr/>
            <p:nvPr/>
          </p:nvSpPr>
          <p:spPr>
            <a:xfrm>
              <a:off x="4735575" y="1699050"/>
              <a:ext cx="99650" cy="219650"/>
            </a:xfrm>
            <a:custGeom>
              <a:avLst/>
              <a:gdLst/>
              <a:ahLst/>
              <a:cxnLst/>
              <a:rect l="l" t="t" r="r" b="b"/>
              <a:pathLst>
                <a:path w="3986" h="8786" extrusionOk="0">
                  <a:moveTo>
                    <a:pt x="1993" y="1"/>
                  </a:moveTo>
                  <a:cubicBezTo>
                    <a:pt x="889" y="1"/>
                    <a:pt x="1" y="889"/>
                    <a:pt x="1" y="1993"/>
                  </a:cubicBezTo>
                  <a:lnTo>
                    <a:pt x="49" y="8786"/>
                  </a:lnTo>
                  <a:lnTo>
                    <a:pt x="3985" y="8786"/>
                  </a:lnTo>
                  <a:lnTo>
                    <a:pt x="3985" y="1993"/>
                  </a:lnTo>
                  <a:cubicBezTo>
                    <a:pt x="3985" y="889"/>
                    <a:pt x="3097" y="1"/>
                    <a:pt x="1993"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66"/>
            <p:cNvSpPr/>
            <p:nvPr/>
          </p:nvSpPr>
          <p:spPr>
            <a:xfrm>
              <a:off x="4746975" y="1715250"/>
              <a:ext cx="88250" cy="203450"/>
            </a:xfrm>
            <a:custGeom>
              <a:avLst/>
              <a:gdLst/>
              <a:ahLst/>
              <a:cxnLst/>
              <a:rect l="l" t="t" r="r" b="b"/>
              <a:pathLst>
                <a:path w="3530" h="8138" extrusionOk="0">
                  <a:moveTo>
                    <a:pt x="1753" y="1"/>
                  </a:moveTo>
                  <a:cubicBezTo>
                    <a:pt x="793" y="1"/>
                    <a:pt x="1" y="817"/>
                    <a:pt x="1" y="1825"/>
                  </a:cubicBezTo>
                  <a:lnTo>
                    <a:pt x="25" y="8138"/>
                  </a:lnTo>
                  <a:lnTo>
                    <a:pt x="3529" y="8138"/>
                  </a:lnTo>
                  <a:lnTo>
                    <a:pt x="3529" y="1825"/>
                  </a:lnTo>
                  <a:cubicBezTo>
                    <a:pt x="3529" y="817"/>
                    <a:pt x="2737" y="1"/>
                    <a:pt x="1753" y="1"/>
                  </a:cubicBez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66"/>
            <p:cNvSpPr/>
            <p:nvPr/>
          </p:nvSpPr>
          <p:spPr>
            <a:xfrm>
              <a:off x="4625775" y="1115800"/>
              <a:ext cx="67825" cy="71425"/>
            </a:xfrm>
            <a:custGeom>
              <a:avLst/>
              <a:gdLst/>
              <a:ahLst/>
              <a:cxnLst/>
              <a:rect l="l" t="t" r="r" b="b"/>
              <a:pathLst>
                <a:path w="2713" h="2857" extrusionOk="0">
                  <a:moveTo>
                    <a:pt x="0" y="0"/>
                  </a:moveTo>
                  <a:lnTo>
                    <a:pt x="0" y="2857"/>
                  </a:lnTo>
                  <a:lnTo>
                    <a:pt x="2713" y="2857"/>
                  </a:lnTo>
                  <a:lnTo>
                    <a:pt x="2713" y="0"/>
                  </a:lnTo>
                  <a:close/>
                </a:path>
              </a:pathLst>
            </a:custGeom>
            <a:solidFill>
              <a:srgbClr val="DD6F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66"/>
            <p:cNvSpPr/>
            <p:nvPr/>
          </p:nvSpPr>
          <p:spPr>
            <a:xfrm>
              <a:off x="4625775" y="1128400"/>
              <a:ext cx="67825" cy="22225"/>
            </a:xfrm>
            <a:custGeom>
              <a:avLst/>
              <a:gdLst/>
              <a:ahLst/>
              <a:cxnLst/>
              <a:rect l="l" t="t" r="r" b="b"/>
              <a:pathLst>
                <a:path w="2713" h="889" extrusionOk="0">
                  <a:moveTo>
                    <a:pt x="1345" y="0"/>
                  </a:moveTo>
                  <a:cubicBezTo>
                    <a:pt x="889" y="0"/>
                    <a:pt x="432" y="72"/>
                    <a:pt x="0" y="216"/>
                  </a:cubicBezTo>
                  <a:lnTo>
                    <a:pt x="0" y="888"/>
                  </a:lnTo>
                  <a:cubicBezTo>
                    <a:pt x="432" y="720"/>
                    <a:pt x="889" y="648"/>
                    <a:pt x="1345" y="648"/>
                  </a:cubicBezTo>
                  <a:cubicBezTo>
                    <a:pt x="1825" y="648"/>
                    <a:pt x="2281" y="720"/>
                    <a:pt x="2713" y="888"/>
                  </a:cubicBezTo>
                  <a:lnTo>
                    <a:pt x="2713" y="216"/>
                  </a:lnTo>
                  <a:cubicBezTo>
                    <a:pt x="2281" y="72"/>
                    <a:pt x="1825" y="0"/>
                    <a:pt x="1345" y="0"/>
                  </a:cubicBezTo>
                  <a:close/>
                </a:path>
              </a:pathLst>
            </a:custGeom>
            <a:solidFill>
              <a:srgbClr val="D54C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66"/>
            <p:cNvSpPr/>
            <p:nvPr/>
          </p:nvSpPr>
          <p:spPr>
            <a:xfrm>
              <a:off x="4452950"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66"/>
            <p:cNvSpPr/>
            <p:nvPr/>
          </p:nvSpPr>
          <p:spPr>
            <a:xfrm>
              <a:off x="4501550"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66"/>
            <p:cNvSpPr/>
            <p:nvPr/>
          </p:nvSpPr>
          <p:spPr>
            <a:xfrm>
              <a:off x="4550175"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66"/>
            <p:cNvSpPr/>
            <p:nvPr/>
          </p:nvSpPr>
          <p:spPr>
            <a:xfrm>
              <a:off x="4598775"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66"/>
            <p:cNvSpPr/>
            <p:nvPr/>
          </p:nvSpPr>
          <p:spPr>
            <a:xfrm>
              <a:off x="4647375"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66"/>
            <p:cNvSpPr/>
            <p:nvPr/>
          </p:nvSpPr>
          <p:spPr>
            <a:xfrm>
              <a:off x="4695975" y="1569450"/>
              <a:ext cx="24625" cy="64225"/>
            </a:xfrm>
            <a:custGeom>
              <a:avLst/>
              <a:gdLst/>
              <a:ahLst/>
              <a:cxnLst/>
              <a:rect l="l" t="t" r="r" b="b"/>
              <a:pathLst>
                <a:path w="985"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66"/>
            <p:cNvSpPr/>
            <p:nvPr/>
          </p:nvSpPr>
          <p:spPr>
            <a:xfrm>
              <a:off x="4744575" y="1569450"/>
              <a:ext cx="24650" cy="64225"/>
            </a:xfrm>
            <a:custGeom>
              <a:avLst/>
              <a:gdLst/>
              <a:ahLst/>
              <a:cxnLst/>
              <a:rect l="l" t="t" r="r" b="b"/>
              <a:pathLst>
                <a:path w="986" h="2569" extrusionOk="0">
                  <a:moveTo>
                    <a:pt x="1" y="0"/>
                  </a:moveTo>
                  <a:lnTo>
                    <a:pt x="1" y="2568"/>
                  </a:lnTo>
                  <a:lnTo>
                    <a:pt x="985" y="2568"/>
                  </a:lnTo>
                  <a:lnTo>
                    <a:pt x="98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66"/>
            <p:cNvSpPr/>
            <p:nvPr/>
          </p:nvSpPr>
          <p:spPr>
            <a:xfrm>
              <a:off x="4793200"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66"/>
            <p:cNvSpPr/>
            <p:nvPr/>
          </p:nvSpPr>
          <p:spPr>
            <a:xfrm>
              <a:off x="4841800" y="1569450"/>
              <a:ext cx="24625" cy="64225"/>
            </a:xfrm>
            <a:custGeom>
              <a:avLst/>
              <a:gdLst/>
              <a:ahLst/>
              <a:cxnLst/>
              <a:rect l="l" t="t" r="r" b="b"/>
              <a:pathLst>
                <a:path w="985" h="2569" extrusionOk="0">
                  <a:moveTo>
                    <a:pt x="0" y="0"/>
                  </a:moveTo>
                  <a:lnTo>
                    <a:pt x="0" y="2568"/>
                  </a:lnTo>
                  <a:lnTo>
                    <a:pt x="984" y="2568"/>
                  </a:lnTo>
                  <a:lnTo>
                    <a:pt x="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66"/>
            <p:cNvSpPr/>
            <p:nvPr/>
          </p:nvSpPr>
          <p:spPr>
            <a:xfrm>
              <a:off x="4452950" y="1569450"/>
              <a:ext cx="413475" cy="12025"/>
            </a:xfrm>
            <a:custGeom>
              <a:avLst/>
              <a:gdLst/>
              <a:ahLst/>
              <a:cxnLst/>
              <a:rect l="l" t="t" r="r" b="b"/>
              <a:pathLst>
                <a:path w="16539" h="481" extrusionOk="0">
                  <a:moveTo>
                    <a:pt x="1" y="0"/>
                  </a:moveTo>
                  <a:lnTo>
                    <a:pt x="1" y="480"/>
                  </a:lnTo>
                  <a:lnTo>
                    <a:pt x="16538" y="480"/>
                  </a:lnTo>
                  <a:lnTo>
                    <a:pt x="1653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66"/>
            <p:cNvSpPr/>
            <p:nvPr/>
          </p:nvSpPr>
          <p:spPr>
            <a:xfrm>
              <a:off x="4452950" y="1945075"/>
              <a:ext cx="413475" cy="325875"/>
            </a:xfrm>
            <a:custGeom>
              <a:avLst/>
              <a:gdLst/>
              <a:ahLst/>
              <a:cxnLst/>
              <a:rect l="l" t="t" r="r" b="b"/>
              <a:pathLst>
                <a:path w="16539" h="13035" extrusionOk="0">
                  <a:moveTo>
                    <a:pt x="1" y="1"/>
                  </a:moveTo>
                  <a:lnTo>
                    <a:pt x="1" y="13034"/>
                  </a:lnTo>
                  <a:lnTo>
                    <a:pt x="16538" y="13034"/>
                  </a:lnTo>
                  <a:lnTo>
                    <a:pt x="16538" y="1"/>
                  </a:lnTo>
                  <a:close/>
                </a:path>
              </a:pathLst>
            </a:custGeom>
            <a:solidFill>
              <a:srgbClr val="EFED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66"/>
            <p:cNvSpPr/>
            <p:nvPr/>
          </p:nvSpPr>
          <p:spPr>
            <a:xfrm>
              <a:off x="4376150" y="2108300"/>
              <a:ext cx="564075" cy="588075"/>
            </a:xfrm>
            <a:custGeom>
              <a:avLst/>
              <a:gdLst/>
              <a:ahLst/>
              <a:cxnLst/>
              <a:rect l="l" t="t" r="r" b="b"/>
              <a:pathLst>
                <a:path w="22563" h="23523" extrusionOk="0">
                  <a:moveTo>
                    <a:pt x="0" y="0"/>
                  </a:moveTo>
                  <a:lnTo>
                    <a:pt x="0" y="23523"/>
                  </a:lnTo>
                  <a:lnTo>
                    <a:pt x="22563" y="23523"/>
                  </a:lnTo>
                  <a:lnTo>
                    <a:pt x="22563"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66"/>
            <p:cNvSpPr/>
            <p:nvPr/>
          </p:nvSpPr>
          <p:spPr>
            <a:xfrm>
              <a:off x="4301150" y="2537950"/>
              <a:ext cx="725500" cy="762700"/>
            </a:xfrm>
            <a:custGeom>
              <a:avLst/>
              <a:gdLst/>
              <a:ahLst/>
              <a:cxnLst/>
              <a:rect l="l" t="t" r="r" b="b"/>
              <a:pathLst>
                <a:path w="29020" h="30508" extrusionOk="0">
                  <a:moveTo>
                    <a:pt x="0" y="0"/>
                  </a:moveTo>
                  <a:lnTo>
                    <a:pt x="0" y="30507"/>
                  </a:lnTo>
                  <a:lnTo>
                    <a:pt x="29019" y="30507"/>
                  </a:lnTo>
                  <a:lnTo>
                    <a:pt x="29019" y="0"/>
                  </a:lnTo>
                  <a:close/>
                </a:path>
              </a:pathLst>
            </a:custGeom>
            <a:solidFill>
              <a:srgbClr val="C6483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66"/>
            <p:cNvSpPr/>
            <p:nvPr/>
          </p:nvSpPr>
          <p:spPr>
            <a:xfrm>
              <a:off x="4431950" y="2207300"/>
              <a:ext cx="118250" cy="261050"/>
            </a:xfrm>
            <a:custGeom>
              <a:avLst/>
              <a:gdLst/>
              <a:ahLst/>
              <a:cxnLst/>
              <a:rect l="l" t="t" r="r" b="b"/>
              <a:pathLst>
                <a:path w="4730" h="10442" extrusionOk="0">
                  <a:moveTo>
                    <a:pt x="2377" y="1"/>
                  </a:moveTo>
                  <a:cubicBezTo>
                    <a:pt x="1057" y="1"/>
                    <a:pt x="1" y="1057"/>
                    <a:pt x="1" y="2353"/>
                  </a:cubicBezTo>
                  <a:lnTo>
                    <a:pt x="73" y="10442"/>
                  </a:lnTo>
                  <a:lnTo>
                    <a:pt x="4729" y="10442"/>
                  </a:lnTo>
                  <a:lnTo>
                    <a:pt x="4729" y="2353"/>
                  </a:lnTo>
                  <a:cubicBezTo>
                    <a:pt x="4729" y="1057"/>
                    <a:pt x="3673" y="1"/>
                    <a:pt x="2377"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66"/>
            <p:cNvSpPr/>
            <p:nvPr/>
          </p:nvSpPr>
          <p:spPr>
            <a:xfrm>
              <a:off x="4425350" y="2200700"/>
              <a:ext cx="131450" cy="274250"/>
            </a:xfrm>
            <a:custGeom>
              <a:avLst/>
              <a:gdLst/>
              <a:ahLst/>
              <a:cxnLst/>
              <a:rect l="l" t="t" r="r" b="b"/>
              <a:pathLst>
                <a:path w="5258" h="10970" extrusionOk="0">
                  <a:moveTo>
                    <a:pt x="2641" y="529"/>
                  </a:moveTo>
                  <a:cubicBezTo>
                    <a:pt x="3793" y="529"/>
                    <a:pt x="4729" y="1465"/>
                    <a:pt x="4729" y="2617"/>
                  </a:cubicBezTo>
                  <a:lnTo>
                    <a:pt x="4729" y="10442"/>
                  </a:lnTo>
                  <a:lnTo>
                    <a:pt x="577" y="10442"/>
                  </a:lnTo>
                  <a:lnTo>
                    <a:pt x="529" y="2617"/>
                  </a:lnTo>
                  <a:cubicBezTo>
                    <a:pt x="529" y="1465"/>
                    <a:pt x="1465" y="529"/>
                    <a:pt x="2641" y="529"/>
                  </a:cubicBezTo>
                  <a:close/>
                  <a:moveTo>
                    <a:pt x="2641" y="1"/>
                  </a:moveTo>
                  <a:cubicBezTo>
                    <a:pt x="1201" y="1"/>
                    <a:pt x="1" y="1177"/>
                    <a:pt x="1" y="2617"/>
                  </a:cubicBezTo>
                  <a:lnTo>
                    <a:pt x="73" y="10706"/>
                  </a:lnTo>
                  <a:cubicBezTo>
                    <a:pt x="73" y="10850"/>
                    <a:pt x="193" y="10970"/>
                    <a:pt x="337" y="10970"/>
                  </a:cubicBezTo>
                  <a:lnTo>
                    <a:pt x="4993" y="10970"/>
                  </a:lnTo>
                  <a:cubicBezTo>
                    <a:pt x="5137" y="10970"/>
                    <a:pt x="5257" y="10850"/>
                    <a:pt x="5257" y="10706"/>
                  </a:cubicBezTo>
                  <a:lnTo>
                    <a:pt x="5257" y="2617"/>
                  </a:lnTo>
                  <a:cubicBezTo>
                    <a:pt x="5257" y="1177"/>
                    <a:pt x="4081" y="1"/>
                    <a:pt x="2641"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66"/>
            <p:cNvSpPr/>
            <p:nvPr/>
          </p:nvSpPr>
          <p:spPr>
            <a:xfrm>
              <a:off x="4484750" y="2207300"/>
              <a:ext cx="13225" cy="261050"/>
            </a:xfrm>
            <a:custGeom>
              <a:avLst/>
              <a:gdLst/>
              <a:ahLst/>
              <a:cxnLst/>
              <a:rect l="l" t="t" r="r" b="b"/>
              <a:pathLst>
                <a:path w="529" h="10442" extrusionOk="0">
                  <a:moveTo>
                    <a:pt x="1" y="1"/>
                  </a:moveTo>
                  <a:lnTo>
                    <a:pt x="1" y="10442"/>
                  </a:lnTo>
                  <a:lnTo>
                    <a:pt x="529" y="10442"/>
                  </a:lnTo>
                  <a:lnTo>
                    <a:pt x="5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66"/>
            <p:cNvSpPr/>
            <p:nvPr/>
          </p:nvSpPr>
          <p:spPr>
            <a:xfrm>
              <a:off x="4431950" y="2283525"/>
              <a:ext cx="118250" cy="12625"/>
            </a:xfrm>
            <a:custGeom>
              <a:avLst/>
              <a:gdLst/>
              <a:ahLst/>
              <a:cxnLst/>
              <a:rect l="l" t="t" r="r" b="b"/>
              <a:pathLst>
                <a:path w="4730" h="505" extrusionOk="0">
                  <a:moveTo>
                    <a:pt x="1" y="0"/>
                  </a:moveTo>
                  <a:lnTo>
                    <a:pt x="1" y="504"/>
                  </a:lnTo>
                  <a:lnTo>
                    <a:pt x="4729" y="504"/>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66"/>
            <p:cNvSpPr/>
            <p:nvPr/>
          </p:nvSpPr>
          <p:spPr>
            <a:xfrm>
              <a:off x="4431950" y="2338725"/>
              <a:ext cx="118250" cy="13225"/>
            </a:xfrm>
            <a:custGeom>
              <a:avLst/>
              <a:gdLst/>
              <a:ahLst/>
              <a:cxnLst/>
              <a:rect l="l" t="t" r="r" b="b"/>
              <a:pathLst>
                <a:path w="4730" h="529" extrusionOk="0">
                  <a:moveTo>
                    <a:pt x="1" y="0"/>
                  </a:moveTo>
                  <a:lnTo>
                    <a:pt x="1" y="528"/>
                  </a:lnTo>
                  <a:lnTo>
                    <a:pt x="4729" y="528"/>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66"/>
            <p:cNvSpPr/>
            <p:nvPr/>
          </p:nvSpPr>
          <p:spPr>
            <a:xfrm>
              <a:off x="4431950" y="2394525"/>
              <a:ext cx="118250" cy="13225"/>
            </a:xfrm>
            <a:custGeom>
              <a:avLst/>
              <a:gdLst/>
              <a:ahLst/>
              <a:cxnLst/>
              <a:rect l="l" t="t" r="r" b="b"/>
              <a:pathLst>
                <a:path w="4730" h="529" extrusionOk="0">
                  <a:moveTo>
                    <a:pt x="1" y="1"/>
                  </a:moveTo>
                  <a:lnTo>
                    <a:pt x="1" y="529"/>
                  </a:lnTo>
                  <a:lnTo>
                    <a:pt x="4729" y="529"/>
                  </a:lnTo>
                  <a:lnTo>
                    <a:pt x="47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66"/>
            <p:cNvSpPr/>
            <p:nvPr/>
          </p:nvSpPr>
          <p:spPr>
            <a:xfrm>
              <a:off x="4600575" y="2207300"/>
              <a:ext cx="118225" cy="261050"/>
            </a:xfrm>
            <a:custGeom>
              <a:avLst/>
              <a:gdLst/>
              <a:ahLst/>
              <a:cxnLst/>
              <a:rect l="l" t="t" r="r" b="b"/>
              <a:pathLst>
                <a:path w="4729" h="10442" extrusionOk="0">
                  <a:moveTo>
                    <a:pt x="2353" y="1"/>
                  </a:moveTo>
                  <a:cubicBezTo>
                    <a:pt x="1056" y="1"/>
                    <a:pt x="0" y="1057"/>
                    <a:pt x="0" y="2353"/>
                  </a:cubicBezTo>
                  <a:lnTo>
                    <a:pt x="48" y="10442"/>
                  </a:lnTo>
                  <a:lnTo>
                    <a:pt x="4729" y="10442"/>
                  </a:lnTo>
                  <a:lnTo>
                    <a:pt x="4729" y="2353"/>
                  </a:lnTo>
                  <a:cubicBezTo>
                    <a:pt x="4729" y="1057"/>
                    <a:pt x="3673" y="1"/>
                    <a:pt x="2353"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66"/>
            <p:cNvSpPr/>
            <p:nvPr/>
          </p:nvSpPr>
          <p:spPr>
            <a:xfrm>
              <a:off x="4593975" y="2200700"/>
              <a:ext cx="131425" cy="274250"/>
            </a:xfrm>
            <a:custGeom>
              <a:avLst/>
              <a:gdLst/>
              <a:ahLst/>
              <a:cxnLst/>
              <a:rect l="l" t="t" r="r" b="b"/>
              <a:pathLst>
                <a:path w="5257" h="10970" extrusionOk="0">
                  <a:moveTo>
                    <a:pt x="2617" y="529"/>
                  </a:moveTo>
                  <a:cubicBezTo>
                    <a:pt x="3793" y="529"/>
                    <a:pt x="4729" y="1465"/>
                    <a:pt x="4729" y="2617"/>
                  </a:cubicBezTo>
                  <a:lnTo>
                    <a:pt x="4729" y="10442"/>
                  </a:lnTo>
                  <a:lnTo>
                    <a:pt x="576" y="10442"/>
                  </a:lnTo>
                  <a:lnTo>
                    <a:pt x="528" y="2617"/>
                  </a:lnTo>
                  <a:cubicBezTo>
                    <a:pt x="528" y="1465"/>
                    <a:pt x="1464" y="529"/>
                    <a:pt x="2617" y="529"/>
                  </a:cubicBezTo>
                  <a:close/>
                  <a:moveTo>
                    <a:pt x="2617" y="1"/>
                  </a:moveTo>
                  <a:cubicBezTo>
                    <a:pt x="1176" y="1"/>
                    <a:pt x="0" y="1177"/>
                    <a:pt x="0" y="2617"/>
                  </a:cubicBezTo>
                  <a:lnTo>
                    <a:pt x="48" y="10706"/>
                  </a:lnTo>
                  <a:cubicBezTo>
                    <a:pt x="48" y="10850"/>
                    <a:pt x="168" y="10970"/>
                    <a:pt x="312" y="10970"/>
                  </a:cubicBezTo>
                  <a:lnTo>
                    <a:pt x="4993" y="10970"/>
                  </a:lnTo>
                  <a:cubicBezTo>
                    <a:pt x="5137" y="10970"/>
                    <a:pt x="5257" y="10850"/>
                    <a:pt x="5257" y="10706"/>
                  </a:cubicBezTo>
                  <a:lnTo>
                    <a:pt x="5257" y="2617"/>
                  </a:lnTo>
                  <a:cubicBezTo>
                    <a:pt x="5257" y="1177"/>
                    <a:pt x="4081" y="1"/>
                    <a:pt x="2617"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66"/>
            <p:cNvSpPr/>
            <p:nvPr/>
          </p:nvSpPr>
          <p:spPr>
            <a:xfrm>
              <a:off x="4653375" y="2207300"/>
              <a:ext cx="12625" cy="261050"/>
            </a:xfrm>
            <a:custGeom>
              <a:avLst/>
              <a:gdLst/>
              <a:ahLst/>
              <a:cxnLst/>
              <a:rect l="l" t="t" r="r" b="b"/>
              <a:pathLst>
                <a:path w="505" h="10442" extrusionOk="0">
                  <a:moveTo>
                    <a:pt x="1" y="1"/>
                  </a:moveTo>
                  <a:lnTo>
                    <a:pt x="1" y="10442"/>
                  </a:lnTo>
                  <a:lnTo>
                    <a:pt x="505" y="10442"/>
                  </a:lnTo>
                  <a:lnTo>
                    <a:pt x="505"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66"/>
            <p:cNvSpPr/>
            <p:nvPr/>
          </p:nvSpPr>
          <p:spPr>
            <a:xfrm>
              <a:off x="4600575" y="2283525"/>
              <a:ext cx="118225" cy="12625"/>
            </a:xfrm>
            <a:custGeom>
              <a:avLst/>
              <a:gdLst/>
              <a:ahLst/>
              <a:cxnLst/>
              <a:rect l="l" t="t" r="r" b="b"/>
              <a:pathLst>
                <a:path w="4729" h="505" extrusionOk="0">
                  <a:moveTo>
                    <a:pt x="0" y="0"/>
                  </a:moveTo>
                  <a:lnTo>
                    <a:pt x="0" y="504"/>
                  </a:lnTo>
                  <a:lnTo>
                    <a:pt x="4729" y="504"/>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66"/>
            <p:cNvSpPr/>
            <p:nvPr/>
          </p:nvSpPr>
          <p:spPr>
            <a:xfrm>
              <a:off x="4600575" y="2338725"/>
              <a:ext cx="118225" cy="13225"/>
            </a:xfrm>
            <a:custGeom>
              <a:avLst/>
              <a:gdLst/>
              <a:ahLst/>
              <a:cxnLst/>
              <a:rect l="l" t="t" r="r" b="b"/>
              <a:pathLst>
                <a:path w="4729" h="529" extrusionOk="0">
                  <a:moveTo>
                    <a:pt x="0" y="0"/>
                  </a:moveTo>
                  <a:lnTo>
                    <a:pt x="0" y="528"/>
                  </a:lnTo>
                  <a:lnTo>
                    <a:pt x="4729" y="528"/>
                  </a:lnTo>
                  <a:lnTo>
                    <a:pt x="4729"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66"/>
            <p:cNvSpPr/>
            <p:nvPr/>
          </p:nvSpPr>
          <p:spPr>
            <a:xfrm>
              <a:off x="4600575" y="2394525"/>
              <a:ext cx="118225" cy="13225"/>
            </a:xfrm>
            <a:custGeom>
              <a:avLst/>
              <a:gdLst/>
              <a:ahLst/>
              <a:cxnLst/>
              <a:rect l="l" t="t" r="r" b="b"/>
              <a:pathLst>
                <a:path w="4729" h="529" extrusionOk="0">
                  <a:moveTo>
                    <a:pt x="0" y="1"/>
                  </a:moveTo>
                  <a:lnTo>
                    <a:pt x="0" y="529"/>
                  </a:lnTo>
                  <a:lnTo>
                    <a:pt x="4729" y="529"/>
                  </a:lnTo>
                  <a:lnTo>
                    <a:pt x="4729"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66"/>
            <p:cNvSpPr/>
            <p:nvPr/>
          </p:nvSpPr>
          <p:spPr>
            <a:xfrm>
              <a:off x="4769200" y="2207300"/>
              <a:ext cx="117625" cy="261050"/>
            </a:xfrm>
            <a:custGeom>
              <a:avLst/>
              <a:gdLst/>
              <a:ahLst/>
              <a:cxnLst/>
              <a:rect l="l" t="t" r="r" b="b"/>
              <a:pathLst>
                <a:path w="4705" h="10442" extrusionOk="0">
                  <a:moveTo>
                    <a:pt x="2352" y="1"/>
                  </a:moveTo>
                  <a:cubicBezTo>
                    <a:pt x="1056" y="1"/>
                    <a:pt x="0" y="1057"/>
                    <a:pt x="0" y="2353"/>
                  </a:cubicBezTo>
                  <a:lnTo>
                    <a:pt x="48" y="10442"/>
                  </a:lnTo>
                  <a:lnTo>
                    <a:pt x="4705" y="10442"/>
                  </a:lnTo>
                  <a:lnTo>
                    <a:pt x="4705" y="2353"/>
                  </a:lnTo>
                  <a:cubicBezTo>
                    <a:pt x="4705" y="1057"/>
                    <a:pt x="3648" y="1"/>
                    <a:pt x="2352" y="1"/>
                  </a:cubicBezTo>
                  <a:close/>
                </a:path>
              </a:pathLst>
            </a:custGeom>
            <a:solidFill>
              <a:srgbClr val="CEEC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66"/>
            <p:cNvSpPr/>
            <p:nvPr/>
          </p:nvSpPr>
          <p:spPr>
            <a:xfrm>
              <a:off x="4762600" y="2200700"/>
              <a:ext cx="130825" cy="274250"/>
            </a:xfrm>
            <a:custGeom>
              <a:avLst/>
              <a:gdLst/>
              <a:ahLst/>
              <a:cxnLst/>
              <a:rect l="l" t="t" r="r" b="b"/>
              <a:pathLst>
                <a:path w="5233" h="10970" extrusionOk="0">
                  <a:moveTo>
                    <a:pt x="2616" y="529"/>
                  </a:moveTo>
                  <a:cubicBezTo>
                    <a:pt x="3768" y="529"/>
                    <a:pt x="4729" y="1465"/>
                    <a:pt x="4729" y="2617"/>
                  </a:cubicBezTo>
                  <a:lnTo>
                    <a:pt x="4729" y="10442"/>
                  </a:lnTo>
                  <a:lnTo>
                    <a:pt x="576" y="10442"/>
                  </a:lnTo>
                  <a:lnTo>
                    <a:pt x="504" y="2617"/>
                  </a:lnTo>
                  <a:cubicBezTo>
                    <a:pt x="504" y="1465"/>
                    <a:pt x="1464" y="529"/>
                    <a:pt x="2616" y="529"/>
                  </a:cubicBezTo>
                  <a:close/>
                  <a:moveTo>
                    <a:pt x="2616" y="1"/>
                  </a:moveTo>
                  <a:cubicBezTo>
                    <a:pt x="1176" y="1"/>
                    <a:pt x="0" y="1177"/>
                    <a:pt x="0" y="2617"/>
                  </a:cubicBezTo>
                  <a:lnTo>
                    <a:pt x="48" y="10706"/>
                  </a:lnTo>
                  <a:cubicBezTo>
                    <a:pt x="48" y="10850"/>
                    <a:pt x="168" y="10970"/>
                    <a:pt x="312" y="10970"/>
                  </a:cubicBezTo>
                  <a:lnTo>
                    <a:pt x="4969" y="10970"/>
                  </a:lnTo>
                  <a:cubicBezTo>
                    <a:pt x="5113" y="10970"/>
                    <a:pt x="5233" y="10850"/>
                    <a:pt x="5233" y="10706"/>
                  </a:cubicBezTo>
                  <a:lnTo>
                    <a:pt x="5233" y="2617"/>
                  </a:lnTo>
                  <a:cubicBezTo>
                    <a:pt x="5233" y="1177"/>
                    <a:pt x="4056" y="1"/>
                    <a:pt x="2616" y="1"/>
                  </a:cubicBez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66"/>
            <p:cNvSpPr/>
            <p:nvPr/>
          </p:nvSpPr>
          <p:spPr>
            <a:xfrm>
              <a:off x="4821400" y="2207300"/>
              <a:ext cx="13225" cy="261050"/>
            </a:xfrm>
            <a:custGeom>
              <a:avLst/>
              <a:gdLst/>
              <a:ahLst/>
              <a:cxnLst/>
              <a:rect l="l" t="t" r="r" b="b"/>
              <a:pathLst>
                <a:path w="529" h="10442" extrusionOk="0">
                  <a:moveTo>
                    <a:pt x="0" y="1"/>
                  </a:moveTo>
                  <a:lnTo>
                    <a:pt x="0" y="10442"/>
                  </a:lnTo>
                  <a:lnTo>
                    <a:pt x="528" y="10442"/>
                  </a:lnTo>
                  <a:lnTo>
                    <a:pt x="528"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66"/>
            <p:cNvSpPr/>
            <p:nvPr/>
          </p:nvSpPr>
          <p:spPr>
            <a:xfrm>
              <a:off x="4769200" y="2283525"/>
              <a:ext cx="117625" cy="12625"/>
            </a:xfrm>
            <a:custGeom>
              <a:avLst/>
              <a:gdLst/>
              <a:ahLst/>
              <a:cxnLst/>
              <a:rect l="l" t="t" r="r" b="b"/>
              <a:pathLst>
                <a:path w="4705" h="505" extrusionOk="0">
                  <a:moveTo>
                    <a:pt x="0" y="0"/>
                  </a:moveTo>
                  <a:lnTo>
                    <a:pt x="0" y="504"/>
                  </a:lnTo>
                  <a:lnTo>
                    <a:pt x="4705" y="504"/>
                  </a:lnTo>
                  <a:lnTo>
                    <a:pt x="4705"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66"/>
            <p:cNvSpPr/>
            <p:nvPr/>
          </p:nvSpPr>
          <p:spPr>
            <a:xfrm>
              <a:off x="4769200" y="2338725"/>
              <a:ext cx="117625" cy="13225"/>
            </a:xfrm>
            <a:custGeom>
              <a:avLst/>
              <a:gdLst/>
              <a:ahLst/>
              <a:cxnLst/>
              <a:rect l="l" t="t" r="r" b="b"/>
              <a:pathLst>
                <a:path w="4705" h="529" extrusionOk="0">
                  <a:moveTo>
                    <a:pt x="0" y="0"/>
                  </a:moveTo>
                  <a:lnTo>
                    <a:pt x="0" y="528"/>
                  </a:lnTo>
                  <a:lnTo>
                    <a:pt x="4705" y="528"/>
                  </a:lnTo>
                  <a:lnTo>
                    <a:pt x="4705" y="0"/>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66"/>
            <p:cNvSpPr/>
            <p:nvPr/>
          </p:nvSpPr>
          <p:spPr>
            <a:xfrm>
              <a:off x="4769200" y="2394525"/>
              <a:ext cx="117625" cy="13225"/>
            </a:xfrm>
            <a:custGeom>
              <a:avLst/>
              <a:gdLst/>
              <a:ahLst/>
              <a:cxnLst/>
              <a:rect l="l" t="t" r="r" b="b"/>
              <a:pathLst>
                <a:path w="4705" h="529" extrusionOk="0">
                  <a:moveTo>
                    <a:pt x="0" y="1"/>
                  </a:moveTo>
                  <a:lnTo>
                    <a:pt x="0" y="529"/>
                  </a:lnTo>
                  <a:lnTo>
                    <a:pt x="4705" y="529"/>
                  </a:lnTo>
                  <a:lnTo>
                    <a:pt x="4705" y="1"/>
                  </a:lnTo>
                  <a:close/>
                </a:path>
              </a:pathLst>
            </a:custGeom>
            <a:solidFill>
              <a:srgbClr val="C548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66"/>
            <p:cNvSpPr/>
            <p:nvPr/>
          </p:nvSpPr>
          <p:spPr>
            <a:xfrm>
              <a:off x="4344950" y="2098700"/>
              <a:ext cx="626475" cy="56425"/>
            </a:xfrm>
            <a:custGeom>
              <a:avLst/>
              <a:gdLst/>
              <a:ahLst/>
              <a:cxnLst/>
              <a:rect l="l" t="t" r="r" b="b"/>
              <a:pathLst>
                <a:path w="25059" h="2257" extrusionOk="0">
                  <a:moveTo>
                    <a:pt x="0" y="0"/>
                  </a:moveTo>
                  <a:lnTo>
                    <a:pt x="0" y="2257"/>
                  </a:lnTo>
                  <a:lnTo>
                    <a:pt x="25059" y="2257"/>
                  </a:lnTo>
                  <a:lnTo>
                    <a:pt x="25059" y="0"/>
                  </a:lnTo>
                  <a:close/>
                </a:path>
              </a:pathLst>
            </a:custGeom>
            <a:solidFill>
              <a:srgbClr val="E58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3" name="Google Shape;3333;p66"/>
          <p:cNvSpPr txBox="1">
            <a:spLocks noGrp="1"/>
          </p:cNvSpPr>
          <p:nvPr>
            <p:ph type="subTitle" idx="1"/>
          </p:nvPr>
        </p:nvSpPr>
        <p:spPr>
          <a:xfrm>
            <a:off x="880950" y="617825"/>
            <a:ext cx="5493600" cy="1936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4000" b="1">
                <a:latin typeface="Times New Roman (Headings)"/>
              </a:rPr>
              <a:t>CHÚC CÁC CON CHĂM NGOAN VÀ HỌC TỐT</a:t>
            </a:r>
            <a:endParaRPr sz="4000" b="1">
              <a:latin typeface="Times New Roman (Headings)"/>
            </a:endParaRPr>
          </a:p>
        </p:txBody>
      </p:sp>
      <p:grpSp>
        <p:nvGrpSpPr>
          <p:cNvPr id="3334" name="Google Shape;3334;p66"/>
          <p:cNvGrpSpPr/>
          <p:nvPr/>
        </p:nvGrpSpPr>
        <p:grpSpPr>
          <a:xfrm>
            <a:off x="7395286" y="1924609"/>
            <a:ext cx="1992914" cy="2850766"/>
            <a:chOff x="7395286" y="1924609"/>
            <a:chExt cx="1992914" cy="2850766"/>
          </a:xfrm>
        </p:grpSpPr>
        <p:sp>
          <p:nvSpPr>
            <p:cNvPr id="3335" name="Google Shape;3335;p66"/>
            <p:cNvSpPr/>
            <p:nvPr/>
          </p:nvSpPr>
          <p:spPr>
            <a:xfrm>
              <a:off x="7597500" y="4608575"/>
              <a:ext cx="1790700" cy="1668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36" name="Google Shape;3336;p66"/>
            <p:cNvGrpSpPr/>
            <p:nvPr/>
          </p:nvGrpSpPr>
          <p:grpSpPr>
            <a:xfrm flipH="1">
              <a:off x="7395286" y="1924609"/>
              <a:ext cx="1898360" cy="2745711"/>
              <a:chOff x="5571883" y="1708882"/>
              <a:chExt cx="2004816" cy="2899684"/>
            </a:xfrm>
          </p:grpSpPr>
          <p:grpSp>
            <p:nvGrpSpPr>
              <p:cNvPr id="3337" name="Google Shape;3337;p66"/>
              <p:cNvGrpSpPr/>
              <p:nvPr/>
            </p:nvGrpSpPr>
            <p:grpSpPr>
              <a:xfrm>
                <a:off x="5571883" y="1708882"/>
                <a:ext cx="2004816" cy="2899684"/>
                <a:chOff x="3106675" y="2932400"/>
                <a:chExt cx="1288525" cy="1863550"/>
              </a:xfrm>
            </p:grpSpPr>
            <p:sp>
              <p:nvSpPr>
                <p:cNvPr id="3338" name="Google Shape;3338;p66"/>
                <p:cNvSpPr/>
                <p:nvPr/>
              </p:nvSpPr>
              <p:spPr>
                <a:xfrm>
                  <a:off x="3122775" y="3892575"/>
                  <a:ext cx="524325" cy="903375"/>
                </a:xfrm>
                <a:custGeom>
                  <a:avLst/>
                  <a:gdLst/>
                  <a:ahLst/>
                  <a:cxnLst/>
                  <a:rect l="l" t="t" r="r" b="b"/>
                  <a:pathLst>
                    <a:path w="20973" h="36135" extrusionOk="0">
                      <a:moveTo>
                        <a:pt x="17955" y="0"/>
                      </a:moveTo>
                      <a:cubicBezTo>
                        <a:pt x="17016" y="0"/>
                        <a:pt x="16057" y="442"/>
                        <a:pt x="15608" y="1109"/>
                      </a:cubicBezTo>
                      <a:cubicBezTo>
                        <a:pt x="15608" y="1109"/>
                        <a:pt x="13509" y="6153"/>
                        <a:pt x="12116" y="8892"/>
                      </a:cubicBezTo>
                      <a:cubicBezTo>
                        <a:pt x="10701" y="11609"/>
                        <a:pt x="10633" y="13549"/>
                        <a:pt x="10404" y="14644"/>
                      </a:cubicBezTo>
                      <a:cubicBezTo>
                        <a:pt x="10153" y="15717"/>
                        <a:pt x="8464" y="26057"/>
                        <a:pt x="7825" y="28317"/>
                      </a:cubicBezTo>
                      <a:cubicBezTo>
                        <a:pt x="7209" y="30576"/>
                        <a:pt x="6821" y="31353"/>
                        <a:pt x="6364" y="31421"/>
                      </a:cubicBezTo>
                      <a:cubicBezTo>
                        <a:pt x="6246" y="31443"/>
                        <a:pt x="5993" y="31455"/>
                        <a:pt x="5656" y="31455"/>
                      </a:cubicBezTo>
                      <a:cubicBezTo>
                        <a:pt x="4628" y="31455"/>
                        <a:pt x="2826" y="31348"/>
                        <a:pt x="1776" y="31124"/>
                      </a:cubicBezTo>
                      <a:cubicBezTo>
                        <a:pt x="1356" y="31029"/>
                        <a:pt x="1026" y="30983"/>
                        <a:pt x="772" y="30983"/>
                      </a:cubicBezTo>
                      <a:cubicBezTo>
                        <a:pt x="173" y="30983"/>
                        <a:pt x="0" y="31243"/>
                        <a:pt x="64" y="31741"/>
                      </a:cubicBezTo>
                      <a:cubicBezTo>
                        <a:pt x="133" y="32448"/>
                        <a:pt x="3237" y="34160"/>
                        <a:pt x="4561" y="35005"/>
                      </a:cubicBezTo>
                      <a:cubicBezTo>
                        <a:pt x="5696" y="35729"/>
                        <a:pt x="6714" y="36134"/>
                        <a:pt x="7283" y="36134"/>
                      </a:cubicBezTo>
                      <a:cubicBezTo>
                        <a:pt x="7378" y="36134"/>
                        <a:pt x="7460" y="36123"/>
                        <a:pt x="7528" y="36100"/>
                      </a:cubicBezTo>
                      <a:cubicBezTo>
                        <a:pt x="7985" y="35940"/>
                        <a:pt x="8852" y="33521"/>
                        <a:pt x="9468" y="32197"/>
                      </a:cubicBezTo>
                      <a:cubicBezTo>
                        <a:pt x="10085" y="30873"/>
                        <a:pt x="12641" y="26217"/>
                        <a:pt x="14216" y="22793"/>
                      </a:cubicBezTo>
                      <a:cubicBezTo>
                        <a:pt x="15768" y="19369"/>
                        <a:pt x="15608" y="14873"/>
                        <a:pt x="16316" y="13229"/>
                      </a:cubicBezTo>
                      <a:cubicBezTo>
                        <a:pt x="17001" y="11609"/>
                        <a:pt x="19717" y="8504"/>
                        <a:pt x="20265" y="7865"/>
                      </a:cubicBezTo>
                      <a:cubicBezTo>
                        <a:pt x="20813" y="7249"/>
                        <a:pt x="20972" y="2981"/>
                        <a:pt x="20037" y="1178"/>
                      </a:cubicBezTo>
                      <a:cubicBezTo>
                        <a:pt x="19598" y="343"/>
                        <a:pt x="18784" y="0"/>
                        <a:pt x="1795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66"/>
                <p:cNvSpPr/>
                <p:nvPr/>
              </p:nvSpPr>
              <p:spPr>
                <a:xfrm>
                  <a:off x="3543800" y="3844125"/>
                  <a:ext cx="851400" cy="614300"/>
                </a:xfrm>
                <a:custGeom>
                  <a:avLst/>
                  <a:gdLst/>
                  <a:ahLst/>
                  <a:cxnLst/>
                  <a:rect l="l" t="t" r="r" b="b"/>
                  <a:pathLst>
                    <a:path w="34056" h="24572" extrusionOk="0">
                      <a:moveTo>
                        <a:pt x="9817" y="0"/>
                      </a:moveTo>
                      <a:cubicBezTo>
                        <a:pt x="8310" y="0"/>
                        <a:pt x="3913" y="2489"/>
                        <a:pt x="2876" y="2887"/>
                      </a:cubicBezTo>
                      <a:cubicBezTo>
                        <a:pt x="1712" y="3367"/>
                        <a:pt x="0" y="3983"/>
                        <a:pt x="0" y="3983"/>
                      </a:cubicBezTo>
                      <a:cubicBezTo>
                        <a:pt x="0" y="3983"/>
                        <a:pt x="1872" y="9575"/>
                        <a:pt x="3515" y="13775"/>
                      </a:cubicBezTo>
                      <a:cubicBezTo>
                        <a:pt x="5136" y="17975"/>
                        <a:pt x="9724" y="24571"/>
                        <a:pt x="10819" y="24571"/>
                      </a:cubicBezTo>
                      <a:cubicBezTo>
                        <a:pt x="11915" y="24571"/>
                        <a:pt x="20063" y="19207"/>
                        <a:pt x="21867" y="17655"/>
                      </a:cubicBezTo>
                      <a:cubicBezTo>
                        <a:pt x="23647" y="16103"/>
                        <a:pt x="28075" y="12999"/>
                        <a:pt x="28783" y="12542"/>
                      </a:cubicBezTo>
                      <a:cubicBezTo>
                        <a:pt x="29467" y="12063"/>
                        <a:pt x="29947" y="11995"/>
                        <a:pt x="29947" y="11995"/>
                      </a:cubicBezTo>
                      <a:cubicBezTo>
                        <a:pt x="29947" y="11995"/>
                        <a:pt x="33279" y="15418"/>
                        <a:pt x="33667" y="15418"/>
                      </a:cubicBezTo>
                      <a:cubicBezTo>
                        <a:pt x="34055" y="15418"/>
                        <a:pt x="34055" y="14871"/>
                        <a:pt x="33896" y="14231"/>
                      </a:cubicBezTo>
                      <a:cubicBezTo>
                        <a:pt x="33759" y="13615"/>
                        <a:pt x="32047" y="10123"/>
                        <a:pt x="31499" y="9027"/>
                      </a:cubicBezTo>
                      <a:cubicBezTo>
                        <a:pt x="31115" y="8275"/>
                        <a:pt x="30494" y="7634"/>
                        <a:pt x="29843" y="7634"/>
                      </a:cubicBezTo>
                      <a:cubicBezTo>
                        <a:pt x="29566" y="7634"/>
                        <a:pt x="29284" y="7750"/>
                        <a:pt x="29011" y="8023"/>
                      </a:cubicBezTo>
                      <a:cubicBezTo>
                        <a:pt x="26295" y="10739"/>
                        <a:pt x="23099" y="12383"/>
                        <a:pt x="19904" y="13387"/>
                      </a:cubicBezTo>
                      <a:cubicBezTo>
                        <a:pt x="16822" y="14368"/>
                        <a:pt x="15316" y="16582"/>
                        <a:pt x="13764" y="17267"/>
                      </a:cubicBezTo>
                      <a:cubicBezTo>
                        <a:pt x="13414" y="17426"/>
                        <a:pt x="13136" y="17494"/>
                        <a:pt x="12910" y="17494"/>
                      </a:cubicBezTo>
                      <a:cubicBezTo>
                        <a:pt x="12133" y="17494"/>
                        <a:pt x="11985" y="16689"/>
                        <a:pt x="11755" y="16035"/>
                      </a:cubicBezTo>
                      <a:cubicBezTo>
                        <a:pt x="11435" y="15167"/>
                        <a:pt x="10271" y="8183"/>
                        <a:pt x="10271" y="6471"/>
                      </a:cubicBezTo>
                      <a:cubicBezTo>
                        <a:pt x="10271" y="4759"/>
                        <a:pt x="10888" y="1107"/>
                        <a:pt x="10271" y="171"/>
                      </a:cubicBezTo>
                      <a:cubicBezTo>
                        <a:pt x="10193" y="53"/>
                        <a:pt x="10036" y="0"/>
                        <a:pt x="98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66"/>
                <p:cNvSpPr/>
                <p:nvPr/>
              </p:nvSpPr>
              <p:spPr>
                <a:xfrm>
                  <a:off x="3734375" y="3296600"/>
                  <a:ext cx="208300" cy="522975"/>
                </a:xfrm>
                <a:custGeom>
                  <a:avLst/>
                  <a:gdLst/>
                  <a:ahLst/>
                  <a:cxnLst/>
                  <a:rect l="l" t="t" r="r" b="b"/>
                  <a:pathLst>
                    <a:path w="8332" h="20919" extrusionOk="0">
                      <a:moveTo>
                        <a:pt x="1005" y="0"/>
                      </a:moveTo>
                      <a:cubicBezTo>
                        <a:pt x="1005" y="0"/>
                        <a:pt x="1" y="5820"/>
                        <a:pt x="229" y="6209"/>
                      </a:cubicBezTo>
                      <a:cubicBezTo>
                        <a:pt x="480" y="6597"/>
                        <a:pt x="3812" y="11025"/>
                        <a:pt x="3812" y="11413"/>
                      </a:cubicBezTo>
                      <a:cubicBezTo>
                        <a:pt x="3812" y="11801"/>
                        <a:pt x="3744" y="12508"/>
                        <a:pt x="3265" y="13513"/>
                      </a:cubicBezTo>
                      <a:cubicBezTo>
                        <a:pt x="2808" y="14540"/>
                        <a:pt x="389" y="19356"/>
                        <a:pt x="389" y="19356"/>
                      </a:cubicBezTo>
                      <a:cubicBezTo>
                        <a:pt x="389" y="19356"/>
                        <a:pt x="1951" y="20919"/>
                        <a:pt x="2290" y="20919"/>
                      </a:cubicBezTo>
                      <a:cubicBezTo>
                        <a:pt x="2306" y="20919"/>
                        <a:pt x="2319" y="20915"/>
                        <a:pt x="2329" y="20908"/>
                      </a:cubicBezTo>
                      <a:cubicBezTo>
                        <a:pt x="2580" y="20748"/>
                        <a:pt x="4201" y="18260"/>
                        <a:pt x="5205" y="16389"/>
                      </a:cubicBezTo>
                      <a:cubicBezTo>
                        <a:pt x="6232" y="14540"/>
                        <a:pt x="8332" y="11732"/>
                        <a:pt x="8172" y="10865"/>
                      </a:cubicBezTo>
                      <a:cubicBezTo>
                        <a:pt x="8012" y="10020"/>
                        <a:pt x="4817" y="5273"/>
                        <a:pt x="3972" y="3492"/>
                      </a:cubicBezTo>
                      <a:cubicBezTo>
                        <a:pt x="3105" y="1712"/>
                        <a:pt x="1005" y="0"/>
                        <a:pt x="10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1" name="Google Shape;3341;p66"/>
                <p:cNvSpPr/>
                <p:nvPr/>
              </p:nvSpPr>
              <p:spPr>
                <a:xfrm>
                  <a:off x="3471900" y="3245575"/>
                  <a:ext cx="349800" cy="715350"/>
                </a:xfrm>
                <a:custGeom>
                  <a:avLst/>
                  <a:gdLst/>
                  <a:ahLst/>
                  <a:cxnLst/>
                  <a:rect l="l" t="t" r="r" b="b"/>
                  <a:pathLst>
                    <a:path w="13992" h="28614" extrusionOk="0">
                      <a:moveTo>
                        <a:pt x="6356" y="0"/>
                      </a:moveTo>
                      <a:cubicBezTo>
                        <a:pt x="5861" y="0"/>
                        <a:pt x="5411" y="55"/>
                        <a:pt x="5067" y="169"/>
                      </a:cubicBezTo>
                      <a:cubicBezTo>
                        <a:pt x="3903" y="557"/>
                        <a:pt x="2191" y="2338"/>
                        <a:pt x="2191" y="2338"/>
                      </a:cubicBezTo>
                      <a:cubicBezTo>
                        <a:pt x="2191" y="2338"/>
                        <a:pt x="936" y="6378"/>
                        <a:pt x="479" y="10190"/>
                      </a:cubicBezTo>
                      <a:cubicBezTo>
                        <a:pt x="0" y="14001"/>
                        <a:pt x="1415" y="25734"/>
                        <a:pt x="1415" y="25734"/>
                      </a:cubicBezTo>
                      <a:cubicBezTo>
                        <a:pt x="1415" y="25734"/>
                        <a:pt x="160" y="27446"/>
                        <a:pt x="708" y="27925"/>
                      </a:cubicBezTo>
                      <a:cubicBezTo>
                        <a:pt x="1059" y="28218"/>
                        <a:pt x="3164" y="28613"/>
                        <a:pt x="5285" y="28613"/>
                      </a:cubicBezTo>
                      <a:cubicBezTo>
                        <a:pt x="6473" y="28613"/>
                        <a:pt x="7666" y="28489"/>
                        <a:pt x="8560" y="28153"/>
                      </a:cubicBezTo>
                      <a:cubicBezTo>
                        <a:pt x="11047" y="27217"/>
                        <a:pt x="13992" y="24821"/>
                        <a:pt x="13695" y="24113"/>
                      </a:cubicBezTo>
                      <a:cubicBezTo>
                        <a:pt x="13376" y="23405"/>
                        <a:pt x="11755" y="21169"/>
                        <a:pt x="10888" y="19206"/>
                      </a:cubicBezTo>
                      <a:cubicBezTo>
                        <a:pt x="10043" y="17265"/>
                        <a:pt x="9427" y="16809"/>
                        <a:pt x="9952" y="15485"/>
                      </a:cubicBezTo>
                      <a:cubicBezTo>
                        <a:pt x="10500" y="14161"/>
                        <a:pt x="12052" y="5693"/>
                        <a:pt x="12052" y="3662"/>
                      </a:cubicBezTo>
                      <a:cubicBezTo>
                        <a:pt x="12052" y="1653"/>
                        <a:pt x="10979" y="1653"/>
                        <a:pt x="9815" y="877"/>
                      </a:cubicBezTo>
                      <a:cubicBezTo>
                        <a:pt x="8978" y="314"/>
                        <a:pt x="7540" y="0"/>
                        <a:pt x="63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2" name="Google Shape;3342;p66"/>
                <p:cNvSpPr/>
                <p:nvPr/>
              </p:nvSpPr>
              <p:spPr>
                <a:xfrm>
                  <a:off x="3662475" y="2932400"/>
                  <a:ext cx="336125" cy="440825"/>
                </a:xfrm>
                <a:custGeom>
                  <a:avLst/>
                  <a:gdLst/>
                  <a:ahLst/>
                  <a:cxnLst/>
                  <a:rect l="l" t="t" r="r" b="b"/>
                  <a:pathLst>
                    <a:path w="13445" h="17633" extrusionOk="0">
                      <a:moveTo>
                        <a:pt x="7586" y="0"/>
                      </a:moveTo>
                      <a:cubicBezTo>
                        <a:pt x="6710" y="0"/>
                        <a:pt x="5777" y="108"/>
                        <a:pt x="4817" y="325"/>
                      </a:cubicBezTo>
                      <a:cubicBezTo>
                        <a:pt x="389" y="1352"/>
                        <a:pt x="229" y="3749"/>
                        <a:pt x="229" y="3749"/>
                      </a:cubicBezTo>
                      <a:cubicBezTo>
                        <a:pt x="1" y="4685"/>
                        <a:pt x="480" y="5004"/>
                        <a:pt x="480" y="5004"/>
                      </a:cubicBezTo>
                      <a:cubicBezTo>
                        <a:pt x="480" y="5004"/>
                        <a:pt x="892" y="4842"/>
                        <a:pt x="1451" y="4842"/>
                      </a:cubicBezTo>
                      <a:cubicBezTo>
                        <a:pt x="1999" y="4842"/>
                        <a:pt x="2688" y="4998"/>
                        <a:pt x="3265" y="5621"/>
                      </a:cubicBezTo>
                      <a:cubicBezTo>
                        <a:pt x="4429" y="6853"/>
                        <a:pt x="3972" y="8816"/>
                        <a:pt x="3196" y="10528"/>
                      </a:cubicBezTo>
                      <a:cubicBezTo>
                        <a:pt x="2420" y="12217"/>
                        <a:pt x="2877" y="15641"/>
                        <a:pt x="5912" y="17124"/>
                      </a:cubicBezTo>
                      <a:cubicBezTo>
                        <a:pt x="6647" y="17483"/>
                        <a:pt x="7317" y="17632"/>
                        <a:pt x="7923" y="17632"/>
                      </a:cubicBezTo>
                      <a:cubicBezTo>
                        <a:pt x="9824" y="17632"/>
                        <a:pt x="11098" y="16166"/>
                        <a:pt x="11756" y="15093"/>
                      </a:cubicBezTo>
                      <a:cubicBezTo>
                        <a:pt x="12501" y="13864"/>
                        <a:pt x="13371" y="12458"/>
                        <a:pt x="13032" y="12458"/>
                      </a:cubicBezTo>
                      <a:cubicBezTo>
                        <a:pt x="12986" y="12458"/>
                        <a:pt x="12920" y="12483"/>
                        <a:pt x="12828" y="12537"/>
                      </a:cubicBezTo>
                      <a:cubicBezTo>
                        <a:pt x="12355" y="12829"/>
                        <a:pt x="10581" y="13232"/>
                        <a:pt x="9218" y="13232"/>
                      </a:cubicBezTo>
                      <a:cubicBezTo>
                        <a:pt x="8348" y="13232"/>
                        <a:pt x="7645" y="13068"/>
                        <a:pt x="7556" y="12605"/>
                      </a:cubicBezTo>
                      <a:cubicBezTo>
                        <a:pt x="7313" y="11478"/>
                        <a:pt x="8995" y="9196"/>
                        <a:pt x="9599" y="9196"/>
                      </a:cubicBezTo>
                      <a:cubicBezTo>
                        <a:pt x="9619" y="9196"/>
                        <a:pt x="9638" y="9199"/>
                        <a:pt x="9656" y="9204"/>
                      </a:cubicBezTo>
                      <a:cubicBezTo>
                        <a:pt x="10143" y="9331"/>
                        <a:pt x="9922" y="10620"/>
                        <a:pt x="10382" y="10620"/>
                      </a:cubicBezTo>
                      <a:cubicBezTo>
                        <a:pt x="10417" y="10620"/>
                        <a:pt x="10456" y="10613"/>
                        <a:pt x="10500" y="10596"/>
                      </a:cubicBezTo>
                      <a:cubicBezTo>
                        <a:pt x="11117" y="10368"/>
                        <a:pt x="13445" y="7949"/>
                        <a:pt x="13308" y="4297"/>
                      </a:cubicBezTo>
                      <a:cubicBezTo>
                        <a:pt x="13183" y="1432"/>
                        <a:pt x="10769" y="0"/>
                        <a:pt x="75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66"/>
                <p:cNvSpPr/>
                <p:nvPr/>
              </p:nvSpPr>
              <p:spPr>
                <a:xfrm>
                  <a:off x="3429100" y="2943725"/>
                  <a:ext cx="252800" cy="315800"/>
                </a:xfrm>
                <a:custGeom>
                  <a:avLst/>
                  <a:gdLst/>
                  <a:ahLst/>
                  <a:cxnLst/>
                  <a:rect l="l" t="t" r="r" b="b"/>
                  <a:pathLst>
                    <a:path w="10112" h="12632" extrusionOk="0">
                      <a:moveTo>
                        <a:pt x="5326" y="0"/>
                      </a:moveTo>
                      <a:cubicBezTo>
                        <a:pt x="3723" y="0"/>
                        <a:pt x="1830" y="1158"/>
                        <a:pt x="1096" y="2200"/>
                      </a:cubicBezTo>
                      <a:cubicBezTo>
                        <a:pt x="251" y="3456"/>
                        <a:pt x="867" y="4620"/>
                        <a:pt x="799" y="5168"/>
                      </a:cubicBezTo>
                      <a:cubicBezTo>
                        <a:pt x="708" y="5715"/>
                        <a:pt x="0" y="6560"/>
                        <a:pt x="91" y="6948"/>
                      </a:cubicBezTo>
                      <a:cubicBezTo>
                        <a:pt x="160" y="7336"/>
                        <a:pt x="867" y="7724"/>
                        <a:pt x="867" y="7724"/>
                      </a:cubicBezTo>
                      <a:cubicBezTo>
                        <a:pt x="867" y="7724"/>
                        <a:pt x="1872" y="9915"/>
                        <a:pt x="2260" y="10212"/>
                      </a:cubicBezTo>
                      <a:cubicBezTo>
                        <a:pt x="2331" y="10271"/>
                        <a:pt x="2459" y="10295"/>
                        <a:pt x="2619" y="10295"/>
                      </a:cubicBezTo>
                      <a:cubicBezTo>
                        <a:pt x="3327" y="10295"/>
                        <a:pt x="4679" y="9824"/>
                        <a:pt x="4679" y="9824"/>
                      </a:cubicBezTo>
                      <a:lnTo>
                        <a:pt x="5615" y="12631"/>
                      </a:lnTo>
                      <a:lnTo>
                        <a:pt x="9176" y="11696"/>
                      </a:lnTo>
                      <a:lnTo>
                        <a:pt x="7715" y="8751"/>
                      </a:lnTo>
                      <a:cubicBezTo>
                        <a:pt x="7715" y="8751"/>
                        <a:pt x="9176" y="7427"/>
                        <a:pt x="9655" y="4939"/>
                      </a:cubicBezTo>
                      <a:cubicBezTo>
                        <a:pt x="10112" y="2451"/>
                        <a:pt x="7852" y="648"/>
                        <a:pt x="6163" y="123"/>
                      </a:cubicBezTo>
                      <a:cubicBezTo>
                        <a:pt x="5899" y="39"/>
                        <a:pt x="5617" y="0"/>
                        <a:pt x="5326"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66"/>
                <p:cNvSpPr/>
                <p:nvPr/>
              </p:nvSpPr>
              <p:spPr>
                <a:xfrm>
                  <a:off x="3489575" y="2943750"/>
                  <a:ext cx="192325" cy="219900"/>
                </a:xfrm>
                <a:custGeom>
                  <a:avLst/>
                  <a:gdLst/>
                  <a:ahLst/>
                  <a:cxnLst/>
                  <a:rect l="l" t="t" r="r" b="b"/>
                  <a:pathLst>
                    <a:path w="7693" h="8796" extrusionOk="0">
                      <a:moveTo>
                        <a:pt x="2911" y="0"/>
                      </a:moveTo>
                      <a:cubicBezTo>
                        <a:pt x="1939" y="0"/>
                        <a:pt x="862" y="427"/>
                        <a:pt x="1" y="990"/>
                      </a:cubicBezTo>
                      <a:cubicBezTo>
                        <a:pt x="36" y="987"/>
                        <a:pt x="71" y="986"/>
                        <a:pt x="107" y="986"/>
                      </a:cubicBezTo>
                      <a:cubicBezTo>
                        <a:pt x="440" y="986"/>
                        <a:pt x="787" y="1087"/>
                        <a:pt x="1096" y="1355"/>
                      </a:cubicBezTo>
                      <a:cubicBezTo>
                        <a:pt x="2260" y="2359"/>
                        <a:pt x="2420" y="4847"/>
                        <a:pt x="2420" y="4847"/>
                      </a:cubicBezTo>
                      <a:cubicBezTo>
                        <a:pt x="2420" y="4847"/>
                        <a:pt x="2947" y="4475"/>
                        <a:pt x="3370" y="4475"/>
                      </a:cubicBezTo>
                      <a:cubicBezTo>
                        <a:pt x="3618" y="4475"/>
                        <a:pt x="3830" y="4602"/>
                        <a:pt x="3881" y="5007"/>
                      </a:cubicBezTo>
                      <a:cubicBezTo>
                        <a:pt x="4041" y="6102"/>
                        <a:pt x="3881" y="6559"/>
                        <a:pt x="3584" y="6719"/>
                      </a:cubicBezTo>
                      <a:lnTo>
                        <a:pt x="3265" y="6878"/>
                      </a:lnTo>
                      <a:cubicBezTo>
                        <a:pt x="3265" y="6878"/>
                        <a:pt x="3584" y="8271"/>
                        <a:pt x="3881" y="8499"/>
                      </a:cubicBezTo>
                      <a:cubicBezTo>
                        <a:pt x="4064" y="8636"/>
                        <a:pt x="4703" y="8727"/>
                        <a:pt x="5319" y="8796"/>
                      </a:cubicBezTo>
                      <a:lnTo>
                        <a:pt x="5296" y="8750"/>
                      </a:lnTo>
                      <a:cubicBezTo>
                        <a:pt x="5296" y="8750"/>
                        <a:pt x="6757" y="7426"/>
                        <a:pt x="7236" y="4938"/>
                      </a:cubicBezTo>
                      <a:cubicBezTo>
                        <a:pt x="7693" y="2450"/>
                        <a:pt x="5433" y="647"/>
                        <a:pt x="3744" y="122"/>
                      </a:cubicBezTo>
                      <a:cubicBezTo>
                        <a:pt x="3481" y="38"/>
                        <a:pt x="3201" y="0"/>
                        <a:pt x="291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66"/>
                <p:cNvSpPr/>
                <p:nvPr/>
              </p:nvSpPr>
              <p:spPr>
                <a:xfrm>
                  <a:off x="3493575" y="3193800"/>
                  <a:ext cx="265300" cy="141975"/>
                </a:xfrm>
                <a:custGeom>
                  <a:avLst/>
                  <a:gdLst/>
                  <a:ahLst/>
                  <a:cxnLst/>
                  <a:rect l="l" t="t" r="r" b="b"/>
                  <a:pathLst>
                    <a:path w="10612" h="5679" extrusionOk="0">
                      <a:moveTo>
                        <a:pt x="6972" y="1"/>
                      </a:moveTo>
                      <a:cubicBezTo>
                        <a:pt x="6744" y="1"/>
                        <a:pt x="6518" y="44"/>
                        <a:pt x="6300" y="140"/>
                      </a:cubicBezTo>
                      <a:cubicBezTo>
                        <a:pt x="6072" y="232"/>
                        <a:pt x="3105" y="1533"/>
                        <a:pt x="1552" y="2948"/>
                      </a:cubicBezTo>
                      <a:cubicBezTo>
                        <a:pt x="0" y="4340"/>
                        <a:pt x="229" y="5436"/>
                        <a:pt x="388" y="5664"/>
                      </a:cubicBezTo>
                      <a:cubicBezTo>
                        <a:pt x="395" y="5674"/>
                        <a:pt x="406" y="5678"/>
                        <a:pt x="421" y="5678"/>
                      </a:cubicBezTo>
                      <a:cubicBezTo>
                        <a:pt x="769" y="5678"/>
                        <a:pt x="3306" y="3232"/>
                        <a:pt x="4269" y="2948"/>
                      </a:cubicBezTo>
                      <a:cubicBezTo>
                        <a:pt x="4372" y="2915"/>
                        <a:pt x="4507" y="2900"/>
                        <a:pt x="4667" y="2900"/>
                      </a:cubicBezTo>
                      <a:cubicBezTo>
                        <a:pt x="6069" y="2900"/>
                        <a:pt x="9390" y="4030"/>
                        <a:pt x="9861" y="4112"/>
                      </a:cubicBezTo>
                      <a:cubicBezTo>
                        <a:pt x="9883" y="4115"/>
                        <a:pt x="9905" y="4116"/>
                        <a:pt x="9927" y="4116"/>
                      </a:cubicBezTo>
                      <a:cubicBezTo>
                        <a:pt x="10426" y="4116"/>
                        <a:pt x="10612" y="3357"/>
                        <a:pt x="10021" y="2240"/>
                      </a:cubicBezTo>
                      <a:cubicBezTo>
                        <a:pt x="9501" y="1259"/>
                        <a:pt x="8202" y="1"/>
                        <a:pt x="6972" y="1"/>
                      </a:cubicBezTo>
                      <a:close/>
                    </a:path>
                  </a:pathLst>
                </a:custGeom>
                <a:solidFill>
                  <a:srgbClr val="E938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66"/>
                <p:cNvSpPr/>
                <p:nvPr/>
              </p:nvSpPr>
              <p:spPr>
                <a:xfrm>
                  <a:off x="3161550" y="3331425"/>
                  <a:ext cx="55850" cy="46800"/>
                </a:xfrm>
                <a:custGeom>
                  <a:avLst/>
                  <a:gdLst/>
                  <a:ahLst/>
                  <a:cxnLst/>
                  <a:rect l="l" t="t" r="r" b="b"/>
                  <a:pathLst>
                    <a:path w="2234" h="1872" extrusionOk="0">
                      <a:moveTo>
                        <a:pt x="467" y="0"/>
                      </a:moveTo>
                      <a:cubicBezTo>
                        <a:pt x="225" y="0"/>
                        <a:pt x="0" y="291"/>
                        <a:pt x="66" y="616"/>
                      </a:cubicBezTo>
                      <a:cubicBezTo>
                        <a:pt x="134" y="1095"/>
                        <a:pt x="362" y="1552"/>
                        <a:pt x="362" y="1552"/>
                      </a:cubicBezTo>
                      <a:lnTo>
                        <a:pt x="2234" y="1871"/>
                      </a:lnTo>
                      <a:cubicBezTo>
                        <a:pt x="2234" y="1871"/>
                        <a:pt x="1070" y="547"/>
                        <a:pt x="750" y="159"/>
                      </a:cubicBezTo>
                      <a:cubicBezTo>
                        <a:pt x="665" y="48"/>
                        <a:pt x="564" y="0"/>
                        <a:pt x="467"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66"/>
                <p:cNvSpPr/>
                <p:nvPr/>
              </p:nvSpPr>
              <p:spPr>
                <a:xfrm>
                  <a:off x="3106675" y="3357225"/>
                  <a:ext cx="142125" cy="118325"/>
                </a:xfrm>
                <a:custGeom>
                  <a:avLst/>
                  <a:gdLst/>
                  <a:ahLst/>
                  <a:cxnLst/>
                  <a:rect l="l" t="t" r="r" b="b"/>
                  <a:pathLst>
                    <a:path w="5685" h="4733" extrusionOk="0">
                      <a:moveTo>
                        <a:pt x="1373" y="0"/>
                      </a:moveTo>
                      <a:cubicBezTo>
                        <a:pt x="1004" y="0"/>
                        <a:pt x="721" y="59"/>
                        <a:pt x="617" y="200"/>
                      </a:cubicBezTo>
                      <a:cubicBezTo>
                        <a:pt x="229" y="748"/>
                        <a:pt x="1" y="2300"/>
                        <a:pt x="549" y="2619"/>
                      </a:cubicBezTo>
                      <a:cubicBezTo>
                        <a:pt x="695" y="2705"/>
                        <a:pt x="830" y="2733"/>
                        <a:pt x="955" y="2733"/>
                      </a:cubicBezTo>
                      <a:cubicBezTo>
                        <a:pt x="1201" y="2733"/>
                        <a:pt x="1407" y="2624"/>
                        <a:pt x="1585" y="2624"/>
                      </a:cubicBezTo>
                      <a:cubicBezTo>
                        <a:pt x="1655" y="2624"/>
                        <a:pt x="1720" y="2641"/>
                        <a:pt x="1781" y="2688"/>
                      </a:cubicBezTo>
                      <a:cubicBezTo>
                        <a:pt x="2101" y="2939"/>
                        <a:pt x="3265" y="4172"/>
                        <a:pt x="3744" y="4560"/>
                      </a:cubicBezTo>
                      <a:cubicBezTo>
                        <a:pt x="3896" y="4689"/>
                        <a:pt x="4084" y="4732"/>
                        <a:pt x="4267" y="4732"/>
                      </a:cubicBezTo>
                      <a:cubicBezTo>
                        <a:pt x="4632" y="4732"/>
                        <a:pt x="4977" y="4560"/>
                        <a:pt x="4977" y="4560"/>
                      </a:cubicBezTo>
                      <a:lnTo>
                        <a:pt x="5684" y="3076"/>
                      </a:lnTo>
                      <a:cubicBezTo>
                        <a:pt x="5684" y="3076"/>
                        <a:pt x="4977" y="1387"/>
                        <a:pt x="4429" y="839"/>
                      </a:cubicBezTo>
                      <a:cubicBezTo>
                        <a:pt x="4028" y="438"/>
                        <a:pt x="2380" y="0"/>
                        <a:pt x="1373"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66"/>
                <p:cNvSpPr/>
                <p:nvPr/>
              </p:nvSpPr>
              <p:spPr>
                <a:xfrm>
                  <a:off x="3192275" y="3317400"/>
                  <a:ext cx="400600" cy="437600"/>
                </a:xfrm>
                <a:custGeom>
                  <a:avLst/>
                  <a:gdLst/>
                  <a:ahLst/>
                  <a:cxnLst/>
                  <a:rect l="l" t="t" r="r" b="b"/>
                  <a:pathLst>
                    <a:path w="16024" h="17504" extrusionOk="0">
                      <a:moveTo>
                        <a:pt x="14389" y="0"/>
                      </a:moveTo>
                      <a:cubicBezTo>
                        <a:pt x="14015" y="0"/>
                        <a:pt x="13595" y="128"/>
                        <a:pt x="13148" y="492"/>
                      </a:cubicBezTo>
                      <a:cubicBezTo>
                        <a:pt x="11664" y="1656"/>
                        <a:pt x="8012" y="13069"/>
                        <a:pt x="8012" y="13069"/>
                      </a:cubicBezTo>
                      <a:cubicBezTo>
                        <a:pt x="8012" y="13069"/>
                        <a:pt x="5912" y="11288"/>
                        <a:pt x="5296" y="9736"/>
                      </a:cubicBezTo>
                      <a:cubicBezTo>
                        <a:pt x="4657" y="8184"/>
                        <a:pt x="2397" y="5057"/>
                        <a:pt x="2260" y="4669"/>
                      </a:cubicBezTo>
                      <a:cubicBezTo>
                        <a:pt x="2232" y="4600"/>
                        <a:pt x="2161" y="4568"/>
                        <a:pt x="2063" y="4568"/>
                      </a:cubicBezTo>
                      <a:cubicBezTo>
                        <a:pt x="1610" y="4568"/>
                        <a:pt x="564" y="5252"/>
                        <a:pt x="320" y="6153"/>
                      </a:cubicBezTo>
                      <a:cubicBezTo>
                        <a:pt x="1" y="7248"/>
                        <a:pt x="69" y="7248"/>
                        <a:pt x="708" y="9257"/>
                      </a:cubicBezTo>
                      <a:cubicBezTo>
                        <a:pt x="1324" y="11288"/>
                        <a:pt x="7076" y="17200"/>
                        <a:pt x="8560" y="17497"/>
                      </a:cubicBezTo>
                      <a:cubicBezTo>
                        <a:pt x="8582" y="17502"/>
                        <a:pt x="8605" y="17504"/>
                        <a:pt x="8629" y="17504"/>
                      </a:cubicBezTo>
                      <a:cubicBezTo>
                        <a:pt x="10181" y="17504"/>
                        <a:pt x="15325" y="7466"/>
                        <a:pt x="15864" y="6769"/>
                      </a:cubicBezTo>
                      <a:lnTo>
                        <a:pt x="16024" y="720"/>
                      </a:lnTo>
                      <a:cubicBezTo>
                        <a:pt x="15850" y="657"/>
                        <a:pt x="15236" y="0"/>
                        <a:pt x="143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66"/>
                <p:cNvSpPr/>
                <p:nvPr/>
              </p:nvSpPr>
              <p:spPr>
                <a:xfrm>
                  <a:off x="3122775" y="4599900"/>
                  <a:ext cx="269825" cy="196050"/>
                </a:xfrm>
                <a:custGeom>
                  <a:avLst/>
                  <a:gdLst/>
                  <a:ahLst/>
                  <a:cxnLst/>
                  <a:rect l="l" t="t" r="r" b="b"/>
                  <a:pathLst>
                    <a:path w="10793" h="7842" extrusionOk="0">
                      <a:moveTo>
                        <a:pt x="7848" y="1"/>
                      </a:moveTo>
                      <a:cubicBezTo>
                        <a:pt x="7848" y="1"/>
                        <a:pt x="7825" y="24"/>
                        <a:pt x="7825" y="24"/>
                      </a:cubicBezTo>
                      <a:cubicBezTo>
                        <a:pt x="7209" y="2283"/>
                        <a:pt x="6821" y="3060"/>
                        <a:pt x="6364" y="3128"/>
                      </a:cubicBezTo>
                      <a:cubicBezTo>
                        <a:pt x="6246" y="3150"/>
                        <a:pt x="5993" y="3162"/>
                        <a:pt x="5656" y="3162"/>
                      </a:cubicBezTo>
                      <a:cubicBezTo>
                        <a:pt x="4628" y="3162"/>
                        <a:pt x="2826" y="3055"/>
                        <a:pt x="1776" y="2831"/>
                      </a:cubicBezTo>
                      <a:cubicBezTo>
                        <a:pt x="1356" y="2736"/>
                        <a:pt x="1026" y="2690"/>
                        <a:pt x="772" y="2690"/>
                      </a:cubicBezTo>
                      <a:cubicBezTo>
                        <a:pt x="173" y="2690"/>
                        <a:pt x="0" y="2950"/>
                        <a:pt x="64" y="3448"/>
                      </a:cubicBezTo>
                      <a:cubicBezTo>
                        <a:pt x="133" y="4155"/>
                        <a:pt x="3237" y="5867"/>
                        <a:pt x="4561" y="6712"/>
                      </a:cubicBezTo>
                      <a:cubicBezTo>
                        <a:pt x="5696" y="7436"/>
                        <a:pt x="6714" y="7841"/>
                        <a:pt x="7283" y="7841"/>
                      </a:cubicBezTo>
                      <a:cubicBezTo>
                        <a:pt x="7378" y="7841"/>
                        <a:pt x="7460" y="7830"/>
                        <a:pt x="7528" y="7807"/>
                      </a:cubicBezTo>
                      <a:cubicBezTo>
                        <a:pt x="7985" y="7647"/>
                        <a:pt x="8852" y="5228"/>
                        <a:pt x="9468" y="3904"/>
                      </a:cubicBezTo>
                      <a:cubicBezTo>
                        <a:pt x="9697" y="3425"/>
                        <a:pt x="10176" y="2489"/>
                        <a:pt x="10792" y="1325"/>
                      </a:cubicBezTo>
                      <a:cubicBezTo>
                        <a:pt x="9674" y="1028"/>
                        <a:pt x="8624" y="480"/>
                        <a:pt x="7848" y="1"/>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66"/>
                <p:cNvSpPr/>
                <p:nvPr/>
              </p:nvSpPr>
              <p:spPr>
                <a:xfrm>
                  <a:off x="3122775" y="4667125"/>
                  <a:ext cx="225300" cy="128825"/>
                </a:xfrm>
                <a:custGeom>
                  <a:avLst/>
                  <a:gdLst/>
                  <a:ahLst/>
                  <a:cxnLst/>
                  <a:rect l="l" t="t" r="r" b="b"/>
                  <a:pathLst>
                    <a:path w="9012" h="5153" extrusionOk="0">
                      <a:moveTo>
                        <a:pt x="772" y="1"/>
                      </a:moveTo>
                      <a:cubicBezTo>
                        <a:pt x="173" y="1"/>
                        <a:pt x="0" y="261"/>
                        <a:pt x="64" y="759"/>
                      </a:cubicBezTo>
                      <a:cubicBezTo>
                        <a:pt x="133" y="1466"/>
                        <a:pt x="3237" y="3178"/>
                        <a:pt x="4561" y="4023"/>
                      </a:cubicBezTo>
                      <a:cubicBezTo>
                        <a:pt x="5696" y="4747"/>
                        <a:pt x="6714" y="5152"/>
                        <a:pt x="7283" y="5152"/>
                      </a:cubicBezTo>
                      <a:cubicBezTo>
                        <a:pt x="7378" y="5152"/>
                        <a:pt x="7460" y="5141"/>
                        <a:pt x="7528" y="5118"/>
                      </a:cubicBezTo>
                      <a:cubicBezTo>
                        <a:pt x="7871" y="4981"/>
                        <a:pt x="8464" y="3520"/>
                        <a:pt x="9012" y="2265"/>
                      </a:cubicBezTo>
                      <a:lnTo>
                        <a:pt x="7209" y="2082"/>
                      </a:lnTo>
                      <a:lnTo>
                        <a:pt x="7049" y="987"/>
                      </a:lnTo>
                      <a:cubicBezTo>
                        <a:pt x="6986" y="445"/>
                        <a:pt x="6810" y="322"/>
                        <a:pt x="6658" y="322"/>
                      </a:cubicBezTo>
                      <a:cubicBezTo>
                        <a:pt x="6643" y="322"/>
                        <a:pt x="6629" y="323"/>
                        <a:pt x="6615" y="325"/>
                      </a:cubicBezTo>
                      <a:cubicBezTo>
                        <a:pt x="6524" y="393"/>
                        <a:pt x="6433" y="439"/>
                        <a:pt x="6364" y="439"/>
                      </a:cubicBezTo>
                      <a:cubicBezTo>
                        <a:pt x="6246" y="461"/>
                        <a:pt x="5993" y="473"/>
                        <a:pt x="5656" y="473"/>
                      </a:cubicBezTo>
                      <a:cubicBezTo>
                        <a:pt x="4628" y="473"/>
                        <a:pt x="2826" y="366"/>
                        <a:pt x="1776" y="142"/>
                      </a:cubicBezTo>
                      <a:cubicBezTo>
                        <a:pt x="1356" y="47"/>
                        <a:pt x="1026" y="1"/>
                        <a:pt x="7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66"/>
                <p:cNvSpPr/>
                <p:nvPr/>
              </p:nvSpPr>
              <p:spPr>
                <a:xfrm>
                  <a:off x="4163500" y="4034975"/>
                  <a:ext cx="231700" cy="194625"/>
                </a:xfrm>
                <a:custGeom>
                  <a:avLst/>
                  <a:gdLst/>
                  <a:ahLst/>
                  <a:cxnLst/>
                  <a:rect l="l" t="t" r="r" b="b"/>
                  <a:pathLst>
                    <a:path w="9268" h="7785" extrusionOk="0">
                      <a:moveTo>
                        <a:pt x="5055" y="0"/>
                      </a:moveTo>
                      <a:cubicBezTo>
                        <a:pt x="4778" y="0"/>
                        <a:pt x="4496" y="116"/>
                        <a:pt x="4223" y="389"/>
                      </a:cubicBezTo>
                      <a:cubicBezTo>
                        <a:pt x="2899" y="1690"/>
                        <a:pt x="1484" y="2763"/>
                        <a:pt x="0" y="3607"/>
                      </a:cubicBezTo>
                      <a:cubicBezTo>
                        <a:pt x="365" y="3881"/>
                        <a:pt x="754" y="4292"/>
                        <a:pt x="1119" y="4908"/>
                      </a:cubicBezTo>
                      <a:cubicBezTo>
                        <a:pt x="1438" y="5433"/>
                        <a:pt x="1689" y="5935"/>
                        <a:pt x="1872" y="6392"/>
                      </a:cubicBezTo>
                      <a:cubicBezTo>
                        <a:pt x="2876" y="5662"/>
                        <a:pt x="3721" y="5068"/>
                        <a:pt x="3995" y="4908"/>
                      </a:cubicBezTo>
                      <a:cubicBezTo>
                        <a:pt x="4679" y="4429"/>
                        <a:pt x="5159" y="4361"/>
                        <a:pt x="5159" y="4361"/>
                      </a:cubicBezTo>
                      <a:cubicBezTo>
                        <a:pt x="5159" y="4361"/>
                        <a:pt x="8491" y="7784"/>
                        <a:pt x="8879" y="7784"/>
                      </a:cubicBezTo>
                      <a:cubicBezTo>
                        <a:pt x="9267" y="7784"/>
                        <a:pt x="9267" y="7237"/>
                        <a:pt x="9108" y="6597"/>
                      </a:cubicBezTo>
                      <a:cubicBezTo>
                        <a:pt x="8971" y="5981"/>
                        <a:pt x="7259" y="2489"/>
                        <a:pt x="6711" y="1393"/>
                      </a:cubicBezTo>
                      <a:cubicBezTo>
                        <a:pt x="6327" y="641"/>
                        <a:pt x="5706" y="0"/>
                        <a:pt x="5055"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2" name="Google Shape;3352;p66"/>
                <p:cNvSpPr/>
                <p:nvPr/>
              </p:nvSpPr>
              <p:spPr>
                <a:xfrm>
                  <a:off x="4253650" y="4034975"/>
                  <a:ext cx="141550" cy="194625"/>
                </a:xfrm>
                <a:custGeom>
                  <a:avLst/>
                  <a:gdLst/>
                  <a:ahLst/>
                  <a:cxnLst/>
                  <a:rect l="l" t="t" r="r" b="b"/>
                  <a:pathLst>
                    <a:path w="5662" h="7785" extrusionOk="0">
                      <a:moveTo>
                        <a:pt x="1449" y="0"/>
                      </a:moveTo>
                      <a:cubicBezTo>
                        <a:pt x="1172" y="0"/>
                        <a:pt x="890" y="116"/>
                        <a:pt x="617" y="389"/>
                      </a:cubicBezTo>
                      <a:cubicBezTo>
                        <a:pt x="412" y="594"/>
                        <a:pt x="206" y="777"/>
                        <a:pt x="1" y="960"/>
                      </a:cubicBezTo>
                      <a:cubicBezTo>
                        <a:pt x="54" y="933"/>
                        <a:pt x="118" y="914"/>
                        <a:pt x="190" y="914"/>
                      </a:cubicBezTo>
                      <a:cubicBezTo>
                        <a:pt x="364" y="914"/>
                        <a:pt x="587" y="1023"/>
                        <a:pt x="845" y="1393"/>
                      </a:cubicBezTo>
                      <a:cubicBezTo>
                        <a:pt x="1462" y="2329"/>
                        <a:pt x="2489" y="4041"/>
                        <a:pt x="2489" y="4041"/>
                      </a:cubicBezTo>
                      <a:cubicBezTo>
                        <a:pt x="2489" y="4041"/>
                        <a:pt x="2339" y="4015"/>
                        <a:pt x="2159" y="4015"/>
                      </a:cubicBezTo>
                      <a:cubicBezTo>
                        <a:pt x="1890" y="4015"/>
                        <a:pt x="1553" y="4073"/>
                        <a:pt x="1553" y="4361"/>
                      </a:cubicBezTo>
                      <a:cubicBezTo>
                        <a:pt x="1553" y="4361"/>
                        <a:pt x="4885" y="7784"/>
                        <a:pt x="5273" y="7784"/>
                      </a:cubicBezTo>
                      <a:cubicBezTo>
                        <a:pt x="5661" y="7784"/>
                        <a:pt x="5661" y="7237"/>
                        <a:pt x="5502" y="6597"/>
                      </a:cubicBezTo>
                      <a:cubicBezTo>
                        <a:pt x="5365" y="5981"/>
                        <a:pt x="3653" y="2489"/>
                        <a:pt x="3105" y="1393"/>
                      </a:cubicBezTo>
                      <a:cubicBezTo>
                        <a:pt x="2721" y="641"/>
                        <a:pt x="2100" y="0"/>
                        <a:pt x="14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53" name="Google Shape;3353;p66"/>
              <p:cNvSpPr/>
              <p:nvPr/>
            </p:nvSpPr>
            <p:spPr>
              <a:xfrm>
                <a:off x="6168975" y="3135375"/>
                <a:ext cx="548737" cy="184120"/>
              </a:xfrm>
              <a:custGeom>
                <a:avLst/>
                <a:gdLst/>
                <a:ahLst/>
                <a:cxnLst/>
                <a:rect l="l" t="t" r="r" b="b"/>
                <a:pathLst>
                  <a:path w="13171" h="4523" extrusionOk="0">
                    <a:moveTo>
                      <a:pt x="11956" y="1"/>
                    </a:moveTo>
                    <a:cubicBezTo>
                      <a:pt x="11927" y="1"/>
                      <a:pt x="11898" y="3"/>
                      <a:pt x="11869" y="8"/>
                    </a:cubicBezTo>
                    <a:lnTo>
                      <a:pt x="434" y="1812"/>
                    </a:lnTo>
                    <a:cubicBezTo>
                      <a:pt x="183" y="1857"/>
                      <a:pt x="0" y="2085"/>
                      <a:pt x="0" y="2337"/>
                    </a:cubicBezTo>
                    <a:lnTo>
                      <a:pt x="0" y="2702"/>
                    </a:lnTo>
                    <a:cubicBezTo>
                      <a:pt x="0" y="2930"/>
                      <a:pt x="183" y="3158"/>
                      <a:pt x="411" y="3204"/>
                    </a:cubicBezTo>
                    <a:cubicBezTo>
                      <a:pt x="1415" y="3409"/>
                      <a:pt x="4132" y="3957"/>
                      <a:pt x="6848" y="4414"/>
                    </a:cubicBezTo>
                    <a:cubicBezTo>
                      <a:pt x="7301" y="4490"/>
                      <a:pt x="7744" y="4523"/>
                      <a:pt x="8174" y="4523"/>
                    </a:cubicBezTo>
                    <a:cubicBezTo>
                      <a:pt x="10321" y="4523"/>
                      <a:pt x="12109" y="3698"/>
                      <a:pt x="12851" y="3318"/>
                    </a:cubicBezTo>
                    <a:cubicBezTo>
                      <a:pt x="13056" y="3204"/>
                      <a:pt x="13170" y="2953"/>
                      <a:pt x="13102" y="2725"/>
                    </a:cubicBezTo>
                    <a:lnTo>
                      <a:pt x="12440" y="374"/>
                    </a:lnTo>
                    <a:cubicBezTo>
                      <a:pt x="12379" y="151"/>
                      <a:pt x="12176" y="1"/>
                      <a:pt x="119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54" name="Google Shape;3354;p66"/>
          <p:cNvGrpSpPr/>
          <p:nvPr/>
        </p:nvGrpSpPr>
        <p:grpSpPr>
          <a:xfrm>
            <a:off x="5477425" y="2075868"/>
            <a:ext cx="1867075" cy="2809957"/>
            <a:chOff x="5477425" y="2075868"/>
            <a:chExt cx="1867075" cy="2809957"/>
          </a:xfrm>
        </p:grpSpPr>
        <p:sp>
          <p:nvSpPr>
            <p:cNvPr id="3355" name="Google Shape;3355;p66"/>
            <p:cNvSpPr/>
            <p:nvPr/>
          </p:nvSpPr>
          <p:spPr>
            <a:xfrm>
              <a:off x="5477425" y="4719025"/>
              <a:ext cx="1790700" cy="166800"/>
            </a:xfrm>
            <a:prstGeom prst="ellipse">
              <a:avLst/>
            </a:pr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56" name="Google Shape;3356;p66"/>
            <p:cNvGrpSpPr/>
            <p:nvPr/>
          </p:nvGrpSpPr>
          <p:grpSpPr>
            <a:xfrm>
              <a:off x="5760955" y="2075868"/>
              <a:ext cx="1583544" cy="2745701"/>
              <a:chOff x="5143275" y="721875"/>
              <a:chExt cx="1156125" cy="2004600"/>
            </a:xfrm>
          </p:grpSpPr>
          <p:sp>
            <p:nvSpPr>
              <p:cNvPr id="3357" name="Google Shape;3357;p66"/>
              <p:cNvSpPr/>
              <p:nvPr/>
            </p:nvSpPr>
            <p:spPr>
              <a:xfrm>
                <a:off x="5898800" y="746500"/>
                <a:ext cx="257950" cy="309250"/>
              </a:xfrm>
              <a:custGeom>
                <a:avLst/>
                <a:gdLst/>
                <a:ahLst/>
                <a:cxnLst/>
                <a:rect l="l" t="t" r="r" b="b"/>
                <a:pathLst>
                  <a:path w="10318" h="12370" extrusionOk="0">
                    <a:moveTo>
                      <a:pt x="5668" y="0"/>
                    </a:moveTo>
                    <a:cubicBezTo>
                      <a:pt x="4809" y="0"/>
                      <a:pt x="3490" y="203"/>
                      <a:pt x="2328" y="1322"/>
                    </a:cubicBezTo>
                    <a:cubicBezTo>
                      <a:pt x="502" y="3057"/>
                      <a:pt x="1096" y="5271"/>
                      <a:pt x="1461" y="6435"/>
                    </a:cubicBezTo>
                    <a:cubicBezTo>
                      <a:pt x="1826" y="7599"/>
                      <a:pt x="1826" y="8032"/>
                      <a:pt x="1598" y="8398"/>
                    </a:cubicBezTo>
                    <a:cubicBezTo>
                      <a:pt x="1392" y="8763"/>
                      <a:pt x="297" y="9950"/>
                      <a:pt x="137" y="10315"/>
                    </a:cubicBezTo>
                    <a:cubicBezTo>
                      <a:pt x="0" y="10680"/>
                      <a:pt x="3150" y="12369"/>
                      <a:pt x="3150" y="12369"/>
                    </a:cubicBezTo>
                    <a:lnTo>
                      <a:pt x="5638" y="10886"/>
                    </a:lnTo>
                    <a:cubicBezTo>
                      <a:pt x="5638" y="10886"/>
                      <a:pt x="7720" y="12144"/>
                      <a:pt x="8015" y="12144"/>
                    </a:cubicBezTo>
                    <a:cubicBezTo>
                      <a:pt x="8023" y="12144"/>
                      <a:pt x="8029" y="12143"/>
                      <a:pt x="8035" y="12141"/>
                    </a:cubicBezTo>
                    <a:cubicBezTo>
                      <a:pt x="8263" y="12073"/>
                      <a:pt x="8993" y="10886"/>
                      <a:pt x="9655" y="8192"/>
                    </a:cubicBezTo>
                    <a:cubicBezTo>
                      <a:pt x="10317" y="5476"/>
                      <a:pt x="10157" y="3422"/>
                      <a:pt x="9290" y="1892"/>
                    </a:cubicBezTo>
                    <a:cubicBezTo>
                      <a:pt x="8400" y="363"/>
                      <a:pt x="6574" y="66"/>
                      <a:pt x="6574" y="66"/>
                    </a:cubicBezTo>
                    <a:cubicBezTo>
                      <a:pt x="6499" y="66"/>
                      <a:pt x="6159" y="0"/>
                      <a:pt x="5668"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66"/>
              <p:cNvSpPr/>
              <p:nvPr/>
            </p:nvSpPr>
            <p:spPr>
              <a:xfrm>
                <a:off x="5984375" y="866850"/>
                <a:ext cx="55375" cy="151800"/>
              </a:xfrm>
              <a:custGeom>
                <a:avLst/>
                <a:gdLst/>
                <a:ahLst/>
                <a:cxnLst/>
                <a:rect l="l" t="t" r="r" b="b"/>
                <a:pathLst>
                  <a:path w="2215" h="6072" fill="none" extrusionOk="0">
                    <a:moveTo>
                      <a:pt x="1690" y="1096"/>
                    </a:moveTo>
                    <a:cubicBezTo>
                      <a:pt x="1690" y="1096"/>
                      <a:pt x="1325" y="0"/>
                      <a:pt x="663" y="959"/>
                    </a:cubicBezTo>
                    <a:cubicBezTo>
                      <a:pt x="1" y="1917"/>
                      <a:pt x="229" y="2648"/>
                      <a:pt x="526" y="2785"/>
                    </a:cubicBezTo>
                    <a:lnTo>
                      <a:pt x="823" y="2945"/>
                    </a:lnTo>
                    <a:cubicBezTo>
                      <a:pt x="823" y="2945"/>
                      <a:pt x="663" y="3675"/>
                      <a:pt x="1096" y="4542"/>
                    </a:cubicBezTo>
                    <a:cubicBezTo>
                      <a:pt x="1553" y="5432"/>
                      <a:pt x="2215" y="6072"/>
                      <a:pt x="2215" y="6072"/>
                    </a:cubicBezTo>
                  </a:path>
                </a:pathLst>
              </a:custGeom>
              <a:noFill/>
              <a:ln w="4575" cap="flat" cmpd="sng">
                <a:solidFill>
                  <a:srgbClr val="37346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66"/>
              <p:cNvSpPr/>
              <p:nvPr/>
            </p:nvSpPr>
            <p:spPr>
              <a:xfrm>
                <a:off x="5911350" y="746500"/>
                <a:ext cx="234550" cy="202800"/>
              </a:xfrm>
              <a:custGeom>
                <a:avLst/>
                <a:gdLst/>
                <a:ahLst/>
                <a:cxnLst/>
                <a:rect l="l" t="t" r="r" b="b"/>
                <a:pathLst>
                  <a:path w="9382" h="8112" extrusionOk="0">
                    <a:moveTo>
                      <a:pt x="5166" y="0"/>
                    </a:moveTo>
                    <a:cubicBezTo>
                      <a:pt x="4307" y="0"/>
                      <a:pt x="2988" y="203"/>
                      <a:pt x="1826" y="1322"/>
                    </a:cubicBezTo>
                    <a:cubicBezTo>
                      <a:pt x="0" y="3057"/>
                      <a:pt x="594" y="5271"/>
                      <a:pt x="959" y="6435"/>
                    </a:cubicBezTo>
                    <a:cubicBezTo>
                      <a:pt x="1233" y="7302"/>
                      <a:pt x="1301" y="7759"/>
                      <a:pt x="1233" y="8101"/>
                    </a:cubicBezTo>
                    <a:cubicBezTo>
                      <a:pt x="1364" y="8107"/>
                      <a:pt x="1506" y="8112"/>
                      <a:pt x="1655" y="8112"/>
                    </a:cubicBezTo>
                    <a:cubicBezTo>
                      <a:pt x="2048" y="8112"/>
                      <a:pt x="2491" y="8080"/>
                      <a:pt x="2922" y="7964"/>
                    </a:cubicBezTo>
                    <a:cubicBezTo>
                      <a:pt x="4017" y="7667"/>
                      <a:pt x="4246" y="6435"/>
                      <a:pt x="4017" y="6001"/>
                    </a:cubicBezTo>
                    <a:cubicBezTo>
                      <a:pt x="3812" y="5544"/>
                      <a:pt x="4383" y="5111"/>
                      <a:pt x="4383" y="5111"/>
                    </a:cubicBezTo>
                    <a:cubicBezTo>
                      <a:pt x="4383" y="5111"/>
                      <a:pt x="4647" y="5785"/>
                      <a:pt x="4995" y="5785"/>
                    </a:cubicBezTo>
                    <a:cubicBezTo>
                      <a:pt x="5104" y="5785"/>
                      <a:pt x="5221" y="5719"/>
                      <a:pt x="5341" y="5544"/>
                    </a:cubicBezTo>
                    <a:cubicBezTo>
                      <a:pt x="5866" y="4814"/>
                      <a:pt x="4976" y="3810"/>
                      <a:pt x="5866" y="3216"/>
                    </a:cubicBezTo>
                    <a:cubicBezTo>
                      <a:pt x="6300" y="2920"/>
                      <a:pt x="6756" y="2771"/>
                      <a:pt x="7242" y="2771"/>
                    </a:cubicBezTo>
                    <a:cubicBezTo>
                      <a:pt x="7727" y="2771"/>
                      <a:pt x="8240" y="2920"/>
                      <a:pt x="8788" y="3216"/>
                    </a:cubicBezTo>
                    <a:cubicBezTo>
                      <a:pt x="8993" y="3330"/>
                      <a:pt x="9176" y="3399"/>
                      <a:pt x="9381" y="3467"/>
                    </a:cubicBezTo>
                    <a:cubicBezTo>
                      <a:pt x="9244" y="2897"/>
                      <a:pt x="9062" y="2372"/>
                      <a:pt x="8788" y="1892"/>
                    </a:cubicBezTo>
                    <a:cubicBezTo>
                      <a:pt x="7898" y="363"/>
                      <a:pt x="6072" y="66"/>
                      <a:pt x="6072" y="66"/>
                    </a:cubicBezTo>
                    <a:cubicBezTo>
                      <a:pt x="5997" y="66"/>
                      <a:pt x="5657" y="0"/>
                      <a:pt x="51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66"/>
              <p:cNvSpPr/>
              <p:nvPr/>
            </p:nvSpPr>
            <p:spPr>
              <a:xfrm>
                <a:off x="6019200" y="721875"/>
                <a:ext cx="175525" cy="112800"/>
              </a:xfrm>
              <a:custGeom>
                <a:avLst/>
                <a:gdLst/>
                <a:ahLst/>
                <a:cxnLst/>
                <a:rect l="l" t="t" r="r" b="b"/>
                <a:pathLst>
                  <a:path w="7021" h="4512" extrusionOk="0">
                    <a:moveTo>
                      <a:pt x="4374" y="1"/>
                    </a:moveTo>
                    <a:cubicBezTo>
                      <a:pt x="4332" y="1"/>
                      <a:pt x="4289" y="8"/>
                      <a:pt x="4246" y="24"/>
                    </a:cubicBezTo>
                    <a:cubicBezTo>
                      <a:pt x="3447" y="321"/>
                      <a:pt x="3447" y="1051"/>
                      <a:pt x="3447" y="1051"/>
                    </a:cubicBezTo>
                    <a:cubicBezTo>
                      <a:pt x="3447" y="1051"/>
                      <a:pt x="2304" y="182"/>
                      <a:pt x="1803" y="182"/>
                    </a:cubicBezTo>
                    <a:cubicBezTo>
                      <a:pt x="1724" y="182"/>
                      <a:pt x="1661" y="203"/>
                      <a:pt x="1621" y="253"/>
                    </a:cubicBezTo>
                    <a:cubicBezTo>
                      <a:pt x="1324" y="618"/>
                      <a:pt x="1096" y="755"/>
                      <a:pt x="1096" y="755"/>
                    </a:cubicBezTo>
                    <a:cubicBezTo>
                      <a:pt x="1096" y="755"/>
                      <a:pt x="1256" y="823"/>
                      <a:pt x="822" y="983"/>
                    </a:cubicBezTo>
                    <a:cubicBezTo>
                      <a:pt x="365" y="1120"/>
                      <a:pt x="0" y="1645"/>
                      <a:pt x="0" y="1645"/>
                    </a:cubicBezTo>
                    <a:cubicBezTo>
                      <a:pt x="0" y="1645"/>
                      <a:pt x="2420" y="1942"/>
                      <a:pt x="3150" y="2672"/>
                    </a:cubicBezTo>
                    <a:cubicBezTo>
                      <a:pt x="3880" y="3402"/>
                      <a:pt x="5067" y="4452"/>
                      <a:pt x="5067" y="4452"/>
                    </a:cubicBezTo>
                    <a:cubicBezTo>
                      <a:pt x="5067" y="4452"/>
                      <a:pt x="5155" y="4512"/>
                      <a:pt x="5309" y="4512"/>
                    </a:cubicBezTo>
                    <a:cubicBezTo>
                      <a:pt x="5525" y="4512"/>
                      <a:pt x="5874" y="4395"/>
                      <a:pt x="6300" y="3836"/>
                    </a:cubicBezTo>
                    <a:cubicBezTo>
                      <a:pt x="6946" y="2988"/>
                      <a:pt x="7021" y="1568"/>
                      <a:pt x="6618" y="1568"/>
                    </a:cubicBezTo>
                    <a:cubicBezTo>
                      <a:pt x="6566" y="1568"/>
                      <a:pt x="6505" y="1592"/>
                      <a:pt x="6437" y="1645"/>
                    </a:cubicBezTo>
                    <a:cubicBezTo>
                      <a:pt x="5866" y="2079"/>
                      <a:pt x="5638" y="2307"/>
                      <a:pt x="5638" y="2307"/>
                    </a:cubicBezTo>
                    <a:cubicBezTo>
                      <a:pt x="5638" y="2307"/>
                      <a:pt x="5107" y="1"/>
                      <a:pt x="437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66"/>
              <p:cNvSpPr/>
              <p:nvPr/>
            </p:nvSpPr>
            <p:spPr>
              <a:xfrm>
                <a:off x="5947875" y="1137900"/>
                <a:ext cx="268775" cy="426775"/>
              </a:xfrm>
              <a:custGeom>
                <a:avLst/>
                <a:gdLst/>
                <a:ahLst/>
                <a:cxnLst/>
                <a:rect l="l" t="t" r="r" b="b"/>
                <a:pathLst>
                  <a:path w="10751" h="17071" extrusionOk="0">
                    <a:moveTo>
                      <a:pt x="2716" y="0"/>
                    </a:moveTo>
                    <a:cubicBezTo>
                      <a:pt x="2716" y="0"/>
                      <a:pt x="1826" y="2693"/>
                      <a:pt x="1621" y="3652"/>
                    </a:cubicBezTo>
                    <a:cubicBezTo>
                      <a:pt x="1392" y="4611"/>
                      <a:pt x="0" y="10523"/>
                      <a:pt x="68" y="11116"/>
                    </a:cubicBezTo>
                    <a:cubicBezTo>
                      <a:pt x="160" y="11709"/>
                      <a:pt x="2922" y="16754"/>
                      <a:pt x="4611" y="17051"/>
                    </a:cubicBezTo>
                    <a:cubicBezTo>
                      <a:pt x="4693" y="17064"/>
                      <a:pt x="4776" y="17070"/>
                      <a:pt x="4860" y="17070"/>
                    </a:cubicBezTo>
                    <a:cubicBezTo>
                      <a:pt x="6498" y="17070"/>
                      <a:pt x="8408" y="14614"/>
                      <a:pt x="9450" y="12942"/>
                    </a:cubicBezTo>
                    <a:cubicBezTo>
                      <a:pt x="10545" y="11184"/>
                      <a:pt x="10751" y="9724"/>
                      <a:pt x="10020" y="8491"/>
                    </a:cubicBezTo>
                    <a:cubicBezTo>
                      <a:pt x="9596" y="7762"/>
                      <a:pt x="9172" y="7503"/>
                      <a:pt x="8819" y="7503"/>
                    </a:cubicBezTo>
                    <a:cubicBezTo>
                      <a:pt x="8565" y="7503"/>
                      <a:pt x="8347" y="7638"/>
                      <a:pt x="8194" y="7829"/>
                    </a:cubicBezTo>
                    <a:cubicBezTo>
                      <a:pt x="7829" y="8263"/>
                      <a:pt x="5866" y="10454"/>
                      <a:pt x="5866" y="10454"/>
                    </a:cubicBezTo>
                    <a:cubicBezTo>
                      <a:pt x="5866" y="10454"/>
                      <a:pt x="4177" y="4816"/>
                      <a:pt x="4109" y="2625"/>
                    </a:cubicBezTo>
                    <a:cubicBezTo>
                      <a:pt x="4040" y="434"/>
                      <a:pt x="2716" y="0"/>
                      <a:pt x="27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66"/>
              <p:cNvSpPr/>
              <p:nvPr/>
            </p:nvSpPr>
            <p:spPr>
              <a:xfrm>
                <a:off x="5143275" y="1599775"/>
                <a:ext cx="1148700" cy="1126700"/>
              </a:xfrm>
              <a:custGeom>
                <a:avLst/>
                <a:gdLst/>
                <a:ahLst/>
                <a:cxnLst/>
                <a:rect l="l" t="t" r="r" b="b"/>
                <a:pathLst>
                  <a:path w="45948" h="45068" extrusionOk="0">
                    <a:moveTo>
                      <a:pt x="24687" y="0"/>
                    </a:moveTo>
                    <a:cubicBezTo>
                      <a:pt x="24017" y="0"/>
                      <a:pt x="23297" y="131"/>
                      <a:pt x="22529" y="470"/>
                    </a:cubicBezTo>
                    <a:cubicBezTo>
                      <a:pt x="19379" y="1862"/>
                      <a:pt x="18808" y="2661"/>
                      <a:pt x="18808" y="2661"/>
                    </a:cubicBezTo>
                    <a:cubicBezTo>
                      <a:pt x="18808" y="2661"/>
                      <a:pt x="17781" y="4054"/>
                      <a:pt x="18146" y="5377"/>
                    </a:cubicBezTo>
                    <a:cubicBezTo>
                      <a:pt x="18512" y="6679"/>
                      <a:pt x="19105" y="7934"/>
                      <a:pt x="19105" y="7934"/>
                    </a:cubicBezTo>
                    <a:cubicBezTo>
                      <a:pt x="19105" y="7934"/>
                      <a:pt x="16686" y="15763"/>
                      <a:pt x="16092" y="17361"/>
                    </a:cubicBezTo>
                    <a:cubicBezTo>
                      <a:pt x="15499" y="18981"/>
                      <a:pt x="15955" y="19118"/>
                      <a:pt x="14403" y="20077"/>
                    </a:cubicBezTo>
                    <a:cubicBezTo>
                      <a:pt x="12874" y="21036"/>
                      <a:pt x="9518" y="22337"/>
                      <a:pt x="8423" y="25852"/>
                    </a:cubicBezTo>
                    <a:cubicBezTo>
                      <a:pt x="7304" y="29367"/>
                      <a:pt x="5844" y="32654"/>
                      <a:pt x="5410" y="33544"/>
                    </a:cubicBezTo>
                    <a:cubicBezTo>
                      <a:pt x="4976" y="34411"/>
                      <a:pt x="4748" y="34936"/>
                      <a:pt x="3812" y="34936"/>
                    </a:cubicBezTo>
                    <a:cubicBezTo>
                      <a:pt x="3409" y="34936"/>
                      <a:pt x="2888" y="34855"/>
                      <a:pt x="2409" y="34855"/>
                    </a:cubicBezTo>
                    <a:cubicBezTo>
                      <a:pt x="1752" y="34855"/>
                      <a:pt x="1175" y="35008"/>
                      <a:pt x="1096" y="35735"/>
                    </a:cubicBezTo>
                    <a:cubicBezTo>
                      <a:pt x="959" y="36968"/>
                      <a:pt x="1096" y="38794"/>
                      <a:pt x="1096" y="39250"/>
                    </a:cubicBezTo>
                    <a:cubicBezTo>
                      <a:pt x="1096" y="39684"/>
                      <a:pt x="0" y="40414"/>
                      <a:pt x="434" y="41944"/>
                    </a:cubicBezTo>
                    <a:cubicBezTo>
                      <a:pt x="868" y="43496"/>
                      <a:pt x="1689" y="44865"/>
                      <a:pt x="2123" y="45025"/>
                    </a:cubicBezTo>
                    <a:cubicBezTo>
                      <a:pt x="2215" y="45054"/>
                      <a:pt x="2323" y="45068"/>
                      <a:pt x="2438" y="45068"/>
                    </a:cubicBezTo>
                    <a:cubicBezTo>
                      <a:pt x="2864" y="45068"/>
                      <a:pt x="3375" y="44879"/>
                      <a:pt x="3447" y="44591"/>
                    </a:cubicBezTo>
                    <a:cubicBezTo>
                      <a:pt x="3515" y="44226"/>
                      <a:pt x="2625" y="43633"/>
                      <a:pt x="3082" y="42309"/>
                    </a:cubicBezTo>
                    <a:cubicBezTo>
                      <a:pt x="3515" y="41008"/>
                      <a:pt x="5707" y="38885"/>
                      <a:pt x="6939" y="37698"/>
                    </a:cubicBezTo>
                    <a:cubicBezTo>
                      <a:pt x="8195" y="36534"/>
                      <a:pt x="11116" y="31353"/>
                      <a:pt x="13307" y="29002"/>
                    </a:cubicBezTo>
                    <a:cubicBezTo>
                      <a:pt x="15499" y="26651"/>
                      <a:pt x="17987" y="23729"/>
                      <a:pt x="19744" y="22200"/>
                    </a:cubicBezTo>
                    <a:cubicBezTo>
                      <a:pt x="21502" y="20670"/>
                      <a:pt x="25085" y="14736"/>
                      <a:pt x="25816" y="13412"/>
                    </a:cubicBezTo>
                    <a:cubicBezTo>
                      <a:pt x="26546" y="12111"/>
                      <a:pt x="27368" y="10262"/>
                      <a:pt x="27368" y="10262"/>
                    </a:cubicBezTo>
                    <a:cubicBezTo>
                      <a:pt x="27368" y="10262"/>
                      <a:pt x="35037" y="11746"/>
                      <a:pt x="36361" y="11951"/>
                    </a:cubicBezTo>
                    <a:cubicBezTo>
                      <a:pt x="37685" y="12179"/>
                      <a:pt x="38986" y="12613"/>
                      <a:pt x="38986" y="12613"/>
                    </a:cubicBezTo>
                    <a:cubicBezTo>
                      <a:pt x="38986" y="12613"/>
                      <a:pt x="36726" y="14599"/>
                      <a:pt x="36133" y="17657"/>
                    </a:cubicBezTo>
                    <a:cubicBezTo>
                      <a:pt x="35562" y="20739"/>
                      <a:pt x="34238" y="26285"/>
                      <a:pt x="33576" y="28111"/>
                    </a:cubicBezTo>
                    <a:cubicBezTo>
                      <a:pt x="32914" y="29960"/>
                      <a:pt x="32412" y="31056"/>
                      <a:pt x="31979" y="31992"/>
                    </a:cubicBezTo>
                    <a:cubicBezTo>
                      <a:pt x="31522" y="32950"/>
                      <a:pt x="30792" y="34206"/>
                      <a:pt x="31317" y="34776"/>
                    </a:cubicBezTo>
                    <a:cubicBezTo>
                      <a:pt x="31819" y="35370"/>
                      <a:pt x="34603" y="35735"/>
                      <a:pt x="35996" y="35941"/>
                    </a:cubicBezTo>
                    <a:cubicBezTo>
                      <a:pt x="36485" y="36021"/>
                      <a:pt x="37135" y="36064"/>
                      <a:pt x="37798" y="36064"/>
                    </a:cubicBezTo>
                    <a:cubicBezTo>
                      <a:pt x="39022" y="36064"/>
                      <a:pt x="40290" y="35916"/>
                      <a:pt x="40675" y="35575"/>
                    </a:cubicBezTo>
                    <a:cubicBezTo>
                      <a:pt x="41268" y="35073"/>
                      <a:pt x="41337" y="34776"/>
                      <a:pt x="40972" y="34708"/>
                    </a:cubicBezTo>
                    <a:cubicBezTo>
                      <a:pt x="40607" y="34639"/>
                      <a:pt x="38552" y="33316"/>
                      <a:pt x="37959" y="32813"/>
                    </a:cubicBezTo>
                    <a:cubicBezTo>
                      <a:pt x="37388" y="32288"/>
                      <a:pt x="36955" y="31421"/>
                      <a:pt x="37023" y="31056"/>
                    </a:cubicBezTo>
                    <a:cubicBezTo>
                      <a:pt x="37091" y="30691"/>
                      <a:pt x="40378" y="23432"/>
                      <a:pt x="41839" y="20511"/>
                    </a:cubicBezTo>
                    <a:cubicBezTo>
                      <a:pt x="43300" y="17589"/>
                      <a:pt x="44921" y="12476"/>
                      <a:pt x="45354" y="11289"/>
                    </a:cubicBezTo>
                    <a:cubicBezTo>
                      <a:pt x="45788" y="10125"/>
                      <a:pt x="45948" y="9897"/>
                      <a:pt x="45514" y="9326"/>
                    </a:cubicBezTo>
                    <a:cubicBezTo>
                      <a:pt x="45057" y="8733"/>
                      <a:pt x="42364" y="6679"/>
                      <a:pt x="37822" y="4191"/>
                    </a:cubicBezTo>
                    <a:cubicBezTo>
                      <a:pt x="33280" y="1703"/>
                      <a:pt x="30792" y="1634"/>
                      <a:pt x="29399" y="1429"/>
                    </a:cubicBezTo>
                    <a:cubicBezTo>
                      <a:pt x="28364" y="1256"/>
                      <a:pt x="26767" y="0"/>
                      <a:pt x="246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66"/>
              <p:cNvSpPr/>
              <p:nvPr/>
            </p:nvSpPr>
            <p:spPr>
              <a:xfrm>
                <a:off x="5587800" y="1032150"/>
                <a:ext cx="440550" cy="662000"/>
              </a:xfrm>
              <a:custGeom>
                <a:avLst/>
                <a:gdLst/>
                <a:ahLst/>
                <a:cxnLst/>
                <a:rect l="l" t="t" r="r" b="b"/>
                <a:pathLst>
                  <a:path w="17622" h="26480" extrusionOk="0">
                    <a:moveTo>
                      <a:pt x="8881" y="0"/>
                    </a:moveTo>
                    <a:cubicBezTo>
                      <a:pt x="8518" y="0"/>
                      <a:pt x="8199" y="35"/>
                      <a:pt x="7966" y="122"/>
                    </a:cubicBezTo>
                    <a:cubicBezTo>
                      <a:pt x="6802" y="555"/>
                      <a:pt x="5273" y="3568"/>
                      <a:pt x="5341" y="5394"/>
                    </a:cubicBezTo>
                    <a:cubicBezTo>
                      <a:pt x="5410" y="7220"/>
                      <a:pt x="5638" y="9868"/>
                      <a:pt x="5113" y="12128"/>
                    </a:cubicBezTo>
                    <a:cubicBezTo>
                      <a:pt x="4611" y="14387"/>
                      <a:pt x="2420" y="21349"/>
                      <a:pt x="1963" y="22216"/>
                    </a:cubicBezTo>
                    <a:cubicBezTo>
                      <a:pt x="1530" y="23107"/>
                      <a:pt x="1027" y="23609"/>
                      <a:pt x="502" y="24499"/>
                    </a:cubicBezTo>
                    <a:cubicBezTo>
                      <a:pt x="0" y="25366"/>
                      <a:pt x="799" y="26256"/>
                      <a:pt x="1324" y="26462"/>
                    </a:cubicBezTo>
                    <a:cubicBezTo>
                      <a:pt x="1350" y="26474"/>
                      <a:pt x="1382" y="26480"/>
                      <a:pt x="1419" y="26480"/>
                    </a:cubicBezTo>
                    <a:cubicBezTo>
                      <a:pt x="2086" y="26480"/>
                      <a:pt x="4433" y="24613"/>
                      <a:pt x="6574" y="24202"/>
                    </a:cubicBezTo>
                    <a:cubicBezTo>
                      <a:pt x="7096" y="24103"/>
                      <a:pt x="7649" y="24065"/>
                      <a:pt x="8199" y="24065"/>
                    </a:cubicBezTo>
                    <a:cubicBezTo>
                      <a:pt x="10051" y="24065"/>
                      <a:pt x="11877" y="24499"/>
                      <a:pt x="12440" y="24499"/>
                    </a:cubicBezTo>
                    <a:cubicBezTo>
                      <a:pt x="13170" y="24499"/>
                      <a:pt x="13741" y="24339"/>
                      <a:pt x="14038" y="23905"/>
                    </a:cubicBezTo>
                    <a:cubicBezTo>
                      <a:pt x="14335" y="23472"/>
                      <a:pt x="13376" y="22582"/>
                      <a:pt x="13604" y="21189"/>
                    </a:cubicBezTo>
                    <a:cubicBezTo>
                      <a:pt x="13832" y="19797"/>
                      <a:pt x="16594" y="14022"/>
                      <a:pt x="17119" y="10142"/>
                    </a:cubicBezTo>
                    <a:cubicBezTo>
                      <a:pt x="17621" y="6284"/>
                      <a:pt x="17325" y="3500"/>
                      <a:pt x="17325" y="3500"/>
                    </a:cubicBezTo>
                    <a:cubicBezTo>
                      <a:pt x="16686" y="1674"/>
                      <a:pt x="13170" y="555"/>
                      <a:pt x="12805" y="555"/>
                    </a:cubicBezTo>
                    <a:cubicBezTo>
                      <a:pt x="12513" y="555"/>
                      <a:pt x="10336" y="0"/>
                      <a:pt x="88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66"/>
              <p:cNvSpPr/>
              <p:nvPr/>
            </p:nvSpPr>
            <p:spPr>
              <a:xfrm>
                <a:off x="5750425" y="914350"/>
                <a:ext cx="300175" cy="240275"/>
              </a:xfrm>
              <a:custGeom>
                <a:avLst/>
                <a:gdLst/>
                <a:ahLst/>
                <a:cxnLst/>
                <a:rect l="l" t="t" r="r" b="b"/>
                <a:pathLst>
                  <a:path w="12007" h="9611" extrusionOk="0">
                    <a:moveTo>
                      <a:pt x="3927" y="0"/>
                    </a:moveTo>
                    <a:cubicBezTo>
                      <a:pt x="3645" y="0"/>
                      <a:pt x="3384" y="115"/>
                      <a:pt x="3150" y="383"/>
                    </a:cubicBezTo>
                    <a:cubicBezTo>
                      <a:pt x="2055" y="1615"/>
                      <a:pt x="0" y="4468"/>
                      <a:pt x="891" y="5427"/>
                    </a:cubicBezTo>
                    <a:cubicBezTo>
                      <a:pt x="1758" y="6386"/>
                      <a:pt x="6369" y="6591"/>
                      <a:pt x="7396" y="6956"/>
                    </a:cubicBezTo>
                    <a:cubicBezTo>
                      <a:pt x="8423" y="7321"/>
                      <a:pt x="9085" y="7618"/>
                      <a:pt x="9085" y="7618"/>
                    </a:cubicBezTo>
                    <a:cubicBezTo>
                      <a:pt x="9085" y="7618"/>
                      <a:pt x="10649" y="9610"/>
                      <a:pt x="10954" y="9610"/>
                    </a:cubicBezTo>
                    <a:cubicBezTo>
                      <a:pt x="10964" y="9610"/>
                      <a:pt x="10972" y="9608"/>
                      <a:pt x="10979" y="9604"/>
                    </a:cubicBezTo>
                    <a:cubicBezTo>
                      <a:pt x="11185" y="9444"/>
                      <a:pt x="12007" y="8714"/>
                      <a:pt x="11345" y="6956"/>
                    </a:cubicBezTo>
                    <a:cubicBezTo>
                      <a:pt x="10683" y="5199"/>
                      <a:pt x="9153" y="4035"/>
                      <a:pt x="7533" y="2642"/>
                    </a:cubicBezTo>
                    <a:cubicBezTo>
                      <a:pt x="6276" y="1547"/>
                      <a:pt x="4963" y="0"/>
                      <a:pt x="39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66"/>
              <p:cNvSpPr/>
              <p:nvPr/>
            </p:nvSpPr>
            <p:spPr>
              <a:xfrm>
                <a:off x="5441150" y="1481400"/>
                <a:ext cx="122700" cy="137400"/>
              </a:xfrm>
              <a:custGeom>
                <a:avLst/>
                <a:gdLst/>
                <a:ahLst/>
                <a:cxnLst/>
                <a:rect l="l" t="t" r="r" b="b"/>
                <a:pathLst>
                  <a:path w="4908" h="5496" extrusionOk="0">
                    <a:moveTo>
                      <a:pt x="3150" y="1"/>
                    </a:moveTo>
                    <a:lnTo>
                      <a:pt x="297" y="229"/>
                    </a:lnTo>
                    <a:cubicBezTo>
                      <a:pt x="297" y="229"/>
                      <a:pt x="0" y="2124"/>
                      <a:pt x="0" y="3082"/>
                    </a:cubicBezTo>
                    <a:cubicBezTo>
                      <a:pt x="0" y="4041"/>
                      <a:pt x="959" y="4246"/>
                      <a:pt x="959" y="4246"/>
                    </a:cubicBezTo>
                    <a:cubicBezTo>
                      <a:pt x="959" y="4246"/>
                      <a:pt x="365" y="4680"/>
                      <a:pt x="525" y="5068"/>
                    </a:cubicBezTo>
                    <a:cubicBezTo>
                      <a:pt x="612" y="5300"/>
                      <a:pt x="884" y="5496"/>
                      <a:pt x="1446" y="5496"/>
                    </a:cubicBezTo>
                    <a:cubicBezTo>
                      <a:pt x="1767" y="5496"/>
                      <a:pt x="2184" y="5431"/>
                      <a:pt x="2716" y="5274"/>
                    </a:cubicBezTo>
                    <a:cubicBezTo>
                      <a:pt x="4177" y="4840"/>
                      <a:pt x="4177" y="4840"/>
                      <a:pt x="4542" y="4475"/>
                    </a:cubicBezTo>
                    <a:cubicBezTo>
                      <a:pt x="4908" y="4109"/>
                      <a:pt x="4611" y="3082"/>
                      <a:pt x="4040" y="2124"/>
                    </a:cubicBezTo>
                    <a:cubicBezTo>
                      <a:pt x="3447" y="1188"/>
                      <a:pt x="3219" y="298"/>
                      <a:pt x="3219" y="298"/>
                    </a:cubicBezTo>
                    <a:lnTo>
                      <a:pt x="3150" y="1"/>
                    </a:ln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66"/>
              <p:cNvSpPr/>
              <p:nvPr/>
            </p:nvSpPr>
            <p:spPr>
              <a:xfrm>
                <a:off x="5434300" y="1434050"/>
                <a:ext cx="96450" cy="66050"/>
              </a:xfrm>
              <a:custGeom>
                <a:avLst/>
                <a:gdLst/>
                <a:ahLst/>
                <a:cxnLst/>
                <a:rect l="l" t="t" r="r" b="b"/>
                <a:pathLst>
                  <a:path w="3858" h="2642" extrusionOk="0">
                    <a:moveTo>
                      <a:pt x="3858" y="0"/>
                    </a:moveTo>
                    <a:lnTo>
                      <a:pt x="69" y="662"/>
                    </a:lnTo>
                    <a:cubicBezTo>
                      <a:pt x="69" y="662"/>
                      <a:pt x="0" y="2123"/>
                      <a:pt x="434" y="2488"/>
                    </a:cubicBezTo>
                    <a:cubicBezTo>
                      <a:pt x="564" y="2597"/>
                      <a:pt x="864" y="2641"/>
                      <a:pt x="1230" y="2641"/>
                    </a:cubicBezTo>
                    <a:cubicBezTo>
                      <a:pt x="2087" y="2641"/>
                      <a:pt x="3300" y="2400"/>
                      <a:pt x="3493" y="2192"/>
                    </a:cubicBezTo>
                    <a:cubicBezTo>
                      <a:pt x="3789" y="1895"/>
                      <a:pt x="3858" y="0"/>
                      <a:pt x="385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66"/>
              <p:cNvSpPr/>
              <p:nvPr/>
            </p:nvSpPr>
            <p:spPr>
              <a:xfrm>
                <a:off x="5408625" y="1046025"/>
                <a:ext cx="471925" cy="422575"/>
              </a:xfrm>
              <a:custGeom>
                <a:avLst/>
                <a:gdLst/>
                <a:ahLst/>
                <a:cxnLst/>
                <a:rect l="l" t="t" r="r" b="b"/>
                <a:pathLst>
                  <a:path w="18877" h="16903" extrusionOk="0">
                    <a:moveTo>
                      <a:pt x="14071" y="1"/>
                    </a:moveTo>
                    <a:cubicBezTo>
                      <a:pt x="11923" y="1"/>
                      <a:pt x="8906" y="360"/>
                      <a:pt x="6574" y="959"/>
                    </a:cubicBezTo>
                    <a:cubicBezTo>
                      <a:pt x="3218" y="1849"/>
                      <a:pt x="1826" y="1758"/>
                      <a:pt x="1301" y="3082"/>
                    </a:cubicBezTo>
                    <a:cubicBezTo>
                      <a:pt x="799" y="4405"/>
                      <a:pt x="0" y="14654"/>
                      <a:pt x="137" y="15818"/>
                    </a:cubicBezTo>
                    <a:cubicBezTo>
                      <a:pt x="247" y="16621"/>
                      <a:pt x="1390" y="16903"/>
                      <a:pt x="2447" y="16903"/>
                    </a:cubicBezTo>
                    <a:cubicBezTo>
                      <a:pt x="2923" y="16903"/>
                      <a:pt x="3381" y="16846"/>
                      <a:pt x="3721" y="16754"/>
                    </a:cubicBezTo>
                    <a:cubicBezTo>
                      <a:pt x="4816" y="16480"/>
                      <a:pt x="5706" y="15750"/>
                      <a:pt x="6072" y="14198"/>
                    </a:cubicBezTo>
                    <a:cubicBezTo>
                      <a:pt x="6437" y="12668"/>
                      <a:pt x="6368" y="7190"/>
                      <a:pt x="6871" y="6597"/>
                    </a:cubicBezTo>
                    <a:cubicBezTo>
                      <a:pt x="7150" y="6266"/>
                      <a:pt x="9157" y="6233"/>
                      <a:pt x="11172" y="6233"/>
                    </a:cubicBezTo>
                    <a:cubicBezTo>
                      <a:pt x="11679" y="6233"/>
                      <a:pt x="12186" y="6235"/>
                      <a:pt x="12666" y="6235"/>
                    </a:cubicBezTo>
                    <a:cubicBezTo>
                      <a:pt x="13707" y="6235"/>
                      <a:pt x="14621" y="6225"/>
                      <a:pt x="15133" y="6163"/>
                    </a:cubicBezTo>
                    <a:cubicBezTo>
                      <a:pt x="16822" y="5935"/>
                      <a:pt x="17986" y="5433"/>
                      <a:pt x="18283" y="4976"/>
                    </a:cubicBezTo>
                    <a:lnTo>
                      <a:pt x="18877" y="1849"/>
                    </a:lnTo>
                    <a:cubicBezTo>
                      <a:pt x="18877" y="1849"/>
                      <a:pt x="17849" y="753"/>
                      <a:pt x="16297" y="228"/>
                    </a:cubicBezTo>
                    <a:cubicBezTo>
                      <a:pt x="15824" y="73"/>
                      <a:pt x="15035" y="1"/>
                      <a:pt x="1407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66"/>
              <p:cNvSpPr/>
              <p:nvPr/>
            </p:nvSpPr>
            <p:spPr>
              <a:xfrm>
                <a:off x="6145300" y="1318650"/>
                <a:ext cx="85600" cy="91625"/>
              </a:xfrm>
              <a:custGeom>
                <a:avLst/>
                <a:gdLst/>
                <a:ahLst/>
                <a:cxnLst/>
                <a:rect l="l" t="t" r="r" b="b"/>
                <a:pathLst>
                  <a:path w="3424" h="3665" extrusionOk="0">
                    <a:moveTo>
                      <a:pt x="1787" y="0"/>
                    </a:moveTo>
                    <a:cubicBezTo>
                      <a:pt x="1627" y="0"/>
                      <a:pt x="1451" y="23"/>
                      <a:pt x="1256" y="74"/>
                    </a:cubicBezTo>
                    <a:cubicBezTo>
                      <a:pt x="1256" y="74"/>
                      <a:pt x="1" y="736"/>
                      <a:pt x="229" y="1832"/>
                    </a:cubicBezTo>
                    <a:cubicBezTo>
                      <a:pt x="445" y="2872"/>
                      <a:pt x="1443" y="3665"/>
                      <a:pt x="1915" y="3665"/>
                    </a:cubicBezTo>
                    <a:cubicBezTo>
                      <a:pt x="1941" y="3665"/>
                      <a:pt x="1964" y="3662"/>
                      <a:pt x="1986" y="3658"/>
                    </a:cubicBezTo>
                    <a:cubicBezTo>
                      <a:pt x="2420" y="3589"/>
                      <a:pt x="3310" y="2425"/>
                      <a:pt x="3310" y="2425"/>
                    </a:cubicBezTo>
                    <a:cubicBezTo>
                      <a:pt x="3310" y="2425"/>
                      <a:pt x="3424" y="0"/>
                      <a:pt x="17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66"/>
              <p:cNvSpPr/>
              <p:nvPr/>
            </p:nvSpPr>
            <p:spPr>
              <a:xfrm>
                <a:off x="6173275" y="1214000"/>
                <a:ext cx="126125" cy="170725"/>
              </a:xfrm>
              <a:custGeom>
                <a:avLst/>
                <a:gdLst/>
                <a:ahLst/>
                <a:cxnLst/>
                <a:rect l="l" t="t" r="r" b="b"/>
                <a:pathLst>
                  <a:path w="5045" h="6829" extrusionOk="0">
                    <a:moveTo>
                      <a:pt x="2595" y="0"/>
                    </a:moveTo>
                    <a:cubicBezTo>
                      <a:pt x="2459" y="0"/>
                      <a:pt x="2274" y="59"/>
                      <a:pt x="2031" y="243"/>
                    </a:cubicBezTo>
                    <a:cubicBezTo>
                      <a:pt x="1370" y="745"/>
                      <a:pt x="1529" y="1110"/>
                      <a:pt x="1164" y="1772"/>
                    </a:cubicBezTo>
                    <a:cubicBezTo>
                      <a:pt x="799" y="2434"/>
                      <a:pt x="730" y="2731"/>
                      <a:pt x="799" y="3324"/>
                    </a:cubicBezTo>
                    <a:cubicBezTo>
                      <a:pt x="867" y="3895"/>
                      <a:pt x="867" y="4123"/>
                      <a:pt x="867" y="4123"/>
                    </a:cubicBezTo>
                    <a:lnTo>
                      <a:pt x="0" y="5082"/>
                    </a:lnTo>
                    <a:cubicBezTo>
                      <a:pt x="0" y="5082"/>
                      <a:pt x="571" y="6748"/>
                      <a:pt x="1301" y="6817"/>
                    </a:cubicBezTo>
                    <a:cubicBezTo>
                      <a:pt x="1363" y="6824"/>
                      <a:pt x="1421" y="6828"/>
                      <a:pt x="1478" y="6828"/>
                    </a:cubicBezTo>
                    <a:cubicBezTo>
                      <a:pt x="2097" y="6828"/>
                      <a:pt x="2472" y="6378"/>
                      <a:pt x="3287" y="5584"/>
                    </a:cubicBezTo>
                    <a:cubicBezTo>
                      <a:pt x="4154" y="4717"/>
                      <a:pt x="5044" y="4055"/>
                      <a:pt x="5044" y="2868"/>
                    </a:cubicBezTo>
                    <a:cubicBezTo>
                      <a:pt x="5044" y="1704"/>
                      <a:pt x="4748" y="106"/>
                      <a:pt x="4086" y="15"/>
                    </a:cubicBezTo>
                    <a:cubicBezTo>
                      <a:pt x="3999" y="6"/>
                      <a:pt x="3916" y="2"/>
                      <a:pt x="3836" y="2"/>
                    </a:cubicBezTo>
                    <a:cubicBezTo>
                      <a:pt x="3301" y="2"/>
                      <a:pt x="2922" y="174"/>
                      <a:pt x="2922" y="174"/>
                    </a:cubicBezTo>
                    <a:cubicBezTo>
                      <a:pt x="2922" y="174"/>
                      <a:pt x="2830" y="0"/>
                      <a:pt x="2595"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66"/>
              <p:cNvSpPr/>
              <p:nvPr/>
            </p:nvSpPr>
            <p:spPr>
              <a:xfrm>
                <a:off x="6218925" y="1218350"/>
                <a:ext cx="41675" cy="87900"/>
              </a:xfrm>
              <a:custGeom>
                <a:avLst/>
                <a:gdLst/>
                <a:ahLst/>
                <a:cxnLst/>
                <a:rect l="l" t="t" r="r" b="b"/>
                <a:pathLst>
                  <a:path w="1667" h="3516" fill="none" extrusionOk="0">
                    <a:moveTo>
                      <a:pt x="1096" y="0"/>
                    </a:moveTo>
                    <a:cubicBezTo>
                      <a:pt x="1301" y="366"/>
                      <a:pt x="1666" y="2329"/>
                      <a:pt x="1392" y="2625"/>
                    </a:cubicBezTo>
                    <a:cubicBezTo>
                      <a:pt x="1096" y="2922"/>
                      <a:pt x="571" y="3516"/>
                      <a:pt x="434" y="2854"/>
                    </a:cubicBezTo>
                    <a:cubicBezTo>
                      <a:pt x="274" y="2192"/>
                      <a:pt x="0" y="1233"/>
                      <a:pt x="0" y="1233"/>
                    </a:cubicBezTo>
                  </a:path>
                </a:pathLst>
              </a:custGeom>
              <a:noFill/>
              <a:ln w="4575" cap="flat" cmpd="sng">
                <a:solidFill>
                  <a:srgbClr val="373463"/>
                </a:solidFill>
                <a:prstDash val="solid"/>
                <a:miter lim="2282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66"/>
              <p:cNvSpPr/>
              <p:nvPr/>
            </p:nvSpPr>
            <p:spPr>
              <a:xfrm>
                <a:off x="5543850" y="1599775"/>
                <a:ext cx="621450" cy="520775"/>
              </a:xfrm>
              <a:custGeom>
                <a:avLst/>
                <a:gdLst/>
                <a:ahLst/>
                <a:cxnLst/>
                <a:rect l="l" t="t" r="r" b="b"/>
                <a:pathLst>
                  <a:path w="24858" h="20831" extrusionOk="0">
                    <a:moveTo>
                      <a:pt x="8664" y="0"/>
                    </a:moveTo>
                    <a:cubicBezTo>
                      <a:pt x="7994" y="0"/>
                      <a:pt x="7274" y="131"/>
                      <a:pt x="6506" y="470"/>
                    </a:cubicBezTo>
                    <a:cubicBezTo>
                      <a:pt x="3356" y="1862"/>
                      <a:pt x="2785" y="2661"/>
                      <a:pt x="2785" y="2661"/>
                    </a:cubicBezTo>
                    <a:cubicBezTo>
                      <a:pt x="2785" y="2661"/>
                      <a:pt x="1758" y="4054"/>
                      <a:pt x="2123" y="5377"/>
                    </a:cubicBezTo>
                    <a:cubicBezTo>
                      <a:pt x="2489" y="6679"/>
                      <a:pt x="3082" y="7934"/>
                      <a:pt x="3082" y="7934"/>
                    </a:cubicBezTo>
                    <a:cubicBezTo>
                      <a:pt x="3082" y="7934"/>
                      <a:pt x="663" y="15763"/>
                      <a:pt x="69" y="17361"/>
                    </a:cubicBezTo>
                    <a:cubicBezTo>
                      <a:pt x="46" y="17452"/>
                      <a:pt x="24" y="17521"/>
                      <a:pt x="1" y="17589"/>
                    </a:cubicBezTo>
                    <a:cubicBezTo>
                      <a:pt x="640" y="17817"/>
                      <a:pt x="1393" y="18114"/>
                      <a:pt x="2260" y="18456"/>
                    </a:cubicBezTo>
                    <a:cubicBezTo>
                      <a:pt x="3721" y="19073"/>
                      <a:pt x="4520" y="20054"/>
                      <a:pt x="4954" y="20830"/>
                    </a:cubicBezTo>
                    <a:cubicBezTo>
                      <a:pt x="6803" y="18479"/>
                      <a:pt x="9222" y="14462"/>
                      <a:pt x="9793" y="13412"/>
                    </a:cubicBezTo>
                    <a:cubicBezTo>
                      <a:pt x="10523" y="12111"/>
                      <a:pt x="11345" y="10262"/>
                      <a:pt x="11345" y="10262"/>
                    </a:cubicBezTo>
                    <a:cubicBezTo>
                      <a:pt x="11345" y="10262"/>
                      <a:pt x="19014" y="11746"/>
                      <a:pt x="20338" y="11951"/>
                    </a:cubicBezTo>
                    <a:cubicBezTo>
                      <a:pt x="20772" y="12020"/>
                      <a:pt x="21228" y="12134"/>
                      <a:pt x="21616" y="12225"/>
                    </a:cubicBezTo>
                    <a:cubicBezTo>
                      <a:pt x="21799" y="11107"/>
                      <a:pt x="22187" y="9555"/>
                      <a:pt x="22963" y="8139"/>
                    </a:cubicBezTo>
                    <a:cubicBezTo>
                      <a:pt x="23693" y="6861"/>
                      <a:pt x="24355" y="6245"/>
                      <a:pt x="24857" y="5971"/>
                    </a:cubicBezTo>
                    <a:cubicBezTo>
                      <a:pt x="23944" y="5423"/>
                      <a:pt x="22940" y="4830"/>
                      <a:pt x="21799" y="4191"/>
                    </a:cubicBezTo>
                    <a:cubicBezTo>
                      <a:pt x="17257" y="1703"/>
                      <a:pt x="14769" y="1634"/>
                      <a:pt x="13376" y="1429"/>
                    </a:cubicBezTo>
                    <a:cubicBezTo>
                      <a:pt x="12341" y="1256"/>
                      <a:pt x="10744" y="0"/>
                      <a:pt x="866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66"/>
              <p:cNvSpPr/>
              <p:nvPr/>
            </p:nvSpPr>
            <p:spPr>
              <a:xfrm>
                <a:off x="5913050" y="2309975"/>
                <a:ext cx="263650" cy="191425"/>
              </a:xfrm>
              <a:custGeom>
                <a:avLst/>
                <a:gdLst/>
                <a:ahLst/>
                <a:cxnLst/>
                <a:rect l="l" t="t" r="r" b="b"/>
                <a:pathLst>
                  <a:path w="10546" h="7657" extrusionOk="0">
                    <a:moveTo>
                      <a:pt x="2671" y="0"/>
                    </a:moveTo>
                    <a:cubicBezTo>
                      <a:pt x="2078" y="1666"/>
                      <a:pt x="1598" y="2694"/>
                      <a:pt x="1188" y="3584"/>
                    </a:cubicBezTo>
                    <a:cubicBezTo>
                      <a:pt x="731" y="4542"/>
                      <a:pt x="1" y="5798"/>
                      <a:pt x="526" y="6368"/>
                    </a:cubicBezTo>
                    <a:cubicBezTo>
                      <a:pt x="1028" y="6962"/>
                      <a:pt x="3812" y="7327"/>
                      <a:pt x="5205" y="7533"/>
                    </a:cubicBezTo>
                    <a:cubicBezTo>
                      <a:pt x="5694" y="7613"/>
                      <a:pt x="6344" y="7656"/>
                      <a:pt x="7007" y="7656"/>
                    </a:cubicBezTo>
                    <a:cubicBezTo>
                      <a:pt x="8231" y="7656"/>
                      <a:pt x="9499" y="7508"/>
                      <a:pt x="9884" y="7167"/>
                    </a:cubicBezTo>
                    <a:cubicBezTo>
                      <a:pt x="10477" y="6665"/>
                      <a:pt x="10546" y="6368"/>
                      <a:pt x="10181" y="6300"/>
                    </a:cubicBezTo>
                    <a:cubicBezTo>
                      <a:pt x="9816" y="6231"/>
                      <a:pt x="7761" y="4908"/>
                      <a:pt x="7168" y="4405"/>
                    </a:cubicBezTo>
                    <a:cubicBezTo>
                      <a:pt x="6597" y="3880"/>
                      <a:pt x="6164" y="3013"/>
                      <a:pt x="6232" y="2648"/>
                    </a:cubicBezTo>
                    <a:cubicBezTo>
                      <a:pt x="6255" y="2534"/>
                      <a:pt x="6620" y="1689"/>
                      <a:pt x="7145" y="502"/>
                    </a:cubicBezTo>
                    <a:lnTo>
                      <a:pt x="7145" y="502"/>
                    </a:lnTo>
                    <a:cubicBezTo>
                      <a:pt x="6672" y="630"/>
                      <a:pt x="6111" y="757"/>
                      <a:pt x="5591" y="757"/>
                    </a:cubicBezTo>
                    <a:cubicBezTo>
                      <a:pt x="5459" y="757"/>
                      <a:pt x="5330" y="749"/>
                      <a:pt x="5205" y="731"/>
                    </a:cubicBezTo>
                    <a:cubicBezTo>
                      <a:pt x="4474" y="662"/>
                      <a:pt x="3424" y="297"/>
                      <a:pt x="2671"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66"/>
              <p:cNvSpPr/>
              <p:nvPr/>
            </p:nvSpPr>
            <p:spPr>
              <a:xfrm>
                <a:off x="5913050" y="2348550"/>
                <a:ext cx="263650" cy="152850"/>
              </a:xfrm>
              <a:custGeom>
                <a:avLst/>
                <a:gdLst/>
                <a:ahLst/>
                <a:cxnLst/>
                <a:rect l="l" t="t" r="r" b="b"/>
                <a:pathLst>
                  <a:path w="10546" h="6114" extrusionOk="0">
                    <a:moveTo>
                      <a:pt x="5198" y="0"/>
                    </a:moveTo>
                    <a:cubicBezTo>
                      <a:pt x="4589" y="0"/>
                      <a:pt x="4315" y="1835"/>
                      <a:pt x="4315" y="1835"/>
                    </a:cubicBezTo>
                    <a:lnTo>
                      <a:pt x="1530" y="1265"/>
                    </a:lnTo>
                    <a:cubicBezTo>
                      <a:pt x="1416" y="1539"/>
                      <a:pt x="1302" y="1812"/>
                      <a:pt x="1188" y="2041"/>
                    </a:cubicBezTo>
                    <a:cubicBezTo>
                      <a:pt x="731" y="2999"/>
                      <a:pt x="1" y="4255"/>
                      <a:pt x="526" y="4825"/>
                    </a:cubicBezTo>
                    <a:cubicBezTo>
                      <a:pt x="1028" y="5419"/>
                      <a:pt x="3812" y="5784"/>
                      <a:pt x="5205" y="5990"/>
                    </a:cubicBezTo>
                    <a:cubicBezTo>
                      <a:pt x="5694" y="6070"/>
                      <a:pt x="6344" y="6113"/>
                      <a:pt x="7007" y="6113"/>
                    </a:cubicBezTo>
                    <a:cubicBezTo>
                      <a:pt x="8231" y="6113"/>
                      <a:pt x="9499" y="5965"/>
                      <a:pt x="9884" y="5624"/>
                    </a:cubicBezTo>
                    <a:cubicBezTo>
                      <a:pt x="10477" y="5122"/>
                      <a:pt x="10546" y="4825"/>
                      <a:pt x="10181" y="4757"/>
                    </a:cubicBezTo>
                    <a:cubicBezTo>
                      <a:pt x="9816" y="4688"/>
                      <a:pt x="7761" y="3365"/>
                      <a:pt x="7168" y="2862"/>
                    </a:cubicBezTo>
                    <a:cubicBezTo>
                      <a:pt x="6597" y="2337"/>
                      <a:pt x="6164" y="1470"/>
                      <a:pt x="6232" y="1105"/>
                    </a:cubicBezTo>
                    <a:cubicBezTo>
                      <a:pt x="6232" y="1105"/>
                      <a:pt x="5935" y="146"/>
                      <a:pt x="5273" y="9"/>
                    </a:cubicBezTo>
                    <a:cubicBezTo>
                      <a:pt x="5248" y="3"/>
                      <a:pt x="5223" y="0"/>
                      <a:pt x="51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66"/>
              <p:cNvSpPr/>
              <p:nvPr/>
            </p:nvSpPr>
            <p:spPr>
              <a:xfrm>
                <a:off x="5143275" y="2453775"/>
                <a:ext cx="194025" cy="272700"/>
              </a:xfrm>
              <a:custGeom>
                <a:avLst/>
                <a:gdLst/>
                <a:ahLst/>
                <a:cxnLst/>
                <a:rect l="l" t="t" r="r" b="b"/>
                <a:pathLst>
                  <a:path w="7761" h="10908" extrusionOk="0">
                    <a:moveTo>
                      <a:pt x="5090" y="0"/>
                    </a:moveTo>
                    <a:cubicBezTo>
                      <a:pt x="4794" y="502"/>
                      <a:pt x="4497" y="776"/>
                      <a:pt x="3812" y="776"/>
                    </a:cubicBezTo>
                    <a:cubicBezTo>
                      <a:pt x="3409" y="776"/>
                      <a:pt x="2888" y="695"/>
                      <a:pt x="2409" y="695"/>
                    </a:cubicBezTo>
                    <a:cubicBezTo>
                      <a:pt x="1752" y="695"/>
                      <a:pt x="1175" y="848"/>
                      <a:pt x="1096" y="1575"/>
                    </a:cubicBezTo>
                    <a:cubicBezTo>
                      <a:pt x="959" y="2808"/>
                      <a:pt x="1096" y="4634"/>
                      <a:pt x="1096" y="5090"/>
                    </a:cubicBezTo>
                    <a:cubicBezTo>
                      <a:pt x="1096" y="5524"/>
                      <a:pt x="0" y="6254"/>
                      <a:pt x="434" y="7784"/>
                    </a:cubicBezTo>
                    <a:cubicBezTo>
                      <a:pt x="868" y="9336"/>
                      <a:pt x="1689" y="10705"/>
                      <a:pt x="2123" y="10865"/>
                    </a:cubicBezTo>
                    <a:cubicBezTo>
                      <a:pt x="2215" y="10894"/>
                      <a:pt x="2323" y="10908"/>
                      <a:pt x="2438" y="10908"/>
                    </a:cubicBezTo>
                    <a:cubicBezTo>
                      <a:pt x="2864" y="10908"/>
                      <a:pt x="3375" y="10719"/>
                      <a:pt x="3447" y="10431"/>
                    </a:cubicBezTo>
                    <a:cubicBezTo>
                      <a:pt x="3515" y="10066"/>
                      <a:pt x="2625" y="9473"/>
                      <a:pt x="3082" y="8149"/>
                    </a:cubicBezTo>
                    <a:cubicBezTo>
                      <a:pt x="3515" y="6848"/>
                      <a:pt x="5707" y="4725"/>
                      <a:pt x="6939" y="3538"/>
                    </a:cubicBezTo>
                    <a:cubicBezTo>
                      <a:pt x="7167" y="3333"/>
                      <a:pt x="7441" y="2990"/>
                      <a:pt x="7761" y="2579"/>
                    </a:cubicBezTo>
                    <a:cubicBezTo>
                      <a:pt x="7304" y="2420"/>
                      <a:pt x="6757" y="2214"/>
                      <a:pt x="6300" y="1872"/>
                    </a:cubicBezTo>
                    <a:cubicBezTo>
                      <a:pt x="5638" y="1392"/>
                      <a:pt x="5273" y="594"/>
                      <a:pt x="5090" y="0"/>
                    </a:cubicBezTo>
                    <a:close/>
                  </a:path>
                </a:pathLst>
              </a:custGeom>
              <a:solidFill>
                <a:srgbClr val="FFBB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66"/>
              <p:cNvSpPr/>
              <p:nvPr/>
            </p:nvSpPr>
            <p:spPr>
              <a:xfrm>
                <a:off x="5143275" y="2471150"/>
                <a:ext cx="128975" cy="255325"/>
              </a:xfrm>
              <a:custGeom>
                <a:avLst/>
                <a:gdLst/>
                <a:ahLst/>
                <a:cxnLst/>
                <a:rect l="l" t="t" r="r" b="b"/>
                <a:pathLst>
                  <a:path w="5159" h="10213" extrusionOk="0">
                    <a:moveTo>
                      <a:pt x="2409" y="0"/>
                    </a:moveTo>
                    <a:cubicBezTo>
                      <a:pt x="1752" y="0"/>
                      <a:pt x="1175" y="153"/>
                      <a:pt x="1096" y="880"/>
                    </a:cubicBezTo>
                    <a:cubicBezTo>
                      <a:pt x="959" y="2113"/>
                      <a:pt x="1096" y="3939"/>
                      <a:pt x="1096" y="4395"/>
                    </a:cubicBezTo>
                    <a:cubicBezTo>
                      <a:pt x="1096" y="4829"/>
                      <a:pt x="0" y="5559"/>
                      <a:pt x="434" y="7089"/>
                    </a:cubicBezTo>
                    <a:cubicBezTo>
                      <a:pt x="868" y="8641"/>
                      <a:pt x="1689" y="10010"/>
                      <a:pt x="2123" y="10170"/>
                    </a:cubicBezTo>
                    <a:cubicBezTo>
                      <a:pt x="2215" y="10199"/>
                      <a:pt x="2323" y="10213"/>
                      <a:pt x="2438" y="10213"/>
                    </a:cubicBezTo>
                    <a:cubicBezTo>
                      <a:pt x="2864" y="10213"/>
                      <a:pt x="3375" y="10024"/>
                      <a:pt x="3447" y="9736"/>
                    </a:cubicBezTo>
                    <a:cubicBezTo>
                      <a:pt x="3515" y="9371"/>
                      <a:pt x="2625" y="8778"/>
                      <a:pt x="3082" y="7454"/>
                    </a:cubicBezTo>
                    <a:cubicBezTo>
                      <a:pt x="3333" y="6678"/>
                      <a:pt x="4223" y="5605"/>
                      <a:pt x="5159" y="4623"/>
                    </a:cubicBezTo>
                    <a:cubicBezTo>
                      <a:pt x="5113" y="4509"/>
                      <a:pt x="5045" y="4418"/>
                      <a:pt x="4976" y="4304"/>
                    </a:cubicBezTo>
                    <a:cubicBezTo>
                      <a:pt x="4846" y="4132"/>
                      <a:pt x="4688" y="4072"/>
                      <a:pt x="4532" y="4072"/>
                    </a:cubicBezTo>
                    <a:cubicBezTo>
                      <a:pt x="4169" y="4072"/>
                      <a:pt x="3812" y="4395"/>
                      <a:pt x="3812" y="4395"/>
                    </a:cubicBezTo>
                    <a:cubicBezTo>
                      <a:pt x="3812" y="4395"/>
                      <a:pt x="3082" y="3573"/>
                      <a:pt x="3150" y="2478"/>
                    </a:cubicBezTo>
                    <a:cubicBezTo>
                      <a:pt x="3196" y="1633"/>
                      <a:pt x="3972" y="469"/>
                      <a:pt x="4291" y="13"/>
                    </a:cubicBezTo>
                    <a:lnTo>
                      <a:pt x="4291" y="13"/>
                    </a:lnTo>
                    <a:cubicBezTo>
                      <a:pt x="4155" y="36"/>
                      <a:pt x="3995" y="81"/>
                      <a:pt x="3812" y="81"/>
                    </a:cubicBezTo>
                    <a:cubicBezTo>
                      <a:pt x="3409" y="81"/>
                      <a:pt x="2888" y="0"/>
                      <a:pt x="24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76" name="Google Shape;3376;p66"/>
          <p:cNvGrpSpPr/>
          <p:nvPr/>
        </p:nvGrpSpPr>
        <p:grpSpPr>
          <a:xfrm>
            <a:off x="87300" y="3101234"/>
            <a:ext cx="2019335" cy="1658799"/>
            <a:chOff x="87300" y="3101234"/>
            <a:chExt cx="2019335" cy="1658799"/>
          </a:xfrm>
        </p:grpSpPr>
        <p:sp>
          <p:nvSpPr>
            <p:cNvPr id="3377" name="Google Shape;3377;p66"/>
            <p:cNvSpPr/>
            <p:nvPr/>
          </p:nvSpPr>
          <p:spPr>
            <a:xfrm>
              <a:off x="87300" y="4435640"/>
              <a:ext cx="1846908" cy="324393"/>
            </a:xfrm>
            <a:custGeom>
              <a:avLst/>
              <a:gdLst/>
              <a:ahLst/>
              <a:cxnLst/>
              <a:rect l="l" t="t" r="r" b="b"/>
              <a:pathLst>
                <a:path w="37366" h="7876" extrusionOk="0">
                  <a:moveTo>
                    <a:pt x="18695" y="1"/>
                  </a:moveTo>
                  <a:cubicBezTo>
                    <a:pt x="8378" y="1"/>
                    <a:pt x="1" y="1758"/>
                    <a:pt x="1" y="3927"/>
                  </a:cubicBezTo>
                  <a:cubicBezTo>
                    <a:pt x="1" y="6118"/>
                    <a:pt x="8378" y="7876"/>
                    <a:pt x="18695" y="7876"/>
                  </a:cubicBezTo>
                  <a:cubicBezTo>
                    <a:pt x="29012" y="7876"/>
                    <a:pt x="37366" y="6118"/>
                    <a:pt x="37366" y="3927"/>
                  </a:cubicBezTo>
                  <a:cubicBezTo>
                    <a:pt x="37366" y="1758"/>
                    <a:pt x="29012" y="1"/>
                    <a:pt x="18695" y="1"/>
                  </a:cubicBezTo>
                  <a:close/>
                </a:path>
              </a:pathLst>
            </a:custGeom>
            <a:solidFill>
              <a:srgbClr val="9283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78" name="Google Shape;3378;p66"/>
            <p:cNvGrpSpPr/>
            <p:nvPr/>
          </p:nvGrpSpPr>
          <p:grpSpPr>
            <a:xfrm flipH="1">
              <a:off x="259721" y="3101234"/>
              <a:ext cx="1846914" cy="1521132"/>
              <a:chOff x="3371075" y="652275"/>
              <a:chExt cx="1522600" cy="1254025"/>
            </a:xfrm>
          </p:grpSpPr>
          <p:sp>
            <p:nvSpPr>
              <p:cNvPr id="3379" name="Google Shape;3379;p66"/>
              <p:cNvSpPr/>
              <p:nvPr/>
            </p:nvSpPr>
            <p:spPr>
              <a:xfrm>
                <a:off x="3371075" y="652275"/>
                <a:ext cx="1522600" cy="1254025"/>
              </a:xfrm>
              <a:custGeom>
                <a:avLst/>
                <a:gdLst/>
                <a:ahLst/>
                <a:cxnLst/>
                <a:rect l="l" t="t" r="r" b="b"/>
                <a:pathLst>
                  <a:path w="60904" h="50161" extrusionOk="0">
                    <a:moveTo>
                      <a:pt x="9725" y="1"/>
                    </a:moveTo>
                    <a:lnTo>
                      <a:pt x="9725" y="1"/>
                    </a:lnTo>
                    <a:cubicBezTo>
                      <a:pt x="9625" y="527"/>
                      <a:pt x="10201" y="928"/>
                      <a:pt x="10652" y="1229"/>
                    </a:cubicBezTo>
                    <a:cubicBezTo>
                      <a:pt x="11379" y="1755"/>
                      <a:pt x="12707" y="3058"/>
                      <a:pt x="12682" y="4061"/>
                    </a:cubicBezTo>
                    <a:cubicBezTo>
                      <a:pt x="12682" y="4737"/>
                      <a:pt x="11955" y="4687"/>
                      <a:pt x="11279" y="4838"/>
                    </a:cubicBezTo>
                    <a:cubicBezTo>
                      <a:pt x="10552" y="5038"/>
                      <a:pt x="9825" y="5214"/>
                      <a:pt x="9098" y="5414"/>
                    </a:cubicBezTo>
                    <a:cubicBezTo>
                      <a:pt x="8672" y="5514"/>
                      <a:pt x="8246" y="5640"/>
                      <a:pt x="7895" y="5890"/>
                    </a:cubicBezTo>
                    <a:cubicBezTo>
                      <a:pt x="7795" y="5965"/>
                      <a:pt x="7720" y="6041"/>
                      <a:pt x="7595" y="6041"/>
                    </a:cubicBezTo>
                    <a:cubicBezTo>
                      <a:pt x="7581" y="6044"/>
                      <a:pt x="7567" y="6046"/>
                      <a:pt x="7552" y="6046"/>
                    </a:cubicBezTo>
                    <a:cubicBezTo>
                      <a:pt x="7461" y="6046"/>
                      <a:pt x="7359" y="5984"/>
                      <a:pt x="7294" y="5940"/>
                    </a:cubicBezTo>
                    <a:cubicBezTo>
                      <a:pt x="6517" y="5389"/>
                      <a:pt x="5890" y="4637"/>
                      <a:pt x="5389" y="3835"/>
                    </a:cubicBezTo>
                    <a:cubicBezTo>
                      <a:pt x="4988" y="3158"/>
                      <a:pt x="4687" y="2407"/>
                      <a:pt x="4336" y="1705"/>
                    </a:cubicBezTo>
                    <a:cubicBezTo>
                      <a:pt x="3910" y="2231"/>
                      <a:pt x="3735" y="2933"/>
                      <a:pt x="3760" y="3610"/>
                    </a:cubicBezTo>
                    <a:cubicBezTo>
                      <a:pt x="3810" y="4813"/>
                      <a:pt x="4587" y="5815"/>
                      <a:pt x="4813" y="6943"/>
                    </a:cubicBezTo>
                    <a:cubicBezTo>
                      <a:pt x="4838" y="7043"/>
                      <a:pt x="4863" y="7143"/>
                      <a:pt x="4938" y="7194"/>
                    </a:cubicBezTo>
                    <a:cubicBezTo>
                      <a:pt x="4982" y="7223"/>
                      <a:pt x="5035" y="7235"/>
                      <a:pt x="5091" y="7235"/>
                    </a:cubicBezTo>
                    <a:cubicBezTo>
                      <a:pt x="5131" y="7235"/>
                      <a:pt x="5172" y="7229"/>
                      <a:pt x="5214" y="7219"/>
                    </a:cubicBezTo>
                    <a:cubicBezTo>
                      <a:pt x="5815" y="7118"/>
                      <a:pt x="6417" y="6968"/>
                      <a:pt x="6993" y="6767"/>
                    </a:cubicBezTo>
                    <a:lnTo>
                      <a:pt x="6993" y="6767"/>
                    </a:lnTo>
                    <a:cubicBezTo>
                      <a:pt x="5665" y="7444"/>
                      <a:pt x="4161" y="8296"/>
                      <a:pt x="3008" y="9224"/>
                    </a:cubicBezTo>
                    <a:cubicBezTo>
                      <a:pt x="2231" y="9825"/>
                      <a:pt x="878" y="10051"/>
                      <a:pt x="376" y="10928"/>
                    </a:cubicBezTo>
                    <a:cubicBezTo>
                      <a:pt x="1" y="11554"/>
                      <a:pt x="226" y="12382"/>
                      <a:pt x="702" y="12933"/>
                    </a:cubicBezTo>
                    <a:cubicBezTo>
                      <a:pt x="1153" y="13484"/>
                      <a:pt x="1830" y="13810"/>
                      <a:pt x="2457" y="14136"/>
                    </a:cubicBezTo>
                    <a:cubicBezTo>
                      <a:pt x="2782" y="14286"/>
                      <a:pt x="3083" y="14437"/>
                      <a:pt x="3434" y="14512"/>
                    </a:cubicBezTo>
                    <a:cubicBezTo>
                      <a:pt x="3910" y="14587"/>
                      <a:pt x="4437" y="14512"/>
                      <a:pt x="4913" y="14612"/>
                    </a:cubicBezTo>
                    <a:cubicBezTo>
                      <a:pt x="5740" y="14838"/>
                      <a:pt x="6266" y="15590"/>
                      <a:pt x="7018" y="15991"/>
                    </a:cubicBezTo>
                    <a:cubicBezTo>
                      <a:pt x="7645" y="16291"/>
                      <a:pt x="8346" y="16316"/>
                      <a:pt x="8973" y="16567"/>
                    </a:cubicBezTo>
                    <a:cubicBezTo>
                      <a:pt x="10878" y="17294"/>
                      <a:pt x="11880" y="19524"/>
                      <a:pt x="13033" y="21053"/>
                    </a:cubicBezTo>
                    <a:cubicBezTo>
                      <a:pt x="13710" y="21956"/>
                      <a:pt x="14437" y="22833"/>
                      <a:pt x="15138" y="23760"/>
                    </a:cubicBezTo>
                    <a:cubicBezTo>
                      <a:pt x="15715" y="24512"/>
                      <a:pt x="16793" y="25615"/>
                      <a:pt x="17043" y="26567"/>
                    </a:cubicBezTo>
                    <a:cubicBezTo>
                      <a:pt x="17394" y="27996"/>
                      <a:pt x="18346" y="29249"/>
                      <a:pt x="19324" y="30326"/>
                    </a:cubicBezTo>
                    <a:cubicBezTo>
                      <a:pt x="20276" y="31354"/>
                      <a:pt x="21755" y="32156"/>
                      <a:pt x="21780" y="33710"/>
                    </a:cubicBezTo>
                    <a:cubicBezTo>
                      <a:pt x="21855" y="37419"/>
                      <a:pt x="21555" y="41129"/>
                      <a:pt x="20903" y="44763"/>
                    </a:cubicBezTo>
                    <a:cubicBezTo>
                      <a:pt x="20753" y="45615"/>
                      <a:pt x="20577" y="46492"/>
                      <a:pt x="20051" y="47194"/>
                    </a:cubicBezTo>
                    <a:cubicBezTo>
                      <a:pt x="19524" y="47870"/>
                      <a:pt x="18622" y="48472"/>
                      <a:pt x="18722" y="49324"/>
                    </a:cubicBezTo>
                    <a:cubicBezTo>
                      <a:pt x="19067" y="49363"/>
                      <a:pt x="19414" y="49383"/>
                      <a:pt x="19762" y="49383"/>
                    </a:cubicBezTo>
                    <a:cubicBezTo>
                      <a:pt x="20528" y="49383"/>
                      <a:pt x="21298" y="49288"/>
                      <a:pt x="22056" y="49099"/>
                    </a:cubicBezTo>
                    <a:cubicBezTo>
                      <a:pt x="22306" y="49048"/>
                      <a:pt x="22557" y="48948"/>
                      <a:pt x="22732" y="48773"/>
                    </a:cubicBezTo>
                    <a:cubicBezTo>
                      <a:pt x="23259" y="48246"/>
                      <a:pt x="22808" y="47294"/>
                      <a:pt x="23133" y="46642"/>
                    </a:cubicBezTo>
                    <a:cubicBezTo>
                      <a:pt x="23309" y="46317"/>
                      <a:pt x="23635" y="46116"/>
                      <a:pt x="23935" y="45916"/>
                    </a:cubicBezTo>
                    <a:cubicBezTo>
                      <a:pt x="24236" y="45740"/>
                      <a:pt x="24562" y="45515"/>
                      <a:pt x="24662" y="45164"/>
                    </a:cubicBezTo>
                    <a:cubicBezTo>
                      <a:pt x="24788" y="44763"/>
                      <a:pt x="24487" y="44687"/>
                      <a:pt x="24362" y="44412"/>
                    </a:cubicBezTo>
                    <a:cubicBezTo>
                      <a:pt x="24261" y="44136"/>
                      <a:pt x="24186" y="43911"/>
                      <a:pt x="24161" y="43535"/>
                    </a:cubicBezTo>
                    <a:cubicBezTo>
                      <a:pt x="24086" y="42682"/>
                      <a:pt x="24136" y="41830"/>
                      <a:pt x="24236" y="41003"/>
                    </a:cubicBezTo>
                    <a:cubicBezTo>
                      <a:pt x="24437" y="39023"/>
                      <a:pt x="25314" y="37093"/>
                      <a:pt x="25414" y="35139"/>
                    </a:cubicBezTo>
                    <a:cubicBezTo>
                      <a:pt x="25547" y="35145"/>
                      <a:pt x="25679" y="35148"/>
                      <a:pt x="25812" y="35148"/>
                    </a:cubicBezTo>
                    <a:cubicBezTo>
                      <a:pt x="26731" y="35148"/>
                      <a:pt x="27646" y="34997"/>
                      <a:pt x="28522" y="34712"/>
                    </a:cubicBezTo>
                    <a:cubicBezTo>
                      <a:pt x="28246" y="33885"/>
                      <a:pt x="27946" y="33058"/>
                      <a:pt x="27645" y="32256"/>
                    </a:cubicBezTo>
                    <a:lnTo>
                      <a:pt x="27645" y="32256"/>
                    </a:lnTo>
                    <a:cubicBezTo>
                      <a:pt x="29575" y="35063"/>
                      <a:pt x="31129" y="38096"/>
                      <a:pt x="32256" y="41304"/>
                    </a:cubicBezTo>
                    <a:cubicBezTo>
                      <a:pt x="32758" y="42657"/>
                      <a:pt x="33159" y="44136"/>
                      <a:pt x="32733" y="45489"/>
                    </a:cubicBezTo>
                    <a:cubicBezTo>
                      <a:pt x="32256" y="47119"/>
                      <a:pt x="30677" y="48472"/>
                      <a:pt x="30978" y="50151"/>
                    </a:cubicBezTo>
                    <a:lnTo>
                      <a:pt x="33936" y="50151"/>
                    </a:lnTo>
                    <a:cubicBezTo>
                      <a:pt x="33973" y="50157"/>
                      <a:pt x="34011" y="50161"/>
                      <a:pt x="34048" y="50161"/>
                    </a:cubicBezTo>
                    <a:cubicBezTo>
                      <a:pt x="34160" y="50161"/>
                      <a:pt x="34268" y="50132"/>
                      <a:pt x="34362" y="50076"/>
                    </a:cubicBezTo>
                    <a:cubicBezTo>
                      <a:pt x="34462" y="50026"/>
                      <a:pt x="34537" y="49901"/>
                      <a:pt x="34587" y="49800"/>
                    </a:cubicBezTo>
                    <a:cubicBezTo>
                      <a:pt x="35063" y="48823"/>
                      <a:pt x="34612" y="47494"/>
                      <a:pt x="35364" y="46718"/>
                    </a:cubicBezTo>
                    <a:cubicBezTo>
                      <a:pt x="35640" y="46392"/>
                      <a:pt x="36116" y="46191"/>
                      <a:pt x="36216" y="45790"/>
                    </a:cubicBezTo>
                    <a:cubicBezTo>
                      <a:pt x="36392" y="45013"/>
                      <a:pt x="35615" y="44011"/>
                      <a:pt x="35540" y="43209"/>
                    </a:cubicBezTo>
                    <a:cubicBezTo>
                      <a:pt x="35464" y="42332"/>
                      <a:pt x="35364" y="41605"/>
                      <a:pt x="35113" y="40778"/>
                    </a:cubicBezTo>
                    <a:lnTo>
                      <a:pt x="35139" y="40778"/>
                    </a:lnTo>
                    <a:cubicBezTo>
                      <a:pt x="34612" y="39199"/>
                      <a:pt x="34337" y="37570"/>
                      <a:pt x="34086" y="35941"/>
                    </a:cubicBezTo>
                    <a:cubicBezTo>
                      <a:pt x="33835" y="34412"/>
                      <a:pt x="33334" y="32958"/>
                      <a:pt x="33284" y="31379"/>
                    </a:cubicBezTo>
                    <a:lnTo>
                      <a:pt x="33284" y="31379"/>
                    </a:lnTo>
                    <a:cubicBezTo>
                      <a:pt x="33610" y="32432"/>
                      <a:pt x="34061" y="33459"/>
                      <a:pt x="34637" y="34412"/>
                    </a:cubicBezTo>
                    <a:cubicBezTo>
                      <a:pt x="34711" y="34537"/>
                      <a:pt x="34928" y="34582"/>
                      <a:pt x="35206" y="34582"/>
                    </a:cubicBezTo>
                    <a:cubicBezTo>
                      <a:pt x="35876" y="34582"/>
                      <a:pt x="36903" y="34322"/>
                      <a:pt x="37169" y="34286"/>
                    </a:cubicBezTo>
                    <a:cubicBezTo>
                      <a:pt x="38271" y="34136"/>
                      <a:pt x="39349" y="33810"/>
                      <a:pt x="40402" y="33434"/>
                    </a:cubicBezTo>
                    <a:cubicBezTo>
                      <a:pt x="42657" y="32582"/>
                      <a:pt x="44763" y="31354"/>
                      <a:pt x="46617" y="29825"/>
                    </a:cubicBezTo>
                    <a:lnTo>
                      <a:pt x="46617" y="29825"/>
                    </a:lnTo>
                    <a:cubicBezTo>
                      <a:pt x="46166" y="30652"/>
                      <a:pt x="45515" y="31354"/>
                      <a:pt x="44813" y="32006"/>
                    </a:cubicBezTo>
                    <a:cubicBezTo>
                      <a:pt x="45874" y="31577"/>
                      <a:pt x="47052" y="31464"/>
                      <a:pt x="48225" y="31464"/>
                    </a:cubicBezTo>
                    <a:cubicBezTo>
                      <a:pt x="48492" y="31464"/>
                      <a:pt x="48758" y="31470"/>
                      <a:pt x="49023" y="31479"/>
                    </a:cubicBezTo>
                    <a:cubicBezTo>
                      <a:pt x="49094" y="31481"/>
                      <a:pt x="49166" y="31482"/>
                      <a:pt x="49239" y="31482"/>
                    </a:cubicBezTo>
                    <a:cubicBezTo>
                      <a:pt x="49630" y="31482"/>
                      <a:pt x="50055" y="31457"/>
                      <a:pt x="50483" y="31457"/>
                    </a:cubicBezTo>
                    <a:cubicBezTo>
                      <a:pt x="50941" y="31457"/>
                      <a:pt x="51403" y="31486"/>
                      <a:pt x="51830" y="31605"/>
                    </a:cubicBezTo>
                    <a:lnTo>
                      <a:pt x="52332" y="31605"/>
                    </a:lnTo>
                    <a:cubicBezTo>
                      <a:pt x="52407" y="31605"/>
                      <a:pt x="52482" y="31630"/>
                      <a:pt x="52557" y="31655"/>
                    </a:cubicBezTo>
                    <a:cubicBezTo>
                      <a:pt x="52733" y="31655"/>
                      <a:pt x="52883" y="31705"/>
                      <a:pt x="52983" y="31805"/>
                    </a:cubicBezTo>
                    <a:cubicBezTo>
                      <a:pt x="52983" y="31805"/>
                      <a:pt x="52983" y="31830"/>
                      <a:pt x="53008" y="31830"/>
                    </a:cubicBezTo>
                    <a:cubicBezTo>
                      <a:pt x="53084" y="31931"/>
                      <a:pt x="53134" y="32056"/>
                      <a:pt x="53159" y="32181"/>
                    </a:cubicBezTo>
                    <a:cubicBezTo>
                      <a:pt x="53860" y="33910"/>
                      <a:pt x="53635" y="35890"/>
                      <a:pt x="53234" y="37720"/>
                    </a:cubicBezTo>
                    <a:cubicBezTo>
                      <a:pt x="52582" y="40527"/>
                      <a:pt x="51479" y="43309"/>
                      <a:pt x="49575" y="45515"/>
                    </a:cubicBezTo>
                    <a:cubicBezTo>
                      <a:pt x="48848" y="46367"/>
                      <a:pt x="47921" y="47269"/>
                      <a:pt x="47946" y="48397"/>
                    </a:cubicBezTo>
                    <a:cubicBezTo>
                      <a:pt x="48486" y="48472"/>
                      <a:pt x="49377" y="48628"/>
                      <a:pt x="50161" y="48628"/>
                    </a:cubicBezTo>
                    <a:cubicBezTo>
                      <a:pt x="50686" y="48628"/>
                      <a:pt x="51163" y="48558"/>
                      <a:pt x="51454" y="48347"/>
                    </a:cubicBezTo>
                    <a:cubicBezTo>
                      <a:pt x="52282" y="47770"/>
                      <a:pt x="52256" y="46392"/>
                      <a:pt x="53084" y="45740"/>
                    </a:cubicBezTo>
                    <a:cubicBezTo>
                      <a:pt x="53434" y="45464"/>
                      <a:pt x="53886" y="45314"/>
                      <a:pt x="54086" y="44913"/>
                    </a:cubicBezTo>
                    <a:cubicBezTo>
                      <a:pt x="54186" y="44687"/>
                      <a:pt x="54161" y="44437"/>
                      <a:pt x="54161" y="44186"/>
                    </a:cubicBezTo>
                    <a:cubicBezTo>
                      <a:pt x="54161" y="43259"/>
                      <a:pt x="54287" y="42332"/>
                      <a:pt x="54512" y="41454"/>
                    </a:cubicBezTo>
                    <a:lnTo>
                      <a:pt x="54512" y="41454"/>
                    </a:lnTo>
                    <a:cubicBezTo>
                      <a:pt x="54236" y="42708"/>
                      <a:pt x="54387" y="44086"/>
                      <a:pt x="54738" y="45264"/>
                    </a:cubicBezTo>
                    <a:cubicBezTo>
                      <a:pt x="54763" y="45314"/>
                      <a:pt x="54763" y="45364"/>
                      <a:pt x="54813" y="45389"/>
                    </a:cubicBezTo>
                    <a:cubicBezTo>
                      <a:pt x="54838" y="45414"/>
                      <a:pt x="54888" y="45414"/>
                      <a:pt x="54938" y="45414"/>
                    </a:cubicBezTo>
                    <a:cubicBezTo>
                      <a:pt x="55239" y="45389"/>
                      <a:pt x="55540" y="45389"/>
                      <a:pt x="55840" y="45364"/>
                    </a:cubicBezTo>
                    <a:cubicBezTo>
                      <a:pt x="55941" y="45364"/>
                      <a:pt x="56041" y="45364"/>
                      <a:pt x="56116" y="45314"/>
                    </a:cubicBezTo>
                    <a:cubicBezTo>
                      <a:pt x="56216" y="45264"/>
                      <a:pt x="56266" y="45164"/>
                      <a:pt x="56317" y="45063"/>
                    </a:cubicBezTo>
                    <a:cubicBezTo>
                      <a:pt x="56467" y="44662"/>
                      <a:pt x="56367" y="44211"/>
                      <a:pt x="56317" y="43785"/>
                    </a:cubicBezTo>
                    <a:cubicBezTo>
                      <a:pt x="56292" y="43334"/>
                      <a:pt x="56367" y="42833"/>
                      <a:pt x="56743" y="42607"/>
                    </a:cubicBezTo>
                    <a:cubicBezTo>
                      <a:pt x="56818" y="42582"/>
                      <a:pt x="56918" y="42532"/>
                      <a:pt x="56968" y="42482"/>
                    </a:cubicBezTo>
                    <a:cubicBezTo>
                      <a:pt x="57219" y="42256"/>
                      <a:pt x="57043" y="41880"/>
                      <a:pt x="56843" y="41630"/>
                    </a:cubicBezTo>
                    <a:cubicBezTo>
                      <a:pt x="56768" y="41504"/>
                      <a:pt x="56667" y="41354"/>
                      <a:pt x="56617" y="41204"/>
                    </a:cubicBezTo>
                    <a:cubicBezTo>
                      <a:pt x="56592" y="41103"/>
                      <a:pt x="56617" y="40978"/>
                      <a:pt x="56617" y="40853"/>
                    </a:cubicBezTo>
                    <a:cubicBezTo>
                      <a:pt x="56718" y="39725"/>
                      <a:pt x="56943" y="38597"/>
                      <a:pt x="57269" y="37494"/>
                    </a:cubicBezTo>
                    <a:lnTo>
                      <a:pt x="57269" y="37494"/>
                    </a:lnTo>
                    <a:cubicBezTo>
                      <a:pt x="56442" y="38497"/>
                      <a:pt x="55214" y="39474"/>
                      <a:pt x="54738" y="40677"/>
                    </a:cubicBezTo>
                    <a:cubicBezTo>
                      <a:pt x="54988" y="39900"/>
                      <a:pt x="55339" y="39174"/>
                      <a:pt x="55740" y="38497"/>
                    </a:cubicBezTo>
                    <a:cubicBezTo>
                      <a:pt x="56642" y="37043"/>
                      <a:pt x="58171" y="35113"/>
                      <a:pt x="57595" y="33259"/>
                    </a:cubicBezTo>
                    <a:cubicBezTo>
                      <a:pt x="57495" y="32933"/>
                      <a:pt x="57319" y="32632"/>
                      <a:pt x="57194" y="32332"/>
                    </a:cubicBezTo>
                    <a:cubicBezTo>
                      <a:pt x="56667" y="30928"/>
                      <a:pt x="57219" y="29750"/>
                      <a:pt x="57745" y="28522"/>
                    </a:cubicBezTo>
                    <a:cubicBezTo>
                      <a:pt x="57820" y="28372"/>
                      <a:pt x="57871" y="28196"/>
                      <a:pt x="57946" y="28046"/>
                    </a:cubicBezTo>
                    <a:cubicBezTo>
                      <a:pt x="58297" y="27194"/>
                      <a:pt x="58522" y="26367"/>
                      <a:pt x="58698" y="25539"/>
                    </a:cubicBezTo>
                    <a:cubicBezTo>
                      <a:pt x="58723" y="25715"/>
                      <a:pt x="58723" y="25890"/>
                      <a:pt x="58748" y="26066"/>
                    </a:cubicBezTo>
                    <a:cubicBezTo>
                      <a:pt x="58848" y="26667"/>
                      <a:pt x="59048" y="27269"/>
                      <a:pt x="58948" y="27870"/>
                    </a:cubicBezTo>
                    <a:cubicBezTo>
                      <a:pt x="58848" y="28722"/>
                      <a:pt x="58221" y="29399"/>
                      <a:pt x="57946" y="30226"/>
                    </a:cubicBezTo>
                    <a:cubicBezTo>
                      <a:pt x="57419" y="31805"/>
                      <a:pt x="58597" y="33710"/>
                      <a:pt x="60251" y="33986"/>
                    </a:cubicBezTo>
                    <a:cubicBezTo>
                      <a:pt x="59800" y="33309"/>
                      <a:pt x="59725" y="32432"/>
                      <a:pt x="60026" y="31680"/>
                    </a:cubicBezTo>
                    <a:cubicBezTo>
                      <a:pt x="60226" y="31254"/>
                      <a:pt x="60527" y="30853"/>
                      <a:pt x="60652" y="30402"/>
                    </a:cubicBezTo>
                    <a:cubicBezTo>
                      <a:pt x="60903" y="29474"/>
                      <a:pt x="60352" y="28572"/>
                      <a:pt x="60026" y="27695"/>
                    </a:cubicBezTo>
                    <a:cubicBezTo>
                      <a:pt x="59500" y="26291"/>
                      <a:pt x="59500" y="24737"/>
                      <a:pt x="59525" y="23259"/>
                    </a:cubicBezTo>
                    <a:cubicBezTo>
                      <a:pt x="59525" y="22131"/>
                      <a:pt x="59550" y="21028"/>
                      <a:pt x="59550" y="19925"/>
                    </a:cubicBezTo>
                    <a:cubicBezTo>
                      <a:pt x="59575" y="18146"/>
                      <a:pt x="59575" y="16266"/>
                      <a:pt x="58823" y="14637"/>
                    </a:cubicBezTo>
                    <a:cubicBezTo>
                      <a:pt x="58372" y="13610"/>
                      <a:pt x="57520" y="12682"/>
                      <a:pt x="56467" y="12206"/>
                    </a:cubicBezTo>
                    <a:cubicBezTo>
                      <a:pt x="56142" y="12072"/>
                      <a:pt x="55772" y="11938"/>
                      <a:pt x="55404" y="11938"/>
                    </a:cubicBezTo>
                    <a:cubicBezTo>
                      <a:pt x="55290" y="11938"/>
                      <a:pt x="55176" y="11951"/>
                      <a:pt x="55063" y="11981"/>
                    </a:cubicBezTo>
                    <a:cubicBezTo>
                      <a:pt x="55013" y="11981"/>
                      <a:pt x="54938" y="12006"/>
                      <a:pt x="54863" y="12031"/>
                    </a:cubicBezTo>
                    <a:cubicBezTo>
                      <a:pt x="54086" y="11630"/>
                      <a:pt x="53159" y="11454"/>
                      <a:pt x="52256" y="11429"/>
                    </a:cubicBezTo>
                    <a:cubicBezTo>
                      <a:pt x="52196" y="11428"/>
                      <a:pt x="52135" y="11427"/>
                      <a:pt x="52074" y="11427"/>
                    </a:cubicBezTo>
                    <a:cubicBezTo>
                      <a:pt x="50834" y="11427"/>
                      <a:pt x="49615" y="11664"/>
                      <a:pt x="48397" y="11855"/>
                    </a:cubicBezTo>
                    <a:cubicBezTo>
                      <a:pt x="45013" y="12382"/>
                      <a:pt x="41580" y="12382"/>
                      <a:pt x="38171" y="12407"/>
                    </a:cubicBezTo>
                    <a:cubicBezTo>
                      <a:pt x="35765" y="12432"/>
                      <a:pt x="33334" y="12432"/>
                      <a:pt x="30928" y="12457"/>
                    </a:cubicBezTo>
                    <a:cubicBezTo>
                      <a:pt x="29650" y="12457"/>
                      <a:pt x="28372" y="12457"/>
                      <a:pt x="27118" y="12356"/>
                    </a:cubicBezTo>
                    <a:cubicBezTo>
                      <a:pt x="24963" y="12181"/>
                      <a:pt x="22883" y="11705"/>
                      <a:pt x="20803" y="11153"/>
                    </a:cubicBezTo>
                    <a:cubicBezTo>
                      <a:pt x="19825" y="10878"/>
                      <a:pt x="18773" y="10402"/>
                      <a:pt x="17770" y="10251"/>
                    </a:cubicBezTo>
                    <a:cubicBezTo>
                      <a:pt x="17672" y="10238"/>
                      <a:pt x="17572" y="10234"/>
                      <a:pt x="17471" y="10234"/>
                    </a:cubicBezTo>
                    <a:cubicBezTo>
                      <a:pt x="17244" y="10234"/>
                      <a:pt x="17013" y="10256"/>
                      <a:pt x="16788" y="10256"/>
                    </a:cubicBezTo>
                    <a:cubicBezTo>
                      <a:pt x="16731" y="10256"/>
                      <a:pt x="16674" y="10255"/>
                      <a:pt x="16617" y="10251"/>
                    </a:cubicBezTo>
                    <a:cubicBezTo>
                      <a:pt x="16231" y="10203"/>
                      <a:pt x="15845" y="9945"/>
                      <a:pt x="15481" y="9926"/>
                    </a:cubicBezTo>
                    <a:lnTo>
                      <a:pt x="15481" y="9926"/>
                    </a:lnTo>
                    <a:cubicBezTo>
                      <a:pt x="15512" y="9927"/>
                      <a:pt x="15543" y="9927"/>
                      <a:pt x="15574" y="9927"/>
                    </a:cubicBezTo>
                    <a:cubicBezTo>
                      <a:pt x="17132" y="9927"/>
                      <a:pt x="18671" y="9085"/>
                      <a:pt x="19499" y="7745"/>
                    </a:cubicBezTo>
                    <a:cubicBezTo>
                      <a:pt x="18722" y="7319"/>
                      <a:pt x="17920" y="6918"/>
                      <a:pt x="17068" y="6793"/>
                    </a:cubicBezTo>
                    <a:cubicBezTo>
                      <a:pt x="16916" y="6771"/>
                      <a:pt x="16761" y="6760"/>
                      <a:pt x="16606" y="6760"/>
                    </a:cubicBezTo>
                    <a:cubicBezTo>
                      <a:pt x="15866" y="6760"/>
                      <a:pt x="15122" y="7014"/>
                      <a:pt x="14687" y="7595"/>
                    </a:cubicBezTo>
                    <a:cubicBezTo>
                      <a:pt x="14637" y="6617"/>
                      <a:pt x="15264" y="5715"/>
                      <a:pt x="15339" y="4737"/>
                    </a:cubicBezTo>
                    <a:cubicBezTo>
                      <a:pt x="15439" y="3584"/>
                      <a:pt x="14763" y="2482"/>
                      <a:pt x="13910" y="1680"/>
                    </a:cubicBezTo>
                    <a:cubicBezTo>
                      <a:pt x="12757" y="677"/>
                      <a:pt x="11254" y="51"/>
                      <a:pt x="97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66"/>
              <p:cNvSpPr/>
              <p:nvPr/>
            </p:nvSpPr>
            <p:spPr>
              <a:xfrm>
                <a:off x="4735125" y="1682975"/>
                <a:ext cx="25" cy="650"/>
              </a:xfrm>
              <a:custGeom>
                <a:avLst/>
                <a:gdLst/>
                <a:ahLst/>
                <a:cxnLst/>
                <a:rect l="l" t="t" r="r" b="b"/>
                <a:pathLst>
                  <a:path w="1" h="26" extrusionOk="0">
                    <a:moveTo>
                      <a:pt x="0" y="26"/>
                    </a:moveTo>
                    <a:cubicBezTo>
                      <a:pt x="0" y="26"/>
                      <a:pt x="0" y="1"/>
                      <a:pt x="0" y="1"/>
                    </a:cubicBezTo>
                    <a:cubicBezTo>
                      <a:pt x="0" y="1"/>
                      <a:pt x="0" y="26"/>
                      <a:pt x="0" y="26"/>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66"/>
              <p:cNvSpPr/>
              <p:nvPr/>
            </p:nvSpPr>
            <p:spPr>
              <a:xfrm>
                <a:off x="4762675" y="966175"/>
                <a:ext cx="57050" cy="72725"/>
              </a:xfrm>
              <a:custGeom>
                <a:avLst/>
                <a:gdLst/>
                <a:ahLst/>
                <a:cxnLst/>
                <a:rect l="l" t="t" r="r" b="b"/>
                <a:pathLst>
                  <a:path w="2282" h="2909" extrusionOk="0">
                    <a:moveTo>
                      <a:pt x="1" y="1"/>
                    </a:moveTo>
                    <a:lnTo>
                      <a:pt x="1" y="1"/>
                    </a:lnTo>
                    <a:cubicBezTo>
                      <a:pt x="51" y="51"/>
                      <a:pt x="101" y="101"/>
                      <a:pt x="151" y="151"/>
                    </a:cubicBezTo>
                    <a:cubicBezTo>
                      <a:pt x="552" y="527"/>
                      <a:pt x="853" y="953"/>
                      <a:pt x="1154" y="1404"/>
                    </a:cubicBezTo>
                    <a:cubicBezTo>
                      <a:pt x="1480" y="1881"/>
                      <a:pt x="1881" y="2382"/>
                      <a:pt x="2282" y="2908"/>
                    </a:cubicBezTo>
                    <a:cubicBezTo>
                      <a:pt x="2156" y="2607"/>
                      <a:pt x="2056" y="2282"/>
                      <a:pt x="1931" y="1956"/>
                    </a:cubicBezTo>
                    <a:cubicBezTo>
                      <a:pt x="1555" y="978"/>
                      <a:pt x="1054" y="26"/>
                      <a:pt x="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66"/>
              <p:cNvSpPr/>
              <p:nvPr/>
            </p:nvSpPr>
            <p:spPr>
              <a:xfrm>
                <a:off x="3611675" y="652275"/>
                <a:ext cx="142250" cy="110300"/>
              </a:xfrm>
              <a:custGeom>
                <a:avLst/>
                <a:gdLst/>
                <a:ahLst/>
                <a:cxnLst/>
                <a:rect l="l" t="t" r="r" b="b"/>
                <a:pathLst>
                  <a:path w="5690" h="4412" extrusionOk="0">
                    <a:moveTo>
                      <a:pt x="101" y="1"/>
                    </a:moveTo>
                    <a:lnTo>
                      <a:pt x="101" y="1"/>
                    </a:lnTo>
                    <a:cubicBezTo>
                      <a:pt x="1" y="527"/>
                      <a:pt x="577" y="928"/>
                      <a:pt x="1028" y="1229"/>
                    </a:cubicBezTo>
                    <a:cubicBezTo>
                      <a:pt x="1755" y="1755"/>
                      <a:pt x="3083" y="3058"/>
                      <a:pt x="3058" y="4061"/>
                    </a:cubicBezTo>
                    <a:cubicBezTo>
                      <a:pt x="3058" y="4211"/>
                      <a:pt x="3033" y="4336"/>
                      <a:pt x="2958" y="4412"/>
                    </a:cubicBezTo>
                    <a:cubicBezTo>
                      <a:pt x="3835" y="4161"/>
                      <a:pt x="4763" y="4086"/>
                      <a:pt x="5690" y="4086"/>
                    </a:cubicBezTo>
                    <a:cubicBezTo>
                      <a:pt x="5565" y="3183"/>
                      <a:pt x="4988" y="2331"/>
                      <a:pt x="4286" y="1680"/>
                    </a:cubicBezTo>
                    <a:cubicBezTo>
                      <a:pt x="3133" y="677"/>
                      <a:pt x="1630" y="51"/>
                      <a:pt x="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66"/>
              <p:cNvSpPr/>
              <p:nvPr/>
            </p:nvSpPr>
            <p:spPr>
              <a:xfrm>
                <a:off x="3464425" y="694875"/>
                <a:ext cx="102175" cy="138500"/>
              </a:xfrm>
              <a:custGeom>
                <a:avLst/>
                <a:gdLst/>
                <a:ahLst/>
                <a:cxnLst/>
                <a:rect l="l" t="t" r="r" b="b"/>
                <a:pathLst>
                  <a:path w="4087" h="5540" extrusionOk="0">
                    <a:moveTo>
                      <a:pt x="577" y="1"/>
                    </a:moveTo>
                    <a:cubicBezTo>
                      <a:pt x="151" y="527"/>
                      <a:pt x="1" y="1229"/>
                      <a:pt x="26" y="1906"/>
                    </a:cubicBezTo>
                    <a:cubicBezTo>
                      <a:pt x="51" y="3109"/>
                      <a:pt x="828" y="4111"/>
                      <a:pt x="1079" y="5264"/>
                    </a:cubicBezTo>
                    <a:cubicBezTo>
                      <a:pt x="1079" y="5339"/>
                      <a:pt x="1104" y="5439"/>
                      <a:pt x="1179" y="5490"/>
                    </a:cubicBezTo>
                    <a:cubicBezTo>
                      <a:pt x="1216" y="5527"/>
                      <a:pt x="1267" y="5540"/>
                      <a:pt x="1320" y="5540"/>
                    </a:cubicBezTo>
                    <a:cubicBezTo>
                      <a:pt x="1373" y="5540"/>
                      <a:pt x="1429" y="5527"/>
                      <a:pt x="1480" y="5515"/>
                    </a:cubicBezTo>
                    <a:cubicBezTo>
                      <a:pt x="1555" y="5515"/>
                      <a:pt x="1630" y="5490"/>
                      <a:pt x="1705" y="5464"/>
                    </a:cubicBezTo>
                    <a:cubicBezTo>
                      <a:pt x="1705" y="5464"/>
                      <a:pt x="3084" y="5164"/>
                      <a:pt x="3184" y="5114"/>
                    </a:cubicBezTo>
                    <a:lnTo>
                      <a:pt x="4086" y="4437"/>
                    </a:lnTo>
                    <a:cubicBezTo>
                      <a:pt x="4086" y="4437"/>
                      <a:pt x="4086" y="4437"/>
                      <a:pt x="4086" y="4412"/>
                    </a:cubicBezTo>
                    <a:lnTo>
                      <a:pt x="4086" y="4236"/>
                    </a:lnTo>
                    <a:cubicBezTo>
                      <a:pt x="4011" y="4287"/>
                      <a:pt x="3936" y="4337"/>
                      <a:pt x="3861" y="4362"/>
                    </a:cubicBezTo>
                    <a:cubicBezTo>
                      <a:pt x="3735" y="4362"/>
                      <a:pt x="3635" y="4287"/>
                      <a:pt x="3535" y="4236"/>
                    </a:cubicBezTo>
                    <a:cubicBezTo>
                      <a:pt x="2758" y="3685"/>
                      <a:pt x="2131" y="2933"/>
                      <a:pt x="1655" y="2131"/>
                    </a:cubicBezTo>
                    <a:cubicBezTo>
                      <a:pt x="1254" y="1454"/>
                      <a:pt x="928" y="703"/>
                      <a:pt x="5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66"/>
              <p:cNvSpPr/>
              <p:nvPr/>
            </p:nvSpPr>
            <p:spPr>
              <a:xfrm>
                <a:off x="3981350" y="953650"/>
                <a:ext cx="508175" cy="147975"/>
              </a:xfrm>
              <a:custGeom>
                <a:avLst/>
                <a:gdLst/>
                <a:ahLst/>
                <a:cxnLst/>
                <a:rect l="l" t="t" r="r" b="b"/>
                <a:pathLst>
                  <a:path w="20327" h="5919" extrusionOk="0">
                    <a:moveTo>
                      <a:pt x="1" y="1"/>
                    </a:moveTo>
                    <a:lnTo>
                      <a:pt x="1" y="1"/>
                    </a:lnTo>
                    <a:cubicBezTo>
                      <a:pt x="76" y="427"/>
                      <a:pt x="151" y="853"/>
                      <a:pt x="201" y="1304"/>
                    </a:cubicBezTo>
                    <a:cubicBezTo>
                      <a:pt x="352" y="2557"/>
                      <a:pt x="452" y="4011"/>
                      <a:pt x="1329" y="5038"/>
                    </a:cubicBezTo>
                    <a:cubicBezTo>
                      <a:pt x="1863" y="5689"/>
                      <a:pt x="2496" y="5918"/>
                      <a:pt x="3165" y="5918"/>
                    </a:cubicBezTo>
                    <a:cubicBezTo>
                      <a:pt x="4221" y="5918"/>
                      <a:pt x="5369" y="5347"/>
                      <a:pt x="6367" y="4963"/>
                    </a:cubicBezTo>
                    <a:cubicBezTo>
                      <a:pt x="7221" y="4643"/>
                      <a:pt x="8112" y="4304"/>
                      <a:pt x="9023" y="4304"/>
                    </a:cubicBezTo>
                    <a:cubicBezTo>
                      <a:pt x="9182" y="4304"/>
                      <a:pt x="9340" y="4314"/>
                      <a:pt x="9499" y="4337"/>
                    </a:cubicBezTo>
                    <a:cubicBezTo>
                      <a:pt x="10101" y="4412"/>
                      <a:pt x="10677" y="4562"/>
                      <a:pt x="11279" y="4687"/>
                    </a:cubicBezTo>
                    <a:cubicBezTo>
                      <a:pt x="11596" y="4754"/>
                      <a:pt x="11925" y="4821"/>
                      <a:pt x="12250" y="4821"/>
                    </a:cubicBezTo>
                    <a:cubicBezTo>
                      <a:pt x="12412" y="4821"/>
                      <a:pt x="12574" y="4804"/>
                      <a:pt x="12733" y="4763"/>
                    </a:cubicBezTo>
                    <a:cubicBezTo>
                      <a:pt x="13008" y="4687"/>
                      <a:pt x="13434" y="4487"/>
                      <a:pt x="13510" y="4412"/>
                    </a:cubicBezTo>
                    <a:cubicBezTo>
                      <a:pt x="13660" y="4186"/>
                      <a:pt x="13785" y="3961"/>
                      <a:pt x="13986" y="3760"/>
                    </a:cubicBezTo>
                    <a:cubicBezTo>
                      <a:pt x="14637" y="3108"/>
                      <a:pt x="15590" y="2783"/>
                      <a:pt x="16467" y="2507"/>
                    </a:cubicBezTo>
                    <a:cubicBezTo>
                      <a:pt x="17294" y="2281"/>
                      <a:pt x="18146" y="2106"/>
                      <a:pt x="18923" y="1730"/>
                    </a:cubicBezTo>
                    <a:cubicBezTo>
                      <a:pt x="19550" y="1404"/>
                      <a:pt x="20026" y="928"/>
                      <a:pt x="20327" y="352"/>
                    </a:cubicBezTo>
                    <a:lnTo>
                      <a:pt x="20327" y="352"/>
                    </a:lnTo>
                    <a:cubicBezTo>
                      <a:pt x="18246" y="477"/>
                      <a:pt x="16166" y="477"/>
                      <a:pt x="14061" y="502"/>
                    </a:cubicBezTo>
                    <a:cubicBezTo>
                      <a:pt x="11655" y="502"/>
                      <a:pt x="9249" y="527"/>
                      <a:pt x="6843" y="527"/>
                    </a:cubicBezTo>
                    <a:cubicBezTo>
                      <a:pt x="6417" y="527"/>
                      <a:pt x="5991" y="530"/>
                      <a:pt x="5565" y="530"/>
                    </a:cubicBezTo>
                    <a:cubicBezTo>
                      <a:pt x="4712" y="530"/>
                      <a:pt x="3860" y="519"/>
                      <a:pt x="3008" y="452"/>
                    </a:cubicBezTo>
                    <a:cubicBezTo>
                      <a:pt x="2006" y="352"/>
                      <a:pt x="978" y="201"/>
                      <a:pt x="1" y="1"/>
                    </a:cubicBezTo>
                    <a:close/>
                  </a:path>
                </a:pathLst>
              </a:custGeom>
              <a:solidFill>
                <a:srgbClr val="9171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85" name="Google Shape;3385;p66"/>
          <p:cNvGrpSpPr/>
          <p:nvPr/>
        </p:nvGrpSpPr>
        <p:grpSpPr>
          <a:xfrm>
            <a:off x="515538" y="435863"/>
            <a:ext cx="395350" cy="296750"/>
            <a:chOff x="1590625" y="2927875"/>
            <a:chExt cx="395350" cy="296750"/>
          </a:xfrm>
        </p:grpSpPr>
        <p:sp>
          <p:nvSpPr>
            <p:cNvPr id="3386" name="Google Shape;3386;p66"/>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66"/>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66"/>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89" name="Google Shape;3389;p66"/>
          <p:cNvGrpSpPr/>
          <p:nvPr/>
        </p:nvGrpSpPr>
        <p:grpSpPr>
          <a:xfrm rot="-2700000" flipH="1">
            <a:off x="4313461" y="115397"/>
            <a:ext cx="310784" cy="331924"/>
            <a:chOff x="500475" y="1542925"/>
            <a:chExt cx="398400" cy="425500"/>
          </a:xfrm>
        </p:grpSpPr>
        <p:sp>
          <p:nvSpPr>
            <p:cNvPr id="3390" name="Google Shape;3390;p66"/>
            <p:cNvSpPr/>
            <p:nvPr/>
          </p:nvSpPr>
          <p:spPr>
            <a:xfrm>
              <a:off x="500475" y="1542925"/>
              <a:ext cx="398400" cy="425500"/>
            </a:xfrm>
            <a:custGeom>
              <a:avLst/>
              <a:gdLst/>
              <a:ahLst/>
              <a:cxnLst/>
              <a:rect l="l" t="t" r="r" b="b"/>
              <a:pathLst>
                <a:path w="15936" h="17020" extrusionOk="0">
                  <a:moveTo>
                    <a:pt x="11513" y="8396"/>
                  </a:moveTo>
                  <a:cubicBezTo>
                    <a:pt x="11838" y="8396"/>
                    <a:pt x="12162" y="8415"/>
                    <a:pt x="12486" y="8456"/>
                  </a:cubicBezTo>
                  <a:cubicBezTo>
                    <a:pt x="12827" y="8504"/>
                    <a:pt x="13167" y="8553"/>
                    <a:pt x="13507" y="8650"/>
                  </a:cubicBezTo>
                  <a:cubicBezTo>
                    <a:pt x="13774" y="8723"/>
                    <a:pt x="14041" y="8820"/>
                    <a:pt x="14284" y="8942"/>
                  </a:cubicBezTo>
                  <a:cubicBezTo>
                    <a:pt x="14357" y="8966"/>
                    <a:pt x="14454" y="9014"/>
                    <a:pt x="14527" y="9063"/>
                  </a:cubicBezTo>
                  <a:cubicBezTo>
                    <a:pt x="14551" y="9185"/>
                    <a:pt x="14576" y="9282"/>
                    <a:pt x="14551" y="9427"/>
                  </a:cubicBezTo>
                  <a:cubicBezTo>
                    <a:pt x="14503" y="9670"/>
                    <a:pt x="14406" y="9889"/>
                    <a:pt x="14260" y="10083"/>
                  </a:cubicBezTo>
                  <a:cubicBezTo>
                    <a:pt x="13993" y="10448"/>
                    <a:pt x="13604" y="10691"/>
                    <a:pt x="13191" y="10861"/>
                  </a:cubicBezTo>
                  <a:cubicBezTo>
                    <a:pt x="12679" y="11051"/>
                    <a:pt x="12114" y="11135"/>
                    <a:pt x="11550" y="11135"/>
                  </a:cubicBezTo>
                  <a:cubicBezTo>
                    <a:pt x="11177" y="11135"/>
                    <a:pt x="10804" y="11098"/>
                    <a:pt x="10446" y="11031"/>
                  </a:cubicBezTo>
                  <a:cubicBezTo>
                    <a:pt x="9523" y="10861"/>
                    <a:pt x="8648" y="10472"/>
                    <a:pt x="7871" y="9913"/>
                  </a:cubicBezTo>
                  <a:cubicBezTo>
                    <a:pt x="7677" y="9792"/>
                    <a:pt x="7507" y="9646"/>
                    <a:pt x="7337" y="9500"/>
                  </a:cubicBezTo>
                  <a:cubicBezTo>
                    <a:pt x="8187" y="8990"/>
                    <a:pt x="9183" y="8650"/>
                    <a:pt x="10154" y="8504"/>
                  </a:cubicBezTo>
                  <a:cubicBezTo>
                    <a:pt x="10607" y="8434"/>
                    <a:pt x="11060" y="8396"/>
                    <a:pt x="11513" y="8396"/>
                  </a:cubicBezTo>
                  <a:close/>
                  <a:moveTo>
                    <a:pt x="5911" y="13185"/>
                  </a:moveTo>
                  <a:cubicBezTo>
                    <a:pt x="6401" y="13185"/>
                    <a:pt x="6888" y="13252"/>
                    <a:pt x="7361" y="13387"/>
                  </a:cubicBezTo>
                  <a:cubicBezTo>
                    <a:pt x="7847" y="13509"/>
                    <a:pt x="8333" y="13727"/>
                    <a:pt x="8745" y="14019"/>
                  </a:cubicBezTo>
                  <a:cubicBezTo>
                    <a:pt x="8770" y="14043"/>
                    <a:pt x="8794" y="14043"/>
                    <a:pt x="8818" y="14067"/>
                  </a:cubicBezTo>
                  <a:cubicBezTo>
                    <a:pt x="8867" y="14213"/>
                    <a:pt x="8891" y="14359"/>
                    <a:pt x="8867" y="14529"/>
                  </a:cubicBezTo>
                  <a:cubicBezTo>
                    <a:pt x="8800" y="15266"/>
                    <a:pt x="8096" y="15531"/>
                    <a:pt x="7454" y="15531"/>
                  </a:cubicBezTo>
                  <a:cubicBezTo>
                    <a:pt x="7398" y="15531"/>
                    <a:pt x="7343" y="15529"/>
                    <a:pt x="7288" y="15525"/>
                  </a:cubicBezTo>
                  <a:cubicBezTo>
                    <a:pt x="6486" y="15452"/>
                    <a:pt x="5685" y="15136"/>
                    <a:pt x="5053" y="14650"/>
                  </a:cubicBezTo>
                  <a:cubicBezTo>
                    <a:pt x="5053" y="14626"/>
                    <a:pt x="5004" y="14602"/>
                    <a:pt x="4956" y="14577"/>
                  </a:cubicBezTo>
                  <a:cubicBezTo>
                    <a:pt x="4907" y="14432"/>
                    <a:pt x="4859" y="14310"/>
                    <a:pt x="4834" y="14164"/>
                  </a:cubicBezTo>
                  <a:cubicBezTo>
                    <a:pt x="4737" y="13897"/>
                    <a:pt x="4713" y="13606"/>
                    <a:pt x="4737" y="13314"/>
                  </a:cubicBezTo>
                  <a:cubicBezTo>
                    <a:pt x="5126" y="13228"/>
                    <a:pt x="5519" y="13185"/>
                    <a:pt x="5911" y="13185"/>
                  </a:cubicBezTo>
                  <a:close/>
                  <a:moveTo>
                    <a:pt x="11992" y="0"/>
                  </a:moveTo>
                  <a:cubicBezTo>
                    <a:pt x="10101" y="0"/>
                    <a:pt x="8225" y="867"/>
                    <a:pt x="6948" y="2286"/>
                  </a:cubicBezTo>
                  <a:cubicBezTo>
                    <a:pt x="5660" y="3743"/>
                    <a:pt x="4956" y="5881"/>
                    <a:pt x="5830" y="7703"/>
                  </a:cubicBezTo>
                  <a:cubicBezTo>
                    <a:pt x="5928" y="7873"/>
                    <a:pt x="6025" y="8067"/>
                    <a:pt x="6122" y="8237"/>
                  </a:cubicBezTo>
                  <a:cubicBezTo>
                    <a:pt x="5758" y="8480"/>
                    <a:pt x="5417" y="8723"/>
                    <a:pt x="5126" y="9039"/>
                  </a:cubicBezTo>
                  <a:cubicBezTo>
                    <a:pt x="4421" y="9719"/>
                    <a:pt x="3863" y="10642"/>
                    <a:pt x="3717" y="11614"/>
                  </a:cubicBezTo>
                  <a:cubicBezTo>
                    <a:pt x="3693" y="11735"/>
                    <a:pt x="3693" y="11857"/>
                    <a:pt x="3693" y="11954"/>
                  </a:cubicBezTo>
                  <a:cubicBezTo>
                    <a:pt x="1822" y="12367"/>
                    <a:pt x="0" y="13630"/>
                    <a:pt x="389" y="15695"/>
                  </a:cubicBezTo>
                  <a:cubicBezTo>
                    <a:pt x="438" y="15986"/>
                    <a:pt x="802" y="16326"/>
                    <a:pt x="996" y="16569"/>
                  </a:cubicBezTo>
                  <a:cubicBezTo>
                    <a:pt x="1069" y="16667"/>
                    <a:pt x="1215" y="16909"/>
                    <a:pt x="1336" y="16958"/>
                  </a:cubicBezTo>
                  <a:cubicBezTo>
                    <a:pt x="1354" y="16958"/>
                    <a:pt x="1408" y="17020"/>
                    <a:pt x="1429" y="17020"/>
                  </a:cubicBezTo>
                  <a:cubicBezTo>
                    <a:pt x="1437" y="17020"/>
                    <a:pt x="1440" y="17010"/>
                    <a:pt x="1434" y="16982"/>
                  </a:cubicBezTo>
                  <a:cubicBezTo>
                    <a:pt x="1093" y="15258"/>
                    <a:pt x="2551" y="14043"/>
                    <a:pt x="4057" y="13509"/>
                  </a:cubicBezTo>
                  <a:cubicBezTo>
                    <a:pt x="4251" y="13897"/>
                    <a:pt x="4494" y="14286"/>
                    <a:pt x="4786" y="14650"/>
                  </a:cubicBezTo>
                  <a:cubicBezTo>
                    <a:pt x="5442" y="15476"/>
                    <a:pt x="6146" y="16205"/>
                    <a:pt x="7166" y="16618"/>
                  </a:cubicBezTo>
                  <a:cubicBezTo>
                    <a:pt x="7556" y="16766"/>
                    <a:pt x="8071" y="16913"/>
                    <a:pt x="8557" y="16913"/>
                  </a:cubicBezTo>
                  <a:cubicBezTo>
                    <a:pt x="8950" y="16913"/>
                    <a:pt x="9324" y="16817"/>
                    <a:pt x="9596" y="16545"/>
                  </a:cubicBezTo>
                  <a:cubicBezTo>
                    <a:pt x="10567" y="15646"/>
                    <a:pt x="9207" y="14140"/>
                    <a:pt x="8600" y="13460"/>
                  </a:cubicBezTo>
                  <a:cubicBezTo>
                    <a:pt x="7774" y="12513"/>
                    <a:pt x="6632" y="11954"/>
                    <a:pt x="5369" y="11832"/>
                  </a:cubicBezTo>
                  <a:lnTo>
                    <a:pt x="5150" y="11832"/>
                  </a:lnTo>
                  <a:cubicBezTo>
                    <a:pt x="5393" y="11347"/>
                    <a:pt x="5709" y="10885"/>
                    <a:pt x="6098" y="10496"/>
                  </a:cubicBezTo>
                  <a:cubicBezTo>
                    <a:pt x="6413" y="10180"/>
                    <a:pt x="6754" y="9889"/>
                    <a:pt x="7142" y="9646"/>
                  </a:cubicBezTo>
                  <a:cubicBezTo>
                    <a:pt x="7361" y="9913"/>
                    <a:pt x="7604" y="10180"/>
                    <a:pt x="7847" y="10423"/>
                  </a:cubicBezTo>
                  <a:cubicBezTo>
                    <a:pt x="8600" y="11152"/>
                    <a:pt x="9499" y="11759"/>
                    <a:pt x="10495" y="12124"/>
                  </a:cubicBezTo>
                  <a:cubicBezTo>
                    <a:pt x="11169" y="12354"/>
                    <a:pt x="11881" y="12487"/>
                    <a:pt x="12590" y="12487"/>
                  </a:cubicBezTo>
                  <a:cubicBezTo>
                    <a:pt x="13005" y="12487"/>
                    <a:pt x="13419" y="12441"/>
                    <a:pt x="13823" y="12342"/>
                  </a:cubicBezTo>
                  <a:cubicBezTo>
                    <a:pt x="14819" y="12100"/>
                    <a:pt x="15936" y="11274"/>
                    <a:pt x="15523" y="10108"/>
                  </a:cubicBezTo>
                  <a:cubicBezTo>
                    <a:pt x="15353" y="9573"/>
                    <a:pt x="14940" y="9112"/>
                    <a:pt x="14600" y="8699"/>
                  </a:cubicBezTo>
                  <a:cubicBezTo>
                    <a:pt x="14187" y="8189"/>
                    <a:pt x="13750" y="7776"/>
                    <a:pt x="13142" y="7533"/>
                  </a:cubicBezTo>
                  <a:cubicBezTo>
                    <a:pt x="12292" y="7168"/>
                    <a:pt x="11320" y="7023"/>
                    <a:pt x="10373" y="7023"/>
                  </a:cubicBezTo>
                  <a:cubicBezTo>
                    <a:pt x="9061" y="7047"/>
                    <a:pt x="7701" y="7338"/>
                    <a:pt x="6559" y="7970"/>
                  </a:cubicBezTo>
                  <a:cubicBezTo>
                    <a:pt x="6219" y="6269"/>
                    <a:pt x="7166" y="4448"/>
                    <a:pt x="8381" y="3282"/>
                  </a:cubicBezTo>
                  <a:cubicBezTo>
                    <a:pt x="9647" y="2063"/>
                    <a:pt x="11359" y="1362"/>
                    <a:pt x="13125" y="1362"/>
                  </a:cubicBezTo>
                  <a:cubicBezTo>
                    <a:pt x="13155" y="1362"/>
                    <a:pt x="13185" y="1362"/>
                    <a:pt x="13215" y="1362"/>
                  </a:cubicBezTo>
                  <a:cubicBezTo>
                    <a:pt x="13191" y="1362"/>
                    <a:pt x="12778" y="707"/>
                    <a:pt x="12729" y="634"/>
                  </a:cubicBezTo>
                  <a:cubicBezTo>
                    <a:pt x="12632" y="512"/>
                    <a:pt x="12341" y="2"/>
                    <a:pt x="12146" y="2"/>
                  </a:cubicBezTo>
                  <a:cubicBezTo>
                    <a:pt x="12095" y="1"/>
                    <a:pt x="12044" y="0"/>
                    <a:pt x="11992" y="0"/>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66"/>
            <p:cNvSpPr/>
            <p:nvPr/>
          </p:nvSpPr>
          <p:spPr>
            <a:xfrm>
              <a:off x="592775" y="1718475"/>
              <a:ext cx="298225" cy="123300"/>
            </a:xfrm>
            <a:custGeom>
              <a:avLst/>
              <a:gdLst/>
              <a:ahLst/>
              <a:cxnLst/>
              <a:rect l="l" t="t" r="r" b="b"/>
              <a:pathLst>
                <a:path w="11929" h="4932" extrusionOk="0">
                  <a:moveTo>
                    <a:pt x="6681" y="1"/>
                  </a:moveTo>
                  <a:cubicBezTo>
                    <a:pt x="5369" y="25"/>
                    <a:pt x="4009" y="316"/>
                    <a:pt x="2867" y="948"/>
                  </a:cubicBezTo>
                  <a:lnTo>
                    <a:pt x="2430" y="1215"/>
                  </a:lnTo>
                  <a:cubicBezTo>
                    <a:pt x="2066" y="1458"/>
                    <a:pt x="1725" y="1701"/>
                    <a:pt x="1434" y="2017"/>
                  </a:cubicBezTo>
                  <a:cubicBezTo>
                    <a:pt x="729" y="2697"/>
                    <a:pt x="171" y="3620"/>
                    <a:pt x="25" y="4592"/>
                  </a:cubicBezTo>
                  <a:cubicBezTo>
                    <a:pt x="1" y="4713"/>
                    <a:pt x="1" y="4835"/>
                    <a:pt x="1" y="4932"/>
                  </a:cubicBezTo>
                  <a:cubicBezTo>
                    <a:pt x="1" y="4932"/>
                    <a:pt x="707" y="4802"/>
                    <a:pt x="1242" y="4802"/>
                  </a:cubicBezTo>
                  <a:cubicBezTo>
                    <a:pt x="1319" y="4802"/>
                    <a:pt x="1391" y="4804"/>
                    <a:pt x="1458" y="4810"/>
                  </a:cubicBezTo>
                  <a:cubicBezTo>
                    <a:pt x="1701" y="4325"/>
                    <a:pt x="2017" y="3863"/>
                    <a:pt x="2406" y="3474"/>
                  </a:cubicBezTo>
                  <a:cubicBezTo>
                    <a:pt x="2721" y="3158"/>
                    <a:pt x="3062" y="2867"/>
                    <a:pt x="3450" y="2624"/>
                  </a:cubicBezTo>
                  <a:lnTo>
                    <a:pt x="3645" y="2478"/>
                  </a:lnTo>
                  <a:cubicBezTo>
                    <a:pt x="4495" y="1968"/>
                    <a:pt x="5491" y="1628"/>
                    <a:pt x="6462" y="1482"/>
                  </a:cubicBezTo>
                  <a:cubicBezTo>
                    <a:pt x="6915" y="1412"/>
                    <a:pt x="7368" y="1374"/>
                    <a:pt x="7821" y="1374"/>
                  </a:cubicBezTo>
                  <a:cubicBezTo>
                    <a:pt x="8146" y="1374"/>
                    <a:pt x="8470" y="1393"/>
                    <a:pt x="8794" y="1434"/>
                  </a:cubicBezTo>
                  <a:cubicBezTo>
                    <a:pt x="9135" y="1482"/>
                    <a:pt x="9475" y="1531"/>
                    <a:pt x="9815" y="1628"/>
                  </a:cubicBezTo>
                  <a:cubicBezTo>
                    <a:pt x="10082" y="1701"/>
                    <a:pt x="10349" y="1798"/>
                    <a:pt x="10592" y="1920"/>
                  </a:cubicBezTo>
                  <a:cubicBezTo>
                    <a:pt x="10665" y="1944"/>
                    <a:pt x="10762" y="1992"/>
                    <a:pt x="10835" y="2041"/>
                  </a:cubicBezTo>
                  <a:cubicBezTo>
                    <a:pt x="11491" y="2405"/>
                    <a:pt x="11880" y="2988"/>
                    <a:pt x="11928" y="3499"/>
                  </a:cubicBezTo>
                  <a:cubicBezTo>
                    <a:pt x="11928" y="3377"/>
                    <a:pt x="11880" y="3231"/>
                    <a:pt x="11831" y="3086"/>
                  </a:cubicBezTo>
                  <a:cubicBezTo>
                    <a:pt x="11661" y="2551"/>
                    <a:pt x="11248" y="2090"/>
                    <a:pt x="10908" y="1677"/>
                  </a:cubicBezTo>
                  <a:cubicBezTo>
                    <a:pt x="10495" y="1167"/>
                    <a:pt x="10058" y="754"/>
                    <a:pt x="9450" y="511"/>
                  </a:cubicBezTo>
                  <a:cubicBezTo>
                    <a:pt x="8600" y="146"/>
                    <a:pt x="7628" y="1"/>
                    <a:pt x="6681" y="1"/>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66"/>
            <p:cNvSpPr/>
            <p:nvPr/>
          </p:nvSpPr>
          <p:spPr>
            <a:xfrm>
              <a:off x="601900" y="1875775"/>
              <a:ext cx="43750" cy="60750"/>
            </a:xfrm>
            <a:custGeom>
              <a:avLst/>
              <a:gdLst/>
              <a:ahLst/>
              <a:cxnLst/>
              <a:rect l="l" t="t" r="r" b="b"/>
              <a:pathLst>
                <a:path w="1750" h="2430" extrusionOk="0">
                  <a:moveTo>
                    <a:pt x="680" y="0"/>
                  </a:moveTo>
                  <a:lnTo>
                    <a:pt x="0" y="195"/>
                  </a:lnTo>
                  <a:cubicBezTo>
                    <a:pt x="194" y="583"/>
                    <a:pt x="437" y="972"/>
                    <a:pt x="729" y="1336"/>
                  </a:cubicBezTo>
                  <a:cubicBezTo>
                    <a:pt x="1045" y="1725"/>
                    <a:pt x="1360" y="2114"/>
                    <a:pt x="1749" y="2429"/>
                  </a:cubicBezTo>
                  <a:cubicBezTo>
                    <a:pt x="1093" y="1725"/>
                    <a:pt x="899" y="1263"/>
                    <a:pt x="899" y="1263"/>
                  </a:cubicBezTo>
                  <a:cubicBezTo>
                    <a:pt x="850" y="1118"/>
                    <a:pt x="802" y="996"/>
                    <a:pt x="777" y="850"/>
                  </a:cubicBezTo>
                  <a:cubicBezTo>
                    <a:pt x="680" y="583"/>
                    <a:pt x="656" y="292"/>
                    <a:pt x="680" y="0"/>
                  </a:cubicBezTo>
                  <a:close/>
                </a:path>
              </a:pathLst>
            </a:custGeom>
            <a:solidFill>
              <a:srgbClr val="D93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93" name="Google Shape;3393;p66"/>
          <p:cNvGrpSpPr/>
          <p:nvPr/>
        </p:nvGrpSpPr>
        <p:grpSpPr>
          <a:xfrm>
            <a:off x="6336513" y="225163"/>
            <a:ext cx="395350" cy="296750"/>
            <a:chOff x="1590625" y="2927875"/>
            <a:chExt cx="395350" cy="296750"/>
          </a:xfrm>
        </p:grpSpPr>
        <p:sp>
          <p:nvSpPr>
            <p:cNvPr id="3394" name="Google Shape;3394;p66"/>
            <p:cNvSpPr/>
            <p:nvPr/>
          </p:nvSpPr>
          <p:spPr>
            <a:xfrm>
              <a:off x="1590625" y="2927875"/>
              <a:ext cx="395350" cy="296750"/>
            </a:xfrm>
            <a:custGeom>
              <a:avLst/>
              <a:gdLst/>
              <a:ahLst/>
              <a:cxnLst/>
              <a:rect l="l" t="t" r="r" b="b"/>
              <a:pathLst>
                <a:path w="15814" h="11870"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339" y="1934"/>
                    <a:pt x="6339" y="2031"/>
                    <a:pt x="6339" y="2152"/>
                  </a:cubicBezTo>
                  <a:cubicBezTo>
                    <a:pt x="6339" y="3027"/>
                    <a:pt x="5878" y="3877"/>
                    <a:pt x="5926" y="4752"/>
                  </a:cubicBezTo>
                  <a:cubicBezTo>
                    <a:pt x="5951" y="5092"/>
                    <a:pt x="6096" y="5383"/>
                    <a:pt x="6242" y="5675"/>
                  </a:cubicBezTo>
                  <a:cubicBezTo>
                    <a:pt x="6558" y="6233"/>
                    <a:pt x="6898" y="6792"/>
                    <a:pt x="7335" y="7254"/>
                  </a:cubicBezTo>
                  <a:cubicBezTo>
                    <a:pt x="7359" y="7302"/>
                    <a:pt x="7408" y="7326"/>
                    <a:pt x="7432" y="7375"/>
                  </a:cubicBezTo>
                  <a:cubicBezTo>
                    <a:pt x="7862" y="7768"/>
                    <a:pt x="8338" y="7908"/>
                    <a:pt x="8835" y="7908"/>
                  </a:cubicBezTo>
                  <a:cubicBezTo>
                    <a:pt x="9966" y="7908"/>
                    <a:pt x="11211" y="7185"/>
                    <a:pt x="12291" y="7084"/>
                  </a:cubicBezTo>
                  <a:cubicBezTo>
                    <a:pt x="12390" y="7074"/>
                    <a:pt x="12489" y="7069"/>
                    <a:pt x="12588" y="7069"/>
                  </a:cubicBezTo>
                  <a:cubicBezTo>
                    <a:pt x="12973" y="7069"/>
                    <a:pt x="13352" y="7143"/>
                    <a:pt x="13700" y="7278"/>
                  </a:cubicBezTo>
                  <a:cubicBezTo>
                    <a:pt x="13967" y="7399"/>
                    <a:pt x="14186" y="7521"/>
                    <a:pt x="14429" y="7691"/>
                  </a:cubicBezTo>
                  <a:cubicBezTo>
                    <a:pt x="14429" y="7691"/>
                    <a:pt x="14453" y="7715"/>
                    <a:pt x="14477" y="7715"/>
                  </a:cubicBezTo>
                  <a:cubicBezTo>
                    <a:pt x="14671" y="8565"/>
                    <a:pt x="14574" y="9391"/>
                    <a:pt x="14113" y="10144"/>
                  </a:cubicBezTo>
                  <a:cubicBezTo>
                    <a:pt x="14016" y="10290"/>
                    <a:pt x="14526" y="10922"/>
                    <a:pt x="14599" y="11043"/>
                  </a:cubicBezTo>
                  <a:cubicBezTo>
                    <a:pt x="14647" y="11116"/>
                    <a:pt x="15206" y="11869"/>
                    <a:pt x="15230" y="11869"/>
                  </a:cubicBezTo>
                  <a:cubicBezTo>
                    <a:pt x="15692" y="11092"/>
                    <a:pt x="15813" y="10169"/>
                    <a:pt x="15595" y="9318"/>
                  </a:cubicBezTo>
                  <a:cubicBezTo>
                    <a:pt x="15449" y="8808"/>
                    <a:pt x="15206" y="8371"/>
                    <a:pt x="14939" y="7934"/>
                  </a:cubicBezTo>
                  <a:cubicBezTo>
                    <a:pt x="14599" y="7399"/>
                    <a:pt x="14258" y="6865"/>
                    <a:pt x="13821" y="6403"/>
                  </a:cubicBezTo>
                  <a:cubicBezTo>
                    <a:pt x="13797" y="6355"/>
                    <a:pt x="13748" y="6306"/>
                    <a:pt x="13700" y="6282"/>
                  </a:cubicBezTo>
                  <a:cubicBezTo>
                    <a:pt x="13106" y="5711"/>
                    <a:pt x="12318" y="5355"/>
                    <a:pt x="11499" y="5355"/>
                  </a:cubicBezTo>
                  <a:cubicBezTo>
                    <a:pt x="11447" y="5355"/>
                    <a:pt x="11395" y="5356"/>
                    <a:pt x="11343" y="5359"/>
                  </a:cubicBezTo>
                  <a:cubicBezTo>
                    <a:pt x="10250" y="5407"/>
                    <a:pt x="9303" y="5990"/>
                    <a:pt x="8258" y="6160"/>
                  </a:cubicBezTo>
                  <a:cubicBezTo>
                    <a:pt x="8098" y="6179"/>
                    <a:pt x="7942" y="6191"/>
                    <a:pt x="7788" y="6191"/>
                  </a:cubicBezTo>
                  <a:cubicBezTo>
                    <a:pt x="7544" y="6191"/>
                    <a:pt x="7306" y="6162"/>
                    <a:pt x="7068" y="6088"/>
                  </a:cubicBezTo>
                  <a:cubicBezTo>
                    <a:pt x="7068" y="6015"/>
                    <a:pt x="7092" y="5918"/>
                    <a:pt x="7092" y="5820"/>
                  </a:cubicBezTo>
                  <a:cubicBezTo>
                    <a:pt x="7262" y="4897"/>
                    <a:pt x="7627" y="3974"/>
                    <a:pt x="7359" y="3027"/>
                  </a:cubicBezTo>
                  <a:cubicBezTo>
                    <a:pt x="7189" y="2492"/>
                    <a:pt x="6898" y="2031"/>
                    <a:pt x="6606" y="1594"/>
                  </a:cubicBezTo>
                  <a:cubicBezTo>
                    <a:pt x="6363" y="1229"/>
                    <a:pt x="6121" y="816"/>
                    <a:pt x="5805" y="525"/>
                  </a:cubicBezTo>
                  <a:cubicBezTo>
                    <a:pt x="5708" y="428"/>
                    <a:pt x="5586" y="330"/>
                    <a:pt x="5465" y="257"/>
                  </a:cubicBezTo>
                  <a:cubicBezTo>
                    <a:pt x="5185" y="78"/>
                    <a:pt x="4869" y="1"/>
                    <a:pt x="4548"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66"/>
            <p:cNvSpPr/>
            <p:nvPr/>
          </p:nvSpPr>
          <p:spPr>
            <a:xfrm>
              <a:off x="1590625" y="2927875"/>
              <a:ext cx="157875" cy="155900"/>
            </a:xfrm>
            <a:custGeom>
              <a:avLst/>
              <a:gdLst/>
              <a:ahLst/>
              <a:cxnLst/>
              <a:rect l="l" t="t" r="r" b="b"/>
              <a:pathLst>
                <a:path w="6315" h="6236" extrusionOk="0">
                  <a:moveTo>
                    <a:pt x="4548" y="1"/>
                  </a:moveTo>
                  <a:cubicBezTo>
                    <a:pt x="4087" y="1"/>
                    <a:pt x="3616" y="160"/>
                    <a:pt x="3230" y="403"/>
                  </a:cubicBezTo>
                  <a:cubicBezTo>
                    <a:pt x="2501" y="865"/>
                    <a:pt x="2185" y="1545"/>
                    <a:pt x="1894" y="2322"/>
                  </a:cubicBezTo>
                  <a:cubicBezTo>
                    <a:pt x="1529" y="3270"/>
                    <a:pt x="971" y="3974"/>
                    <a:pt x="72" y="4509"/>
                  </a:cubicBezTo>
                  <a:cubicBezTo>
                    <a:pt x="0" y="4556"/>
                    <a:pt x="1025" y="6236"/>
                    <a:pt x="1181" y="6236"/>
                  </a:cubicBezTo>
                  <a:cubicBezTo>
                    <a:pt x="1184" y="6236"/>
                    <a:pt x="1187" y="6235"/>
                    <a:pt x="1189" y="6233"/>
                  </a:cubicBezTo>
                  <a:cubicBezTo>
                    <a:pt x="1894" y="5796"/>
                    <a:pt x="2477" y="5262"/>
                    <a:pt x="2817" y="4509"/>
                  </a:cubicBezTo>
                  <a:cubicBezTo>
                    <a:pt x="3060" y="3950"/>
                    <a:pt x="3205" y="3367"/>
                    <a:pt x="3546" y="2857"/>
                  </a:cubicBezTo>
                  <a:cubicBezTo>
                    <a:pt x="3959" y="2274"/>
                    <a:pt x="4639" y="1812"/>
                    <a:pt x="5367" y="1739"/>
                  </a:cubicBezTo>
                  <a:cubicBezTo>
                    <a:pt x="5467" y="1724"/>
                    <a:pt x="5570" y="1716"/>
                    <a:pt x="5672" y="1716"/>
                  </a:cubicBezTo>
                  <a:cubicBezTo>
                    <a:pt x="5894" y="1716"/>
                    <a:pt x="6116" y="1753"/>
                    <a:pt x="6315" y="1836"/>
                  </a:cubicBezTo>
                  <a:cubicBezTo>
                    <a:pt x="6291" y="1375"/>
                    <a:pt x="6145" y="865"/>
                    <a:pt x="5805" y="525"/>
                  </a:cubicBezTo>
                  <a:cubicBezTo>
                    <a:pt x="5708" y="428"/>
                    <a:pt x="5610" y="330"/>
                    <a:pt x="5465" y="257"/>
                  </a:cubicBezTo>
                  <a:cubicBezTo>
                    <a:pt x="5185" y="78"/>
                    <a:pt x="4869" y="1"/>
                    <a:pt x="454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66"/>
            <p:cNvSpPr/>
            <p:nvPr/>
          </p:nvSpPr>
          <p:spPr>
            <a:xfrm>
              <a:off x="1764875" y="3061725"/>
              <a:ext cx="186475" cy="63850"/>
            </a:xfrm>
            <a:custGeom>
              <a:avLst/>
              <a:gdLst/>
              <a:ahLst/>
              <a:cxnLst/>
              <a:rect l="l" t="t" r="r" b="b"/>
              <a:pathLst>
                <a:path w="7459" h="2554" extrusionOk="0">
                  <a:moveTo>
                    <a:pt x="4529" y="1"/>
                  </a:moveTo>
                  <a:cubicBezTo>
                    <a:pt x="4477" y="1"/>
                    <a:pt x="4425" y="2"/>
                    <a:pt x="4373" y="5"/>
                  </a:cubicBezTo>
                  <a:cubicBezTo>
                    <a:pt x="3280" y="53"/>
                    <a:pt x="2333" y="636"/>
                    <a:pt x="1288" y="806"/>
                  </a:cubicBezTo>
                  <a:cubicBezTo>
                    <a:pt x="1138" y="825"/>
                    <a:pt x="983" y="837"/>
                    <a:pt x="828" y="837"/>
                  </a:cubicBezTo>
                  <a:cubicBezTo>
                    <a:pt x="583" y="837"/>
                    <a:pt x="336" y="808"/>
                    <a:pt x="98" y="734"/>
                  </a:cubicBezTo>
                  <a:lnTo>
                    <a:pt x="98" y="734"/>
                  </a:lnTo>
                  <a:cubicBezTo>
                    <a:pt x="1" y="1292"/>
                    <a:pt x="195" y="1705"/>
                    <a:pt x="462" y="2021"/>
                  </a:cubicBezTo>
                  <a:cubicBezTo>
                    <a:pt x="892" y="2414"/>
                    <a:pt x="1368" y="2554"/>
                    <a:pt x="1865" y="2554"/>
                  </a:cubicBezTo>
                  <a:cubicBezTo>
                    <a:pt x="2996" y="2554"/>
                    <a:pt x="4241" y="1831"/>
                    <a:pt x="5321" y="1730"/>
                  </a:cubicBezTo>
                  <a:cubicBezTo>
                    <a:pt x="5420" y="1720"/>
                    <a:pt x="5519" y="1715"/>
                    <a:pt x="5618" y="1715"/>
                  </a:cubicBezTo>
                  <a:cubicBezTo>
                    <a:pt x="6003" y="1715"/>
                    <a:pt x="6382" y="1789"/>
                    <a:pt x="6730" y="1924"/>
                  </a:cubicBezTo>
                  <a:cubicBezTo>
                    <a:pt x="6997" y="2045"/>
                    <a:pt x="7240" y="2167"/>
                    <a:pt x="7459" y="2337"/>
                  </a:cubicBezTo>
                  <a:cubicBezTo>
                    <a:pt x="7459" y="2337"/>
                    <a:pt x="7118" y="1414"/>
                    <a:pt x="6730" y="928"/>
                  </a:cubicBezTo>
                  <a:cubicBezTo>
                    <a:pt x="6136" y="357"/>
                    <a:pt x="5348" y="1"/>
                    <a:pt x="45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97" name="Google Shape;3397;p66"/>
          <p:cNvSpPr/>
          <p:nvPr/>
        </p:nvSpPr>
        <p:spPr>
          <a:xfrm>
            <a:off x="2203625" y="258875"/>
            <a:ext cx="44350" cy="44975"/>
          </a:xfrm>
          <a:custGeom>
            <a:avLst/>
            <a:gdLst/>
            <a:ahLst/>
            <a:cxnLst/>
            <a:rect l="l" t="t" r="r" b="b"/>
            <a:pathLst>
              <a:path w="1774" h="1799" extrusionOk="0">
                <a:moveTo>
                  <a:pt x="899" y="1"/>
                </a:moveTo>
                <a:cubicBezTo>
                  <a:pt x="389" y="1"/>
                  <a:pt x="1" y="414"/>
                  <a:pt x="1" y="900"/>
                </a:cubicBezTo>
                <a:cubicBezTo>
                  <a:pt x="1" y="1410"/>
                  <a:pt x="389" y="1798"/>
                  <a:pt x="899" y="1798"/>
                </a:cubicBezTo>
                <a:cubicBezTo>
                  <a:pt x="1385" y="1798"/>
                  <a:pt x="1774" y="1410"/>
                  <a:pt x="1774" y="900"/>
                </a:cubicBezTo>
                <a:cubicBezTo>
                  <a:pt x="1774" y="414"/>
                  <a:pt x="1385" y="1"/>
                  <a:pt x="8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98" name="Google Shape;3398;p66"/>
          <p:cNvGrpSpPr/>
          <p:nvPr/>
        </p:nvGrpSpPr>
        <p:grpSpPr>
          <a:xfrm flipH="1">
            <a:off x="340401" y="1488182"/>
            <a:ext cx="332484" cy="502818"/>
            <a:chOff x="1995050" y="3497875"/>
            <a:chExt cx="518050" cy="783450"/>
          </a:xfrm>
        </p:grpSpPr>
        <p:sp>
          <p:nvSpPr>
            <p:cNvPr id="3399" name="Google Shape;3399;p66"/>
            <p:cNvSpPr/>
            <p:nvPr/>
          </p:nvSpPr>
          <p:spPr>
            <a:xfrm>
              <a:off x="1995050" y="3497875"/>
              <a:ext cx="518050" cy="783450"/>
            </a:xfrm>
            <a:custGeom>
              <a:avLst/>
              <a:gdLst/>
              <a:ahLst/>
              <a:cxnLst/>
              <a:rect l="l" t="t" r="r" b="b"/>
              <a:pathLst>
                <a:path w="20722" h="31338" extrusionOk="0">
                  <a:moveTo>
                    <a:pt x="25" y="1"/>
                  </a:moveTo>
                  <a:cubicBezTo>
                    <a:pt x="1" y="1"/>
                    <a:pt x="1" y="292"/>
                    <a:pt x="1" y="341"/>
                  </a:cubicBezTo>
                  <a:cubicBezTo>
                    <a:pt x="1" y="608"/>
                    <a:pt x="25" y="851"/>
                    <a:pt x="49" y="1118"/>
                  </a:cubicBezTo>
                  <a:cubicBezTo>
                    <a:pt x="73" y="1385"/>
                    <a:pt x="98" y="1652"/>
                    <a:pt x="146" y="1895"/>
                  </a:cubicBezTo>
                  <a:cubicBezTo>
                    <a:pt x="171" y="1968"/>
                    <a:pt x="171" y="2187"/>
                    <a:pt x="243" y="2211"/>
                  </a:cubicBezTo>
                  <a:cubicBezTo>
                    <a:pt x="2163" y="3037"/>
                    <a:pt x="4033" y="3960"/>
                    <a:pt x="5806" y="5005"/>
                  </a:cubicBezTo>
                  <a:cubicBezTo>
                    <a:pt x="6559" y="5442"/>
                    <a:pt x="7337" y="5879"/>
                    <a:pt x="8017" y="6389"/>
                  </a:cubicBezTo>
                  <a:cubicBezTo>
                    <a:pt x="8284" y="6584"/>
                    <a:pt x="8527" y="6802"/>
                    <a:pt x="8746" y="7070"/>
                  </a:cubicBezTo>
                  <a:cubicBezTo>
                    <a:pt x="8697" y="7143"/>
                    <a:pt x="8649" y="7215"/>
                    <a:pt x="8624" y="7264"/>
                  </a:cubicBezTo>
                  <a:cubicBezTo>
                    <a:pt x="8211" y="7896"/>
                    <a:pt x="7555" y="8381"/>
                    <a:pt x="6997" y="8794"/>
                  </a:cubicBezTo>
                  <a:cubicBezTo>
                    <a:pt x="6219" y="9353"/>
                    <a:pt x="5369" y="9888"/>
                    <a:pt x="4567" y="10422"/>
                  </a:cubicBezTo>
                  <a:cubicBezTo>
                    <a:pt x="4276" y="10641"/>
                    <a:pt x="3936" y="10884"/>
                    <a:pt x="3742" y="11224"/>
                  </a:cubicBezTo>
                  <a:cubicBezTo>
                    <a:pt x="3644" y="11369"/>
                    <a:pt x="3596" y="11539"/>
                    <a:pt x="3572" y="11734"/>
                  </a:cubicBezTo>
                  <a:cubicBezTo>
                    <a:pt x="3523" y="12292"/>
                    <a:pt x="3620" y="12875"/>
                    <a:pt x="3693" y="13410"/>
                  </a:cubicBezTo>
                  <a:cubicBezTo>
                    <a:pt x="3742" y="13799"/>
                    <a:pt x="3839" y="14163"/>
                    <a:pt x="4009" y="14503"/>
                  </a:cubicBezTo>
                  <a:cubicBezTo>
                    <a:pt x="4057" y="14625"/>
                    <a:pt x="4130" y="14746"/>
                    <a:pt x="4227" y="14867"/>
                  </a:cubicBezTo>
                  <a:cubicBezTo>
                    <a:pt x="4470" y="15208"/>
                    <a:pt x="4762" y="15499"/>
                    <a:pt x="5126" y="15718"/>
                  </a:cubicBezTo>
                  <a:cubicBezTo>
                    <a:pt x="5393" y="15888"/>
                    <a:pt x="5685" y="16033"/>
                    <a:pt x="6001" y="16155"/>
                  </a:cubicBezTo>
                  <a:cubicBezTo>
                    <a:pt x="6511" y="16349"/>
                    <a:pt x="7021" y="16471"/>
                    <a:pt x="7555" y="16568"/>
                  </a:cubicBezTo>
                  <a:cubicBezTo>
                    <a:pt x="8479" y="16738"/>
                    <a:pt x="9426" y="16884"/>
                    <a:pt x="10373" y="17054"/>
                  </a:cubicBezTo>
                  <a:cubicBezTo>
                    <a:pt x="11321" y="17224"/>
                    <a:pt x="12244" y="17418"/>
                    <a:pt x="13167" y="17661"/>
                  </a:cubicBezTo>
                  <a:cubicBezTo>
                    <a:pt x="13240" y="17685"/>
                    <a:pt x="13288" y="17685"/>
                    <a:pt x="13337" y="17710"/>
                  </a:cubicBezTo>
                  <a:cubicBezTo>
                    <a:pt x="14236" y="17953"/>
                    <a:pt x="15208" y="18293"/>
                    <a:pt x="15815" y="18997"/>
                  </a:cubicBezTo>
                  <a:cubicBezTo>
                    <a:pt x="15888" y="19070"/>
                    <a:pt x="15936" y="19143"/>
                    <a:pt x="15985" y="19240"/>
                  </a:cubicBezTo>
                  <a:cubicBezTo>
                    <a:pt x="15912" y="19483"/>
                    <a:pt x="15815" y="19702"/>
                    <a:pt x="15669" y="19920"/>
                  </a:cubicBezTo>
                  <a:cubicBezTo>
                    <a:pt x="15208" y="20746"/>
                    <a:pt x="14552" y="21451"/>
                    <a:pt x="13871" y="22082"/>
                  </a:cubicBezTo>
                  <a:cubicBezTo>
                    <a:pt x="13216" y="22714"/>
                    <a:pt x="12487" y="23321"/>
                    <a:pt x="11879" y="24026"/>
                  </a:cubicBezTo>
                  <a:cubicBezTo>
                    <a:pt x="11637" y="24317"/>
                    <a:pt x="11418" y="24609"/>
                    <a:pt x="11248" y="24949"/>
                  </a:cubicBezTo>
                  <a:cubicBezTo>
                    <a:pt x="11029" y="25459"/>
                    <a:pt x="11054" y="25993"/>
                    <a:pt x="11102" y="26528"/>
                  </a:cubicBezTo>
                  <a:cubicBezTo>
                    <a:pt x="11151" y="27184"/>
                    <a:pt x="11151" y="28010"/>
                    <a:pt x="11515" y="28593"/>
                  </a:cubicBezTo>
                  <a:cubicBezTo>
                    <a:pt x="11515" y="28593"/>
                    <a:pt x="11539" y="28593"/>
                    <a:pt x="11539" y="28617"/>
                  </a:cubicBezTo>
                  <a:cubicBezTo>
                    <a:pt x="11782" y="28981"/>
                    <a:pt x="12098" y="29248"/>
                    <a:pt x="12487" y="29491"/>
                  </a:cubicBezTo>
                  <a:cubicBezTo>
                    <a:pt x="13167" y="29904"/>
                    <a:pt x="13920" y="30147"/>
                    <a:pt x="14697" y="30317"/>
                  </a:cubicBezTo>
                  <a:cubicBezTo>
                    <a:pt x="16301" y="30682"/>
                    <a:pt x="17928" y="30682"/>
                    <a:pt x="19532" y="31022"/>
                  </a:cubicBezTo>
                  <a:cubicBezTo>
                    <a:pt x="19920" y="31095"/>
                    <a:pt x="20309" y="31192"/>
                    <a:pt x="20673" y="31338"/>
                  </a:cubicBezTo>
                  <a:cubicBezTo>
                    <a:pt x="20722" y="31338"/>
                    <a:pt x="20673" y="30293"/>
                    <a:pt x="20673" y="30220"/>
                  </a:cubicBezTo>
                  <a:cubicBezTo>
                    <a:pt x="20649" y="29953"/>
                    <a:pt x="20600" y="29686"/>
                    <a:pt x="20552" y="29418"/>
                  </a:cubicBezTo>
                  <a:cubicBezTo>
                    <a:pt x="20552" y="29370"/>
                    <a:pt x="20528" y="29127"/>
                    <a:pt x="20479" y="29103"/>
                  </a:cubicBezTo>
                  <a:cubicBezTo>
                    <a:pt x="18463" y="28422"/>
                    <a:pt x="16301" y="28544"/>
                    <a:pt x="14236" y="28058"/>
                  </a:cubicBezTo>
                  <a:cubicBezTo>
                    <a:pt x="13361" y="27839"/>
                    <a:pt x="12317" y="27475"/>
                    <a:pt x="11661" y="26819"/>
                  </a:cubicBezTo>
                  <a:cubicBezTo>
                    <a:pt x="11661" y="26795"/>
                    <a:pt x="11685" y="26771"/>
                    <a:pt x="11685" y="26771"/>
                  </a:cubicBezTo>
                  <a:cubicBezTo>
                    <a:pt x="11977" y="26333"/>
                    <a:pt x="12365" y="25945"/>
                    <a:pt x="12730" y="25580"/>
                  </a:cubicBezTo>
                  <a:cubicBezTo>
                    <a:pt x="13629" y="24706"/>
                    <a:pt x="14600" y="23928"/>
                    <a:pt x="15353" y="22932"/>
                  </a:cubicBezTo>
                  <a:cubicBezTo>
                    <a:pt x="15718" y="22495"/>
                    <a:pt x="16033" y="22009"/>
                    <a:pt x="16203" y="21475"/>
                  </a:cubicBezTo>
                  <a:cubicBezTo>
                    <a:pt x="16446" y="20819"/>
                    <a:pt x="16422" y="20115"/>
                    <a:pt x="16374" y="19434"/>
                  </a:cubicBezTo>
                  <a:cubicBezTo>
                    <a:pt x="16301" y="18633"/>
                    <a:pt x="16252" y="17685"/>
                    <a:pt x="15766" y="16981"/>
                  </a:cubicBezTo>
                  <a:cubicBezTo>
                    <a:pt x="15426" y="16495"/>
                    <a:pt x="14916" y="16155"/>
                    <a:pt x="14357" y="15912"/>
                  </a:cubicBezTo>
                  <a:cubicBezTo>
                    <a:pt x="14284" y="15888"/>
                    <a:pt x="14212" y="15863"/>
                    <a:pt x="14139" y="15839"/>
                  </a:cubicBezTo>
                  <a:cubicBezTo>
                    <a:pt x="13021" y="15378"/>
                    <a:pt x="11807" y="15135"/>
                    <a:pt x="10616" y="14916"/>
                  </a:cubicBezTo>
                  <a:cubicBezTo>
                    <a:pt x="9256" y="14673"/>
                    <a:pt x="7847" y="14503"/>
                    <a:pt x="6511" y="14163"/>
                  </a:cubicBezTo>
                  <a:cubicBezTo>
                    <a:pt x="6389" y="14114"/>
                    <a:pt x="6268" y="14090"/>
                    <a:pt x="6171" y="14066"/>
                  </a:cubicBezTo>
                  <a:cubicBezTo>
                    <a:pt x="5685" y="13920"/>
                    <a:pt x="5223" y="13726"/>
                    <a:pt x="4810" y="13434"/>
                  </a:cubicBezTo>
                  <a:cubicBezTo>
                    <a:pt x="4640" y="13313"/>
                    <a:pt x="4470" y="13167"/>
                    <a:pt x="4325" y="13021"/>
                  </a:cubicBezTo>
                  <a:cubicBezTo>
                    <a:pt x="4519" y="12851"/>
                    <a:pt x="4713" y="12705"/>
                    <a:pt x="4932" y="12560"/>
                  </a:cubicBezTo>
                  <a:cubicBezTo>
                    <a:pt x="5515" y="12171"/>
                    <a:pt x="6074" y="11782"/>
                    <a:pt x="6657" y="11394"/>
                  </a:cubicBezTo>
                  <a:cubicBezTo>
                    <a:pt x="7264" y="10981"/>
                    <a:pt x="7871" y="10543"/>
                    <a:pt x="8406" y="10009"/>
                  </a:cubicBezTo>
                  <a:cubicBezTo>
                    <a:pt x="8770" y="9596"/>
                    <a:pt x="9134" y="9110"/>
                    <a:pt x="9232" y="8551"/>
                  </a:cubicBezTo>
                  <a:cubicBezTo>
                    <a:pt x="9304" y="8041"/>
                    <a:pt x="9256" y="7531"/>
                    <a:pt x="9207" y="7021"/>
                  </a:cubicBezTo>
                  <a:cubicBezTo>
                    <a:pt x="9159" y="6511"/>
                    <a:pt x="9110" y="5952"/>
                    <a:pt x="8916" y="5466"/>
                  </a:cubicBezTo>
                  <a:cubicBezTo>
                    <a:pt x="8794" y="5175"/>
                    <a:pt x="8600" y="4908"/>
                    <a:pt x="8381" y="4689"/>
                  </a:cubicBezTo>
                  <a:cubicBezTo>
                    <a:pt x="8211" y="4519"/>
                    <a:pt x="8041" y="4373"/>
                    <a:pt x="7871" y="4227"/>
                  </a:cubicBezTo>
                  <a:cubicBezTo>
                    <a:pt x="7410" y="3863"/>
                    <a:pt x="6900" y="3596"/>
                    <a:pt x="6414" y="3280"/>
                  </a:cubicBezTo>
                  <a:cubicBezTo>
                    <a:pt x="5806" y="2891"/>
                    <a:pt x="5151" y="2527"/>
                    <a:pt x="4519" y="2163"/>
                  </a:cubicBezTo>
                  <a:cubicBezTo>
                    <a:pt x="3061" y="1361"/>
                    <a:pt x="1555" y="657"/>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66"/>
            <p:cNvSpPr/>
            <p:nvPr/>
          </p:nvSpPr>
          <p:spPr>
            <a:xfrm>
              <a:off x="2275025" y="4168350"/>
              <a:ext cx="238075" cy="112975"/>
            </a:xfrm>
            <a:custGeom>
              <a:avLst/>
              <a:gdLst/>
              <a:ahLst/>
              <a:cxnLst/>
              <a:rect l="l" t="t" r="r" b="b"/>
              <a:pathLst>
                <a:path w="9523" h="4519" extrusionOk="0">
                  <a:moveTo>
                    <a:pt x="462" y="0"/>
                  </a:moveTo>
                  <a:cubicBezTo>
                    <a:pt x="97" y="486"/>
                    <a:pt x="0" y="1191"/>
                    <a:pt x="316" y="1774"/>
                  </a:cubicBezTo>
                  <a:cubicBezTo>
                    <a:pt x="316" y="1774"/>
                    <a:pt x="340" y="1774"/>
                    <a:pt x="340" y="1798"/>
                  </a:cubicBezTo>
                  <a:cubicBezTo>
                    <a:pt x="583" y="2162"/>
                    <a:pt x="899" y="2429"/>
                    <a:pt x="1288" y="2672"/>
                  </a:cubicBezTo>
                  <a:cubicBezTo>
                    <a:pt x="1968" y="3085"/>
                    <a:pt x="2721" y="3328"/>
                    <a:pt x="3498" y="3498"/>
                  </a:cubicBezTo>
                  <a:cubicBezTo>
                    <a:pt x="5102" y="3863"/>
                    <a:pt x="6729" y="3863"/>
                    <a:pt x="8333" y="4203"/>
                  </a:cubicBezTo>
                  <a:cubicBezTo>
                    <a:pt x="8721" y="4276"/>
                    <a:pt x="9110" y="4373"/>
                    <a:pt x="9474" y="4519"/>
                  </a:cubicBezTo>
                  <a:cubicBezTo>
                    <a:pt x="9523" y="4519"/>
                    <a:pt x="9474" y="3474"/>
                    <a:pt x="9474" y="3401"/>
                  </a:cubicBezTo>
                  <a:cubicBezTo>
                    <a:pt x="9450" y="3134"/>
                    <a:pt x="9401" y="2867"/>
                    <a:pt x="9353" y="2599"/>
                  </a:cubicBezTo>
                  <a:cubicBezTo>
                    <a:pt x="9353" y="2551"/>
                    <a:pt x="9329" y="2308"/>
                    <a:pt x="9280" y="2284"/>
                  </a:cubicBezTo>
                  <a:cubicBezTo>
                    <a:pt x="7264" y="1603"/>
                    <a:pt x="5102" y="1725"/>
                    <a:pt x="3037" y="1239"/>
                  </a:cubicBezTo>
                  <a:cubicBezTo>
                    <a:pt x="2162" y="1020"/>
                    <a:pt x="1118" y="656"/>
                    <a:pt x="4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66"/>
            <p:cNvSpPr/>
            <p:nvPr/>
          </p:nvSpPr>
          <p:spPr>
            <a:xfrm>
              <a:off x="2084325" y="3823400"/>
              <a:ext cx="318850" cy="155500"/>
            </a:xfrm>
            <a:custGeom>
              <a:avLst/>
              <a:gdLst/>
              <a:ahLst/>
              <a:cxnLst/>
              <a:rect l="l" t="t" r="r" b="b"/>
              <a:pathLst>
                <a:path w="12754" h="6220" extrusionOk="0">
                  <a:moveTo>
                    <a:pt x="754" y="0"/>
                  </a:moveTo>
                  <a:cubicBezTo>
                    <a:pt x="754" y="0"/>
                    <a:pt x="1" y="559"/>
                    <a:pt x="438" y="1482"/>
                  </a:cubicBezTo>
                  <a:cubicBezTo>
                    <a:pt x="486" y="1604"/>
                    <a:pt x="559" y="1725"/>
                    <a:pt x="656" y="1846"/>
                  </a:cubicBezTo>
                  <a:cubicBezTo>
                    <a:pt x="899" y="2187"/>
                    <a:pt x="1191" y="2478"/>
                    <a:pt x="1555" y="2697"/>
                  </a:cubicBezTo>
                  <a:cubicBezTo>
                    <a:pt x="1822" y="2867"/>
                    <a:pt x="2114" y="3012"/>
                    <a:pt x="2430" y="3134"/>
                  </a:cubicBezTo>
                  <a:cubicBezTo>
                    <a:pt x="2940" y="3328"/>
                    <a:pt x="3450" y="3450"/>
                    <a:pt x="3984" y="3547"/>
                  </a:cubicBezTo>
                  <a:cubicBezTo>
                    <a:pt x="4908" y="3717"/>
                    <a:pt x="5855" y="3863"/>
                    <a:pt x="6802" y="4033"/>
                  </a:cubicBezTo>
                  <a:cubicBezTo>
                    <a:pt x="7750" y="4203"/>
                    <a:pt x="8673" y="4397"/>
                    <a:pt x="9596" y="4640"/>
                  </a:cubicBezTo>
                  <a:cubicBezTo>
                    <a:pt x="9669" y="4664"/>
                    <a:pt x="9717" y="4664"/>
                    <a:pt x="9766" y="4689"/>
                  </a:cubicBezTo>
                  <a:cubicBezTo>
                    <a:pt x="10665" y="4932"/>
                    <a:pt x="11637" y="5272"/>
                    <a:pt x="12244" y="5976"/>
                  </a:cubicBezTo>
                  <a:cubicBezTo>
                    <a:pt x="12317" y="6049"/>
                    <a:pt x="12365" y="6122"/>
                    <a:pt x="12414" y="6219"/>
                  </a:cubicBezTo>
                  <a:cubicBezTo>
                    <a:pt x="12657" y="5539"/>
                    <a:pt x="12754" y="4883"/>
                    <a:pt x="12195" y="3960"/>
                  </a:cubicBezTo>
                  <a:cubicBezTo>
                    <a:pt x="11855" y="3474"/>
                    <a:pt x="11345" y="3134"/>
                    <a:pt x="10786" y="2891"/>
                  </a:cubicBezTo>
                  <a:cubicBezTo>
                    <a:pt x="10713" y="2867"/>
                    <a:pt x="10641" y="2842"/>
                    <a:pt x="10568" y="2818"/>
                  </a:cubicBezTo>
                  <a:cubicBezTo>
                    <a:pt x="9450" y="2357"/>
                    <a:pt x="8236" y="2114"/>
                    <a:pt x="7045" y="1895"/>
                  </a:cubicBezTo>
                  <a:cubicBezTo>
                    <a:pt x="5685" y="1652"/>
                    <a:pt x="4276" y="1482"/>
                    <a:pt x="2940" y="1142"/>
                  </a:cubicBezTo>
                  <a:cubicBezTo>
                    <a:pt x="2818" y="1093"/>
                    <a:pt x="2697" y="1069"/>
                    <a:pt x="2600" y="1045"/>
                  </a:cubicBezTo>
                  <a:cubicBezTo>
                    <a:pt x="2114" y="899"/>
                    <a:pt x="1652" y="705"/>
                    <a:pt x="1239" y="413"/>
                  </a:cubicBezTo>
                  <a:cubicBezTo>
                    <a:pt x="1069" y="292"/>
                    <a:pt x="899" y="146"/>
                    <a:pt x="7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66"/>
            <p:cNvSpPr/>
            <p:nvPr/>
          </p:nvSpPr>
          <p:spPr>
            <a:xfrm>
              <a:off x="2210650" y="3674600"/>
              <a:ext cx="3050" cy="4875"/>
            </a:xfrm>
            <a:custGeom>
              <a:avLst/>
              <a:gdLst/>
              <a:ahLst/>
              <a:cxnLst/>
              <a:rect l="l" t="t" r="r" b="b"/>
              <a:pathLst>
                <a:path w="122" h="195" extrusionOk="0">
                  <a:moveTo>
                    <a:pt x="122" y="1"/>
                  </a:moveTo>
                  <a:cubicBezTo>
                    <a:pt x="73" y="74"/>
                    <a:pt x="25" y="146"/>
                    <a:pt x="0" y="195"/>
                  </a:cubicBezTo>
                  <a:cubicBezTo>
                    <a:pt x="49" y="122"/>
                    <a:pt x="97" y="74"/>
                    <a:pt x="122" y="1"/>
                  </a:cubicBezTo>
                  <a:close/>
                </a:path>
              </a:pathLst>
            </a:custGeom>
            <a:solidFill>
              <a:srgbClr val="FF5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66"/>
            <p:cNvSpPr/>
            <p:nvPr/>
          </p:nvSpPr>
          <p:spPr>
            <a:xfrm>
              <a:off x="1995050" y="3497875"/>
              <a:ext cx="230800" cy="176750"/>
            </a:xfrm>
            <a:custGeom>
              <a:avLst/>
              <a:gdLst/>
              <a:ahLst/>
              <a:cxnLst/>
              <a:rect l="l" t="t" r="r" b="b"/>
              <a:pathLst>
                <a:path w="9232" h="7070" extrusionOk="0">
                  <a:moveTo>
                    <a:pt x="25" y="1"/>
                  </a:moveTo>
                  <a:cubicBezTo>
                    <a:pt x="1" y="1"/>
                    <a:pt x="1" y="292"/>
                    <a:pt x="1" y="341"/>
                  </a:cubicBezTo>
                  <a:cubicBezTo>
                    <a:pt x="1" y="608"/>
                    <a:pt x="25" y="851"/>
                    <a:pt x="49" y="1118"/>
                  </a:cubicBezTo>
                  <a:cubicBezTo>
                    <a:pt x="73" y="1385"/>
                    <a:pt x="98" y="1652"/>
                    <a:pt x="146" y="1895"/>
                  </a:cubicBezTo>
                  <a:cubicBezTo>
                    <a:pt x="171" y="1968"/>
                    <a:pt x="171" y="2187"/>
                    <a:pt x="243" y="2211"/>
                  </a:cubicBezTo>
                  <a:cubicBezTo>
                    <a:pt x="2163" y="3037"/>
                    <a:pt x="4033" y="3960"/>
                    <a:pt x="5806" y="5005"/>
                  </a:cubicBezTo>
                  <a:cubicBezTo>
                    <a:pt x="6559" y="5442"/>
                    <a:pt x="7337" y="5879"/>
                    <a:pt x="8017" y="6389"/>
                  </a:cubicBezTo>
                  <a:cubicBezTo>
                    <a:pt x="8284" y="6584"/>
                    <a:pt x="8527" y="6802"/>
                    <a:pt x="8746" y="7070"/>
                  </a:cubicBezTo>
                  <a:cubicBezTo>
                    <a:pt x="8964" y="6341"/>
                    <a:pt x="9232" y="5758"/>
                    <a:pt x="8381" y="4689"/>
                  </a:cubicBezTo>
                  <a:cubicBezTo>
                    <a:pt x="8211" y="4519"/>
                    <a:pt x="8041" y="4373"/>
                    <a:pt x="7871" y="4227"/>
                  </a:cubicBezTo>
                  <a:cubicBezTo>
                    <a:pt x="7410" y="3863"/>
                    <a:pt x="6900" y="3596"/>
                    <a:pt x="6414" y="3280"/>
                  </a:cubicBezTo>
                  <a:cubicBezTo>
                    <a:pt x="5806" y="2891"/>
                    <a:pt x="5151" y="2527"/>
                    <a:pt x="4519" y="2163"/>
                  </a:cubicBezTo>
                  <a:cubicBezTo>
                    <a:pt x="3061" y="1361"/>
                    <a:pt x="1555" y="657"/>
                    <a:pt x="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04" name="Google Shape;3404;p66"/>
          <p:cNvSpPr/>
          <p:nvPr/>
        </p:nvSpPr>
        <p:spPr>
          <a:xfrm rot="-10215871">
            <a:off x="7217385" y="1229067"/>
            <a:ext cx="138500" cy="167650"/>
          </a:xfrm>
          <a:custGeom>
            <a:avLst/>
            <a:gdLst/>
            <a:ahLst/>
            <a:cxnLst/>
            <a:rect l="l" t="t" r="r" b="b"/>
            <a:pathLst>
              <a:path w="5540" h="6706" extrusionOk="0">
                <a:moveTo>
                  <a:pt x="5539" y="1"/>
                </a:moveTo>
                <a:lnTo>
                  <a:pt x="1" y="3839"/>
                </a:lnTo>
                <a:lnTo>
                  <a:pt x="4689" y="6705"/>
                </a:lnTo>
                <a:lnTo>
                  <a:pt x="553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66"/>
          <p:cNvSpPr/>
          <p:nvPr/>
        </p:nvSpPr>
        <p:spPr>
          <a:xfrm>
            <a:off x="3117838" y="236626"/>
            <a:ext cx="89463" cy="89463"/>
          </a:xfrm>
          <a:custGeom>
            <a:avLst/>
            <a:gdLst/>
            <a:ahLst/>
            <a:cxnLst/>
            <a:rect l="l" t="t" r="r" b="b"/>
            <a:pathLst>
              <a:path w="3159" h="3159" extrusionOk="0">
                <a:moveTo>
                  <a:pt x="1580" y="1"/>
                </a:moveTo>
                <a:cubicBezTo>
                  <a:pt x="705" y="1"/>
                  <a:pt x="1" y="705"/>
                  <a:pt x="1" y="1580"/>
                </a:cubicBezTo>
                <a:cubicBezTo>
                  <a:pt x="1" y="2454"/>
                  <a:pt x="705" y="3159"/>
                  <a:pt x="1580" y="3159"/>
                </a:cubicBezTo>
                <a:cubicBezTo>
                  <a:pt x="2454" y="3159"/>
                  <a:pt x="3159" y="2454"/>
                  <a:pt x="3159" y="1580"/>
                </a:cubicBezTo>
                <a:cubicBezTo>
                  <a:pt x="3159" y="705"/>
                  <a:pt x="2454" y="1"/>
                  <a:pt x="15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panish Tradition: San Fermín's Running of Bulls by Slidesgo">
  <a:themeElements>
    <a:clrScheme name="Simple Light">
      <a:dk1>
        <a:srgbClr val="6B4735"/>
      </a:dk1>
      <a:lt1>
        <a:srgbClr val="DCF5FF"/>
      </a:lt1>
      <a:dk2>
        <a:srgbClr val="E93842"/>
      </a:dk2>
      <a:lt2>
        <a:srgbClr val="D86241"/>
      </a:lt2>
      <a:accent1>
        <a:srgbClr val="000000"/>
      </a:accent1>
      <a:accent2>
        <a:srgbClr val="2E2E2E"/>
      </a:accent2>
      <a:accent3>
        <a:srgbClr val="A4D043"/>
      </a:accent3>
      <a:accent4>
        <a:srgbClr val="C6483B"/>
      </a:accent4>
      <a:accent5>
        <a:srgbClr val="AB989C"/>
      </a:accent5>
      <a:accent6>
        <a:srgbClr val="FFFFFF"/>
      </a:accent6>
      <a:hlink>
        <a:srgbClr val="6B473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134</Words>
  <Application>Microsoft Office PowerPoint</Application>
  <PresentationFormat>On-screen Show (16:9)</PresentationFormat>
  <Paragraphs>13</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Times New Roman (Headings)</vt:lpstr>
      <vt:lpstr>Times New Roman</vt:lpstr>
      <vt:lpstr>DM Sans</vt:lpstr>
      <vt:lpstr>Arbutus Slab</vt:lpstr>
      <vt:lpstr>Spanish Tradition: San Fermín's Running of Bulls by Slidesgo</vt:lpstr>
      <vt:lpstr>HOẠT ĐỘNG TRẢI NGHIỆM TRÒ CHƠI CHẠY TIẾP SỨC</vt:lpstr>
      <vt:lpstr>MỤC TIÊU</vt:lpstr>
      <vt:lpstr>LUẬT CHƠI </vt:lpstr>
      <vt:lpstr>THAM GIA TRÒ CHƠI</vt:lpstr>
      <vt:lpstr>TỔNG KẾT TRÒ CHƠI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HOẠT ĐỘNG TRẢI NGHIỆM TRÒ CHƠI CHẠY TIẾP SỨC</dc:title>
  <cp:lastModifiedBy>admin</cp:lastModifiedBy>
  <cp:revision>2</cp:revision>
  <dcterms:modified xsi:type="dcterms:W3CDTF">2023-08-06T08:24:51Z</dcterms:modified>
</cp:coreProperties>
</file>