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  <p:sldMasterId id="2147483929" r:id="rId2"/>
  </p:sldMasterIdLst>
  <p:notesMasterIdLst>
    <p:notesMasterId r:id="rId23"/>
  </p:notesMasterIdLst>
  <p:sldIdLst>
    <p:sldId id="447" r:id="rId3"/>
    <p:sldId id="440" r:id="rId4"/>
    <p:sldId id="291" r:id="rId5"/>
    <p:sldId id="292" r:id="rId6"/>
    <p:sldId id="293" r:id="rId7"/>
    <p:sldId id="294" r:id="rId8"/>
    <p:sldId id="295" r:id="rId9"/>
    <p:sldId id="314" r:id="rId10"/>
    <p:sldId id="296" r:id="rId11"/>
    <p:sldId id="441" r:id="rId12"/>
    <p:sldId id="443" r:id="rId13"/>
    <p:sldId id="444" r:id="rId14"/>
    <p:sldId id="299" r:id="rId15"/>
    <p:sldId id="304" r:id="rId16"/>
    <p:sldId id="306" r:id="rId17"/>
    <p:sldId id="442" r:id="rId18"/>
    <p:sldId id="309" r:id="rId19"/>
    <p:sldId id="439" r:id="rId20"/>
    <p:sldId id="31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849" autoAdjust="0"/>
  </p:normalViewPr>
  <p:slideViewPr>
    <p:cSldViewPr>
      <p:cViewPr varScale="1">
        <p:scale>
          <a:sx n="59" d="100"/>
          <a:sy n="59" d="100"/>
        </p:scale>
        <p:origin x="87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charset="0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8C4C23F-84E5-4246-AD0C-D7F86421F2C3}" type="slidenum">
              <a:rPr lang="zh-CN" altLang="en-US" b="1" smtClean="0"/>
              <a:pPr>
                <a:defRPr/>
              </a:pPr>
              <a:t>1</a:t>
            </a:fld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324623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21BC5A38-0A76-4B19-BB28-33B99E675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7181D680-DB50-8A71-00E2-7B7A9CE80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AA316-2A74-FAF7-8C10-906FCA55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ECEC6-239D-4182-A8A4-6AA255537F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8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7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4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B235-EC81-4259-A399-F15F079B20C1}" type="datetimeFigureOut">
              <a:rPr lang="zh-CN" altLang="en-US"/>
              <a:pPr>
                <a:defRPr/>
              </a:pPr>
              <a:t>2023/2/12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60D8-352D-463C-B1AD-25AA530D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76539"/>
      </p:ext>
    </p:extLst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27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7D03A-E069-4981-A54F-DE36BD7B7A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546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796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635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988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64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38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381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28A6E-B3AD-44CB-971F-4DC8656EE2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18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3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F8C58-3136-4B53-84EA-C8B4F9B87E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87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9A02A-65CF-4099-B279-7E579A2487F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50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EF53-622A-4760-BC3E-29E58D9F7C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10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41F6C-5734-59D3-6BFE-F525D3A96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01752B-2FD3-5EBF-EBE5-B84FE9AF7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EE2728-DDE2-3763-91A2-A4040ABFE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7F213F-D947-22F3-FFEF-767B442B9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E0E7-D407-482F-B049-09835A982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99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439A8A-6CEB-FA42-06DA-235BDBE84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95672E-25E5-D2D5-99FB-BAACEE96C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2F4130-92F5-9938-4262-04E0D6F28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9E0E-2CDD-4AF9-A929-7A61F2978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164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ACD94-0620-84AC-9BFF-4A57CBDBC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FB69F-E1AD-E7F7-E107-A243DC482C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9FD2F-DC2B-A691-F6C7-6452EFB263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159E-6076-4D40-A2E3-7156AE448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789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9C2270-3699-2203-8FBA-906EA8322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ECA0D9-BF89-6AEE-0E34-E3C897012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4691AA-3EFD-7CA8-3CBB-79A4F59FE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7A87-0200-485D-875D-C8D8E697A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7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48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C7EACD-AA4B-7BBF-D1C7-8FC2F9CA7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499A5E-1BB2-751E-B9A3-66906CC8F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0D3D41-6416-9784-12F0-3A64892DE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C1770-1254-4A9C-90BB-33816BD04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376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1AEA9-7A4A-10DA-3F7E-D52F5E592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C7275-5A36-7161-DAF1-F3E7AC8D8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34D4E-C31C-527E-E94F-D761A05C0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6D69-CDF8-4132-A778-4B9039781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99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359EF-A54A-6EB9-D976-AF61599D08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1ECCB8-D7F3-9C46-DBAA-A5ACBCAFD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0AA57-EAC7-16B3-5D98-2AE37C93B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16B38C-DB40-7558-B4F4-8C486331AB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BC4A-29DF-4432-A93E-1FD901099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305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6B5483-9AE7-BD23-2D67-2161D79EB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5838F0-5012-827C-B142-2C34E37B8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7296AD-F8B9-A6B6-E0B0-C0A7DBABF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5EED-C6D9-47FF-A343-6EBC064B5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187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50EA6E-AE7D-4B8D-C847-46DF38099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EC0E2-E9CD-3792-E551-A7B166888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B9720-2966-525E-5923-498D99362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ADF7-0A5C-4EA1-B4C4-7E36194CA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66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884F3A-5637-8500-5489-14F35B0938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A6B09E-EBFB-DFF3-2338-0551602E1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636FC9-6A30-DC6F-A58F-8C558C46E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58F7-83AF-4AC0-B818-735971A0D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319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B02457-85CB-7E89-0DCC-1E53712E9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3A56D1-E3E4-FB21-D614-72DA9EA50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30C567-8129-1BC7-069C-7D03036AC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8535-BA0F-45F4-9C3D-8A0DF7560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046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D2B59-13B4-327B-B531-F7BE59463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F97B5-1811-BC2B-7861-9D69D16B6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6DBE5-A014-6EA2-551D-27B2ADF15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83803-94E2-4FDF-ACFE-4567D0573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13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6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3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9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8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2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Action Button: Home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7389AAD-0CDA-D3E6-6051-7F36586B74B3}"/>
              </a:ext>
            </a:extLst>
          </p:cNvPr>
          <p:cNvSpPr/>
          <p:nvPr userDrawn="1"/>
        </p:nvSpPr>
        <p:spPr>
          <a:xfrm>
            <a:off x="10668000" y="5715000"/>
            <a:ext cx="6096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487">
              <a:defRPr/>
            </a:pPr>
            <a:endParaRPr lang="vi-VN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1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4119564"/>
            <a:ext cx="3840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75097"/>
            <a:ext cx="2871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95C2776.wav">
            <a:hlinkClick r:id="" action="ppaction://media"/>
          </p:cNvPr>
          <p:cNvPicPr>
            <a:picLocks noChangeAspect="1"/>
          </p:cNvPicPr>
          <p:nvPr>
            <a:wavAudioFile r:embed="rId1" name="195C6D8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24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4147"/>
            <a:ext cx="8994688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TIN HỌC LỚP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CD1EE5-5A01-A50A-284A-F6F89CD62D02}"/>
              </a:ext>
            </a:extLst>
          </p:cNvPr>
          <p:cNvSpPr/>
          <p:nvPr/>
        </p:nvSpPr>
        <p:spPr>
          <a:xfrm>
            <a:off x="2209800" y="2540417"/>
            <a:ext cx="7274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Nguyễn</a:t>
            </a:r>
            <a:r>
              <a:rPr lang="en-US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Vũ</a:t>
            </a:r>
            <a:r>
              <a:rPr lang="en-US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Hải</a:t>
            </a:r>
            <a:r>
              <a:rPr lang="en-US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Linh</a:t>
            </a:r>
          </a:p>
        </p:txBody>
      </p:sp>
    </p:spTree>
    <p:extLst>
      <p:ext uri="{BB962C8B-B14F-4D97-AF65-F5344CB8AC3E}">
        <p14:creationId xmlns:p14="http://schemas.microsoft.com/office/powerpoint/2010/main" val="293464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9AFDF-F3FA-ABDB-8750-767320F42F94}"/>
              </a:ext>
            </a:extLst>
          </p:cNvPr>
          <p:cNvSpPr txBox="1"/>
          <p:nvPr/>
        </p:nvSpPr>
        <p:spPr>
          <a:xfrm>
            <a:off x="2593073" y="1447801"/>
            <a:ext cx="723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2, em hãy vẽ cây thư mục của thư mục Giải trí theo sơ đồ hình cây dạng ngang.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264C5E-497D-1414-74A2-845BE647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73" y="2362201"/>
            <a:ext cx="6324600" cy="37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1191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572000" y="4114800"/>
            <a:ext cx="3200400" cy="2133600"/>
            <a:chOff x="249" y="75"/>
            <a:chExt cx="5216" cy="3651"/>
          </a:xfrm>
        </p:grpSpPr>
        <p:pic>
          <p:nvPicPr>
            <p:cNvPr id="32773" name="Picture 28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75"/>
              <a:ext cx="5216" cy="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29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1247" y="663"/>
              <a:ext cx="1066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30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2608" y="300"/>
              <a:ext cx="106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31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014" y="572"/>
              <a:ext cx="10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32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513" y="116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33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604" y="184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34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286" y="2614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1526957" y="1913871"/>
            <a:ext cx="8622917" cy="27879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CÂY THƯ MỤC</a:t>
            </a:r>
          </a:p>
        </p:txBody>
      </p:sp>
    </p:spTree>
    <p:extLst>
      <p:ext uri="{BB962C8B-B14F-4D97-AF65-F5344CB8AC3E}">
        <p14:creationId xmlns:p14="http://schemas.microsoft.com/office/powerpoint/2010/main" val="408634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3429001" y="1913870"/>
            <a:ext cx="5334000" cy="1338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8652" y="3252699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3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572000" y="4114800"/>
            <a:ext cx="3200400" cy="2133600"/>
            <a:chOff x="249" y="75"/>
            <a:chExt cx="5216" cy="3651"/>
          </a:xfrm>
        </p:grpSpPr>
        <p:pic>
          <p:nvPicPr>
            <p:cNvPr id="32773" name="Picture 28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75"/>
              <a:ext cx="5216" cy="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29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1247" y="663"/>
              <a:ext cx="1066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30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2608" y="300"/>
              <a:ext cx="106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31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014" y="572"/>
              <a:ext cx="10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32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513" y="116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33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604" y="184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34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286" y="2614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1526957" y="1913871"/>
            <a:ext cx="8622917" cy="27879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AI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66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" y="0"/>
            <a:ext cx="12193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9772" y="1154557"/>
            <a:ext cx="80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80432" y="2788981"/>
            <a:ext cx="2453569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altLang="en-US" sz="27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307776" y="3930327"/>
            <a:ext cx="2679380" cy="92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7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8438" y="3995280"/>
            <a:ext cx="2094562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7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365913" y="2692270"/>
            <a:ext cx="2540087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Video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382915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18" y="3843388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264613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27" y="2731817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4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065970" y="1161354"/>
            <a:ext cx="8437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356648" y="4017307"/>
            <a:ext cx="949153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98178" y="2759538"/>
            <a:ext cx="780983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8438" y="3995280"/>
            <a:ext cx="1865962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863802" y="2780415"/>
            <a:ext cx="1376323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382915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34" y="2546982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2734280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3960143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art 6"/>
          <p:cNvSpPr/>
          <p:nvPr/>
        </p:nvSpPr>
        <p:spPr>
          <a:xfrm rot="19179712">
            <a:off x="1719226" y="316759"/>
            <a:ext cx="1387475" cy="111283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Heart 7"/>
          <p:cNvSpPr/>
          <p:nvPr/>
        </p:nvSpPr>
        <p:spPr>
          <a:xfrm rot="3115030">
            <a:off x="9181853" y="332359"/>
            <a:ext cx="1341437" cy="102076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4011" y="177942"/>
            <a:ext cx="3063978" cy="71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sz="4051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endParaRPr lang="en-US" sz="5401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9601200" y="6096001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078416"/>
            <a:ext cx="64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2962" y="1931122"/>
            <a:ext cx="788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55C45-28CB-E83F-1E5D-FFF861FA8CC3}"/>
              </a:ext>
            </a:extLst>
          </p:cNvPr>
          <p:cNvSpPr txBox="1"/>
          <p:nvPr/>
        </p:nvSpPr>
        <p:spPr>
          <a:xfrm>
            <a:off x="2367317" y="3627369"/>
            <a:ext cx="788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4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art 6"/>
          <p:cNvSpPr/>
          <p:nvPr/>
        </p:nvSpPr>
        <p:spPr>
          <a:xfrm rot="19179712">
            <a:off x="271423" y="286321"/>
            <a:ext cx="1387475" cy="111283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Heart 7"/>
          <p:cNvSpPr/>
          <p:nvPr/>
        </p:nvSpPr>
        <p:spPr>
          <a:xfrm rot="3115030">
            <a:off x="10584113" y="383268"/>
            <a:ext cx="1341437" cy="102076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4011" y="177942"/>
            <a:ext cx="3063978" cy="71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51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5401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9601200" y="6096001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1403775"/>
            <a:ext cx="6858000" cy="37453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cú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13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4B38A128-C89A-D1C7-0EC9-EE893152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308" y="1292907"/>
            <a:ext cx="4346863" cy="6463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51448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Times New Roman"/>
                <a:cs typeface="Arial"/>
              </a:rPr>
              <a:t>GHI NHỚ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C343D-573A-066B-A720-2D9355C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201521"/>
            <a:ext cx="6753225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7363"/>
          </a:xfrm>
        </p:spPr>
      </p:pic>
      <p:sp>
        <p:nvSpPr>
          <p:cNvPr id="5" name="Heart 4"/>
          <p:cNvSpPr/>
          <p:nvPr/>
        </p:nvSpPr>
        <p:spPr>
          <a:xfrm rot="1015216">
            <a:off x="3613267" y="364066"/>
            <a:ext cx="5131910" cy="360049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i="1" dirty="0" err="1">
                <a:solidFill>
                  <a:srgbClr val="FF0000"/>
                </a:solidFill>
              </a:rPr>
              <a:t>Làm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theo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lời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cô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nói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186774" y="3889612"/>
            <a:ext cx="1472498" cy="1241947"/>
          </a:xfrm>
          <a:custGeom>
            <a:avLst/>
            <a:gdLst>
              <a:gd name="connsiteX0" fmla="*/ 1472498 w 1472498"/>
              <a:gd name="connsiteY0" fmla="*/ 0 h 1241947"/>
              <a:gd name="connsiteX1" fmla="*/ 1049417 w 1472498"/>
              <a:gd name="connsiteY1" fmla="*/ 109183 h 1241947"/>
              <a:gd name="connsiteX2" fmla="*/ 994826 w 1472498"/>
              <a:gd name="connsiteY2" fmla="*/ 136478 h 1241947"/>
              <a:gd name="connsiteX3" fmla="*/ 953883 w 1472498"/>
              <a:gd name="connsiteY3" fmla="*/ 150126 h 1241947"/>
              <a:gd name="connsiteX4" fmla="*/ 912939 w 1472498"/>
              <a:gd name="connsiteY4" fmla="*/ 177421 h 1241947"/>
              <a:gd name="connsiteX5" fmla="*/ 831053 w 1472498"/>
              <a:gd name="connsiteY5" fmla="*/ 204717 h 1241947"/>
              <a:gd name="connsiteX6" fmla="*/ 790110 w 1472498"/>
              <a:gd name="connsiteY6" fmla="*/ 218365 h 1241947"/>
              <a:gd name="connsiteX7" fmla="*/ 653632 w 1472498"/>
              <a:gd name="connsiteY7" fmla="*/ 232012 h 1241947"/>
              <a:gd name="connsiteX8" fmla="*/ 558098 w 1472498"/>
              <a:gd name="connsiteY8" fmla="*/ 259308 h 1241947"/>
              <a:gd name="connsiteX9" fmla="*/ 517154 w 1472498"/>
              <a:gd name="connsiteY9" fmla="*/ 272956 h 1241947"/>
              <a:gd name="connsiteX10" fmla="*/ 435268 w 1472498"/>
              <a:gd name="connsiteY10" fmla="*/ 286603 h 1241947"/>
              <a:gd name="connsiteX11" fmla="*/ 394325 w 1472498"/>
              <a:gd name="connsiteY11" fmla="*/ 313899 h 1241947"/>
              <a:gd name="connsiteX12" fmla="*/ 353381 w 1472498"/>
              <a:gd name="connsiteY12" fmla="*/ 327547 h 1241947"/>
              <a:gd name="connsiteX13" fmla="*/ 326086 w 1472498"/>
              <a:gd name="connsiteY13" fmla="*/ 368490 h 1241947"/>
              <a:gd name="connsiteX14" fmla="*/ 285142 w 1472498"/>
              <a:gd name="connsiteY14" fmla="*/ 423081 h 1241947"/>
              <a:gd name="connsiteX15" fmla="*/ 230551 w 1472498"/>
              <a:gd name="connsiteY15" fmla="*/ 464024 h 1241947"/>
              <a:gd name="connsiteX16" fmla="*/ 175960 w 1472498"/>
              <a:gd name="connsiteY16" fmla="*/ 559559 h 1241947"/>
              <a:gd name="connsiteX17" fmla="*/ 135017 w 1472498"/>
              <a:gd name="connsiteY17" fmla="*/ 586854 h 1241947"/>
              <a:gd name="connsiteX18" fmla="*/ 39483 w 1472498"/>
              <a:gd name="connsiteY18" fmla="*/ 627797 h 1241947"/>
              <a:gd name="connsiteX19" fmla="*/ 25835 w 1472498"/>
              <a:gd name="connsiteY19" fmla="*/ 818866 h 1241947"/>
              <a:gd name="connsiteX20" fmla="*/ 80426 w 1472498"/>
              <a:gd name="connsiteY20" fmla="*/ 900753 h 1241947"/>
              <a:gd name="connsiteX21" fmla="*/ 107722 w 1472498"/>
              <a:gd name="connsiteY21" fmla="*/ 1078174 h 1241947"/>
              <a:gd name="connsiteX22" fmla="*/ 175960 w 1472498"/>
              <a:gd name="connsiteY22" fmla="*/ 1160060 h 1241947"/>
              <a:gd name="connsiteX23" fmla="*/ 175960 w 1472498"/>
              <a:gd name="connsiteY23" fmla="*/ 1241947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2498" h="1241947">
                <a:moveTo>
                  <a:pt x="1472498" y="0"/>
                </a:moveTo>
                <a:cubicBezTo>
                  <a:pt x="1324616" y="24647"/>
                  <a:pt x="1189036" y="39375"/>
                  <a:pt x="1049417" y="109183"/>
                </a:cubicBezTo>
                <a:cubicBezTo>
                  <a:pt x="1031220" y="118281"/>
                  <a:pt x="1013526" y="128464"/>
                  <a:pt x="994826" y="136478"/>
                </a:cubicBezTo>
                <a:cubicBezTo>
                  <a:pt x="981603" y="142145"/>
                  <a:pt x="966750" y="143692"/>
                  <a:pt x="953883" y="150126"/>
                </a:cubicBezTo>
                <a:cubicBezTo>
                  <a:pt x="939212" y="157461"/>
                  <a:pt x="927928" y="170759"/>
                  <a:pt x="912939" y="177421"/>
                </a:cubicBezTo>
                <a:cubicBezTo>
                  <a:pt x="886647" y="189106"/>
                  <a:pt x="858348" y="195618"/>
                  <a:pt x="831053" y="204717"/>
                </a:cubicBezTo>
                <a:cubicBezTo>
                  <a:pt x="817405" y="209266"/>
                  <a:pt x="804425" y="216934"/>
                  <a:pt x="790110" y="218365"/>
                </a:cubicBezTo>
                <a:lnTo>
                  <a:pt x="653632" y="232012"/>
                </a:lnTo>
                <a:lnTo>
                  <a:pt x="558098" y="259308"/>
                </a:lnTo>
                <a:cubicBezTo>
                  <a:pt x="544318" y="263442"/>
                  <a:pt x="531198" y="269835"/>
                  <a:pt x="517154" y="272956"/>
                </a:cubicBezTo>
                <a:cubicBezTo>
                  <a:pt x="490141" y="278959"/>
                  <a:pt x="462563" y="282054"/>
                  <a:pt x="435268" y="286603"/>
                </a:cubicBezTo>
                <a:cubicBezTo>
                  <a:pt x="421620" y="295702"/>
                  <a:pt x="408996" y="306563"/>
                  <a:pt x="394325" y="313899"/>
                </a:cubicBezTo>
                <a:cubicBezTo>
                  <a:pt x="381458" y="320333"/>
                  <a:pt x="364615" y="318560"/>
                  <a:pt x="353381" y="327547"/>
                </a:cubicBezTo>
                <a:cubicBezTo>
                  <a:pt x="340573" y="337793"/>
                  <a:pt x="335620" y="355143"/>
                  <a:pt x="326086" y="368490"/>
                </a:cubicBezTo>
                <a:cubicBezTo>
                  <a:pt x="312865" y="386999"/>
                  <a:pt x="301226" y="406997"/>
                  <a:pt x="285142" y="423081"/>
                </a:cubicBezTo>
                <a:cubicBezTo>
                  <a:pt x="269058" y="439165"/>
                  <a:pt x="248748" y="450376"/>
                  <a:pt x="230551" y="464024"/>
                </a:cubicBezTo>
                <a:cubicBezTo>
                  <a:pt x="219846" y="485434"/>
                  <a:pt x="195251" y="540268"/>
                  <a:pt x="175960" y="559559"/>
                </a:cubicBezTo>
                <a:cubicBezTo>
                  <a:pt x="164362" y="571157"/>
                  <a:pt x="149258" y="578716"/>
                  <a:pt x="135017" y="586854"/>
                </a:cubicBezTo>
                <a:cubicBezTo>
                  <a:pt x="87793" y="613839"/>
                  <a:pt x="85420" y="612485"/>
                  <a:pt x="39483" y="627797"/>
                </a:cubicBezTo>
                <a:cubicBezTo>
                  <a:pt x="-8024" y="699057"/>
                  <a:pt x="-12769" y="687612"/>
                  <a:pt x="25835" y="818866"/>
                </a:cubicBezTo>
                <a:cubicBezTo>
                  <a:pt x="35092" y="850338"/>
                  <a:pt x="80426" y="900753"/>
                  <a:pt x="80426" y="900753"/>
                </a:cubicBezTo>
                <a:cubicBezTo>
                  <a:pt x="80475" y="901145"/>
                  <a:pt x="97301" y="1057333"/>
                  <a:pt x="107722" y="1078174"/>
                </a:cubicBezTo>
                <a:cubicBezTo>
                  <a:pt x="127621" y="1117971"/>
                  <a:pt x="165700" y="1113888"/>
                  <a:pt x="175960" y="1160060"/>
                </a:cubicBezTo>
                <a:cubicBezTo>
                  <a:pt x="181881" y="1186706"/>
                  <a:pt x="175960" y="1214651"/>
                  <a:pt x="175960" y="1241947"/>
                </a:cubicBez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2463"/>
      </p:ext>
    </p:extLst>
  </p:cSld>
  <p:clrMapOvr>
    <a:masterClrMapping/>
  </p:clrMapOvr>
  <p:transition spd="slow" advClick="0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838200"/>
            <a:ext cx="6553200" cy="167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174CA-F9C0-5981-F92B-B196ECF0F253}"/>
              </a:ext>
            </a:extLst>
          </p:cNvPr>
          <p:cNvSpPr txBox="1"/>
          <p:nvPr/>
        </p:nvSpPr>
        <p:spPr>
          <a:xfrm>
            <a:off x="3886200" y="2590800"/>
            <a:ext cx="238681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F8053-A6A4-FFF6-DA3B-F65DF058B54F}"/>
              </a:ext>
            </a:extLst>
          </p:cNvPr>
          <p:cNvSpPr txBox="1"/>
          <p:nvPr/>
        </p:nvSpPr>
        <p:spPr>
          <a:xfrm>
            <a:off x="3886200" y="3448962"/>
            <a:ext cx="238681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8E949-8180-CAB0-EB77-1180F76168CC}"/>
              </a:ext>
            </a:extLst>
          </p:cNvPr>
          <p:cNvSpPr txBox="1"/>
          <p:nvPr/>
        </p:nvSpPr>
        <p:spPr>
          <a:xfrm>
            <a:off x="3889718" y="2590800"/>
            <a:ext cx="238681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44" y="4114801"/>
            <a:ext cx="2809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92" y="1209676"/>
            <a:ext cx="10001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1800" y="2695303"/>
            <a:ext cx="692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10451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1848093"/>
            <a:ext cx="7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</a:rPr>
              <a:t> 2: CÂY THƯ MỤC</a:t>
            </a: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4876801" y="243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876801" y="2900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11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43401"/>
            <a:ext cx="1447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3780280"/>
            <a:ext cx="673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</a:t>
            </a:r>
          </a:p>
        </p:txBody>
      </p:sp>
    </p:spTree>
    <p:extLst>
      <p:ext uri="{BB962C8B-B14F-4D97-AF65-F5344CB8AC3E}">
        <p14:creationId xmlns:p14="http://schemas.microsoft.com/office/powerpoint/2010/main" val="3734996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000" y="3429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0" y="2209800"/>
            <a:ext cx="7315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1" y="791162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CC00"/>
                </a:solidFill>
              </a:rPr>
              <a:t>Khởi</a:t>
            </a:r>
            <a:r>
              <a:rPr lang="en-US" sz="5400" b="1" dirty="0">
                <a:ln/>
                <a:solidFill>
                  <a:srgbClr val="00CC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0CC00"/>
                </a:solidFill>
              </a:rPr>
              <a:t>động</a:t>
            </a:r>
            <a:endParaRPr lang="en-US" sz="5400" b="1" dirty="0">
              <a:ln/>
              <a:solidFill>
                <a:srgbClr val="00C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7" b="967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656182"/>
            <a:ext cx="2019300" cy="1617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100000" l="250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8" y="1565603"/>
            <a:ext cx="1628633" cy="1628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3523" y="3271546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9DB2B-8AA8-0052-0CB6-0217B2498B1F}"/>
              </a:ext>
            </a:extLst>
          </p:cNvPr>
          <p:cNvSpPr txBox="1"/>
          <p:nvPr/>
        </p:nvSpPr>
        <p:spPr>
          <a:xfrm>
            <a:off x="3177464" y="3823591"/>
            <a:ext cx="6412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BB975-06E8-A073-013D-B662FA16343C}"/>
              </a:ext>
            </a:extLst>
          </p:cNvPr>
          <p:cNvSpPr txBox="1"/>
          <p:nvPr/>
        </p:nvSpPr>
        <p:spPr>
          <a:xfrm>
            <a:off x="2806505" y="42981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6CD71-CCF6-D2BD-B26F-02F9ED86BC03}"/>
              </a:ext>
            </a:extLst>
          </p:cNvPr>
          <p:cNvSpPr txBox="1"/>
          <p:nvPr/>
        </p:nvSpPr>
        <p:spPr>
          <a:xfrm>
            <a:off x="5137053" y="4285256"/>
            <a:ext cx="184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C40BD-EC31-8659-9683-2F95E8DE8AC8}"/>
              </a:ext>
            </a:extLst>
          </p:cNvPr>
          <p:cNvSpPr txBox="1"/>
          <p:nvPr/>
        </p:nvSpPr>
        <p:spPr>
          <a:xfrm>
            <a:off x="6410688" y="4317106"/>
            <a:ext cx="382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F63B5-6BCA-FE35-9E2C-0A6DE746C2B9}"/>
              </a:ext>
            </a:extLst>
          </p:cNvPr>
          <p:cNvSpPr txBox="1"/>
          <p:nvPr/>
        </p:nvSpPr>
        <p:spPr>
          <a:xfrm>
            <a:off x="6410688" y="4311314"/>
            <a:ext cx="382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0528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5334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87458F-4538-4809-A474-C47A2A46A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200251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1E4AF34-B25D-9363-FCAC-E1CC4521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2" y="2287162"/>
            <a:ext cx="3641435" cy="25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6D0A7-37BB-A04A-D06A-8CD1CA5F9B6F}"/>
              </a:ext>
            </a:extLst>
          </p:cNvPr>
          <p:cNvSpPr txBox="1"/>
          <p:nvPr/>
        </p:nvSpPr>
        <p:spPr>
          <a:xfrm>
            <a:off x="1997366" y="1234252"/>
            <a:ext cx="7920171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E03BE-4C49-C7BD-0CDD-9B9E85EF7979}"/>
              </a:ext>
            </a:extLst>
          </p:cNvPr>
          <p:cNvSpPr txBox="1"/>
          <p:nvPr/>
        </p:nvSpPr>
        <p:spPr>
          <a:xfrm>
            <a:off x="1848297" y="2245090"/>
            <a:ext cx="4247704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FC949-E227-C210-E249-820AA822BB92}"/>
              </a:ext>
            </a:extLst>
          </p:cNvPr>
          <p:cNvSpPr txBox="1"/>
          <p:nvPr/>
        </p:nvSpPr>
        <p:spPr>
          <a:xfrm>
            <a:off x="1905000" y="3277761"/>
            <a:ext cx="4038600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AB419-9364-B0EB-1D24-154F650F332B}"/>
              </a:ext>
            </a:extLst>
          </p:cNvPr>
          <p:cNvSpPr txBox="1"/>
          <p:nvPr/>
        </p:nvSpPr>
        <p:spPr>
          <a:xfrm>
            <a:off x="1997365" y="4663524"/>
            <a:ext cx="40386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7FFF57CA-827E-F232-7FB9-5839B9B7AFB9}"/>
              </a:ext>
            </a:extLst>
          </p:cNvPr>
          <p:cNvSpPr/>
          <p:nvPr/>
        </p:nvSpPr>
        <p:spPr>
          <a:xfrm>
            <a:off x="2895600" y="568208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6EED7-DF17-ACE1-5D05-2B479BC3090C}"/>
              </a:ext>
            </a:extLst>
          </p:cNvPr>
          <p:cNvSpPr txBox="1"/>
          <p:nvPr/>
        </p:nvSpPr>
        <p:spPr>
          <a:xfrm>
            <a:off x="3962400" y="5682081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8056F-4634-9056-F7B1-3D365197B981}"/>
              </a:ext>
            </a:extLst>
          </p:cNvPr>
          <p:cNvSpPr txBox="1"/>
          <p:nvPr/>
        </p:nvSpPr>
        <p:spPr>
          <a:xfrm>
            <a:off x="2667000" y="1631323"/>
            <a:ext cx="70866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Right Arrow 11">
            <a:extLst>
              <a:ext uri="{FF2B5EF4-FFF2-40B4-BE49-F238E27FC236}">
                <a16:creationId xmlns:a16="http://schemas.microsoft.com/office/drawing/2014/main" id="{77246068-5B36-BA02-E158-255FDB85E95F}"/>
              </a:ext>
            </a:extLst>
          </p:cNvPr>
          <p:cNvSpPr/>
          <p:nvPr/>
        </p:nvSpPr>
        <p:spPr>
          <a:xfrm>
            <a:off x="2898775" y="3425825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92A89-7396-8285-723B-8A8B79CC8F77}"/>
              </a:ext>
            </a:extLst>
          </p:cNvPr>
          <p:cNvSpPr txBox="1"/>
          <p:nvPr/>
        </p:nvSpPr>
        <p:spPr>
          <a:xfrm>
            <a:off x="3810000" y="329089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65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3429001" y="1913870"/>
            <a:ext cx="5334000" cy="1338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3305453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0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59D6C-8455-09B1-A1F6-09ABAF219066}"/>
              </a:ext>
            </a:extLst>
          </p:cNvPr>
          <p:cNvSpPr txBox="1"/>
          <p:nvPr/>
        </p:nvSpPr>
        <p:spPr>
          <a:xfrm>
            <a:off x="2590800" y="1413918"/>
            <a:ext cx="78486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2FB506-4F40-F7B8-3E82-B80D3D41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269986"/>
            <a:ext cx="6381750" cy="41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5892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S0010903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</TotalTime>
  <Words>652</Words>
  <Application>Microsoft Office PowerPoint</Application>
  <PresentationFormat>Widescreen</PresentationFormat>
  <Paragraphs>61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Times New Roman</vt:lpstr>
      <vt:lpstr>Office Theme</vt:lpstr>
      <vt:lpstr>3_TS001090307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linhchi2107</cp:lastModifiedBy>
  <cp:revision>114</cp:revision>
  <dcterms:created xsi:type="dcterms:W3CDTF">2017-10-03T01:20:28Z</dcterms:created>
  <dcterms:modified xsi:type="dcterms:W3CDTF">2023-02-12T14:46:55Z</dcterms:modified>
</cp:coreProperties>
</file>