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</p:sldMasterIdLst>
  <p:notesMasterIdLst>
    <p:notesMasterId r:id="rId19"/>
  </p:notesMasterIdLst>
  <p:sldIdLst>
    <p:sldId id="478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056E1-0A6C-4D94-BC20-924DE09CB19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1FE7-A79B-438D-ACD7-467844A3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B86216EF-25B0-417E-B985-3ADD1BCAD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B5C01F40-D1F5-4CFE-8221-62A1CE70F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481B846C-B1D7-456B-8078-2A7552A1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6920A748-3A37-441B-88FB-8823C601AE51}" type="slidenum">
              <a:rPr lang="zh-CN" altLang="en-US">
                <a:latin typeface="Arial" panose="020B0604020202020204" pitchFamily="34" charset="0"/>
              </a:rPr>
              <a:pPr/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2261D-B35D-46E7-B11D-3EDBBE2448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8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705F0-3B78-4BF4-BAA8-460BF5403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1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A1E91-9233-4CA3-BC75-1BF19EC3D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7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C1F5-B8B0-437F-9922-2394D4D0CC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2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4C5-9F4A-4F40-9C43-68EBCA831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4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F3D4-B0DC-4255-982E-4B4F62F88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1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4584-69B9-4A01-9704-97902316C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44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DD4F-1740-470D-8F86-D06F2A741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6B13-462F-4286-A2D1-72FD4CE55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8596-A581-4DA7-9ED5-22D1B3AC4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68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0E740-EEEA-471B-BBAC-A36840FE55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8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E7B92-E237-438F-9D54-F2CC94DB6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C65E-8C25-4CAD-ABC4-923444B3C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21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709B-96E5-47A6-A4EA-5E6539FEC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83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3054-F998-44F6-A3D6-F5FF19ACD6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70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3E128-91B2-4D45-8847-A437B439FA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71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E3CE-42D2-466D-A376-0B99E28738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22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D53A-5039-4650-A9F6-3A5E93ABDA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0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6B0A-A993-40EC-87B3-B54E9CA40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02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30CAC-E048-482C-AFE9-DC41DDC58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4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D397-F07E-435A-8533-E89FAA9182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01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3DFC-D18B-44CD-B3B1-EC5CFDF82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8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EC3FA-23B8-4E03-BE52-8D2526925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2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B63D-D9EE-4D9F-92A9-75ED97C2D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75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DAD3-AE6A-4C45-A713-1437D14FF4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65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7F11-27F0-413D-8C6A-4D3891577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8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AA746-4E1A-44E6-8D78-EBDDE2D15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6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3E00-768F-4C84-9B59-6A6C52FF9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66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8DBB-61EF-4AD2-9907-2142932F8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7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674E0-1F8C-4B5A-90D6-32D54C908D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26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DCC474-150E-44C0-BE6E-B74F4FC568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66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85625-B0D6-4AD9-A340-EDD13A5991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14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21782-3635-46F1-B64A-8525758DD7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9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5C61-06CB-4B91-8AF2-10157C145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13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12210-86AE-4223-81E3-2EC0173846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2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AA384F-D1FA-4078-9716-2FC2602726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98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497138-1DD4-4DB3-81C1-10EFCF751B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51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04D77-6643-42F6-8497-8E77BF0FBC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92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5C603B-F742-4BA3-832D-58F9089FA8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31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9754B-D9EB-439A-8378-9E7E27BB07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01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F2C2E-CD42-4611-A62F-2A1BBBD984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59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11D442-BBEE-4506-AC46-E0905E7BB5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6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B95E5-5E2C-4B76-AB70-B77C3AF69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7535-2506-4439-A040-A7CA1D2FAB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712B-58F7-4A3F-9068-860F039C6D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7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8B6E-B232-45B5-BAF4-69BC56477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F71F-0168-4C78-9797-B63112903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0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BBB7A-95E5-489E-96A5-69721111EE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8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8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D2CA0-7344-4848-800C-87F10739566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404C29-ACBE-4B2F-919E-A32A55B060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hyperlink" Target="nhanvoisoco2chuso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wmf"/><Relationship Id="rId18" Type="http://schemas.openxmlformats.org/officeDocument/2006/relationships/image" Target="../media/image21.wmf"/><Relationship Id="rId26" Type="http://schemas.openxmlformats.org/officeDocument/2006/relationships/image" Target="../media/image25.wmf"/><Relationship Id="rId3" Type="http://schemas.openxmlformats.org/officeDocument/2006/relationships/slideLayout" Target="../slideLayouts/slideLayout42.xml"/><Relationship Id="rId21" Type="http://schemas.openxmlformats.org/officeDocument/2006/relationships/oleObject" Target="../embeddings/oleObject10.bin"/><Relationship Id="rId34" Type="http://schemas.openxmlformats.org/officeDocument/2006/relationships/oleObject" Target="../embeddings/oleObject17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image" Target="../media/image28.wmf"/><Relationship Id="rId2" Type="http://schemas.openxmlformats.org/officeDocument/2006/relationships/audio" Target="file:///C:\Documents%20and%20Settings\Admin\My%20Documents\Downloads\Music\LOP%20CHUNG%20MINH%20DOAN%20KET.mp3" TargetMode="Externa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2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24" Type="http://schemas.openxmlformats.org/officeDocument/2006/relationships/image" Target="../media/image24.wmf"/><Relationship Id="rId32" Type="http://schemas.openxmlformats.org/officeDocument/2006/relationships/oleObject" Target="../embeddings/oleObject16.bin"/><Relationship Id="rId5" Type="http://schemas.openxmlformats.org/officeDocument/2006/relationships/image" Target="../media/image31.png"/><Relationship Id="rId15" Type="http://schemas.openxmlformats.org/officeDocument/2006/relationships/image" Target="../media/image20.wmf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6.wmf"/><Relationship Id="rId36" Type="http://schemas.openxmlformats.org/officeDocument/2006/relationships/oleObject" Target="../embeddings/oleObject1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30.jp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7.wmf"/><Relationship Id="rId35" Type="http://schemas.openxmlformats.org/officeDocument/2006/relationships/image" Target="../media/image29.wmf"/><Relationship Id="rId8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>
            <a:extLst>
              <a:ext uri="{FF2B5EF4-FFF2-40B4-BE49-F238E27FC236}">
                <a16:creationId xmlns:a16="http://schemas.microsoft.com/office/drawing/2014/main" id="{2EED4ABC-4A45-4134-9BB5-D0429BECD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8" y="857251"/>
            <a:ext cx="9144266" cy="51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17">
            <a:extLst>
              <a:ext uri="{FF2B5EF4-FFF2-40B4-BE49-F238E27FC236}">
                <a16:creationId xmlns:a16="http://schemas.microsoft.com/office/drawing/2014/main" id="{791B6388-EF9E-4FAF-B6C8-8E920B0D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82" y="1652337"/>
            <a:ext cx="2590201" cy="258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云形 21">
            <a:extLst>
              <a:ext uri="{FF2B5EF4-FFF2-40B4-BE49-F238E27FC236}">
                <a16:creationId xmlns:a16="http://schemas.microsoft.com/office/drawing/2014/main" id="{6AD0DC3A-B8AC-4319-8614-8DADC31BC0BC}"/>
              </a:ext>
            </a:extLst>
          </p:cNvPr>
          <p:cNvSpPr/>
          <p:nvPr/>
        </p:nvSpPr>
        <p:spPr>
          <a:xfrm>
            <a:off x="1558631" y="1880951"/>
            <a:ext cx="736827" cy="476140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5" name="云形 24">
            <a:extLst>
              <a:ext uri="{FF2B5EF4-FFF2-40B4-BE49-F238E27FC236}">
                <a16:creationId xmlns:a16="http://schemas.microsoft.com/office/drawing/2014/main" id="{6A2A8BE1-3019-45E0-A9E1-1AF7004AC793}"/>
              </a:ext>
            </a:extLst>
          </p:cNvPr>
          <p:cNvSpPr/>
          <p:nvPr/>
        </p:nvSpPr>
        <p:spPr>
          <a:xfrm>
            <a:off x="79027" y="1173883"/>
            <a:ext cx="996322" cy="51304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6" name="云形 25">
            <a:extLst>
              <a:ext uri="{FF2B5EF4-FFF2-40B4-BE49-F238E27FC236}">
                <a16:creationId xmlns:a16="http://schemas.microsoft.com/office/drawing/2014/main" id="{E180A25F-479E-461A-9788-5C7206E04576}"/>
              </a:ext>
            </a:extLst>
          </p:cNvPr>
          <p:cNvSpPr/>
          <p:nvPr/>
        </p:nvSpPr>
        <p:spPr>
          <a:xfrm>
            <a:off x="6380737" y="1982131"/>
            <a:ext cx="626124" cy="41424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7" name="云形 26">
            <a:extLst>
              <a:ext uri="{FF2B5EF4-FFF2-40B4-BE49-F238E27FC236}">
                <a16:creationId xmlns:a16="http://schemas.microsoft.com/office/drawing/2014/main" id="{376A1783-E07B-4500-9615-83E614D4CFC6}"/>
              </a:ext>
            </a:extLst>
          </p:cNvPr>
          <p:cNvSpPr/>
          <p:nvPr/>
        </p:nvSpPr>
        <p:spPr>
          <a:xfrm rot="429982">
            <a:off x="7141370" y="2538024"/>
            <a:ext cx="643979" cy="39995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/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D2DAAC0D-76EE-48AB-B7F3-6EBFDA687196}"/>
              </a:ext>
            </a:extLst>
          </p:cNvPr>
          <p:cNvGrpSpPr>
            <a:grpSpLocks/>
          </p:cNvGrpSpPr>
          <p:nvPr/>
        </p:nvGrpSpPr>
        <p:grpSpPr bwMode="auto">
          <a:xfrm rot="6221564">
            <a:off x="108582" y="2799901"/>
            <a:ext cx="7922966" cy="7921776"/>
            <a:chOff x="-2272894" y="2621826"/>
            <a:chExt cx="16687800" cy="16687800"/>
          </a:xfrm>
        </p:grpSpPr>
        <p:pic>
          <p:nvPicPr>
            <p:cNvPr id="39964" name="图片 11">
              <a:extLst>
                <a:ext uri="{FF2B5EF4-FFF2-40B4-BE49-F238E27FC236}">
                  <a16:creationId xmlns:a16="http://schemas.microsoft.com/office/drawing/2014/main" id="{10DC7F28-EF13-4F44-B152-0389314FF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1138" y="3475457"/>
              <a:ext cx="15000140" cy="141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5AC0645-22E7-45E1-8EA9-B0EEAA955603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3" name="组合 9">
            <a:extLst>
              <a:ext uri="{FF2B5EF4-FFF2-40B4-BE49-F238E27FC236}">
                <a16:creationId xmlns:a16="http://schemas.microsoft.com/office/drawing/2014/main" id="{9BF06895-D42B-4965-AFDB-F0A3866FE112}"/>
              </a:ext>
            </a:extLst>
          </p:cNvPr>
          <p:cNvGrpSpPr>
            <a:grpSpLocks/>
          </p:cNvGrpSpPr>
          <p:nvPr/>
        </p:nvGrpSpPr>
        <p:grpSpPr bwMode="auto">
          <a:xfrm>
            <a:off x="-277438" y="2635419"/>
            <a:ext cx="9387097" cy="9387096"/>
            <a:chOff x="-2272894" y="2621826"/>
            <a:chExt cx="16687800" cy="166878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F6B2C14-BE98-4901-AD5B-07DCD3465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EA29853-D9D4-4C65-970D-62325BA7F83F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4" name="组合 13">
            <a:extLst>
              <a:ext uri="{FF2B5EF4-FFF2-40B4-BE49-F238E27FC236}">
                <a16:creationId xmlns:a16="http://schemas.microsoft.com/office/drawing/2014/main" id="{1D08588F-A027-437F-8DDC-1260778693BA}"/>
              </a:ext>
            </a:extLst>
          </p:cNvPr>
          <p:cNvGrpSpPr>
            <a:grpSpLocks/>
          </p:cNvGrpSpPr>
          <p:nvPr/>
        </p:nvGrpSpPr>
        <p:grpSpPr bwMode="auto">
          <a:xfrm>
            <a:off x="1194384" y="4119998"/>
            <a:ext cx="6751662" cy="6751662"/>
            <a:chOff x="-2272894" y="2621826"/>
            <a:chExt cx="16687800" cy="166878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BE0CA6B-11E3-4988-A2AD-79B70B563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EC3C69E-CC6F-4FEC-8605-5EFBC166924E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5" name="组合 16">
            <a:extLst>
              <a:ext uri="{FF2B5EF4-FFF2-40B4-BE49-F238E27FC236}">
                <a16:creationId xmlns:a16="http://schemas.microsoft.com/office/drawing/2014/main" id="{D8A3C3E6-C07C-49DA-85D6-DEC294EF3930}"/>
              </a:ext>
            </a:extLst>
          </p:cNvPr>
          <p:cNvGrpSpPr>
            <a:grpSpLocks/>
          </p:cNvGrpSpPr>
          <p:nvPr/>
        </p:nvGrpSpPr>
        <p:grpSpPr bwMode="auto">
          <a:xfrm rot="4384328">
            <a:off x="387328" y="3312346"/>
            <a:ext cx="8365776" cy="8366966"/>
            <a:chOff x="-2272894" y="2621826"/>
            <a:chExt cx="16687800" cy="166878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37C51C7-C118-437E-A7B3-D26CF1D78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B5B72AA-D9BB-493C-8B6D-D5AB4E0E605F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36092776-1C41-4021-B3FA-21564483D583}"/>
              </a:ext>
            </a:extLst>
          </p:cNvPr>
          <p:cNvSpPr txBox="1"/>
          <p:nvPr/>
        </p:nvSpPr>
        <p:spPr>
          <a:xfrm>
            <a:off x="519945" y="3351195"/>
            <a:ext cx="7904657" cy="20310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99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Môn</a:t>
            </a:r>
            <a:r>
              <a:rPr lang="en-US" altLang="zh-CN" sz="4499" b="1" spc="338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: </a:t>
            </a:r>
            <a:r>
              <a:rPr lang="en-US" altLang="zh-CN" sz="4499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Toán</a:t>
            </a:r>
            <a:endParaRPr lang="en-US" altLang="zh-CN" sz="4499" b="1" spc="338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(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114)</a:t>
            </a:r>
            <a:endParaRPr lang="en-US" altLang="zh-CN" sz="4499" b="1" spc="338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  <a:p>
            <a:pPr algn="ctr">
              <a:defRPr/>
            </a:pPr>
            <a:r>
              <a:rPr lang="en-US" altLang="zh-CN" sz="4499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Lớp</a:t>
            </a:r>
            <a:r>
              <a:rPr lang="en-US" altLang="zh-CN" sz="4499" b="1" spc="338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: 4A1</a:t>
            </a:r>
          </a:p>
        </p:txBody>
      </p:sp>
      <p:sp>
        <p:nvSpPr>
          <p:cNvPr id="29" name="任意多边形 28">
            <a:extLst>
              <a:ext uri="{FF2B5EF4-FFF2-40B4-BE49-F238E27FC236}">
                <a16:creationId xmlns:a16="http://schemas.microsoft.com/office/drawing/2014/main" id="{22D08C5D-16A9-4B84-9286-FDBDCD63A2C4}"/>
              </a:ext>
            </a:extLst>
          </p:cNvPr>
          <p:cNvSpPr/>
          <p:nvPr/>
        </p:nvSpPr>
        <p:spPr>
          <a:xfrm rot="2600086">
            <a:off x="3057282" y="2342807"/>
            <a:ext cx="313061" cy="27378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0" name="任意多边形 29">
            <a:extLst>
              <a:ext uri="{FF2B5EF4-FFF2-40B4-BE49-F238E27FC236}">
                <a16:creationId xmlns:a16="http://schemas.microsoft.com/office/drawing/2014/main" id="{4D8B02C9-3CE3-41BF-B5A9-D2B12821146F}"/>
              </a:ext>
            </a:extLst>
          </p:cNvPr>
          <p:cNvSpPr/>
          <p:nvPr/>
        </p:nvSpPr>
        <p:spPr>
          <a:xfrm rot="7755168">
            <a:off x="5829010" y="2777879"/>
            <a:ext cx="234500" cy="221405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35" name="云形 25">
            <a:extLst>
              <a:ext uri="{FF2B5EF4-FFF2-40B4-BE49-F238E27FC236}">
                <a16:creationId xmlns:a16="http://schemas.microsoft.com/office/drawing/2014/main" id="{23522926-C30D-4F7D-B0FC-0BE7807BFC4D}"/>
              </a:ext>
            </a:extLst>
          </p:cNvPr>
          <p:cNvSpPr/>
          <p:nvPr/>
        </p:nvSpPr>
        <p:spPr>
          <a:xfrm>
            <a:off x="-1986694" y="1770248"/>
            <a:ext cx="626124" cy="41424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5" name="云形 26">
            <a:extLst>
              <a:ext uri="{FF2B5EF4-FFF2-40B4-BE49-F238E27FC236}">
                <a16:creationId xmlns:a16="http://schemas.microsoft.com/office/drawing/2014/main" id="{A21661AE-6EBA-4DDF-9DAB-8D56AB888D5D}"/>
              </a:ext>
            </a:extLst>
          </p:cNvPr>
          <p:cNvSpPr/>
          <p:nvPr/>
        </p:nvSpPr>
        <p:spPr>
          <a:xfrm rot="429982">
            <a:off x="1397934" y="3007021"/>
            <a:ext cx="643979" cy="40114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39953" name="Ridan-Ulysse">
            <a:hlinkClick r:id="" action="ppaction://media"/>
            <a:extLst>
              <a:ext uri="{FF2B5EF4-FFF2-40B4-BE49-F238E27FC236}">
                <a16:creationId xmlns:a16="http://schemas.microsoft.com/office/drawing/2014/main" id="{A7D0514C-E2E9-486F-9363-FA86E453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00" y="1535749"/>
            <a:ext cx="342821" cy="34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11">
            <a:extLst>
              <a:ext uri="{FF2B5EF4-FFF2-40B4-BE49-F238E27FC236}">
                <a16:creationId xmlns:a16="http://schemas.microsoft.com/office/drawing/2014/main" id="{5A8B6631-3823-419D-9945-5C34147E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44" y="1077465"/>
            <a:ext cx="2135487" cy="21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图片 3">
            <a:extLst>
              <a:ext uri="{FF2B5EF4-FFF2-40B4-BE49-F238E27FC236}">
                <a16:creationId xmlns:a16="http://schemas.microsoft.com/office/drawing/2014/main" id="{7FF8FD74-D008-4E6A-BDEC-384E6BA0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00" y="1398859"/>
            <a:ext cx="2129536" cy="199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Text Box 20">
            <a:extLst>
              <a:ext uri="{FF2B5EF4-FFF2-40B4-BE49-F238E27FC236}">
                <a16:creationId xmlns:a16="http://schemas.microsoft.com/office/drawing/2014/main" id="{D9B4D479-280E-421C-8FF0-45BFE0302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40" y="857250"/>
            <a:ext cx="9141884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399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  <a:endParaRPr lang="en-US" altLang="en-US" sz="2399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C49A74-01CE-41A6-B8D8-159075041A9C}"/>
              </a:ext>
            </a:extLst>
          </p:cNvPr>
          <p:cNvSpPr txBox="1"/>
          <p:nvPr/>
        </p:nvSpPr>
        <p:spPr>
          <a:xfrm>
            <a:off x="2010318" y="5385591"/>
            <a:ext cx="5036642" cy="461537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399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399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399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399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399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Bích</a:t>
            </a:r>
            <a:r>
              <a:rPr lang="en-US" sz="2399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Thủy</a:t>
            </a:r>
            <a:r>
              <a:rPr lang="en-US" sz="2399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2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6"/>
          <p:cNvSpPr txBox="1">
            <a:spLocks noChangeArrowheads="1"/>
          </p:cNvSpPr>
          <p:nvPr/>
        </p:nvSpPr>
        <p:spPr bwMode="auto">
          <a:xfrm>
            <a:off x="2857500" y="412752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777875" y="-53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777875" y="787400"/>
            <a:ext cx="77724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5448" y="2514600"/>
            <a:ext cx="67572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đúng?</a:t>
            </a:r>
            <a:endParaRPr lang="en-US" sz="5000" b="1" dirty="0">
              <a:ln w="13462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DAEDE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7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6400800" y="76200"/>
            <a:ext cx="220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2711450" y="457202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538" y="930574"/>
            <a:ext cx="91440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;       ;     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en-US" sz="4000" dirty="0">
                <a:ln w="0"/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</a:t>
            </a:r>
            <a:r>
              <a:rPr lang="en-US" sz="400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3615924" y="4143251"/>
            <a:ext cx="893763" cy="782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2712" y="4028945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b. 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2607" y="4070792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a. 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16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86835" y="4800684"/>
            <a:ext cx="72866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86408" y="4124075"/>
            <a:ext cx="191591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c.  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 21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018345" y="152400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4892362" y="915134"/>
            <a:ext cx="12842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15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045869" y="152400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5680869" y="899895"/>
            <a:ext cx="91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902444" y="1510145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41369" y="4947955"/>
            <a:ext cx="72866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2823667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3999" y="4906392"/>
            <a:ext cx="7286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5503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2711450" y="457202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184400"/>
            <a:ext cx="9144000" cy="316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  ;       ;     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</a:t>
            </a: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Oval 22"/>
          <p:cNvSpPr/>
          <p:nvPr/>
        </p:nvSpPr>
        <p:spPr>
          <a:xfrm>
            <a:off x="749300" y="3873500"/>
            <a:ext cx="893763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1413" y="3651250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indent="-914400" algn="ctr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10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771650" y="4495800"/>
            <a:ext cx="5508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72526" y="3695700"/>
            <a:ext cx="139653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b.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9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349750" y="4540250"/>
            <a:ext cx="7286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36513" y="3695700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c.  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33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905250" y="280670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4749800" y="2184400"/>
            <a:ext cx="914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3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838700" y="280670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5683250" y="2184402"/>
            <a:ext cx="91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33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861050" y="285115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16750" y="4540250"/>
            <a:ext cx="7286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255962" y="3743323"/>
            <a:ext cx="893762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905000"/>
            <a:ext cx="79597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x 6 x 8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6 x 8 x 7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45124" y="2566985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4813" y="3633785"/>
            <a:ext cx="122341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a.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6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06525" y="4470400"/>
            <a:ext cx="5492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30001" y="3593234"/>
            <a:ext cx="126188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b.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7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060824" y="4429125"/>
            <a:ext cx="55086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31432" y="3593234"/>
            <a:ext cx="122341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c.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8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423024" y="4429125"/>
            <a:ext cx="55086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6"/>
          <p:cNvSpPr txBox="1">
            <a:spLocks noChangeArrowheads="1"/>
          </p:cNvSpPr>
          <p:nvPr/>
        </p:nvSpPr>
        <p:spPr bwMode="auto">
          <a:xfrm>
            <a:off x="2747963" y="436563"/>
            <a:ext cx="312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03074" y="3635141"/>
            <a:ext cx="760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Khi rút gọn phân số ta làm như thế nào ?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49450" y="0"/>
            <a:ext cx="5281613" cy="1595438"/>
            <a:chOff x="1684705" y="2006960"/>
            <a:chExt cx="5186148" cy="1654954"/>
          </a:xfrm>
        </p:grpSpPr>
        <p:sp>
          <p:nvSpPr>
            <p:cNvPr id="14" name="Cloud Callout 13"/>
            <p:cNvSpPr/>
            <p:nvPr/>
          </p:nvSpPr>
          <p:spPr>
            <a:xfrm>
              <a:off x="1684705" y="2006960"/>
              <a:ext cx="5181471" cy="1654954"/>
            </a:xfrm>
            <a:prstGeom prst="cloudCallout">
              <a:avLst>
                <a:gd name="adj1" fmla="val -21543"/>
                <a:gd name="adj2" fmla="val 78026"/>
              </a:avLst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89254" y="2335859"/>
              <a:ext cx="5181599" cy="798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1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dist="38100" dir="2700000" algn="bl" rotWithShape="0">
                      <a:srgbClr val="DAEDE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4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7168"/>
          <p:cNvGrpSpPr>
            <a:grpSpLocks/>
          </p:cNvGrpSpPr>
          <p:nvPr/>
        </p:nvGrpSpPr>
        <p:grpSpPr bwMode="auto">
          <a:xfrm>
            <a:off x="1557987" y="1942812"/>
            <a:ext cx="5967413" cy="1200150"/>
            <a:chOff x="1416238" y="2051285"/>
            <a:chExt cx="5967412" cy="1200329"/>
          </a:xfrm>
        </p:grpSpPr>
        <p:sp>
          <p:nvSpPr>
            <p:cNvPr id="7186" name="Rectangle 1"/>
            <p:cNvSpPr>
              <a:spLocks noChangeArrowheads="1"/>
            </p:cNvSpPr>
            <p:nvPr/>
          </p:nvSpPr>
          <p:spPr bwMode="auto">
            <a:xfrm>
              <a:off x="1416238" y="2051285"/>
              <a:ext cx="59674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1. Rút gọn phân số sau:    </a:t>
              </a:r>
              <a:r>
                <a:rPr lang="en-US" sz="36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					 27</a:t>
              </a:r>
              <a:endParaRPr lang="en-US" sz="3600" b="1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172387" y="2591116"/>
              <a:ext cx="6635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7167"/>
          <p:cNvGrpSpPr>
            <a:grpSpLocks/>
          </p:cNvGrpSpPr>
          <p:nvPr/>
        </p:nvGrpSpPr>
        <p:grpSpPr bwMode="auto">
          <a:xfrm>
            <a:off x="2747963" y="2695431"/>
            <a:ext cx="5657850" cy="1200150"/>
            <a:chOff x="1295400" y="4495621"/>
            <a:chExt cx="5658063" cy="1200329"/>
          </a:xfrm>
        </p:grpSpPr>
        <p:grpSp>
          <p:nvGrpSpPr>
            <p:cNvPr id="7175" name="Group 55"/>
            <p:cNvGrpSpPr>
              <a:grpSpLocks/>
            </p:cNvGrpSpPr>
            <p:nvPr/>
          </p:nvGrpSpPr>
          <p:grpSpPr bwMode="auto">
            <a:xfrm>
              <a:off x="1295400" y="4495621"/>
              <a:ext cx="5658063" cy="1200329"/>
              <a:chOff x="614149" y="4660433"/>
              <a:chExt cx="5658063" cy="1200329"/>
            </a:xfrm>
          </p:grpSpPr>
          <p:sp>
            <p:nvSpPr>
              <p:cNvPr id="7177" name="TextBox 32"/>
              <p:cNvSpPr txBox="1">
                <a:spLocks noChangeArrowheads="1"/>
              </p:cNvSpPr>
              <p:nvPr/>
            </p:nvSpPr>
            <p:spPr bwMode="auto">
              <a:xfrm>
                <a:off x="614149" y="4660433"/>
                <a:ext cx="5658063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      9 : 9    1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27   27: 9    3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614149" y="5257422"/>
                <a:ext cx="49055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79" name="Group 49"/>
              <p:cNvGrpSpPr>
                <a:grpSpLocks/>
              </p:cNvGrpSpPr>
              <p:nvPr/>
            </p:nvGrpSpPr>
            <p:grpSpPr bwMode="auto">
              <a:xfrm>
                <a:off x="1190732" y="5168090"/>
                <a:ext cx="190500" cy="89708"/>
                <a:chOff x="1419332" y="5015690"/>
                <a:chExt cx="190500" cy="89708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419034" y="5105022"/>
                  <a:ext cx="19050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419034" y="5016109"/>
                  <a:ext cx="19050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/>
              <p:cNvCxnSpPr/>
              <p:nvPr/>
            </p:nvCxnSpPr>
            <p:spPr>
              <a:xfrm flipV="1">
                <a:off x="1525408" y="5257422"/>
                <a:ext cx="76202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81" name="Group 56"/>
              <p:cNvGrpSpPr>
                <a:grpSpLocks/>
              </p:cNvGrpSpPr>
              <p:nvPr/>
            </p:nvGrpSpPr>
            <p:grpSpPr bwMode="auto">
              <a:xfrm>
                <a:off x="2406411" y="5181600"/>
                <a:ext cx="212252" cy="76200"/>
                <a:chOff x="1371600" y="5029200"/>
                <a:chExt cx="212252" cy="7620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393919" y="5105022"/>
                  <a:ext cx="19050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371693" y="5028811"/>
                  <a:ext cx="19050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6" name="Straight Connector 65"/>
            <p:cNvCxnSpPr/>
            <p:nvPr/>
          </p:nvCxnSpPr>
          <p:spPr>
            <a:xfrm flipV="1">
              <a:off x="3433844" y="5079908"/>
              <a:ext cx="3810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0289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195" name="Rectangle 33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8196" name="Rectangle 3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197" name="Rectangle 35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8198" name="Rectangle 36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199" name="Rectangle 38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8200" name="Rectangle 39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201" name="Rectangle 40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8202" name="Rectangle 4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203" name="Rectangle 47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204" name="Rectangle 51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0" y="673102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Khi rút gọn phân số ta làm như sau: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-Ta xét xem tử số và mẫu số cùng chia hết cho số tự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nhiên nào lớn hơn 1.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-Chia tử số và mẫu số cho số đó.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-Cứ làm như thế cho đến khi nhận được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37192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895600" y="381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843212"/>
          </a:xfrm>
        </p:spPr>
        <p:txBody>
          <a:bodyPr/>
          <a:lstStyle/>
          <a:p>
            <a:pPr eaLnBrk="1" hangingPunct="1"/>
            <a:r>
              <a:rPr lang="en-US" sz="4000" b="1" dirty="0" err="1"/>
              <a:t>Thứ</a:t>
            </a:r>
            <a:r>
              <a:rPr lang="en-US" sz="4000" b="1" dirty="0"/>
              <a:t> </a:t>
            </a:r>
            <a:r>
              <a:rPr lang="en-US" sz="4000" b="1" dirty="0" err="1"/>
              <a:t>ba</a:t>
            </a:r>
            <a:r>
              <a:rPr lang="en-US" sz="4000" b="1" dirty="0"/>
              <a:t> </a:t>
            </a:r>
            <a:r>
              <a:rPr lang="en-US" sz="4000" b="1" dirty="0" err="1"/>
              <a:t>ngày</a:t>
            </a:r>
            <a:r>
              <a:rPr lang="en-US" sz="4000" b="1" dirty="0"/>
              <a:t> 7 - 2 - 2023</a:t>
            </a:r>
            <a:br>
              <a:rPr lang="en-US" sz="4000" b="1" dirty="0"/>
            </a:br>
            <a:r>
              <a:rPr lang="en-US" sz="4000" b="1" u="sng" dirty="0" err="1"/>
              <a:t>Toán</a:t>
            </a:r>
            <a:br>
              <a:rPr lang="en-US" sz="4000" b="1" u="sng" dirty="0"/>
            </a:br>
            <a:r>
              <a:rPr lang="en-US" sz="4000" b="1" dirty="0" err="1"/>
              <a:t>Luyện</a:t>
            </a:r>
            <a:r>
              <a:rPr lang="en-US" sz="4000" b="1" dirty="0"/>
              <a:t> </a:t>
            </a:r>
            <a:r>
              <a:rPr lang="en-US" sz="4000" b="1" dirty="0" err="1"/>
              <a:t>tập</a:t>
            </a:r>
            <a:r>
              <a:rPr lang="en-US" sz="4000" b="1" dirty="0"/>
              <a:t> (</a:t>
            </a:r>
            <a:r>
              <a:rPr lang="en-US" sz="4000" b="1" dirty="0" err="1"/>
              <a:t>trang</a:t>
            </a:r>
            <a:r>
              <a:rPr lang="en-US" sz="4000" b="1" dirty="0"/>
              <a:t> 114)</a:t>
            </a:r>
            <a:br>
              <a:rPr lang="en-US" sz="4000" b="1" u="sng" dirty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675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7696200" y="56276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8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52" name="Rectangle 18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7639050" y="46497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8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54" name="Rectangle 21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38276" name="Text Box 36"/>
          <p:cNvSpPr txBox="1">
            <a:spLocks noChangeArrowheads="1"/>
          </p:cNvSpPr>
          <p:nvPr/>
        </p:nvSpPr>
        <p:spPr bwMode="auto">
          <a:xfrm>
            <a:off x="6824663" y="5808663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.VnTimeH" pitchFamily="34" charset="0"/>
                <a:cs typeface="Arial" pitchFamily="34" charset="0"/>
              </a:rPr>
              <a:t>54:27</a:t>
            </a:r>
          </a:p>
        </p:txBody>
      </p:sp>
      <p:sp>
        <p:nvSpPr>
          <p:cNvPr id="138277" name="Line 37"/>
          <p:cNvSpPr>
            <a:spLocks noChangeShapeType="1"/>
          </p:cNvSpPr>
          <p:nvPr/>
        </p:nvSpPr>
        <p:spPr bwMode="auto">
          <a:xfrm>
            <a:off x="6824663" y="5867400"/>
            <a:ext cx="914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8278" name="Text Box 38"/>
          <p:cNvSpPr txBox="1">
            <a:spLocks noChangeArrowheads="1"/>
          </p:cNvSpPr>
          <p:nvPr/>
        </p:nvSpPr>
        <p:spPr bwMode="auto">
          <a:xfrm>
            <a:off x="6823075" y="53609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.VnTimeH" pitchFamily="34" charset="0"/>
                <a:cs typeface="Arial" pitchFamily="34" charset="0"/>
              </a:rPr>
              <a:t>81:27</a:t>
            </a:r>
          </a:p>
        </p:txBody>
      </p:sp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1765300" y="4321177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.VnTimeH" pitchFamily="34" charset="0"/>
                <a:cs typeface="Arial" pitchFamily="34" charset="0"/>
              </a:rPr>
              <a:t>48:2</a:t>
            </a:r>
          </a:p>
        </p:txBody>
      </p:sp>
      <p:sp>
        <p:nvSpPr>
          <p:cNvPr id="138280" name="Text Box 40"/>
          <p:cNvSpPr txBox="1">
            <a:spLocks noChangeArrowheads="1"/>
          </p:cNvSpPr>
          <p:nvPr/>
        </p:nvSpPr>
        <p:spPr bwMode="auto">
          <a:xfrm>
            <a:off x="8031163" y="58118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8001000" y="5383213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.VnTimeH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8282" name="Line 42"/>
          <p:cNvSpPr>
            <a:spLocks noChangeShapeType="1"/>
          </p:cNvSpPr>
          <p:nvPr/>
        </p:nvSpPr>
        <p:spPr bwMode="auto">
          <a:xfrm>
            <a:off x="8043863" y="5878513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2966" name="Oval 22"/>
          <p:cNvSpPr>
            <a:spLocks noChangeArrowheads="1"/>
          </p:cNvSpPr>
          <p:nvPr/>
        </p:nvSpPr>
        <p:spPr bwMode="auto">
          <a:xfrm>
            <a:off x="0" y="228600"/>
            <a:ext cx="609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660400" y="228600"/>
            <a:ext cx="386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Rút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gọn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:</a:t>
            </a:r>
          </a:p>
        </p:txBody>
      </p:sp>
      <p:sp>
        <p:nvSpPr>
          <p:cNvPr id="2" name="Line 37"/>
          <p:cNvSpPr>
            <a:spLocks noChangeShapeType="1"/>
          </p:cNvSpPr>
          <p:nvPr/>
        </p:nvSpPr>
        <p:spPr bwMode="auto">
          <a:xfrm>
            <a:off x="4572000" y="5843588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" name="Line 37"/>
          <p:cNvSpPr>
            <a:spLocks noChangeShapeType="1"/>
          </p:cNvSpPr>
          <p:nvPr/>
        </p:nvSpPr>
        <p:spPr bwMode="auto">
          <a:xfrm>
            <a:off x="3429000" y="5867400"/>
            <a:ext cx="838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4" name="Line 37"/>
          <p:cNvSpPr>
            <a:spLocks noChangeShapeType="1"/>
          </p:cNvSpPr>
          <p:nvPr/>
        </p:nvSpPr>
        <p:spPr bwMode="auto">
          <a:xfrm>
            <a:off x="1620838" y="5862638"/>
            <a:ext cx="762000" cy="38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990600" y="5878513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7924800" y="279717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>
            <a:off x="6835775" y="2808288"/>
            <a:ext cx="838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6124575" y="28194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4419600" y="2754313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 flipV="1">
            <a:off x="3505200" y="2743202"/>
            <a:ext cx="527050" cy="222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2819400" y="276542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1905000" y="2786063"/>
            <a:ext cx="60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>
            <a:off x="1143000" y="2782888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>
            <a:off x="4985175" y="114089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4223175" y="114089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3537375" y="114089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2699175" y="114089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3146426" y="2482851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2819400" y="267970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2819400" y="2255838"/>
            <a:ext cx="33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2449514" y="250666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785939" y="2724151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28:7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1752601" y="2286001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 :7</a:t>
            </a:r>
          </a:p>
        </p:txBody>
      </p:sp>
      <p:sp>
        <p:nvSpPr>
          <p:cNvPr id="82990" name="Rectangle 46"/>
          <p:cNvSpPr>
            <a:spLocks noChangeArrowheads="1"/>
          </p:cNvSpPr>
          <p:nvPr/>
        </p:nvSpPr>
        <p:spPr bwMode="auto">
          <a:xfrm>
            <a:off x="1489076" y="250666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087439" y="271462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28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1066800" y="23002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622975" y="107898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28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2546775" y="68369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</a:t>
            </a:r>
          </a:p>
        </p:txBody>
      </p:sp>
      <p:sp>
        <p:nvSpPr>
          <p:cNvPr id="82995" name="Rectangle 51"/>
          <p:cNvSpPr>
            <a:spLocks noChangeArrowheads="1"/>
          </p:cNvSpPr>
          <p:nvPr/>
        </p:nvSpPr>
        <p:spPr bwMode="auto">
          <a:xfrm>
            <a:off x="4908975" y="106469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54</a:t>
            </a:r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4908975" y="69798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81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4146975" y="106469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</a:t>
            </a:r>
          </a:p>
        </p:txBody>
      </p:sp>
      <p:sp>
        <p:nvSpPr>
          <p:cNvPr id="82998" name="Rectangle 54"/>
          <p:cNvSpPr>
            <a:spLocks noChangeArrowheads="1"/>
          </p:cNvSpPr>
          <p:nvPr/>
        </p:nvSpPr>
        <p:spPr bwMode="auto">
          <a:xfrm>
            <a:off x="4146975" y="69798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48</a:t>
            </a:r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3461175" y="106469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3461175" y="68369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</a:t>
            </a:r>
          </a:p>
        </p:txBody>
      </p:sp>
      <p:sp>
        <p:nvSpPr>
          <p:cNvPr id="83001" name="Rectangle 57"/>
          <p:cNvSpPr>
            <a:spLocks noChangeArrowheads="1"/>
          </p:cNvSpPr>
          <p:nvPr/>
        </p:nvSpPr>
        <p:spPr bwMode="auto">
          <a:xfrm>
            <a:off x="3327401" y="45608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6010275" y="58277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54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6013450" y="540226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81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6503989" y="5575301"/>
            <a:ext cx="319318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-25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05" name="Rectangle 61"/>
          <p:cNvSpPr>
            <a:spLocks noChangeArrowheads="1"/>
          </p:cNvSpPr>
          <p:nvPr/>
        </p:nvSpPr>
        <p:spPr bwMode="auto">
          <a:xfrm>
            <a:off x="2700339" y="58181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18</a:t>
            </a:r>
          </a:p>
        </p:txBody>
      </p:sp>
      <p:sp>
        <p:nvSpPr>
          <p:cNvPr id="83006" name="Rectangle 62"/>
          <p:cNvSpPr>
            <a:spLocks noChangeArrowheads="1"/>
          </p:cNvSpPr>
          <p:nvPr/>
        </p:nvSpPr>
        <p:spPr bwMode="auto">
          <a:xfrm>
            <a:off x="3113089" y="559593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4537075" y="37465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3008" name="Rectangle 64"/>
          <p:cNvSpPr>
            <a:spLocks noChangeArrowheads="1"/>
          </p:cNvSpPr>
          <p:nvPr/>
        </p:nvSpPr>
        <p:spPr bwMode="auto">
          <a:xfrm>
            <a:off x="4529138" y="331311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83009" name="Rectangle 65"/>
          <p:cNvSpPr>
            <a:spLocks noChangeArrowheads="1"/>
          </p:cNvSpPr>
          <p:nvPr/>
        </p:nvSpPr>
        <p:spPr bwMode="auto">
          <a:xfrm>
            <a:off x="4173539" y="3530601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10" name="Rectangle 66"/>
          <p:cNvSpPr>
            <a:spLocks noChangeArrowheads="1"/>
          </p:cNvSpPr>
          <p:nvPr/>
        </p:nvSpPr>
        <p:spPr bwMode="auto">
          <a:xfrm>
            <a:off x="7542214" y="356393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11" name="Rectangle 67"/>
          <p:cNvSpPr>
            <a:spLocks noChangeArrowheads="1"/>
          </p:cNvSpPr>
          <p:nvPr/>
        </p:nvSpPr>
        <p:spPr bwMode="auto">
          <a:xfrm>
            <a:off x="7986713" y="378142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3012" name="Rectangle 68"/>
          <p:cNvSpPr>
            <a:spLocks noChangeArrowheads="1"/>
          </p:cNvSpPr>
          <p:nvPr/>
        </p:nvSpPr>
        <p:spPr bwMode="auto">
          <a:xfrm>
            <a:off x="6405564" y="3575051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13" name="Rectangle 69"/>
          <p:cNvSpPr>
            <a:spLocks noChangeArrowheads="1"/>
          </p:cNvSpPr>
          <p:nvPr/>
        </p:nvSpPr>
        <p:spPr bwMode="auto">
          <a:xfrm>
            <a:off x="2889250" y="37465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</a:t>
            </a:r>
          </a:p>
        </p:txBody>
      </p:sp>
      <p:sp>
        <p:nvSpPr>
          <p:cNvPr id="83014" name="Rectangle 70"/>
          <p:cNvSpPr>
            <a:spLocks noChangeArrowheads="1"/>
          </p:cNvSpPr>
          <p:nvPr/>
        </p:nvSpPr>
        <p:spPr bwMode="auto">
          <a:xfrm>
            <a:off x="2813050" y="432752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24</a:t>
            </a:r>
          </a:p>
        </p:txBody>
      </p:sp>
      <p:sp>
        <p:nvSpPr>
          <p:cNvPr id="83015" name="Rectangle 71"/>
          <p:cNvSpPr>
            <a:spLocks noChangeArrowheads="1"/>
          </p:cNvSpPr>
          <p:nvPr/>
        </p:nvSpPr>
        <p:spPr bwMode="auto">
          <a:xfrm>
            <a:off x="7954963" y="333692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83016" name="Rectangle 72"/>
          <p:cNvSpPr>
            <a:spLocks noChangeArrowheads="1"/>
          </p:cNvSpPr>
          <p:nvPr/>
        </p:nvSpPr>
        <p:spPr bwMode="auto">
          <a:xfrm>
            <a:off x="6667501" y="3779838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50:25</a:t>
            </a:r>
          </a:p>
        </p:txBody>
      </p:sp>
      <p:sp>
        <p:nvSpPr>
          <p:cNvPr id="83017" name="Rectangle 73"/>
          <p:cNvSpPr>
            <a:spLocks noChangeArrowheads="1"/>
          </p:cNvSpPr>
          <p:nvPr/>
        </p:nvSpPr>
        <p:spPr bwMode="auto">
          <a:xfrm>
            <a:off x="2813050" y="475773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</a:t>
            </a:r>
          </a:p>
        </p:txBody>
      </p:sp>
      <p:sp>
        <p:nvSpPr>
          <p:cNvPr id="83018" name="Rectangle 74"/>
          <p:cNvSpPr>
            <a:spLocks noChangeArrowheads="1"/>
          </p:cNvSpPr>
          <p:nvPr/>
        </p:nvSpPr>
        <p:spPr bwMode="auto">
          <a:xfrm>
            <a:off x="3025775" y="33226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</a:t>
            </a:r>
          </a:p>
        </p:txBody>
      </p:sp>
      <p:sp>
        <p:nvSpPr>
          <p:cNvPr id="83019" name="Rectangle 75"/>
          <p:cNvSpPr>
            <a:spLocks noChangeArrowheads="1"/>
          </p:cNvSpPr>
          <p:nvPr/>
        </p:nvSpPr>
        <p:spPr bwMode="auto">
          <a:xfrm>
            <a:off x="5903914" y="33670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</a:t>
            </a:r>
          </a:p>
        </p:txBody>
      </p:sp>
      <p:sp>
        <p:nvSpPr>
          <p:cNvPr id="83020" name="Rectangle 76"/>
          <p:cNvSpPr>
            <a:spLocks noChangeArrowheads="1"/>
          </p:cNvSpPr>
          <p:nvPr/>
        </p:nvSpPr>
        <p:spPr bwMode="auto">
          <a:xfrm>
            <a:off x="5907089" y="37734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</a:t>
            </a:r>
          </a:p>
        </p:txBody>
      </p:sp>
      <p:sp>
        <p:nvSpPr>
          <p:cNvPr id="83021" name="Rectangle 77"/>
          <p:cNvSpPr>
            <a:spLocks noChangeArrowheads="1"/>
          </p:cNvSpPr>
          <p:nvPr/>
        </p:nvSpPr>
        <p:spPr bwMode="auto">
          <a:xfrm>
            <a:off x="6705601" y="3344863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25:25</a:t>
            </a:r>
          </a:p>
        </p:txBody>
      </p:sp>
      <p:sp>
        <p:nvSpPr>
          <p:cNvPr id="83022" name="Rectangle 78"/>
          <p:cNvSpPr>
            <a:spLocks noChangeArrowheads="1"/>
          </p:cNvSpPr>
          <p:nvPr/>
        </p:nvSpPr>
        <p:spPr bwMode="auto">
          <a:xfrm>
            <a:off x="3341689" y="3540126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23" name="Rectangle 79"/>
          <p:cNvSpPr>
            <a:spLocks noChangeArrowheads="1"/>
          </p:cNvSpPr>
          <p:nvPr/>
        </p:nvSpPr>
        <p:spPr bwMode="auto">
          <a:xfrm>
            <a:off x="3460751" y="3748088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10:5</a:t>
            </a:r>
          </a:p>
        </p:txBody>
      </p:sp>
      <p:sp>
        <p:nvSpPr>
          <p:cNvPr id="83024" name="Rectangle 80"/>
          <p:cNvSpPr>
            <a:spLocks noChangeArrowheads="1"/>
          </p:cNvSpPr>
          <p:nvPr/>
        </p:nvSpPr>
        <p:spPr bwMode="auto">
          <a:xfrm>
            <a:off x="3581401" y="3332163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5:5</a:t>
            </a:r>
          </a:p>
        </p:txBody>
      </p:sp>
      <p:sp>
        <p:nvSpPr>
          <p:cNvPr id="83025" name="Rectangle 81"/>
          <p:cNvSpPr>
            <a:spLocks noChangeArrowheads="1"/>
          </p:cNvSpPr>
          <p:nvPr/>
        </p:nvSpPr>
        <p:spPr bwMode="auto">
          <a:xfrm>
            <a:off x="2667001" y="3540126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26" name="Rectangle 82"/>
          <p:cNvSpPr>
            <a:spLocks noChangeArrowheads="1"/>
          </p:cNvSpPr>
          <p:nvPr/>
        </p:nvSpPr>
        <p:spPr bwMode="auto">
          <a:xfrm>
            <a:off x="1958976" y="3748088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50:5</a:t>
            </a:r>
          </a:p>
        </p:txBody>
      </p:sp>
      <p:sp>
        <p:nvSpPr>
          <p:cNvPr id="83027" name="Rectangle 83"/>
          <p:cNvSpPr>
            <a:spLocks noChangeArrowheads="1"/>
          </p:cNvSpPr>
          <p:nvPr/>
        </p:nvSpPr>
        <p:spPr bwMode="auto">
          <a:xfrm>
            <a:off x="1981200" y="32893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25:5</a:t>
            </a:r>
          </a:p>
        </p:txBody>
      </p:sp>
      <p:sp>
        <p:nvSpPr>
          <p:cNvPr id="83028" name="Rectangle 84"/>
          <p:cNvSpPr>
            <a:spLocks noChangeArrowheads="1"/>
          </p:cNvSpPr>
          <p:nvPr/>
        </p:nvSpPr>
        <p:spPr bwMode="auto">
          <a:xfrm>
            <a:off x="1600201" y="355123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29" name="Rectangle 85"/>
          <p:cNvSpPr>
            <a:spLocks noChangeArrowheads="1"/>
          </p:cNvSpPr>
          <p:nvPr/>
        </p:nvSpPr>
        <p:spPr bwMode="auto">
          <a:xfrm>
            <a:off x="1087439" y="377190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</a:t>
            </a:r>
          </a:p>
        </p:txBody>
      </p:sp>
      <p:sp>
        <p:nvSpPr>
          <p:cNvPr id="83030" name="Rectangle 86"/>
          <p:cNvSpPr>
            <a:spLocks noChangeArrowheads="1"/>
          </p:cNvSpPr>
          <p:nvPr/>
        </p:nvSpPr>
        <p:spPr bwMode="auto">
          <a:xfrm>
            <a:off x="1114425" y="325913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</a:t>
            </a:r>
          </a:p>
        </p:txBody>
      </p:sp>
      <p:sp>
        <p:nvSpPr>
          <p:cNvPr id="83031" name="Rectangle 87"/>
          <p:cNvSpPr>
            <a:spLocks noChangeArrowheads="1"/>
          </p:cNvSpPr>
          <p:nvPr/>
        </p:nvSpPr>
        <p:spPr bwMode="auto">
          <a:xfrm>
            <a:off x="7988300" y="479107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</a:t>
            </a:r>
          </a:p>
        </p:txBody>
      </p:sp>
      <p:sp>
        <p:nvSpPr>
          <p:cNvPr id="83032" name="Rectangle 88"/>
          <p:cNvSpPr>
            <a:spLocks noChangeArrowheads="1"/>
          </p:cNvSpPr>
          <p:nvPr/>
        </p:nvSpPr>
        <p:spPr bwMode="auto">
          <a:xfrm>
            <a:off x="7943850" y="436880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</a:t>
            </a:r>
          </a:p>
        </p:txBody>
      </p:sp>
      <p:sp>
        <p:nvSpPr>
          <p:cNvPr id="83033" name="Rectangle 89"/>
          <p:cNvSpPr>
            <a:spLocks noChangeArrowheads="1"/>
          </p:cNvSpPr>
          <p:nvPr/>
        </p:nvSpPr>
        <p:spPr bwMode="auto">
          <a:xfrm>
            <a:off x="6996114" y="4814888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30:6</a:t>
            </a:r>
          </a:p>
        </p:txBody>
      </p:sp>
      <p:sp>
        <p:nvSpPr>
          <p:cNvPr id="83034" name="Rectangle 90"/>
          <p:cNvSpPr>
            <a:spLocks noChangeArrowheads="1"/>
          </p:cNvSpPr>
          <p:nvPr/>
        </p:nvSpPr>
        <p:spPr bwMode="auto">
          <a:xfrm>
            <a:off x="6959601" y="4378326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48:6</a:t>
            </a:r>
          </a:p>
        </p:txBody>
      </p:sp>
      <p:sp>
        <p:nvSpPr>
          <p:cNvPr id="83035" name="Rectangle 91"/>
          <p:cNvSpPr>
            <a:spLocks noChangeArrowheads="1"/>
          </p:cNvSpPr>
          <p:nvPr/>
        </p:nvSpPr>
        <p:spPr bwMode="auto">
          <a:xfrm>
            <a:off x="4591050" y="577691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3036" name="Rectangle 92"/>
          <p:cNvSpPr>
            <a:spLocks noChangeArrowheads="1"/>
          </p:cNvSpPr>
          <p:nvPr/>
        </p:nvSpPr>
        <p:spPr bwMode="auto">
          <a:xfrm>
            <a:off x="4591050" y="53292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83037" name="Rectangle 93"/>
          <p:cNvSpPr>
            <a:spLocks noChangeArrowheads="1"/>
          </p:cNvSpPr>
          <p:nvPr/>
        </p:nvSpPr>
        <p:spPr bwMode="auto">
          <a:xfrm>
            <a:off x="3492501" y="5767388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18:9</a:t>
            </a:r>
          </a:p>
        </p:txBody>
      </p:sp>
      <p:sp>
        <p:nvSpPr>
          <p:cNvPr id="83038" name="Rectangle 94"/>
          <p:cNvSpPr>
            <a:spLocks noChangeArrowheads="1"/>
          </p:cNvSpPr>
          <p:nvPr/>
        </p:nvSpPr>
        <p:spPr bwMode="auto">
          <a:xfrm>
            <a:off x="3525839" y="5359401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27:9</a:t>
            </a:r>
          </a:p>
        </p:txBody>
      </p:sp>
      <p:sp>
        <p:nvSpPr>
          <p:cNvPr id="83039" name="Rectangle 95"/>
          <p:cNvSpPr>
            <a:spLocks noChangeArrowheads="1"/>
          </p:cNvSpPr>
          <p:nvPr/>
        </p:nvSpPr>
        <p:spPr bwMode="auto">
          <a:xfrm>
            <a:off x="1511301" y="5821363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54:3</a:t>
            </a:r>
          </a:p>
        </p:txBody>
      </p:sp>
      <p:sp>
        <p:nvSpPr>
          <p:cNvPr id="83040" name="Rectangle 96"/>
          <p:cNvSpPr>
            <a:spLocks noChangeArrowheads="1"/>
          </p:cNvSpPr>
          <p:nvPr/>
        </p:nvSpPr>
        <p:spPr bwMode="auto">
          <a:xfrm>
            <a:off x="1524001" y="5370513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81:3</a:t>
            </a:r>
          </a:p>
        </p:txBody>
      </p:sp>
      <p:sp>
        <p:nvSpPr>
          <p:cNvPr id="83041" name="Rectangle 97"/>
          <p:cNvSpPr>
            <a:spLocks noChangeArrowheads="1"/>
          </p:cNvSpPr>
          <p:nvPr/>
        </p:nvSpPr>
        <p:spPr bwMode="auto">
          <a:xfrm>
            <a:off x="881064" y="582295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54</a:t>
            </a:r>
          </a:p>
        </p:txBody>
      </p:sp>
      <p:sp>
        <p:nvSpPr>
          <p:cNvPr id="83042" name="Rectangle 98"/>
          <p:cNvSpPr>
            <a:spLocks noChangeArrowheads="1"/>
          </p:cNvSpPr>
          <p:nvPr/>
        </p:nvSpPr>
        <p:spPr bwMode="auto">
          <a:xfrm>
            <a:off x="914400" y="53609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81</a:t>
            </a:r>
          </a:p>
        </p:txBody>
      </p:sp>
      <p:sp>
        <p:nvSpPr>
          <p:cNvPr id="83043" name="Rectangle 99"/>
          <p:cNvSpPr>
            <a:spLocks noChangeArrowheads="1"/>
          </p:cNvSpPr>
          <p:nvPr/>
        </p:nvSpPr>
        <p:spPr bwMode="auto">
          <a:xfrm>
            <a:off x="4310063" y="26749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3044" name="Rectangle 100"/>
          <p:cNvSpPr>
            <a:spLocks noChangeArrowheads="1"/>
          </p:cNvSpPr>
          <p:nvPr/>
        </p:nvSpPr>
        <p:spPr bwMode="auto">
          <a:xfrm>
            <a:off x="4300538" y="228600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83045" name="Rectangle 101"/>
          <p:cNvSpPr>
            <a:spLocks noChangeArrowheads="1"/>
          </p:cNvSpPr>
          <p:nvPr/>
        </p:nvSpPr>
        <p:spPr bwMode="auto">
          <a:xfrm>
            <a:off x="4016376" y="2492376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46" name="Rectangle 102"/>
          <p:cNvSpPr>
            <a:spLocks noChangeArrowheads="1"/>
          </p:cNvSpPr>
          <p:nvPr/>
        </p:nvSpPr>
        <p:spPr bwMode="auto">
          <a:xfrm>
            <a:off x="3419476" y="2667001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4:2</a:t>
            </a:r>
          </a:p>
        </p:txBody>
      </p:sp>
      <p:sp>
        <p:nvSpPr>
          <p:cNvPr id="83047" name="Rectangle 103"/>
          <p:cNvSpPr>
            <a:spLocks noChangeArrowheads="1"/>
          </p:cNvSpPr>
          <p:nvPr/>
        </p:nvSpPr>
        <p:spPr bwMode="auto">
          <a:xfrm>
            <a:off x="3429001" y="2286001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2:2</a:t>
            </a:r>
          </a:p>
        </p:txBody>
      </p:sp>
      <p:sp>
        <p:nvSpPr>
          <p:cNvPr id="83048" name="Text Box 104"/>
          <p:cNvSpPr txBox="1">
            <a:spLocks noChangeArrowheads="1"/>
          </p:cNvSpPr>
          <p:nvPr/>
        </p:nvSpPr>
        <p:spPr bwMode="auto">
          <a:xfrm>
            <a:off x="4997450" y="2438402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Hoặc</a:t>
            </a:r>
          </a:p>
        </p:txBody>
      </p:sp>
      <p:sp>
        <p:nvSpPr>
          <p:cNvPr id="83049" name="Rectangle 105"/>
          <p:cNvSpPr>
            <a:spLocks noChangeArrowheads="1"/>
          </p:cNvSpPr>
          <p:nvPr/>
        </p:nvSpPr>
        <p:spPr bwMode="auto">
          <a:xfrm>
            <a:off x="5996911" y="232316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</a:t>
            </a:r>
          </a:p>
        </p:txBody>
      </p:sp>
      <p:sp>
        <p:nvSpPr>
          <p:cNvPr id="83050" name="Rectangle 106"/>
          <p:cNvSpPr>
            <a:spLocks noChangeArrowheads="1"/>
          </p:cNvSpPr>
          <p:nvPr/>
        </p:nvSpPr>
        <p:spPr bwMode="auto">
          <a:xfrm>
            <a:off x="6045200" y="275272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28</a:t>
            </a:r>
          </a:p>
        </p:txBody>
      </p:sp>
      <p:sp>
        <p:nvSpPr>
          <p:cNvPr id="83051" name="Rectangle 107"/>
          <p:cNvSpPr>
            <a:spLocks noChangeArrowheads="1"/>
          </p:cNvSpPr>
          <p:nvPr/>
        </p:nvSpPr>
        <p:spPr bwMode="auto">
          <a:xfrm>
            <a:off x="6488114" y="2536826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52" name="Rectangle 108"/>
          <p:cNvSpPr>
            <a:spLocks noChangeArrowheads="1"/>
          </p:cNvSpPr>
          <p:nvPr/>
        </p:nvSpPr>
        <p:spPr bwMode="auto">
          <a:xfrm>
            <a:off x="6689726" y="2741613"/>
            <a:ext cx="1091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28 :14</a:t>
            </a:r>
          </a:p>
        </p:txBody>
      </p:sp>
      <p:sp>
        <p:nvSpPr>
          <p:cNvPr id="83053" name="Rectangle 109"/>
          <p:cNvSpPr>
            <a:spLocks noChangeArrowheads="1"/>
          </p:cNvSpPr>
          <p:nvPr/>
        </p:nvSpPr>
        <p:spPr bwMode="auto">
          <a:xfrm>
            <a:off x="6629401" y="2286001"/>
            <a:ext cx="1091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 :14</a:t>
            </a:r>
          </a:p>
        </p:txBody>
      </p:sp>
      <p:sp>
        <p:nvSpPr>
          <p:cNvPr id="83054" name="Rectangle 110"/>
          <p:cNvSpPr>
            <a:spLocks noChangeArrowheads="1"/>
          </p:cNvSpPr>
          <p:nvPr/>
        </p:nvSpPr>
        <p:spPr bwMode="auto">
          <a:xfrm>
            <a:off x="7943850" y="27003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3055" name="Rectangle 111"/>
          <p:cNvSpPr>
            <a:spLocks noChangeArrowheads="1"/>
          </p:cNvSpPr>
          <p:nvPr/>
        </p:nvSpPr>
        <p:spPr bwMode="auto">
          <a:xfrm>
            <a:off x="7891463" y="23066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83056" name="Rectangle 112"/>
          <p:cNvSpPr>
            <a:spLocks noChangeArrowheads="1"/>
          </p:cNvSpPr>
          <p:nvPr/>
        </p:nvSpPr>
        <p:spPr bwMode="auto">
          <a:xfrm>
            <a:off x="7608889" y="25257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57" name="Rectangle 113"/>
          <p:cNvSpPr>
            <a:spLocks noChangeArrowheads="1"/>
          </p:cNvSpPr>
          <p:nvPr/>
        </p:nvSpPr>
        <p:spPr bwMode="auto">
          <a:xfrm>
            <a:off x="6324600" y="4824413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 </a:t>
            </a:r>
          </a:p>
        </p:txBody>
      </p:sp>
      <p:sp>
        <p:nvSpPr>
          <p:cNvPr id="83058" name="Rectangle 114"/>
          <p:cNvSpPr>
            <a:spLocks noChangeArrowheads="1"/>
          </p:cNvSpPr>
          <p:nvPr/>
        </p:nvSpPr>
        <p:spPr bwMode="auto">
          <a:xfrm>
            <a:off x="6324600" y="4357688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48 </a:t>
            </a:r>
          </a:p>
        </p:txBody>
      </p:sp>
      <p:sp>
        <p:nvSpPr>
          <p:cNvPr id="83059" name="Rectangle 115"/>
          <p:cNvSpPr>
            <a:spLocks noChangeArrowheads="1"/>
          </p:cNvSpPr>
          <p:nvPr/>
        </p:nvSpPr>
        <p:spPr bwMode="auto">
          <a:xfrm>
            <a:off x="4883150" y="4724401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 </a:t>
            </a:r>
          </a:p>
        </p:txBody>
      </p:sp>
      <p:sp>
        <p:nvSpPr>
          <p:cNvPr id="83060" name="Rectangle 116"/>
          <p:cNvSpPr>
            <a:spLocks noChangeArrowheads="1"/>
          </p:cNvSpPr>
          <p:nvPr/>
        </p:nvSpPr>
        <p:spPr bwMode="auto">
          <a:xfrm>
            <a:off x="4862514" y="4343401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 </a:t>
            </a:r>
          </a:p>
        </p:txBody>
      </p:sp>
      <p:sp>
        <p:nvSpPr>
          <p:cNvPr id="83061" name="Rectangle 117"/>
          <p:cNvSpPr>
            <a:spLocks noChangeArrowheads="1"/>
          </p:cNvSpPr>
          <p:nvPr/>
        </p:nvSpPr>
        <p:spPr bwMode="auto">
          <a:xfrm>
            <a:off x="4386263" y="4538663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62" name="Rectangle 118"/>
          <p:cNvSpPr>
            <a:spLocks noChangeArrowheads="1"/>
          </p:cNvSpPr>
          <p:nvPr/>
        </p:nvSpPr>
        <p:spPr bwMode="auto">
          <a:xfrm>
            <a:off x="3538539" y="4746626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15:3 </a:t>
            </a:r>
          </a:p>
        </p:txBody>
      </p:sp>
      <p:sp>
        <p:nvSpPr>
          <p:cNvPr id="83063" name="Rectangle 119"/>
          <p:cNvSpPr>
            <a:spLocks noChangeArrowheads="1"/>
          </p:cNvSpPr>
          <p:nvPr/>
        </p:nvSpPr>
        <p:spPr bwMode="auto">
          <a:xfrm>
            <a:off x="3551239" y="4327526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24:3 </a:t>
            </a:r>
          </a:p>
        </p:txBody>
      </p:sp>
      <p:sp>
        <p:nvSpPr>
          <p:cNvPr id="83064" name="Rectangle 120"/>
          <p:cNvSpPr>
            <a:spLocks noChangeArrowheads="1"/>
          </p:cNvSpPr>
          <p:nvPr/>
        </p:nvSpPr>
        <p:spPr bwMode="auto">
          <a:xfrm>
            <a:off x="2492376" y="4570413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65" name="Rectangle 121"/>
          <p:cNvSpPr>
            <a:spLocks noChangeArrowheads="1"/>
          </p:cNvSpPr>
          <p:nvPr/>
        </p:nvSpPr>
        <p:spPr bwMode="auto">
          <a:xfrm>
            <a:off x="1762126" y="4767263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30:2 </a:t>
            </a:r>
          </a:p>
        </p:txBody>
      </p:sp>
      <p:sp>
        <p:nvSpPr>
          <p:cNvPr id="83066" name="Rectangle 122"/>
          <p:cNvSpPr>
            <a:spLocks noChangeArrowheads="1"/>
          </p:cNvSpPr>
          <p:nvPr/>
        </p:nvSpPr>
        <p:spPr bwMode="auto">
          <a:xfrm>
            <a:off x="1501776" y="4572001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67" name="Rectangle 123"/>
          <p:cNvSpPr>
            <a:spLocks noChangeArrowheads="1"/>
          </p:cNvSpPr>
          <p:nvPr/>
        </p:nvSpPr>
        <p:spPr bwMode="auto">
          <a:xfrm>
            <a:off x="4241801" y="5576888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68" name="Rectangle 124"/>
          <p:cNvSpPr>
            <a:spLocks noChangeArrowheads="1"/>
          </p:cNvSpPr>
          <p:nvPr/>
        </p:nvSpPr>
        <p:spPr bwMode="auto">
          <a:xfrm>
            <a:off x="2339976" y="5608638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69" name="Rectangle 125"/>
          <p:cNvSpPr>
            <a:spLocks noChangeArrowheads="1"/>
          </p:cNvSpPr>
          <p:nvPr/>
        </p:nvSpPr>
        <p:spPr bwMode="auto">
          <a:xfrm>
            <a:off x="1306513" y="5597526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70" name="Rectangle 126"/>
          <p:cNvSpPr>
            <a:spLocks noChangeArrowheads="1"/>
          </p:cNvSpPr>
          <p:nvPr/>
        </p:nvSpPr>
        <p:spPr bwMode="auto">
          <a:xfrm>
            <a:off x="6765926" y="4611688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71" name="Rectangle 127"/>
          <p:cNvSpPr>
            <a:spLocks noChangeArrowheads="1"/>
          </p:cNvSpPr>
          <p:nvPr/>
        </p:nvSpPr>
        <p:spPr bwMode="auto">
          <a:xfrm>
            <a:off x="5349876" y="4572001"/>
            <a:ext cx="941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Hoặc</a:t>
            </a:r>
          </a:p>
        </p:txBody>
      </p:sp>
      <p:sp>
        <p:nvSpPr>
          <p:cNvPr id="83072" name="Rectangle 128"/>
          <p:cNvSpPr>
            <a:spLocks noChangeArrowheads="1"/>
          </p:cNvSpPr>
          <p:nvPr/>
        </p:nvSpPr>
        <p:spPr bwMode="auto">
          <a:xfrm>
            <a:off x="2717800" y="535940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27</a:t>
            </a:r>
          </a:p>
        </p:txBody>
      </p:sp>
      <p:sp>
        <p:nvSpPr>
          <p:cNvPr id="83073" name="Rectangle 129"/>
          <p:cNvSpPr>
            <a:spLocks noChangeArrowheads="1"/>
          </p:cNvSpPr>
          <p:nvPr/>
        </p:nvSpPr>
        <p:spPr bwMode="auto">
          <a:xfrm>
            <a:off x="5010151" y="3509963"/>
            <a:ext cx="941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Hoặc</a:t>
            </a:r>
          </a:p>
        </p:txBody>
      </p:sp>
      <p:sp>
        <p:nvSpPr>
          <p:cNvPr id="83074" name="Rectangle 130"/>
          <p:cNvSpPr>
            <a:spLocks noChangeArrowheads="1"/>
          </p:cNvSpPr>
          <p:nvPr/>
        </p:nvSpPr>
        <p:spPr bwMode="auto">
          <a:xfrm>
            <a:off x="984250" y="479107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</a:t>
            </a:r>
          </a:p>
        </p:txBody>
      </p:sp>
      <p:sp>
        <p:nvSpPr>
          <p:cNvPr id="83075" name="Rectangle 131"/>
          <p:cNvSpPr>
            <a:spLocks noChangeArrowheads="1"/>
          </p:cNvSpPr>
          <p:nvPr/>
        </p:nvSpPr>
        <p:spPr bwMode="auto">
          <a:xfrm>
            <a:off x="990600" y="43576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48</a:t>
            </a:r>
          </a:p>
        </p:txBody>
      </p:sp>
      <p:sp>
        <p:nvSpPr>
          <p:cNvPr id="83076" name="Rectangle 132"/>
          <p:cNvSpPr>
            <a:spLocks noChangeArrowheads="1"/>
          </p:cNvSpPr>
          <p:nvPr/>
        </p:nvSpPr>
        <p:spPr bwMode="auto">
          <a:xfrm>
            <a:off x="4953001" y="5495926"/>
            <a:ext cx="1031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Hoặc</a:t>
            </a:r>
          </a:p>
        </p:txBody>
      </p:sp>
      <p:sp>
        <p:nvSpPr>
          <p:cNvPr id="83077" name="Line 133"/>
          <p:cNvSpPr>
            <a:spLocks noChangeShapeType="1"/>
          </p:cNvSpPr>
          <p:nvPr/>
        </p:nvSpPr>
        <p:spPr bwMode="auto">
          <a:xfrm>
            <a:off x="1836738" y="48323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78" name="Line 134"/>
          <p:cNvSpPr>
            <a:spLocks noChangeShapeType="1"/>
          </p:cNvSpPr>
          <p:nvPr/>
        </p:nvSpPr>
        <p:spPr bwMode="auto">
          <a:xfrm flipV="1">
            <a:off x="3665538" y="4811713"/>
            <a:ext cx="7778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79" name="Line 135"/>
          <p:cNvSpPr>
            <a:spLocks noChangeShapeType="1"/>
          </p:cNvSpPr>
          <p:nvPr/>
        </p:nvSpPr>
        <p:spPr bwMode="auto">
          <a:xfrm>
            <a:off x="4800600" y="48117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0" name="Line 136"/>
          <p:cNvSpPr>
            <a:spLocks noChangeShapeType="1"/>
          </p:cNvSpPr>
          <p:nvPr/>
        </p:nvSpPr>
        <p:spPr bwMode="auto">
          <a:xfrm>
            <a:off x="1114425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1" name="Line 137"/>
          <p:cNvSpPr>
            <a:spLocks noChangeShapeType="1"/>
          </p:cNvSpPr>
          <p:nvPr/>
        </p:nvSpPr>
        <p:spPr bwMode="auto">
          <a:xfrm>
            <a:off x="1930400" y="3810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2" name="Line 138"/>
          <p:cNvSpPr>
            <a:spLocks noChangeShapeType="1"/>
          </p:cNvSpPr>
          <p:nvPr/>
        </p:nvSpPr>
        <p:spPr bwMode="auto">
          <a:xfrm>
            <a:off x="3679825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3" name="Line 139"/>
          <p:cNvSpPr>
            <a:spLocks noChangeShapeType="1"/>
          </p:cNvSpPr>
          <p:nvPr/>
        </p:nvSpPr>
        <p:spPr bwMode="auto">
          <a:xfrm>
            <a:off x="450215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4" name="Line 140"/>
          <p:cNvSpPr>
            <a:spLocks noChangeShapeType="1"/>
          </p:cNvSpPr>
          <p:nvPr/>
        </p:nvSpPr>
        <p:spPr bwMode="auto">
          <a:xfrm>
            <a:off x="6300788" y="4876800"/>
            <a:ext cx="525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5" name="Line 141"/>
          <p:cNvSpPr>
            <a:spLocks noChangeShapeType="1"/>
          </p:cNvSpPr>
          <p:nvPr/>
        </p:nvSpPr>
        <p:spPr bwMode="auto">
          <a:xfrm>
            <a:off x="5973763" y="58801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6" name="Line 142"/>
          <p:cNvSpPr>
            <a:spLocks noChangeShapeType="1"/>
          </p:cNvSpPr>
          <p:nvPr/>
        </p:nvSpPr>
        <p:spPr bwMode="auto">
          <a:xfrm>
            <a:off x="7924800" y="48863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7" name="Line 143"/>
          <p:cNvSpPr>
            <a:spLocks noChangeShapeType="1"/>
          </p:cNvSpPr>
          <p:nvPr/>
        </p:nvSpPr>
        <p:spPr bwMode="auto">
          <a:xfrm>
            <a:off x="7096125" y="4876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8" name="Line 144"/>
          <p:cNvSpPr>
            <a:spLocks noChangeShapeType="1"/>
          </p:cNvSpPr>
          <p:nvPr/>
        </p:nvSpPr>
        <p:spPr bwMode="auto">
          <a:xfrm>
            <a:off x="1014413" y="48434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9" name="Line 145"/>
          <p:cNvSpPr>
            <a:spLocks noChangeShapeType="1"/>
          </p:cNvSpPr>
          <p:nvPr/>
        </p:nvSpPr>
        <p:spPr bwMode="auto">
          <a:xfrm>
            <a:off x="2830513" y="48323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90" name="Line 146"/>
          <p:cNvSpPr>
            <a:spLocks noChangeShapeType="1"/>
          </p:cNvSpPr>
          <p:nvPr/>
        </p:nvSpPr>
        <p:spPr bwMode="auto">
          <a:xfrm>
            <a:off x="2654300" y="58785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91" name="Line 147"/>
          <p:cNvSpPr>
            <a:spLocks noChangeShapeType="1"/>
          </p:cNvSpPr>
          <p:nvPr/>
        </p:nvSpPr>
        <p:spPr bwMode="auto">
          <a:xfrm>
            <a:off x="2992438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92" name="Line 148"/>
          <p:cNvSpPr>
            <a:spLocks noChangeShapeType="1"/>
          </p:cNvSpPr>
          <p:nvPr/>
        </p:nvSpPr>
        <p:spPr bwMode="auto">
          <a:xfrm>
            <a:off x="7881938" y="383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93" name="Line 149"/>
          <p:cNvSpPr>
            <a:spLocks noChangeShapeType="1"/>
          </p:cNvSpPr>
          <p:nvPr/>
        </p:nvSpPr>
        <p:spPr bwMode="auto">
          <a:xfrm>
            <a:off x="6757988" y="38433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94" name="Line 150"/>
          <p:cNvSpPr>
            <a:spLocks noChangeShapeType="1"/>
          </p:cNvSpPr>
          <p:nvPr/>
        </p:nvSpPr>
        <p:spPr bwMode="auto">
          <a:xfrm>
            <a:off x="5938838" y="38544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8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8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8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8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8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8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8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8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8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8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8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8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8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8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8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8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8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8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8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8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8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8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1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8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8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8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8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8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8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500"/>
                                        <p:tgtEl>
                                          <p:spTgt spid="8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500"/>
                                        <p:tgtEl>
                                          <p:spTgt spid="8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8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8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8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500"/>
                                        <p:tgtEl>
                                          <p:spTgt spid="8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4" dur="500"/>
                                        <p:tgtEl>
                                          <p:spTgt spid="8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8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8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8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3" dur="500"/>
                                        <p:tgtEl>
                                          <p:spTgt spid="8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6" dur="500"/>
                                        <p:tgtEl>
                                          <p:spTgt spid="8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8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4" dur="500"/>
                                        <p:tgtEl>
                                          <p:spTgt spid="8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8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3" dur="500"/>
                                        <p:tgtEl>
                                          <p:spTgt spid="8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Par">
                      <p:stCondLst>
                        <p:cond delay="indefinite"/>
                      </p:stCondLst>
                      <p:childTnLst>
                        <p:par>
                          <p:cTn id="3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8" dur="500"/>
                                        <p:tgtEl>
                                          <p:spTgt spid="8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1" dur="500"/>
                                        <p:tgtEl>
                                          <p:spTgt spid="8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500"/>
                                        <p:tgtEl>
                                          <p:spTgt spid="8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Par">
                      <p:stCondLst>
                        <p:cond delay="indefinite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2" dur="500"/>
                                        <p:tgtEl>
                                          <p:spTgt spid="8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5" dur="500"/>
                                        <p:tgtEl>
                                          <p:spTgt spid="8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8" dur="500"/>
                                        <p:tgtEl>
                                          <p:spTgt spid="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1" dur="500"/>
                                        <p:tgtEl>
                                          <p:spTgt spid="8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 nodeType="clickPar">
                      <p:stCondLst>
                        <p:cond delay="indefinite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6" dur="500"/>
                                        <p:tgtEl>
                                          <p:spTgt spid="8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2" dur="500"/>
                                        <p:tgtEl>
                                          <p:spTgt spid="8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5" dur="500"/>
                                        <p:tgtEl>
                                          <p:spTgt spid="8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 nodeType="clickPar">
                      <p:stCondLst>
                        <p:cond delay="indefinite"/>
                      </p:stCondLst>
                      <p:childTnLst>
                        <p:par>
                          <p:cTn id="4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3" dur="500"/>
                                        <p:tgtEl>
                                          <p:spTgt spid="8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6" dur="500"/>
                                        <p:tgtEl>
                                          <p:spTgt spid="8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 nodeType="clickPar">
                      <p:stCondLst>
                        <p:cond delay="indefinite"/>
                      </p:stCondLst>
                      <p:childTnLst>
                        <p:par>
                          <p:cTn id="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500"/>
                                        <p:tgtEl>
                                          <p:spTgt spid="8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6" dur="5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500"/>
                                        <p:tgtEl>
                                          <p:spTgt spid="8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2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5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 nodeType="clickPar">
                      <p:stCondLst>
                        <p:cond delay="indefinite"/>
                      </p:stCondLst>
                      <p:childTnLst>
                        <p:par>
                          <p:cTn id="4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0" dur="500"/>
                                        <p:tgtEl>
                                          <p:spTgt spid="1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3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6" dur="500"/>
                                        <p:tgtEl>
                                          <p:spTgt spid="1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9" dur="500"/>
                                        <p:tgtEl>
                                          <p:spTgt spid="1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 nodeType="clickPar">
                      <p:stCondLst>
                        <p:cond delay="indefinite"/>
                      </p:stCondLst>
                      <p:childTnLst>
                        <p:par>
                          <p:cTn id="4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4" dur="500"/>
                                        <p:tgtEl>
                                          <p:spTgt spid="1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500"/>
                                        <p:tgtEl>
                                          <p:spTgt spid="1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0" dur="500"/>
                                        <p:tgtEl>
                                          <p:spTgt spid="1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7" grpId="0"/>
      <p:bldP spid="138260" grpId="0"/>
      <p:bldP spid="138276" grpId="0"/>
      <p:bldP spid="138277" grpId="0" animBg="1"/>
      <p:bldP spid="138278" grpId="0"/>
      <p:bldP spid="138279" grpId="0"/>
      <p:bldP spid="138280" grpId="0"/>
      <p:bldP spid="138281" grpId="0"/>
      <p:bldP spid="138282" grpId="0" animBg="1"/>
      <p:bldP spid="82966" grpId="0" animBg="1"/>
      <p:bldP spid="82967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2984" grpId="0"/>
      <p:bldP spid="82985" grpId="0"/>
      <p:bldP spid="82986" grpId="0"/>
      <p:bldP spid="82987" grpId="0"/>
      <p:bldP spid="82988" grpId="0"/>
      <p:bldP spid="82989" grpId="0"/>
      <p:bldP spid="82990" grpId="0"/>
      <p:bldP spid="82991" grpId="0"/>
      <p:bldP spid="82992" grpId="0"/>
      <p:bldP spid="82993" grpId="0"/>
      <p:bldP spid="82994" grpId="0"/>
      <p:bldP spid="82995" grpId="0"/>
      <p:bldP spid="82996" grpId="0"/>
      <p:bldP spid="82997" grpId="0"/>
      <p:bldP spid="82998" grpId="0"/>
      <p:bldP spid="82999" grpId="0"/>
      <p:bldP spid="83000" grpId="0"/>
      <p:bldP spid="83001" grpId="0"/>
      <p:bldP spid="83002" grpId="0"/>
      <p:bldP spid="83003" grpId="0"/>
      <p:bldP spid="83004" grpId="0"/>
      <p:bldP spid="83005" grpId="0"/>
      <p:bldP spid="83006" grpId="0"/>
      <p:bldP spid="83007" grpId="0"/>
      <p:bldP spid="83008" grpId="0"/>
      <p:bldP spid="83009" grpId="0"/>
      <p:bldP spid="83010" grpId="0"/>
      <p:bldP spid="83011" grpId="0"/>
      <p:bldP spid="83012" grpId="0"/>
      <p:bldP spid="83013" grpId="0"/>
      <p:bldP spid="83014" grpId="0"/>
      <p:bldP spid="83015" grpId="0"/>
      <p:bldP spid="83016" grpId="0"/>
      <p:bldP spid="83017" grpId="0"/>
      <p:bldP spid="83018" grpId="0"/>
      <p:bldP spid="83019" grpId="0"/>
      <p:bldP spid="83020" grpId="0"/>
      <p:bldP spid="83021" grpId="0"/>
      <p:bldP spid="83022" grpId="0"/>
      <p:bldP spid="83023" grpId="0"/>
      <p:bldP spid="83024" grpId="0"/>
      <p:bldP spid="83025" grpId="0"/>
      <p:bldP spid="83026" grpId="0"/>
      <p:bldP spid="83027" grpId="0"/>
      <p:bldP spid="83028" grpId="0"/>
      <p:bldP spid="83029" grpId="0"/>
      <p:bldP spid="83030" grpId="0"/>
      <p:bldP spid="83031" grpId="0"/>
      <p:bldP spid="83032" grpId="0"/>
      <p:bldP spid="83033" grpId="0"/>
      <p:bldP spid="83034" grpId="0"/>
      <p:bldP spid="83035" grpId="0"/>
      <p:bldP spid="83036" grpId="0"/>
      <p:bldP spid="83037" grpId="0"/>
      <p:bldP spid="83038" grpId="0"/>
      <p:bldP spid="83039" grpId="0"/>
      <p:bldP spid="83040" grpId="0"/>
      <p:bldP spid="83041" grpId="0"/>
      <p:bldP spid="83042" grpId="0"/>
      <p:bldP spid="83043" grpId="0"/>
      <p:bldP spid="83044" grpId="0"/>
      <p:bldP spid="83045" grpId="0"/>
      <p:bldP spid="83046" grpId="0"/>
      <p:bldP spid="83047" grpId="0"/>
      <p:bldP spid="83048" grpId="0"/>
      <p:bldP spid="83049" grpId="0"/>
      <p:bldP spid="83050" grpId="0"/>
      <p:bldP spid="83051" grpId="0"/>
      <p:bldP spid="83052" grpId="0"/>
      <p:bldP spid="83053" grpId="0"/>
      <p:bldP spid="83054" grpId="0"/>
      <p:bldP spid="83055" grpId="0"/>
      <p:bldP spid="83056" grpId="0"/>
      <p:bldP spid="83057" grpId="0"/>
      <p:bldP spid="83058" grpId="0"/>
      <p:bldP spid="83059" grpId="0"/>
      <p:bldP spid="83060" grpId="0"/>
      <p:bldP spid="83061" grpId="0"/>
      <p:bldP spid="83062" grpId="0"/>
      <p:bldP spid="83063" grpId="0"/>
      <p:bldP spid="83064" grpId="0"/>
      <p:bldP spid="83065" grpId="0"/>
      <p:bldP spid="83066" grpId="0"/>
      <p:bldP spid="83067" grpId="0"/>
      <p:bldP spid="83068" grpId="0"/>
      <p:bldP spid="83069" grpId="0"/>
      <p:bldP spid="83070" grpId="0"/>
      <p:bldP spid="83071" grpId="0"/>
      <p:bldP spid="83072" grpId="0"/>
      <p:bldP spid="83073" grpId="0"/>
      <p:bldP spid="83074" grpId="0"/>
      <p:bldP spid="83075" grpId="0"/>
      <p:bldP spid="83076" grpId="0"/>
      <p:bldP spid="83077" grpId="0" animBg="1"/>
      <p:bldP spid="83078" grpId="0" animBg="1"/>
      <p:bldP spid="83079" grpId="0" animBg="1"/>
      <p:bldP spid="83080" grpId="0" animBg="1"/>
      <p:bldP spid="83081" grpId="0" animBg="1"/>
      <p:bldP spid="83082" grpId="0" animBg="1"/>
      <p:bldP spid="83083" grpId="0" animBg="1"/>
      <p:bldP spid="83084" grpId="0" animBg="1"/>
      <p:bldP spid="83085" grpId="0" animBg="1"/>
      <p:bldP spid="83086" grpId="0" animBg="1"/>
      <p:bldP spid="83087" grpId="0" animBg="1"/>
      <p:bldP spid="83088" grpId="0" animBg="1"/>
      <p:bldP spid="83089" grpId="0" animBg="1"/>
      <p:bldP spid="83090" grpId="0" animBg="1"/>
      <p:bldP spid="83091" grpId="0" animBg="1"/>
      <p:bldP spid="83092" grpId="0" animBg="1"/>
      <p:bldP spid="83093" grpId="0" animBg="1"/>
      <p:bldP spid="830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1981200" y="4343400"/>
            <a:ext cx="5029200" cy="251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92375" y="497205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Times New Rioman"/>
                <a:cs typeface="Arial" pitchFamily="34" charset="0"/>
              </a:rPr>
              <a:t>Suy nghĩ để </a:t>
            </a:r>
            <a:r>
              <a:rPr lang="en-US" sz="3600">
                <a:solidFill>
                  <a:srgbClr val="FF0000"/>
                </a:solidFill>
                <a:latin typeface="Times New Rioman"/>
                <a:cs typeface="Arial" pitchFamily="34" charset="0"/>
              </a:rPr>
              <a:t>tìm cách tính</a:t>
            </a:r>
          </a:p>
        </p:txBody>
      </p:sp>
      <p:sp>
        <p:nvSpPr>
          <p:cNvPr id="10" name="Oval 9">
            <a:hlinkClick r:id="rId4" action="ppaction://hlinkfile"/>
          </p:cNvPr>
          <p:cNvSpPr/>
          <p:nvPr/>
        </p:nvSpPr>
        <p:spPr>
          <a:xfrm>
            <a:off x="8153400" y="5867400"/>
            <a:ext cx="990600" cy="990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Rectangle 5"/>
              <p:cNvSpPr>
                <a:spLocks noChangeArrowheads="1"/>
              </p:cNvSpPr>
              <p:nvPr/>
            </p:nvSpPr>
            <p:spPr bwMode="auto">
              <a:xfrm>
                <a:off x="53975" y="1638300"/>
                <a:ext cx="91440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u="sng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Bài 2:</a:t>
                </a:r>
                <a:r>
                  <a:rPr lang="en-US" sz="2800" b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Trong các phân số dưới đây, phân số nào 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 ?</a:t>
                </a:r>
              </a:p>
            </p:txBody>
          </p:sp>
        </mc:Choice>
        <mc:Fallback xmlns="">
          <p:sp>
            <p:nvSpPr>
              <p:cNvPr id="205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" y="1638300"/>
                <a:ext cx="9144000" cy="1447800"/>
              </a:xfrm>
              <a:prstGeom prst="rect">
                <a:avLst/>
              </a:prstGeom>
              <a:blipFill>
                <a:blip r:embed="rId5"/>
                <a:stretch>
                  <a:fillRect l="-1400" t="-16034" b="-126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3048000" y="2514600"/>
          <a:ext cx="2514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6" imgW="1676160" imgH="1180800" progId="Equation.3">
                  <p:embed/>
                </p:oleObj>
              </mc:Choice>
              <mc:Fallback>
                <p:oleObj name="Equation" r:id="rId6" imgW="16761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4600"/>
                        <a:ext cx="25146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1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297292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3948113" y="1792290"/>
            <a:ext cx="1841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3871913" y="2532065"/>
            <a:ext cx="1841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0" y="297292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163763" y="3397250"/>
            <a:ext cx="447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00000"/>
                </a:solidFill>
                <a:cs typeface="Arial" pitchFamily="34" charset="0"/>
              </a:rPr>
              <a:t>=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446463" y="3400425"/>
            <a:ext cx="4064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00000"/>
                </a:solidFill>
                <a:cs typeface="Arial" pitchFamily="34" charset="0"/>
              </a:rPr>
              <a:t>=           </a:t>
            </a:r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3124200" y="2667000"/>
            <a:ext cx="1841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20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7" name="Text Box 26"/>
          <p:cNvSpPr txBox="1">
            <a:spLocks noChangeArrowheads="1"/>
          </p:cNvSpPr>
          <p:nvPr/>
        </p:nvSpPr>
        <p:spPr bwMode="auto">
          <a:xfrm>
            <a:off x="1371600" y="838201"/>
            <a:ext cx="838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5243514" y="33670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4275139" y="33670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4719639" y="49133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4127501" y="5119688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6:2</a:t>
            </a: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4135439" y="4662488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4:2</a:t>
            </a:r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3895726" y="49133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3354388" y="511968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</a:t>
            </a: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3352800" y="466407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</a:t>
            </a: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171450" y="2184400"/>
            <a:ext cx="609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31" name="Text Box 23"/>
              <p:cNvSpPr txBox="1">
                <a:spLocks noChangeArrowheads="1"/>
              </p:cNvSpPr>
              <p:nvPr/>
            </p:nvSpPr>
            <p:spPr bwMode="auto">
              <a:xfrm>
                <a:off x="927100" y="2184402"/>
                <a:ext cx="8001000" cy="878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Trong các phân số dưới đây , phân số nào 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9423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100" y="2184402"/>
                <a:ext cx="8001000" cy="878574"/>
              </a:xfrm>
              <a:prstGeom prst="rect">
                <a:avLst/>
              </a:prstGeom>
              <a:blipFill>
                <a:blip r:embed="rId3"/>
                <a:stretch>
                  <a:fillRect l="-1523" b="-20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1595438" y="51196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5181600" y="5124452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063876" y="49133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2286001" y="5119688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12: 2</a:t>
            </a:r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2362201" y="4654551"/>
            <a:ext cx="732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8: 2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2073276" y="48910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3743325" y="352901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</a:t>
            </a: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3733800" y="317023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</a:t>
            </a:r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2438401" y="3505201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30: 2</a:t>
            </a:r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2427289" y="3124201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20: 2</a:t>
            </a:r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1752600" y="468788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</a:t>
            </a:r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1774825" y="431482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</a:t>
            </a:r>
          </a:p>
        </p:txBody>
      </p:sp>
      <p:sp>
        <p:nvSpPr>
          <p:cNvPr id="94244" name="Rectangle 36"/>
          <p:cNvSpPr>
            <a:spLocks noChangeArrowheads="1"/>
          </p:cNvSpPr>
          <p:nvPr/>
        </p:nvSpPr>
        <p:spPr bwMode="auto">
          <a:xfrm>
            <a:off x="1752600" y="396240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1676400" y="353695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</a:t>
            </a:r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1676400" y="312420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</a:t>
            </a:r>
          </a:p>
        </p:txBody>
      </p:sp>
      <p:sp>
        <p:nvSpPr>
          <p:cNvPr id="94250" name="Text Box 42"/>
          <p:cNvSpPr txBox="1">
            <a:spLocks noChangeArrowheads="1"/>
          </p:cNvSpPr>
          <p:nvPr/>
        </p:nvSpPr>
        <p:spPr bwMode="auto">
          <a:xfrm>
            <a:off x="1371600" y="580548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Vậy phân số bằng </a:t>
            </a:r>
          </a:p>
        </p:txBody>
      </p:sp>
      <p:sp>
        <p:nvSpPr>
          <p:cNvPr id="94251" name="Line 43"/>
          <p:cNvSpPr>
            <a:spLocks noChangeShapeType="1"/>
          </p:cNvSpPr>
          <p:nvPr/>
        </p:nvSpPr>
        <p:spPr bwMode="auto">
          <a:xfrm>
            <a:off x="1676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2" name="Line 44"/>
          <p:cNvSpPr>
            <a:spLocks noChangeShapeType="1"/>
          </p:cNvSpPr>
          <p:nvPr/>
        </p:nvSpPr>
        <p:spPr bwMode="auto">
          <a:xfrm>
            <a:off x="4200525" y="617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3" name="Line 45"/>
          <p:cNvSpPr>
            <a:spLocks noChangeShapeType="1"/>
          </p:cNvSpPr>
          <p:nvPr/>
        </p:nvSpPr>
        <p:spPr bwMode="auto">
          <a:xfrm>
            <a:off x="4692650" y="36353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4" name="Line 46"/>
          <p:cNvSpPr>
            <a:spLocks noChangeShapeType="1"/>
          </p:cNvSpPr>
          <p:nvPr/>
        </p:nvSpPr>
        <p:spPr bwMode="auto">
          <a:xfrm>
            <a:off x="6324600" y="624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>
            <a:off x="5437188" y="624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>
            <a:off x="5616575" y="36242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5083175" y="5181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>
            <a:off x="4211638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3416300" y="5191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60" name="Line 52"/>
          <p:cNvSpPr>
            <a:spLocks noChangeShapeType="1"/>
          </p:cNvSpPr>
          <p:nvPr/>
        </p:nvSpPr>
        <p:spPr bwMode="auto">
          <a:xfrm>
            <a:off x="2438400" y="5157788"/>
            <a:ext cx="68580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3775075" y="36385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62" name="Line 54"/>
          <p:cNvSpPr>
            <a:spLocks noChangeShapeType="1"/>
          </p:cNvSpPr>
          <p:nvPr/>
        </p:nvSpPr>
        <p:spPr bwMode="auto">
          <a:xfrm>
            <a:off x="1600200" y="51609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>
            <a:off x="16637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65" name="Text Box 57"/>
          <p:cNvSpPr txBox="1">
            <a:spLocks noChangeArrowheads="1"/>
          </p:cNvSpPr>
          <p:nvPr/>
        </p:nvSpPr>
        <p:spPr bwMode="auto">
          <a:xfrm>
            <a:off x="5121275" y="4648202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94266" name="Text Box 58"/>
          <p:cNvSpPr txBox="1">
            <a:spLocks noChangeArrowheads="1"/>
          </p:cNvSpPr>
          <p:nvPr/>
        </p:nvSpPr>
        <p:spPr bwMode="auto">
          <a:xfrm>
            <a:off x="4495800" y="3138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10: 5</a:t>
            </a:r>
          </a:p>
        </p:txBody>
      </p:sp>
      <p:sp>
        <p:nvSpPr>
          <p:cNvPr id="94267" name="Text Box 59"/>
          <p:cNvSpPr txBox="1">
            <a:spLocks noChangeArrowheads="1"/>
          </p:cNvSpPr>
          <p:nvPr/>
        </p:nvSpPr>
        <p:spPr bwMode="auto">
          <a:xfrm>
            <a:off x="4495800" y="358140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15: 5</a:t>
            </a:r>
          </a:p>
        </p:txBody>
      </p:sp>
      <p:sp>
        <p:nvSpPr>
          <p:cNvPr id="94268" name="Text Box 60"/>
          <p:cNvSpPr txBox="1">
            <a:spLocks noChangeArrowheads="1"/>
          </p:cNvSpPr>
          <p:nvPr/>
        </p:nvSpPr>
        <p:spPr bwMode="auto">
          <a:xfrm>
            <a:off x="5618163" y="309086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94269" name="Text Box 61"/>
          <p:cNvSpPr txBox="1">
            <a:spLocks noChangeArrowheads="1"/>
          </p:cNvSpPr>
          <p:nvPr/>
        </p:nvSpPr>
        <p:spPr bwMode="auto">
          <a:xfrm>
            <a:off x="5662613" y="358140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2286000" y="4114802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Tối giản</a:t>
            </a:r>
          </a:p>
        </p:txBody>
      </p:sp>
      <p:sp>
        <p:nvSpPr>
          <p:cNvPr id="94271" name="Text Box 63"/>
          <p:cNvSpPr txBox="1">
            <a:spLocks noChangeArrowheads="1"/>
          </p:cNvSpPr>
          <p:nvPr/>
        </p:nvSpPr>
        <p:spPr bwMode="auto">
          <a:xfrm>
            <a:off x="4356100" y="5680077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94272" name="Text Box 64"/>
          <p:cNvSpPr txBox="1">
            <a:spLocks noChangeArrowheads="1"/>
          </p:cNvSpPr>
          <p:nvPr/>
        </p:nvSpPr>
        <p:spPr bwMode="auto">
          <a:xfrm>
            <a:off x="4343400" y="609600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94273" name="Text Box 65"/>
          <p:cNvSpPr txBox="1">
            <a:spLocks noChangeArrowheads="1"/>
          </p:cNvSpPr>
          <p:nvPr/>
        </p:nvSpPr>
        <p:spPr bwMode="auto">
          <a:xfrm>
            <a:off x="4724400" y="5867402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là :</a:t>
            </a:r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5472113" y="574357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5432425" y="6159502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6019800" y="5943602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6324600" y="575310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6248400" y="61928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</a:t>
            </a:r>
          </a:p>
        </p:txBody>
      </p:sp>
      <p:sp>
        <p:nvSpPr>
          <p:cNvPr id="94279" name="Line 71"/>
          <p:cNvSpPr>
            <a:spLocks noChangeShapeType="1"/>
          </p:cNvSpPr>
          <p:nvPr/>
        </p:nvSpPr>
        <p:spPr bwMode="auto">
          <a:xfrm>
            <a:off x="2514600" y="3581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5" grpId="0"/>
      <p:bldP spid="94222" grpId="0"/>
      <p:bldP spid="94223" grpId="0"/>
      <p:bldP spid="94224" grpId="0"/>
      <p:bldP spid="94225" grpId="0"/>
      <p:bldP spid="94226" grpId="0"/>
      <p:bldP spid="94227" grpId="0"/>
      <p:bldP spid="94228" grpId="0"/>
      <p:bldP spid="94229" grpId="0"/>
      <p:bldP spid="94231" grpId="0"/>
      <p:bldP spid="94232" grpId="0"/>
      <p:bldP spid="94233" grpId="0"/>
      <p:bldP spid="94234" grpId="0"/>
      <p:bldP spid="94235" grpId="0"/>
      <p:bldP spid="94236" grpId="0"/>
      <p:bldP spid="94237" grpId="0"/>
      <p:bldP spid="94238" grpId="0"/>
      <p:bldP spid="94239" grpId="0"/>
      <p:bldP spid="94240" grpId="0"/>
      <p:bldP spid="94241" grpId="0"/>
      <p:bldP spid="94242" grpId="0"/>
      <p:bldP spid="94243" grpId="0"/>
      <p:bldP spid="94244" grpId="0"/>
      <p:bldP spid="94245" grpId="0"/>
      <p:bldP spid="94246" grpId="0"/>
      <p:bldP spid="94250" grpId="0"/>
      <p:bldP spid="94251" grpId="0" animBg="1"/>
      <p:bldP spid="94252" grpId="0" animBg="1"/>
      <p:bldP spid="94253" grpId="0" animBg="1"/>
      <p:bldP spid="94254" grpId="0" animBg="1"/>
      <p:bldP spid="94255" grpId="0" animBg="1"/>
      <p:bldP spid="94256" grpId="0" animBg="1"/>
      <p:bldP spid="94257" grpId="0" animBg="1"/>
      <p:bldP spid="94258" grpId="0" animBg="1"/>
      <p:bldP spid="94259" grpId="0" animBg="1"/>
      <p:bldP spid="94260" grpId="0" animBg="1"/>
      <p:bldP spid="94261" grpId="0" animBg="1"/>
      <p:bldP spid="94262" grpId="0" animBg="1"/>
      <p:bldP spid="94263" grpId="0" animBg="1"/>
      <p:bldP spid="94265" grpId="0"/>
      <p:bldP spid="94266" grpId="0"/>
      <p:bldP spid="94267" grpId="0"/>
      <p:bldP spid="94268" grpId="0"/>
      <p:bldP spid="94269" grpId="0"/>
      <p:bldP spid="94270" grpId="0"/>
      <p:bldP spid="94271" grpId="0"/>
      <p:bldP spid="94272" grpId="0"/>
      <p:bldP spid="94273" grpId="0"/>
      <p:bldP spid="94274" grpId="0"/>
      <p:bldP spid="94275" grpId="0"/>
      <p:bldP spid="94276" grpId="0"/>
      <p:bldP spid="94277" grpId="0"/>
      <p:bldP spid="94278" grpId="0"/>
      <p:bldP spid="942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5"/>
          <p:cNvSpPr txBox="1">
            <a:spLocks noChangeArrowheads="1"/>
          </p:cNvSpPr>
          <p:nvPr/>
        </p:nvSpPr>
        <p:spPr bwMode="auto">
          <a:xfrm>
            <a:off x="2743200" y="34290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1" name="Text Box 26"/>
          <p:cNvSpPr txBox="1">
            <a:spLocks noChangeArrowheads="1"/>
          </p:cNvSpPr>
          <p:nvPr/>
        </p:nvSpPr>
        <p:spPr bwMode="auto">
          <a:xfrm>
            <a:off x="2057400" y="27432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Rectangle 5"/>
          <p:cNvSpPr>
            <a:spLocks noChangeArrowheads="1"/>
          </p:cNvSpPr>
          <p:nvPr/>
        </p:nvSpPr>
        <p:spPr bwMode="auto">
          <a:xfrm>
            <a:off x="-85725" y="1157288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3: Trong các phân số dưới đây phân số nào bằng        ?</a:t>
            </a:r>
          </a:p>
        </p:txBody>
      </p:sp>
      <p:graphicFrame>
        <p:nvGraphicFramePr>
          <p:cNvPr id="83977" name="Object 12"/>
          <p:cNvGraphicFramePr>
            <a:graphicFrameLocks noChangeAspect="1"/>
          </p:cNvGraphicFramePr>
          <p:nvPr/>
        </p:nvGraphicFramePr>
        <p:xfrm>
          <a:off x="8153400" y="996950"/>
          <a:ext cx="609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Equation" r:id="rId6" imgW="622030" imgH="901309" progId="Equation.3">
                  <p:embed/>
                </p:oleObj>
              </mc:Choice>
              <mc:Fallback>
                <p:oleObj name="Equation" r:id="rId6" imgW="622030" imgH="901309" progId="Equation.3">
                  <p:embed/>
                  <p:pic>
                    <p:nvPicPr>
                      <p:cNvPr id="8397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996950"/>
                        <a:ext cx="609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/>
        </p:nvGraphicFramePr>
        <p:xfrm>
          <a:off x="1595438" y="1841500"/>
          <a:ext cx="2286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Equation" r:id="rId8" imgW="1663700" imgH="901700" progId="Equation.3">
                  <p:embed/>
                </p:oleObj>
              </mc:Choice>
              <mc:Fallback>
                <p:oleObj name="Equation" r:id="rId8" imgW="1663700" imgH="901700" progId="Equation.3">
                  <p:embed/>
                  <p:pic>
                    <p:nvPicPr>
                      <p:cNvPr id="1026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1841500"/>
                        <a:ext cx="2286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1600200" y="5867400"/>
            <a:ext cx="5197475" cy="519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 số bằng         là phân số       ;   </a:t>
            </a: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3673475" y="5724525"/>
          <a:ext cx="609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Equation" r:id="rId10" imgW="622030" imgH="901309" progId="Equation.3">
                  <p:embed/>
                </p:oleObj>
              </mc:Choice>
              <mc:Fallback>
                <p:oleObj name="Equation" r:id="rId10" imgW="622030" imgH="901309" progId="Equation.3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5724525"/>
                        <a:ext cx="609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5962650" y="5724525"/>
          <a:ext cx="4492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Equation" r:id="rId12" imgW="457200" imgH="901700" progId="Equation.3">
                  <p:embed/>
                </p:oleObj>
              </mc:Choice>
              <mc:Fallback>
                <p:oleObj name="Equation" r:id="rId12" imgW="457200" imgH="901700" progId="Equation.3">
                  <p:embed/>
                  <p:pic>
                    <p:nvPicPr>
                      <p:cNvPr id="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5724525"/>
                        <a:ext cx="4492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0"/>
          <p:cNvGraphicFramePr>
            <a:graphicFrameLocks noChangeAspect="1"/>
          </p:cNvGraphicFramePr>
          <p:nvPr/>
        </p:nvGraphicFramePr>
        <p:xfrm>
          <a:off x="6727825" y="5724525"/>
          <a:ext cx="4365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Equation" r:id="rId14" imgW="444307" imgH="901309" progId="Equation.3">
                  <p:embed/>
                </p:oleObj>
              </mc:Choice>
              <mc:Fallback>
                <p:oleObj name="Equation" r:id="rId14" imgW="444307" imgH="901309" progId="Equation.3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5724525"/>
                        <a:ext cx="4365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609600" y="3429000"/>
          <a:ext cx="609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Equation" r:id="rId16" imgW="622030" imgH="901309" progId="Equation.3">
                  <p:embed/>
                </p:oleObj>
              </mc:Choice>
              <mc:Fallback>
                <p:oleObj name="Equation" r:id="rId16" imgW="622030" imgH="901309" progId="Equation.3">
                  <p:embed/>
                  <p:pic>
                    <p:nvPicPr>
                      <p:cNvPr id="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609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295400" y="3660775"/>
            <a:ext cx="3556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752600" y="3429000"/>
          <a:ext cx="1219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" name="Equation" r:id="rId17" imgW="1117600" imgH="901700" progId="Equation.3">
                  <p:embed/>
                </p:oleObj>
              </mc:Choice>
              <mc:Fallback>
                <p:oleObj name="Equation" r:id="rId17" imgW="1117600" imgH="901700" progId="Equation.3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1219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7" name="Object 27"/>
          <p:cNvGraphicFramePr>
            <a:graphicFrameLocks noChangeAspect="1"/>
          </p:cNvGraphicFramePr>
          <p:nvPr/>
        </p:nvGraphicFramePr>
        <p:xfrm>
          <a:off x="3581400" y="3429000"/>
          <a:ext cx="2762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" name="Equation" r:id="rId19" imgW="253890" imgH="901309" progId="Equation.3">
                  <p:embed/>
                </p:oleObj>
              </mc:Choice>
              <mc:Fallback>
                <p:oleObj name="Equation" r:id="rId19" imgW="253890" imgH="901309" progId="Equation.3">
                  <p:embed/>
                  <p:pic>
                    <p:nvPicPr>
                      <p:cNvPr id="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29000"/>
                        <a:ext cx="2762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8"/>
          <p:cNvGraphicFramePr>
            <a:graphicFrameLocks noChangeAspect="1"/>
          </p:cNvGraphicFramePr>
          <p:nvPr/>
        </p:nvGraphicFramePr>
        <p:xfrm>
          <a:off x="685800" y="4572000"/>
          <a:ext cx="8540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Equation" r:id="rId21" imgW="622030" imgH="901309" progId="Equation.3">
                  <p:embed/>
                </p:oleObj>
              </mc:Choice>
              <mc:Fallback>
                <p:oleObj name="Equation" r:id="rId21" imgW="622030" imgH="901309" progId="Equation.3">
                  <p:embed/>
                  <p:pic>
                    <p:nvPicPr>
                      <p:cNvPr id="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0"/>
                        <a:ext cx="8540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/>
        </p:nvGraphicFramePr>
        <p:xfrm>
          <a:off x="5334000" y="3352800"/>
          <a:ext cx="6286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Equation" r:id="rId23" imgW="457200" imgH="901700" progId="Equation.3">
                  <p:embed/>
                </p:oleObj>
              </mc:Choice>
              <mc:Fallback>
                <p:oleObj name="Equation" r:id="rId23" imgW="457200" imgH="901700" progId="Equation.3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52800"/>
                        <a:ext cx="6286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1524000" y="4800600"/>
            <a:ext cx="3556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0" name="Object 32"/>
          <p:cNvGraphicFramePr>
            <a:graphicFrameLocks noChangeAspect="1"/>
          </p:cNvGraphicFramePr>
          <p:nvPr/>
        </p:nvGraphicFramePr>
        <p:xfrm>
          <a:off x="1981200" y="4572000"/>
          <a:ext cx="12049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" name="Equation" r:id="rId25" imgW="1104900" imgH="901700" progId="Equation.3">
                  <p:embed/>
                </p:oleObj>
              </mc:Choice>
              <mc:Fallback>
                <p:oleObj name="Equation" r:id="rId25" imgW="1104900" imgH="901700" progId="Equation.3">
                  <p:embed/>
                  <p:pic>
                    <p:nvPicPr>
                      <p:cNvPr id="1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120491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3276600" y="4800600"/>
            <a:ext cx="3556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1" name="Object 34"/>
          <p:cNvGraphicFramePr>
            <a:graphicFrameLocks noChangeAspect="1"/>
          </p:cNvGraphicFramePr>
          <p:nvPr/>
        </p:nvGraphicFramePr>
        <p:xfrm>
          <a:off x="3671888" y="4572000"/>
          <a:ext cx="2476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Equation" r:id="rId27" imgW="228501" imgH="901309" progId="Equation.3">
                  <p:embed/>
                </p:oleObj>
              </mc:Choice>
              <mc:Fallback>
                <p:oleObj name="Equation" r:id="rId27" imgW="228501" imgH="901309" progId="Equation.3">
                  <p:embed/>
                  <p:pic>
                    <p:nvPicPr>
                      <p:cNvPr id="1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4572000"/>
                        <a:ext cx="2476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5"/>
          <p:cNvGraphicFramePr>
            <a:graphicFrameLocks noChangeAspect="1"/>
          </p:cNvGraphicFramePr>
          <p:nvPr/>
        </p:nvGraphicFramePr>
        <p:xfrm>
          <a:off x="6400800" y="3352800"/>
          <a:ext cx="990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Equation" r:id="rId29" imgW="736600" imgH="901700" progId="Equation.3">
                  <p:embed/>
                </p:oleObj>
              </mc:Choice>
              <mc:Fallback>
                <p:oleObj name="Equation" r:id="rId29" imgW="736600" imgH="901700" progId="Equation.3">
                  <p:embed/>
                  <p:pic>
                    <p:nvPicPr>
                      <p:cNvPr id="1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990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019800" y="3581400"/>
            <a:ext cx="3556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391400" y="3581400"/>
            <a:ext cx="3556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/>
        </p:nvGraphicFramePr>
        <p:xfrm>
          <a:off x="7848600" y="3352800"/>
          <a:ext cx="2762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Equation" r:id="rId31" imgW="253890" imgH="901309" progId="Equation.3">
                  <p:embed/>
                </p:oleObj>
              </mc:Choice>
              <mc:Fallback>
                <p:oleObj name="Equation" r:id="rId31" imgW="253890" imgH="901309" progId="Equation.3">
                  <p:embed/>
                  <p:pic>
                    <p:nvPicPr>
                      <p:cNvPr id="13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352800"/>
                        <a:ext cx="2762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9"/>
          <p:cNvGraphicFramePr>
            <a:graphicFrameLocks noChangeAspect="1"/>
          </p:cNvGraphicFramePr>
          <p:nvPr/>
        </p:nvGraphicFramePr>
        <p:xfrm>
          <a:off x="5418138" y="4572000"/>
          <a:ext cx="6111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Equation" r:id="rId32" imgW="444307" imgH="901309" progId="Equation.3">
                  <p:embed/>
                </p:oleObj>
              </mc:Choice>
              <mc:Fallback>
                <p:oleObj name="Equation" r:id="rId32" imgW="444307" imgH="901309" progId="Equation.3">
                  <p:embed/>
                  <p:pic>
                    <p:nvPicPr>
                      <p:cNvPr id="1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4572000"/>
                        <a:ext cx="61118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0"/>
          <p:cNvGraphicFramePr>
            <a:graphicFrameLocks noChangeAspect="1"/>
          </p:cNvGraphicFramePr>
          <p:nvPr/>
        </p:nvGraphicFramePr>
        <p:xfrm>
          <a:off x="6484938" y="4572000"/>
          <a:ext cx="9731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Equation" r:id="rId34" imgW="723586" imgH="901309" progId="Equation.3">
                  <p:embed/>
                </p:oleObj>
              </mc:Choice>
              <mc:Fallback>
                <p:oleObj name="Equation" r:id="rId34" imgW="723586" imgH="901309" progId="Equation.3">
                  <p:embed/>
                  <p:pic>
                    <p:nvPicPr>
                      <p:cNvPr id="1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4572000"/>
                        <a:ext cx="97313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1" name="Text Box 41"/>
          <p:cNvSpPr txBox="1">
            <a:spLocks noChangeArrowheads="1"/>
          </p:cNvSpPr>
          <p:nvPr/>
        </p:nvSpPr>
        <p:spPr bwMode="auto">
          <a:xfrm>
            <a:off x="6096000" y="4800600"/>
            <a:ext cx="3556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6122" name="Text Box 42"/>
          <p:cNvSpPr txBox="1">
            <a:spLocks noChangeArrowheads="1"/>
          </p:cNvSpPr>
          <p:nvPr/>
        </p:nvSpPr>
        <p:spPr bwMode="auto">
          <a:xfrm>
            <a:off x="7467600" y="4800600"/>
            <a:ext cx="3556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6" name="Object 43"/>
          <p:cNvGraphicFramePr>
            <a:graphicFrameLocks noChangeAspect="1"/>
          </p:cNvGraphicFramePr>
          <p:nvPr/>
        </p:nvGraphicFramePr>
        <p:xfrm>
          <a:off x="7924800" y="4572000"/>
          <a:ext cx="2762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tion" r:id="rId36" imgW="253890" imgH="901309" progId="Equation.3">
                  <p:embed/>
                </p:oleObj>
              </mc:Choice>
              <mc:Fallback>
                <p:oleObj name="Equation" r:id="rId36" imgW="253890" imgH="901309" progId="Equation.3">
                  <p:embed/>
                  <p:pic>
                    <p:nvPicPr>
                      <p:cNvPr id="16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0"/>
                        <a:ext cx="2762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804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46091" grpId="0"/>
      <p:bldP spid="46096" grpId="0"/>
      <p:bldP spid="46102" grpId="0"/>
      <p:bldP spid="46105" grpId="0"/>
      <p:bldP spid="46111" grpId="0"/>
      <p:bldP spid="46113" grpId="0"/>
      <p:bldP spid="46116" grpId="0"/>
      <p:bldP spid="46117" grpId="0"/>
      <p:bldP spid="46121" grpId="0"/>
      <p:bldP spid="46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34397" y="4902200"/>
            <a:ext cx="6098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ioman"/>
              </a:rPr>
              <a:t>b)    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7104" y="1416050"/>
          <a:ext cx="258762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3" imgW="977900" imgH="901700" progId="Equation.DSMT4">
                  <p:embed/>
                </p:oleObj>
              </mc:Choice>
              <mc:Fallback>
                <p:oleObj name="Equation" r:id="rId3" imgW="977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04" y="1416050"/>
                        <a:ext cx="2587625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34396" y="1944688"/>
            <a:ext cx="60854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ioman"/>
              </a:rPr>
              <a:t>a)     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381655" y="1432457"/>
            <a:ext cx="811212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95012" y="2657214"/>
            <a:ext cx="809625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368559" y="2667662"/>
            <a:ext cx="809625" cy="3955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301877" y="1476114"/>
            <a:ext cx="809625" cy="3942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02" name="Object 5"/>
          <p:cNvGraphicFramePr>
            <a:graphicFrameLocks noChangeAspect="1"/>
          </p:cNvGraphicFramePr>
          <p:nvPr/>
        </p:nvGraphicFramePr>
        <p:xfrm>
          <a:off x="3034772" y="1254125"/>
          <a:ext cx="1377157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5" imgW="266469" imgH="393359" progId="Equation.DSMT4">
                  <p:embed/>
                </p:oleObj>
              </mc:Choice>
              <mc:Fallback>
                <p:oleObj name="Equation" r:id="rId5" imgW="266469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772" y="1254125"/>
                        <a:ext cx="1377157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896937" y="4430716"/>
          <a:ext cx="1885157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7" imgW="1180588" imgH="901309" progId="Equation.3">
                  <p:embed/>
                </p:oleObj>
              </mc:Choice>
              <mc:Fallback>
                <p:oleObj name="Equation" r:id="rId7" imgW="1180588" imgH="90130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7" y="4430716"/>
                        <a:ext cx="1885157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Box 1"/>
          <p:cNvSpPr txBox="1">
            <a:spLocks noChangeArrowheads="1"/>
          </p:cNvSpPr>
          <p:nvPr/>
        </p:nvSpPr>
        <p:spPr bwMode="auto">
          <a:xfrm>
            <a:off x="5046928" y="5154615"/>
            <a:ext cx="5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pitchFamily="34" charset="0"/>
              </a:rPr>
              <a:t>c)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783169" y="4592376"/>
            <a:ext cx="809625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514079" y="5706137"/>
            <a:ext cx="809625" cy="395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401632" y="4580601"/>
            <a:ext cx="809625" cy="39555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168924" y="5661688"/>
            <a:ext cx="809625" cy="39555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Text Box 30"/>
          <p:cNvSpPr txBox="1">
            <a:spLocks noChangeArrowheads="1"/>
          </p:cNvSpPr>
          <p:nvPr/>
        </p:nvSpPr>
        <p:spPr bwMode="auto">
          <a:xfrm>
            <a:off x="0" y="24923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4. Tính (theo mẫu):</a:t>
            </a:r>
            <a:endParaRPr lang="en-US" sz="4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84262" y="4500566"/>
          <a:ext cx="656167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9" imgW="380835" imgH="901309" progId="Equation.3">
                  <p:embed/>
                </p:oleObj>
              </mc:Choice>
              <mc:Fallback>
                <p:oleObj name="Equation" r:id="rId9" imgW="380835" imgH="90130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262" y="4500566"/>
                        <a:ext cx="656167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1512" y="4959353"/>
            <a:ext cx="46698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=</a:t>
            </a:r>
          </a:p>
        </p:txBody>
      </p:sp>
      <p:graphicFrame>
        <p:nvGraphicFramePr>
          <p:cNvPr id="5126" name="Object 19"/>
          <p:cNvGraphicFramePr>
            <a:graphicFrameLocks noChangeAspect="1"/>
          </p:cNvGraphicFramePr>
          <p:nvPr/>
        </p:nvGraphicFramePr>
        <p:xfrm>
          <a:off x="5513918" y="4576766"/>
          <a:ext cx="1946011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11" imgW="1218671" imgH="901309" progId="Equation.3">
                  <p:embed/>
                </p:oleObj>
              </mc:Choice>
              <mc:Fallback>
                <p:oleObj name="Equation" r:id="rId11" imgW="1218671" imgH="90130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918" y="4576766"/>
                        <a:ext cx="1946011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8186210" y="4554541"/>
          <a:ext cx="510646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13" imgW="253890" imgH="901309" progId="Equation.3">
                  <p:embed/>
                </p:oleObj>
              </mc:Choice>
              <mc:Fallback>
                <p:oleObj name="Equation" r:id="rId13" imgW="253890" imgH="90130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210" y="4554541"/>
                        <a:ext cx="510646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35333" y="5102228"/>
            <a:ext cx="46699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=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5532439" y="4679689"/>
            <a:ext cx="809625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740137" y="5589591"/>
            <a:ext cx="394229" cy="719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813684" y="5796625"/>
            <a:ext cx="809625" cy="3955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813684" y="4704425"/>
            <a:ext cx="809625" cy="3955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510</Words>
  <Application>Microsoft Office PowerPoint</Application>
  <PresentationFormat>On-screen Show (4:3)</PresentationFormat>
  <Paragraphs>242</Paragraphs>
  <Slides>14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.VnTime</vt:lpstr>
      <vt:lpstr>.VnTimeH</vt:lpstr>
      <vt:lpstr>Arial</vt:lpstr>
      <vt:lpstr>Calibri</vt:lpstr>
      <vt:lpstr>Cambria Math</vt:lpstr>
      <vt:lpstr>等线</vt:lpstr>
      <vt:lpstr>HP001 4 hàng</vt:lpstr>
      <vt:lpstr>Times New Rioman</vt:lpstr>
      <vt:lpstr>Times New Roman</vt:lpstr>
      <vt:lpstr>UTM Alba Matter</vt:lpstr>
      <vt:lpstr>VNI-Bodon-Poster</vt:lpstr>
      <vt:lpstr>2_Default Design</vt:lpstr>
      <vt:lpstr>Default Design</vt:lpstr>
      <vt:lpstr>1_Default Design</vt:lpstr>
      <vt:lpstr>Office Theme</vt:lpstr>
      <vt:lpstr>Equation</vt:lpstr>
      <vt:lpstr>PowerPoint Presentation</vt:lpstr>
      <vt:lpstr>PowerPoint Presentation</vt:lpstr>
      <vt:lpstr>PowerPoint Presentation</vt:lpstr>
      <vt:lpstr>Thứ ba ngày 7 - 2 - 2023 Toán Luyện tập (trang 114)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ADMIN</cp:lastModifiedBy>
  <cp:revision>13</cp:revision>
  <dcterms:created xsi:type="dcterms:W3CDTF">2021-02-05T14:28:58Z</dcterms:created>
  <dcterms:modified xsi:type="dcterms:W3CDTF">2023-02-08T14:07:18Z</dcterms:modified>
</cp:coreProperties>
</file>