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31"/>
  </p:notesMasterIdLst>
  <p:sldIdLst>
    <p:sldId id="320" r:id="rId2"/>
    <p:sldId id="316" r:id="rId3"/>
    <p:sldId id="313" r:id="rId4"/>
    <p:sldId id="326" r:id="rId5"/>
    <p:sldId id="337" r:id="rId6"/>
    <p:sldId id="328" r:id="rId7"/>
    <p:sldId id="327" r:id="rId8"/>
    <p:sldId id="331" r:id="rId9"/>
    <p:sldId id="332" r:id="rId10"/>
    <p:sldId id="334" r:id="rId11"/>
    <p:sldId id="333" r:id="rId12"/>
    <p:sldId id="366" r:id="rId13"/>
    <p:sldId id="329" r:id="rId14"/>
    <p:sldId id="351" r:id="rId15"/>
    <p:sldId id="256" r:id="rId16"/>
    <p:sldId id="355" r:id="rId17"/>
    <p:sldId id="360" r:id="rId18"/>
    <p:sldId id="356" r:id="rId19"/>
    <p:sldId id="361" r:id="rId20"/>
    <p:sldId id="353" r:id="rId21"/>
    <p:sldId id="362" r:id="rId22"/>
    <p:sldId id="354" r:id="rId23"/>
    <p:sldId id="363" r:id="rId24"/>
    <p:sldId id="357" r:id="rId25"/>
    <p:sldId id="364" r:id="rId26"/>
    <p:sldId id="358" r:id="rId27"/>
    <p:sldId id="365" r:id="rId28"/>
    <p:sldId id="341" r:id="rId29"/>
    <p:sldId id="342" r:id="rId30"/>
  </p:sldIdLst>
  <p:sldSz cx="12192000" cy="6858000"/>
  <p:notesSz cx="6858000" cy="9144000"/>
  <p:embeddedFontLst>
    <p:embeddedFont>
      <p:font typeface="Segoe Print" panose="02000600000000000000" pitchFamily="2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y Tho" initials="TT" lastIdx="1" clrIdx="0">
    <p:extLst>
      <p:ext uri="{19B8F6BF-5375-455C-9EA6-DF929625EA0E}">
        <p15:presenceInfo xmlns:p15="http://schemas.microsoft.com/office/powerpoint/2012/main" userId="Thy Tho" providerId="None"/>
      </p:ext>
    </p:extLst>
  </p:cmAuthor>
  <p:cmAuthor id="2" name="Anh Nguyễn Đoàn Hải" initials="ANĐH" lastIdx="1" clrIdx="1">
    <p:extLst>
      <p:ext uri="{19B8F6BF-5375-455C-9EA6-DF929625EA0E}">
        <p15:presenceInfo xmlns:p15="http://schemas.microsoft.com/office/powerpoint/2012/main" userId="Anh Nguyễn Đoàn Hả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B7A"/>
    <a:srgbClr val="619E4A"/>
    <a:srgbClr val="F28E9A"/>
    <a:srgbClr val="428B86"/>
    <a:srgbClr val="51976E"/>
    <a:srgbClr val="ED5C5C"/>
    <a:srgbClr val="293076"/>
    <a:srgbClr val="01055F"/>
    <a:srgbClr val="9DB962"/>
    <a:srgbClr val="CD8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>
      <p:cViewPr varScale="1">
        <p:scale>
          <a:sx n="68" d="100"/>
          <a:sy n="68" d="100"/>
        </p:scale>
        <p:origin x="52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0D89D-8A84-46B0-89F2-4D538CE4249E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0DDF-39F4-4D6A-8421-9EAB2C23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2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CCF57-7B72-4676-A9BB-D4BE6EA268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7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CCF57-7B72-4676-A9BB-D4BE6EA268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CCF57-7B72-4676-A9BB-D4BE6EA268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CCF57-7B72-4676-A9BB-D4BE6EA268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4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6FCE-089C-4EDC-8F0D-8DFAE6AD814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183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BA40-D224-4D10-BBA9-2F802557508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6451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07D-5BE6-416C-88CD-1D4F988A46C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9494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C5A3-0134-4CC2-9EFD-67A64813F3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315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C5A3-0134-4CC2-9EFD-67A64813F3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347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999-6238-4CA2-9B28-A7C8FE912F4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783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2A7E-5843-4C01-B38D-48D5E8B501E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4746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B6C2-DFBC-4B56-BCD0-466BE7062736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817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C93-D6BE-4B0D-A441-59D5428719A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617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9456-DA9F-4131-97DF-0F66D29304B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39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0F98-41CF-4EFD-ADBA-3491E09658D0}" type="slidenum">
              <a:rPr lang="es-ES" altLang="en-US" smtClean="0"/>
              <a:pPr/>
              <a:t>‹#›</a:t>
            </a:fld>
            <a:endParaRPr lang="es-ES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693" y="1700808"/>
            <a:ext cx="1440000" cy="10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E30-61D0-4F5B-8F7A-CA887D1A617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526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3D01-0549-4E5B-93BF-C5345C6DAD3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9428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C5A3-0134-4CC2-9EFD-67A64813F3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1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slide" Target="slide2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26.xml"/><Relationship Id="rId18" Type="http://schemas.openxmlformats.org/officeDocument/2006/relationships/slide" Target="slide24.xml"/><Relationship Id="rId3" Type="http://schemas.openxmlformats.org/officeDocument/2006/relationships/image" Target="../media/image20.png"/><Relationship Id="rId21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slide" Target="slide20.xml"/><Relationship Id="rId17" Type="http://schemas.openxmlformats.org/officeDocument/2006/relationships/image" Target="../media/image18.png"/><Relationship Id="rId2" Type="http://schemas.openxmlformats.org/officeDocument/2006/relationships/image" Target="../media/image17.JPG"/><Relationship Id="rId16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slide" Target="slide18.xml"/><Relationship Id="rId5" Type="http://schemas.openxmlformats.org/officeDocument/2006/relationships/image" Target="../media/image22.png"/><Relationship Id="rId15" Type="http://schemas.openxmlformats.org/officeDocument/2006/relationships/slide" Target="slide22.xml"/><Relationship Id="rId10" Type="http://schemas.openxmlformats.org/officeDocument/2006/relationships/image" Target="../media/image26.png"/><Relationship Id="rId19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slide" Target="slide16.xml"/><Relationship Id="rId14" Type="http://schemas.openxmlformats.org/officeDocument/2006/relationships/image" Target="../media/image27.png"/><Relationship Id="rId22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slide" Target="slide1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27.png"/><Relationship Id="rId18" Type="http://schemas.openxmlformats.org/officeDocument/2006/relationships/image" Target="../media/image19.png"/><Relationship Id="rId3" Type="http://schemas.openxmlformats.org/officeDocument/2006/relationships/image" Target="../media/image21.png"/><Relationship Id="rId21" Type="http://schemas.openxmlformats.org/officeDocument/2006/relationships/slide" Target="slide28.xml"/><Relationship Id="rId7" Type="http://schemas.openxmlformats.org/officeDocument/2006/relationships/image" Target="../media/image25.png"/><Relationship Id="rId12" Type="http://schemas.openxmlformats.org/officeDocument/2006/relationships/slide" Target="slide26.xml"/><Relationship Id="rId17" Type="http://schemas.openxmlformats.org/officeDocument/2006/relationships/slide" Target="slide24.xml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slide" Target="slide20.xm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slide" Target="slide18.xml"/><Relationship Id="rId19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slide" Target="slide1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image" Target="../media/image19.png"/><Relationship Id="rId3" Type="http://schemas.openxmlformats.org/officeDocument/2006/relationships/image" Target="../media/image20.png"/><Relationship Id="rId21" Type="http://schemas.openxmlformats.org/officeDocument/2006/relationships/slide" Target="slide28.xml"/><Relationship Id="rId7" Type="http://schemas.openxmlformats.org/officeDocument/2006/relationships/image" Target="../media/image24.png"/><Relationship Id="rId12" Type="http://schemas.openxmlformats.org/officeDocument/2006/relationships/slide" Target="slide26.xml"/><Relationship Id="rId17" Type="http://schemas.openxmlformats.org/officeDocument/2006/relationships/slide" Target="slide24.xml"/><Relationship Id="rId2" Type="http://schemas.openxmlformats.org/officeDocument/2006/relationships/image" Target="../media/image17.JPG"/><Relationship Id="rId16" Type="http://schemas.openxmlformats.org/officeDocument/2006/relationships/image" Target="../media/image18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slide" Target="slide20.xml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6.png"/><Relationship Id="rId19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slide" Target="slide18.xml"/><Relationship Id="rId1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png"/><Relationship Id="rId12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microsoft.com/office/2007/relationships/hdphoto" Target="../media/hdphoto4.wdp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22.xml"/><Relationship Id="rId1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19.png"/><Relationship Id="rId2" Type="http://schemas.openxmlformats.org/officeDocument/2006/relationships/image" Target="../media/image17.JPG"/><Relationship Id="rId16" Type="http://schemas.openxmlformats.org/officeDocument/2006/relationships/slide" Target="slide24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slide" Target="slide26.xml"/><Relationship Id="rId5" Type="http://schemas.openxmlformats.org/officeDocument/2006/relationships/image" Target="../media/image22.png"/><Relationship Id="rId15" Type="http://schemas.openxmlformats.org/officeDocument/2006/relationships/image" Target="../media/image18.png"/><Relationship Id="rId10" Type="http://schemas.openxmlformats.org/officeDocument/2006/relationships/image" Target="../media/image26.png"/><Relationship Id="rId19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slide" Target="slide20.xml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slide" Target="slide15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1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7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slide" Target="slide22.xml"/><Relationship Id="rId5" Type="http://schemas.openxmlformats.org/officeDocument/2006/relationships/image" Target="../media/image22.png"/><Relationship Id="rId15" Type="http://schemas.openxmlformats.org/officeDocument/2006/relationships/image" Target="../media/image19.png"/><Relationship Id="rId10" Type="http://schemas.openxmlformats.org/officeDocument/2006/relationships/image" Target="../media/image27.png"/><Relationship Id="rId19" Type="http://schemas.openxmlformats.org/officeDocument/2006/relationships/slide" Target="slide28.xml"/><Relationship Id="rId4" Type="http://schemas.openxmlformats.org/officeDocument/2006/relationships/image" Target="../media/image21.png"/><Relationship Id="rId9" Type="http://schemas.openxmlformats.org/officeDocument/2006/relationships/slide" Target="slide26.xml"/><Relationship Id="rId1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18" Type="http://schemas.openxmlformats.org/officeDocument/2006/relationships/slide" Target="slide28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7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slide" Target="slide22.xml"/><Relationship Id="rId5" Type="http://schemas.openxmlformats.org/officeDocument/2006/relationships/image" Target="../media/image22.png"/><Relationship Id="rId1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slide" Target="slide26.xml"/><Relationship Id="rId1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slide" Target="slide15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24.xml"/><Relationship Id="rId3" Type="http://schemas.openxmlformats.org/officeDocument/2006/relationships/image" Target="../media/image17.JPG"/><Relationship Id="rId7" Type="http://schemas.openxmlformats.org/officeDocument/2006/relationships/image" Target="../media/image2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1.wdp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slide" Target="slide22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C68C5-4218-411A-8D08-DB4396D2C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E3D73-4A45-4574-92E3-A4FB3C336D7E}"/>
              </a:ext>
            </a:extLst>
          </p:cNvPr>
          <p:cNvSpPr txBox="1"/>
          <p:nvPr/>
        </p:nvSpPr>
        <p:spPr>
          <a:xfrm>
            <a:off x="4223792" y="332655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u="sng" dirty="0">
                <a:latin typeface="+mj-lt"/>
              </a:rPr>
              <a:t>Chính tả (nhớ viết </a:t>
            </a:r>
            <a:r>
              <a:rPr lang="vi-VN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2372A-C716-4535-8A6D-F5BA14366446}"/>
              </a:ext>
            </a:extLst>
          </p:cNvPr>
          <p:cNvSpPr txBox="1"/>
          <p:nvPr/>
        </p:nvSpPr>
        <p:spPr>
          <a:xfrm>
            <a:off x="2639616" y="794321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Hành trình của bầy ong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006BF9-1FF9-4275-9FAA-1A3E25AF9273}"/>
              </a:ext>
            </a:extLst>
          </p:cNvPr>
          <p:cNvSpPr/>
          <p:nvPr/>
        </p:nvSpPr>
        <p:spPr>
          <a:xfrm>
            <a:off x="745520" y="1797988"/>
            <a:ext cx="2876216" cy="38518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69D4C30-7DA9-4CE9-9F78-DE0D32DF7628}"/>
              </a:ext>
            </a:extLst>
          </p:cNvPr>
          <p:cNvSpPr/>
          <p:nvPr/>
        </p:nvSpPr>
        <p:spPr>
          <a:xfrm>
            <a:off x="3962957" y="2511468"/>
            <a:ext cx="7200800" cy="87430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421C9C-41A4-4646-9D8D-2DECA8A877AF}"/>
              </a:ext>
            </a:extLst>
          </p:cNvPr>
          <p:cNvSpPr/>
          <p:nvPr/>
        </p:nvSpPr>
        <p:spPr>
          <a:xfrm>
            <a:off x="745520" y="2999273"/>
            <a:ext cx="280190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80号-萌趣小鱼体" panose="00000500000000000000" pitchFamily="2" charset="-122"/>
                <a:cs typeface="Times New Roman" panose="02020603050405020304" pitchFamily="18" charset="0"/>
              </a:rPr>
              <a:t>YÊU CẦU CẦN ĐẠ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80号-萌趣小鱼体" panose="00000500000000000000" pitchFamily="2" charset="-122"/>
                <a:cs typeface="Times New Roman" panose="02020603050405020304" pitchFamily="18" charset="0"/>
              </a:rPr>
              <a:t>T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80号-萌趣小鱼体" panose="00000500000000000000" pitchFamily="2" charset="-122"/>
              <a:cs typeface="Times New Roman" panose="02020603050405020304" pitchFamily="18" charset="0"/>
            </a:endParaRPr>
          </a:p>
          <a:p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80号-萌趣小鱼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E2A09-94E6-4628-BB91-A7BF13036DCD}"/>
              </a:ext>
            </a:extLst>
          </p:cNvPr>
          <p:cNvSpPr/>
          <p:nvPr/>
        </p:nvSpPr>
        <p:spPr>
          <a:xfrm>
            <a:off x="3991257" y="2476052"/>
            <a:ext cx="717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Nhớ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-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viết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đúng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chính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tả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trình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bày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đúng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hai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khổ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thơ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cuối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字魂80号-萌趣小鱼体" panose="00000500000000000000" pitchFamily="2" charset="-122"/>
              </a:rPr>
              <a:t>. 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字魂80号-萌趣小鱼体" panose="00000500000000000000" pitchFamily="2" charset="-122"/>
            </a:endParaRP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80号-萌趣小鱼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6ED9B63A-AF48-45BF-96A8-CB52BA241DB0}"/>
              </a:ext>
            </a:extLst>
          </p:cNvPr>
          <p:cNvSpPr/>
          <p:nvPr/>
        </p:nvSpPr>
        <p:spPr>
          <a:xfrm>
            <a:off x="3984661" y="3969303"/>
            <a:ext cx="7179096" cy="98524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E5A82-AC7A-4123-B045-DB54CEBBD322}"/>
              </a:ext>
            </a:extLst>
          </p:cNvPr>
          <p:cNvSpPr/>
          <p:nvPr/>
        </p:nvSpPr>
        <p:spPr>
          <a:xfrm>
            <a:off x="3984661" y="40802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80号-萌趣小鱼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41" descr="未标题-1">
            <a:extLst>
              <a:ext uri="{FF2B5EF4-FFF2-40B4-BE49-F238E27FC236}">
                <a16:creationId xmlns:a16="http://schemas.microsoft.com/office/drawing/2014/main" id="{2009CD92-BC18-4943-9471-7BB29684E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177"/>
            <a:ext cx="940836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4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0"/>
    </mc:Choice>
    <mc:Fallback xmlns="">
      <p:transition spd="slow" advTm="29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0" grpId="0"/>
      <p:bldP spid="11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7D893-0B34-4CEE-B023-D0ACA65BA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7CDDEA-8679-4552-B4C0-1D018BFA91F5}"/>
              </a:ext>
            </a:extLst>
          </p:cNvPr>
          <p:cNvSpPr/>
          <p:nvPr/>
        </p:nvSpPr>
        <p:spPr>
          <a:xfrm>
            <a:off x="4757836" y="142053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7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Lưu ý</a:t>
            </a:r>
          </a:p>
        </p:txBody>
      </p:sp>
      <p:pic>
        <p:nvPicPr>
          <p:cNvPr id="4" name="9Slide.vn 131">
            <a:extLst>
              <a:ext uri="{FF2B5EF4-FFF2-40B4-BE49-F238E27FC236}">
                <a16:creationId xmlns:a16="http://schemas.microsoft.com/office/drawing/2014/main" id="{92C3F2B1-2C1E-43AE-824B-4F50D4A469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E62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H="1">
            <a:off x="9672792" y="1206795"/>
            <a:ext cx="939800" cy="103660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A39267CC-85B6-405D-B050-E7C9B0A4B3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2" t="30049" r="8620" b="49993"/>
          <a:stretch/>
        </p:blipFill>
        <p:spPr>
          <a:xfrm flipH="1">
            <a:off x="1607071" y="2267714"/>
            <a:ext cx="1402552" cy="14400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C3ADAA69-E371-4DFD-8681-6B14C31491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r="10651" b="21236"/>
          <a:stretch/>
        </p:blipFill>
        <p:spPr>
          <a:xfrm>
            <a:off x="1076310" y="789997"/>
            <a:ext cx="2066835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6C788-45CB-462D-A5CA-7B0B8AA8E2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7" y="3707714"/>
            <a:ext cx="1558800" cy="1440000"/>
          </a:xfrm>
          <a:prstGeom prst="rect">
            <a:avLst/>
          </a:prstGeom>
        </p:spPr>
      </p:pic>
      <p:sp>
        <p:nvSpPr>
          <p:cNvPr id="8" name="9Slide.vn 7">
            <a:extLst>
              <a:ext uri="{FF2B5EF4-FFF2-40B4-BE49-F238E27FC236}">
                <a16:creationId xmlns:a16="http://schemas.microsoft.com/office/drawing/2014/main" id="{3BF18D4D-4B78-4AF3-8670-FC0AD531CD54}"/>
              </a:ext>
            </a:extLst>
          </p:cNvPr>
          <p:cNvSpPr/>
          <p:nvPr/>
        </p:nvSpPr>
        <p:spPr>
          <a:xfrm>
            <a:off x="3143145" y="1340768"/>
            <a:ext cx="6697271" cy="713970"/>
          </a:xfrm>
          <a:custGeom>
            <a:avLst/>
            <a:gdLst>
              <a:gd name="connsiteX0" fmla="*/ 940117 w 1057275"/>
              <a:gd name="connsiteY0" fmla="*/ 242887 h 242887"/>
              <a:gd name="connsiteX1" fmla="*/ 0 w 1057275"/>
              <a:gd name="connsiteY1" fmla="*/ 242887 h 242887"/>
              <a:gd name="connsiteX2" fmla="*/ 0 w 1057275"/>
              <a:gd name="connsiteY2" fmla="*/ 0 h 242887"/>
              <a:gd name="connsiteX3" fmla="*/ 940117 w 1057275"/>
              <a:gd name="connsiteY3" fmla="*/ 0 h 242887"/>
              <a:gd name="connsiteX4" fmla="*/ 1057275 w 1057275"/>
              <a:gd name="connsiteY4" fmla="*/ 12192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242887">
                <a:moveTo>
                  <a:pt x="940117" y="242887"/>
                </a:moveTo>
                <a:lnTo>
                  <a:pt x="0" y="242887"/>
                </a:lnTo>
                <a:lnTo>
                  <a:pt x="0" y="0"/>
                </a:lnTo>
                <a:lnTo>
                  <a:pt x="940117" y="0"/>
                </a:lnTo>
                <a:lnTo>
                  <a:pt x="1057275" y="121920"/>
                </a:lnTo>
                <a:close/>
              </a:path>
            </a:pathLst>
          </a:custGeom>
          <a:solidFill>
            <a:srgbClr val="92D050"/>
          </a:solidFill>
          <a:ln w="28575" cap="flat">
            <a:solidFill>
              <a:schemeClr val="bg1"/>
            </a:solidFill>
            <a:prstDash val="sysDot"/>
            <a:miter/>
          </a:ln>
        </p:spPr>
        <p:txBody>
          <a:bodyPr rtlCol="0" anchor="ctr"/>
          <a:lstStyle/>
          <a:p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9Slide.vn 131">
            <a:extLst>
              <a:ext uri="{FF2B5EF4-FFF2-40B4-BE49-F238E27FC236}">
                <a16:creationId xmlns:a16="http://schemas.microsoft.com/office/drawing/2014/main" id="{C78C5FDC-614A-4525-9A6B-3421BBA738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E62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H="1">
            <a:off x="9888816" y="2440800"/>
            <a:ext cx="939800" cy="1036600"/>
          </a:xfrm>
          <a:prstGeom prst="rect">
            <a:avLst/>
          </a:prstGeom>
          <a:noFill/>
        </p:spPr>
      </p:pic>
      <p:pic>
        <p:nvPicPr>
          <p:cNvPr id="10" name="9Slide.vn 131">
            <a:extLst>
              <a:ext uri="{FF2B5EF4-FFF2-40B4-BE49-F238E27FC236}">
                <a16:creationId xmlns:a16="http://schemas.microsoft.com/office/drawing/2014/main" id="{3BD1E177-7361-4242-B835-32620C05F3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E62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H="1">
            <a:off x="9888816" y="3807370"/>
            <a:ext cx="939800" cy="1036600"/>
          </a:xfrm>
          <a:prstGeom prst="rect">
            <a:avLst/>
          </a:prstGeom>
          <a:noFill/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1B3F4D40-D06D-4898-81D8-BDB393B224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71" y="5147714"/>
            <a:ext cx="1107693" cy="1440000"/>
          </a:xfrm>
          <a:prstGeom prst="rect">
            <a:avLst/>
          </a:prstGeom>
        </p:spPr>
      </p:pic>
      <p:pic>
        <p:nvPicPr>
          <p:cNvPr id="12" name="9Slide.vn 131">
            <a:extLst>
              <a:ext uri="{FF2B5EF4-FFF2-40B4-BE49-F238E27FC236}">
                <a16:creationId xmlns:a16="http://schemas.microsoft.com/office/drawing/2014/main" id="{183CB8A0-D430-4775-8FDA-93D15619CD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E62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H="1">
            <a:off x="9960824" y="5224317"/>
            <a:ext cx="939800" cy="1036600"/>
          </a:xfrm>
          <a:prstGeom prst="rect">
            <a:avLst/>
          </a:prstGeom>
          <a:noFill/>
        </p:spPr>
      </p:pic>
      <p:sp>
        <p:nvSpPr>
          <p:cNvPr id="13" name="9Slide.vn 7">
            <a:extLst>
              <a:ext uri="{FF2B5EF4-FFF2-40B4-BE49-F238E27FC236}">
                <a16:creationId xmlns:a16="http://schemas.microsoft.com/office/drawing/2014/main" id="{1AACD702-AFFB-4D31-A828-45B6E95D1E9D}"/>
              </a:ext>
            </a:extLst>
          </p:cNvPr>
          <p:cNvSpPr/>
          <p:nvPr/>
        </p:nvSpPr>
        <p:spPr>
          <a:xfrm>
            <a:off x="3143145" y="2619566"/>
            <a:ext cx="6769279" cy="713970"/>
          </a:xfrm>
          <a:custGeom>
            <a:avLst/>
            <a:gdLst>
              <a:gd name="connsiteX0" fmla="*/ 940117 w 1057275"/>
              <a:gd name="connsiteY0" fmla="*/ 242887 h 242887"/>
              <a:gd name="connsiteX1" fmla="*/ 0 w 1057275"/>
              <a:gd name="connsiteY1" fmla="*/ 242887 h 242887"/>
              <a:gd name="connsiteX2" fmla="*/ 0 w 1057275"/>
              <a:gd name="connsiteY2" fmla="*/ 0 h 242887"/>
              <a:gd name="connsiteX3" fmla="*/ 940117 w 1057275"/>
              <a:gd name="connsiteY3" fmla="*/ 0 h 242887"/>
              <a:gd name="connsiteX4" fmla="*/ 1057275 w 1057275"/>
              <a:gd name="connsiteY4" fmla="*/ 12192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242887">
                <a:moveTo>
                  <a:pt x="940117" y="242887"/>
                </a:moveTo>
                <a:lnTo>
                  <a:pt x="0" y="242887"/>
                </a:lnTo>
                <a:lnTo>
                  <a:pt x="0" y="0"/>
                </a:lnTo>
                <a:lnTo>
                  <a:pt x="940117" y="0"/>
                </a:lnTo>
                <a:lnTo>
                  <a:pt x="1057275" y="121920"/>
                </a:lnTo>
                <a:close/>
              </a:path>
            </a:pathLst>
          </a:custGeom>
          <a:solidFill>
            <a:srgbClr val="92D050"/>
          </a:solidFill>
          <a:ln w="28575" cap="flat">
            <a:solidFill>
              <a:schemeClr val="bg1"/>
            </a:solidFill>
            <a:prstDash val="sysDot"/>
            <a:miter/>
          </a:ln>
        </p:spPr>
        <p:txBody>
          <a:bodyPr rtlCol="0" anchor="ctr"/>
          <a:lstStyle/>
          <a:p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9Slide.vn 7">
            <a:extLst>
              <a:ext uri="{FF2B5EF4-FFF2-40B4-BE49-F238E27FC236}">
                <a16:creationId xmlns:a16="http://schemas.microsoft.com/office/drawing/2014/main" id="{F5ACCB28-1498-43B7-91A8-2D3AE85EEEEC}"/>
              </a:ext>
            </a:extLst>
          </p:cNvPr>
          <p:cNvSpPr/>
          <p:nvPr/>
        </p:nvSpPr>
        <p:spPr>
          <a:xfrm>
            <a:off x="3143145" y="5372932"/>
            <a:ext cx="6769279" cy="713970"/>
          </a:xfrm>
          <a:custGeom>
            <a:avLst/>
            <a:gdLst>
              <a:gd name="connsiteX0" fmla="*/ 940117 w 1057275"/>
              <a:gd name="connsiteY0" fmla="*/ 242887 h 242887"/>
              <a:gd name="connsiteX1" fmla="*/ 0 w 1057275"/>
              <a:gd name="connsiteY1" fmla="*/ 242887 h 242887"/>
              <a:gd name="connsiteX2" fmla="*/ 0 w 1057275"/>
              <a:gd name="connsiteY2" fmla="*/ 0 h 242887"/>
              <a:gd name="connsiteX3" fmla="*/ 940117 w 1057275"/>
              <a:gd name="connsiteY3" fmla="*/ 0 h 242887"/>
              <a:gd name="connsiteX4" fmla="*/ 1057275 w 1057275"/>
              <a:gd name="connsiteY4" fmla="*/ 12192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242887">
                <a:moveTo>
                  <a:pt x="940117" y="242887"/>
                </a:moveTo>
                <a:lnTo>
                  <a:pt x="0" y="242887"/>
                </a:lnTo>
                <a:lnTo>
                  <a:pt x="0" y="0"/>
                </a:lnTo>
                <a:lnTo>
                  <a:pt x="940117" y="0"/>
                </a:lnTo>
                <a:lnTo>
                  <a:pt x="1057275" y="121920"/>
                </a:lnTo>
                <a:close/>
              </a:path>
            </a:pathLst>
          </a:custGeom>
          <a:solidFill>
            <a:srgbClr val="92D050"/>
          </a:solidFill>
          <a:ln w="28575" cap="flat">
            <a:solidFill>
              <a:schemeClr val="bg1"/>
            </a:solidFill>
            <a:prstDash val="sysDot"/>
            <a:miter/>
          </a:ln>
        </p:spPr>
        <p:txBody>
          <a:bodyPr rtlCol="0" anchor="ctr"/>
          <a:lstStyle/>
          <a:p>
            <a:r>
              <a:rPr lang="en-US"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 – viết cẩn thận</a:t>
            </a:r>
          </a:p>
        </p:txBody>
      </p:sp>
      <p:sp>
        <p:nvSpPr>
          <p:cNvPr id="15" name="9Slide.vn 7">
            <a:extLst>
              <a:ext uri="{FF2B5EF4-FFF2-40B4-BE49-F238E27FC236}">
                <a16:creationId xmlns:a16="http://schemas.microsoft.com/office/drawing/2014/main" id="{A0AFFB22-8760-4C49-B2AF-997CC6BFF59A}"/>
              </a:ext>
            </a:extLst>
          </p:cNvPr>
          <p:cNvSpPr/>
          <p:nvPr/>
        </p:nvSpPr>
        <p:spPr>
          <a:xfrm>
            <a:off x="3143145" y="4020645"/>
            <a:ext cx="6769279" cy="713970"/>
          </a:xfrm>
          <a:custGeom>
            <a:avLst/>
            <a:gdLst>
              <a:gd name="connsiteX0" fmla="*/ 940117 w 1057275"/>
              <a:gd name="connsiteY0" fmla="*/ 242887 h 242887"/>
              <a:gd name="connsiteX1" fmla="*/ 0 w 1057275"/>
              <a:gd name="connsiteY1" fmla="*/ 242887 h 242887"/>
              <a:gd name="connsiteX2" fmla="*/ 0 w 1057275"/>
              <a:gd name="connsiteY2" fmla="*/ 0 h 242887"/>
              <a:gd name="connsiteX3" fmla="*/ 940117 w 1057275"/>
              <a:gd name="connsiteY3" fmla="*/ 0 h 242887"/>
              <a:gd name="connsiteX4" fmla="*/ 1057275 w 1057275"/>
              <a:gd name="connsiteY4" fmla="*/ 12192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242887">
                <a:moveTo>
                  <a:pt x="940117" y="242887"/>
                </a:moveTo>
                <a:lnTo>
                  <a:pt x="0" y="242887"/>
                </a:lnTo>
                <a:lnTo>
                  <a:pt x="0" y="0"/>
                </a:lnTo>
                <a:lnTo>
                  <a:pt x="940117" y="0"/>
                </a:lnTo>
                <a:lnTo>
                  <a:pt x="1057275" y="121920"/>
                </a:lnTo>
                <a:close/>
              </a:path>
            </a:pathLst>
          </a:custGeom>
          <a:solidFill>
            <a:srgbClr val="92D050"/>
          </a:solidFill>
          <a:ln w="28575" cap="flat">
            <a:solidFill>
              <a:schemeClr val="bg1"/>
            </a:solidFill>
            <a:prstDash val="sysDot"/>
            <a:miter/>
          </a:ln>
        </p:spPr>
        <p:txBody>
          <a:bodyPr rtlCol="0" anchor="ctr"/>
          <a:lstStyle/>
          <a:p>
            <a:r>
              <a:rPr lang="en-US"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Ngồi đúng tư thế khi viết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2"/>
    </mc:Choice>
    <mc:Fallback xmlns="">
      <p:transition spd="slow" advTm="22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37BA9-18B6-4F3E-908D-682E2C06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86"/>
            <a:ext cx="12177414" cy="6607382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4FBD38E-89A8-4998-97AB-95CC7CD34C95}"/>
              </a:ext>
            </a:extLst>
          </p:cNvPr>
          <p:cNvSpPr/>
          <p:nvPr/>
        </p:nvSpPr>
        <p:spPr>
          <a:xfrm>
            <a:off x="1655764" y="3284984"/>
            <a:ext cx="9073008" cy="172819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DFA8-0B00-48BB-A9C5-54ACB249E801}"/>
              </a:ext>
            </a:extLst>
          </p:cNvPr>
          <p:cNvSpPr/>
          <p:nvPr/>
        </p:nvSpPr>
        <p:spPr>
          <a:xfrm>
            <a:off x="3377263" y="3284984"/>
            <a:ext cx="5422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Viết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chính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tả</a:t>
            </a:r>
            <a:endParaRPr lang="en-US" sz="8000" dirty="0">
              <a:ln w="0"/>
              <a:solidFill>
                <a:srgbClr val="FF6D6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ndrogyne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5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5"/>
    </mc:Choice>
    <mc:Fallback xmlns="">
      <p:transition spd="slow" advTm="10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ỚP 3.4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" y="0"/>
            <a:ext cx="12191708" cy="68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494B5-75BF-425D-8DA5-0E701A5047DB}"/>
              </a:ext>
            </a:extLst>
          </p:cNvPr>
          <p:cNvSpPr txBox="1"/>
          <p:nvPr/>
        </p:nvSpPr>
        <p:spPr>
          <a:xfrm>
            <a:off x="407368" y="188640"/>
            <a:ext cx="11521280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8F702-1F68-41F3-8A1B-4BABDA8E273F}"/>
              </a:ext>
            </a:extLst>
          </p:cNvPr>
          <p:cNvSpPr txBox="1"/>
          <p:nvPr/>
        </p:nvSpPr>
        <p:spPr>
          <a:xfrm>
            <a:off x="1199310" y="1610416"/>
            <a:ext cx="10729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FFFF00"/>
                </a:solidFill>
                <a:latin typeface="+mj-lt"/>
              </a:rPr>
              <a:t>Hành trình của bầy ong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83432" y="3185592"/>
            <a:ext cx="0" cy="36724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9336" y="3185592"/>
            <a:ext cx="864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2142" y="2600817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Lỗi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9536" y="3356991"/>
            <a:ext cx="54633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   </a:t>
            </a:r>
            <a:r>
              <a:rPr lang="en-US" sz="2800" dirty="0" err="1">
                <a:solidFill>
                  <a:schemeClr val="bg1"/>
                </a:solidFill>
              </a:rPr>
              <a:t>Bầy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ruổi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trăm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miền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Rù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rì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đôi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mùa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hoa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</a:t>
            </a:r>
            <a:r>
              <a:rPr lang="en-US" sz="2800" dirty="0" err="1">
                <a:solidFill>
                  <a:schemeClr val="bg1"/>
                </a:solidFill>
              </a:rPr>
              <a:t>Nối</a:t>
            </a:r>
            <a:r>
              <a:rPr lang="en-US" sz="2800" dirty="0">
                <a:solidFill>
                  <a:schemeClr val="bg1"/>
                </a:solidFill>
              </a:rPr>
              <a:t>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8288" y="5934471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Nguyễn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Đức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Mậu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36AF26-EF59-481E-A54A-694EBAD9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4"/>
            <a:ext cx="12203905" cy="6851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BDEFD9-19E6-46C8-BCF5-0131EB631762}"/>
              </a:ext>
            </a:extLst>
          </p:cNvPr>
          <p:cNvSpPr txBox="1"/>
          <p:nvPr/>
        </p:nvSpPr>
        <p:spPr>
          <a:xfrm>
            <a:off x="3863752" y="4365104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8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3"/>
    </mc:Choice>
    <mc:Fallback xmlns="">
      <p:transition spd="slow" advTm="20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87C88-44F6-46EE-B0E2-BC343A924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52400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5C6674-FB67-4753-BAE6-EAE640DA89F1}"/>
              </a:ext>
            </a:extLst>
          </p:cNvPr>
          <p:cNvSpPr txBox="1"/>
          <p:nvPr/>
        </p:nvSpPr>
        <p:spPr>
          <a:xfrm>
            <a:off x="2999656" y="256490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cứu</a:t>
            </a:r>
            <a:r>
              <a:rPr lang="en-US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rừng</a:t>
            </a:r>
            <a:r>
              <a:rPr lang="en-US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xanh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6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177">
        <p:split orient="vert"/>
      </p:transition>
    </mc:Choice>
    <mc:Fallback xmlns="">
      <p:transition spd="slow" advTm="341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87C88-44F6-46EE-B0E2-BC343A92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" y="0"/>
            <a:ext cx="12192000" cy="6858000"/>
          </a:xfrm>
          <a:prstGeom prst="rect">
            <a:avLst/>
          </a:prstGeom>
        </p:spPr>
      </p:pic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14801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924801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6919" y="4369514"/>
            <a:ext cx="2101739" cy="2715364"/>
          </a:xfrm>
          <a:prstGeom prst="rect">
            <a:avLst/>
          </a:prstGeom>
          <a:noFill/>
        </p:spPr>
      </p:pic>
      <p:pic>
        <p:nvPicPr>
          <p:cNvPr id="10" name="Picture 9" descr="f93115facd84d0a108c3e5c49f73b8e9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73216" y="4501898"/>
            <a:ext cx="1524000" cy="1225298"/>
          </a:xfrm>
          <a:prstGeom prst="rect">
            <a:avLst/>
          </a:prstGeom>
        </p:spPr>
      </p:pic>
      <p:pic>
        <p:nvPicPr>
          <p:cNvPr id="11" name="Picture 10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4904" y="4079603"/>
            <a:ext cx="1524000" cy="1225298"/>
          </a:xfrm>
          <a:prstGeom prst="rect">
            <a:avLst/>
          </a:prstGeom>
        </p:spPr>
      </p:pic>
      <p:pic>
        <p:nvPicPr>
          <p:cNvPr id="12" name="Picture 11" descr="f93115facd84d0a108c3e5c49f73b8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48600" y="32766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91199" y="5410201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53400" y="4727645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1199456" y="-114384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A4B83-B964-4069-A192-195C79B8FE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644" y="3147558"/>
            <a:ext cx="1775690" cy="1354340"/>
          </a:xfrm>
          <a:prstGeom prst="rect">
            <a:avLst/>
          </a:prstGeom>
        </p:spPr>
      </p:pic>
      <p:pic>
        <p:nvPicPr>
          <p:cNvPr id="16" name="Picture 15" descr="f93115facd84d0a108c3e5c49f73b8e9.png">
            <a:hlinkClick r:id="rId18" action="ppaction://hlinksldjump"/>
            <a:extLst>
              <a:ext uri="{FF2B5EF4-FFF2-40B4-BE49-F238E27FC236}">
                <a16:creationId xmlns:a16="http://schemas.microsoft.com/office/drawing/2014/main" id="{D8554DD4-E438-4438-A0CD-233B4EF7946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47489" y="3250268"/>
            <a:ext cx="1524000" cy="1225298"/>
          </a:xfrm>
          <a:prstGeom prst="rect">
            <a:avLst/>
          </a:prstGeom>
        </p:spPr>
      </p:pic>
      <p:sp>
        <p:nvSpPr>
          <p:cNvPr id="2" name="Action Button: Go Forward or Next 1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CECD05CA-148C-4412-A795-79BBF92E1FA0}"/>
              </a:ext>
            </a:extLst>
          </p:cNvPr>
          <p:cNvSpPr/>
          <p:nvPr/>
        </p:nvSpPr>
        <p:spPr>
          <a:xfrm>
            <a:off x="263352" y="594928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527">
        <p:split orient="vert"/>
      </p:transition>
    </mc:Choice>
    <mc:Fallback xmlns="">
      <p:transition spd="slow" advTm="175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03372 0.6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12408 L 0.00455 0.12408 C 0.01172 0.12824 0.01862 0.13635 0.0263 0.13704 C 0.05195 0.13936 0.04297 0.1294 0.05768 0.12408 C 0.06328 0.12199 0.06901 0.1213 0.07461 0.11968 C 0.07864 0.1169 0.08268 0.11366 0.08672 0.11111 C 0.08984 0.10926 0.09323 0.10857 0.09648 0.10695 C 0.1013 0.10417 0.10612 0.10093 0.11093 0.09838 C 0.11653 0.09514 0.12226 0.09283 0.12786 0.08959 C 0.15065 0.07732 0.13385 0.08403 0.15442 0.07686 C 0.15937 0.07246 0.16393 0.06736 0.16901 0.06389 C 0.17448 0.06019 0.1806 0.05973 0.18593 0.05533 C 0.19284 0.04954 0.19856 0.04028 0.20534 0.0338 C 0.20755 0.03172 0.21015 0.03125 0.2125 0.0294 C 0.21588 0.02709 0.21862 0.02176 0.22226 0.02084 C 0.2375 0.01736 0.25286 0.01806 0.26823 0.01667 C 0.297 0.00811 0.26744 0.01829 0.30442 -0.00069 C 0.31575 -0.00625 0.32747 -0.00995 0.33841 -0.01782 C 0.35286 -0.02801 0.34635 -0.02384 0.35768 -0.03055 C 0.37708 -0.02916 0.39661 -0.03101 0.41575 -0.02639 C 0.41875 -0.02569 0.43346 -0.01111 0.4375 -0.00486 C 0.44023 -0.00092 0.44205 0.00417 0.44479 0.00811 C 0.45338 0.02014 0.46445 0.02732 0.47135 0.04236 C 0.47786 0.05602 0.48698 0.08056 0.49804 0.08542 L 0.51731 0.09399 C 0.53346 0.11551 0.52005 0.10162 0.54153 0.11111 C 0.54648 0.11343 0.55117 0.11736 0.55612 0.11968 C 0.5694 0.12616 0.58372 0.12639 0.59726 0.12824 C 0.70182 0.15926 0.54544 0.11436 0.87539 0.13704 C 0.91354 0.13959 0.95104 0.15417 0.98919 0.15834 C 1.0289 0.16297 1.07487 0.16274 1.11731 0.16274 L 1.11731 0.16274 L 1.10039 0.22732 L 1.11015 0.21436 L 1.11015 0.21436 L 1.11979 0.19723 L 1.11015 0.19723 L 1.12226 0.14977 " pathEditMode="relative" ptsTypes="AAAAAAAAAAAAAAAAAAAAAAAAAAAAAAAAAAAA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7FF0A-1387-4849-B7B7-32DB5B754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48D25F-9851-46F8-842D-2C738F92E121}"/>
              </a:ext>
            </a:extLst>
          </p:cNvPr>
          <p:cNvSpPr/>
          <p:nvPr/>
        </p:nvSpPr>
        <p:spPr>
          <a:xfrm>
            <a:off x="2561560" y="533400"/>
            <a:ext cx="7566888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1847527" y="2493558"/>
            <a:ext cx="3486473" cy="8309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847527" y="4073371"/>
            <a:ext cx="3486473" cy="784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75985" y="2685240"/>
            <a:ext cx="628059" cy="5232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5985" y="4204174"/>
            <a:ext cx="628059" cy="5232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35134" y="2652700"/>
            <a:ext cx="615339" cy="61120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60503" y="4205300"/>
            <a:ext cx="566976" cy="5232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8461" y="2685240"/>
            <a:ext cx="40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0961" y="2723929"/>
            <a:ext cx="39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0961" y="4205300"/>
            <a:ext cx="36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8461" y="4204174"/>
            <a:ext cx="31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19516" y="2611730"/>
            <a:ext cx="314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sâm</a:t>
            </a:r>
            <a:r>
              <a:rPr lang="en-US" sz="2400" dirty="0"/>
              <a:t> </a:t>
            </a:r>
            <a:r>
              <a:rPr lang="en-US" sz="2400" dirty="0" err="1"/>
              <a:t>sấp</a:t>
            </a:r>
            <a:r>
              <a:rPr lang="en-US" sz="2400" dirty="0"/>
              <a:t> - </a:t>
            </a:r>
            <a:r>
              <a:rPr lang="en-US" sz="2400" dirty="0" err="1"/>
              <a:t>xâm</a:t>
            </a:r>
            <a:r>
              <a:rPr lang="en-US" sz="2400" dirty="0"/>
              <a:t> </a:t>
            </a:r>
            <a:r>
              <a:rPr lang="en-US" sz="2400" dirty="0" err="1"/>
              <a:t>lược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53576" y="4191001"/>
            <a:ext cx="357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sương</a:t>
            </a:r>
            <a:r>
              <a:rPr lang="en-US" sz="2400" dirty="0"/>
              <a:t> </a:t>
            </a:r>
            <a:r>
              <a:rPr lang="en-US" sz="2400" dirty="0" err="1"/>
              <a:t>mù</a:t>
            </a:r>
            <a:r>
              <a:rPr lang="en-US" sz="2400" dirty="0"/>
              <a:t> - </a:t>
            </a:r>
            <a:r>
              <a:rPr lang="en-US" sz="2400" dirty="0" err="1"/>
              <a:t>khúc</a:t>
            </a:r>
            <a:r>
              <a:rPr lang="en-US" sz="2400" dirty="0"/>
              <a:t> </a:t>
            </a:r>
            <a:r>
              <a:rPr lang="en-US" sz="2400" dirty="0" err="1"/>
              <a:t>xương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0" y="2493558"/>
            <a:ext cx="3147392" cy="8309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siêu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vẹo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xiêu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0" y="4030245"/>
            <a:ext cx="3147392" cy="8309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say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sưa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xưa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704474"/>
            <a:ext cx="6925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Dòng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dưới</a:t>
            </a:r>
            <a:r>
              <a:rPr lang="en-US" sz="2400" b="1" dirty="0"/>
              <a:t> </a:t>
            </a:r>
            <a:r>
              <a:rPr lang="en-US" sz="2400" b="1" dirty="0" err="1"/>
              <a:t>đây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viết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chính</a:t>
            </a:r>
            <a:r>
              <a:rPr lang="en-US" sz="2400" b="1" dirty="0"/>
              <a:t> </a:t>
            </a:r>
            <a:r>
              <a:rPr lang="en-US" sz="2400" b="1" dirty="0" err="1"/>
              <a:t>tả</a:t>
            </a:r>
            <a:r>
              <a:rPr lang="en-US" sz="2400" b="1" dirty="0"/>
              <a:t> :</a:t>
            </a:r>
          </a:p>
        </p:txBody>
      </p:sp>
      <p:pic>
        <p:nvPicPr>
          <p:cNvPr id="26" name="Picture 25" descr="3b156b095ca0356280db7afee06d7380.png">
            <a:hlinkClick r:id="rId5" action="ppaction://hlinksldjump"/>
            <a:extLst>
              <a:ext uri="{FF2B5EF4-FFF2-40B4-BE49-F238E27FC236}">
                <a16:creationId xmlns:a16="http://schemas.microsoft.com/office/drawing/2014/main" id="{39B5627C-858C-4881-B2A1-5143CA32457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04512" y="5229200"/>
            <a:ext cx="1213624" cy="14634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F03E31-2272-440F-99C8-49CE70AFB795}"/>
              </a:ext>
            </a:extLst>
          </p:cNvPr>
          <p:cNvCxnSpPr>
            <a:cxnSpLocks/>
          </p:cNvCxnSpPr>
          <p:nvPr/>
        </p:nvCxnSpPr>
        <p:spPr>
          <a:xfrm>
            <a:off x="6950786" y="3073395"/>
            <a:ext cx="1533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C3F876-188B-4679-8EAF-30C6A931129F}"/>
              </a:ext>
            </a:extLst>
          </p:cNvPr>
          <p:cNvCxnSpPr>
            <a:cxnSpLocks/>
          </p:cNvCxnSpPr>
          <p:nvPr/>
        </p:nvCxnSpPr>
        <p:spPr>
          <a:xfrm flipV="1">
            <a:off x="8286048" y="3073395"/>
            <a:ext cx="145648" cy="9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260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358">
        <p:split orient="vert"/>
      </p:transition>
    </mc:Choice>
    <mc:Fallback xmlns="">
      <p:transition spd="slow" advTm="653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0" grpId="0" animBg="1"/>
      <p:bldP spid="17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8" grpId="0"/>
      <p:bldP spid="18" grpId="0"/>
      <p:bldP spid="19" grpId="0"/>
      <p:bldP spid="22" grpId="0" animBg="1"/>
      <p:bldP spid="2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114801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924801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6919" y="4369514"/>
            <a:ext cx="2101739" cy="2715364"/>
          </a:xfrm>
          <a:prstGeom prst="rect">
            <a:avLst/>
          </a:prstGeom>
          <a:noFill/>
        </p:spPr>
      </p:pic>
      <p:pic>
        <p:nvPicPr>
          <p:cNvPr id="10" name="Picture 9" descr="f93115facd84d0a108c3e5c49f73b8e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73216" y="4501898"/>
            <a:ext cx="1524000" cy="1225298"/>
          </a:xfrm>
          <a:prstGeom prst="rect">
            <a:avLst/>
          </a:prstGeom>
        </p:spPr>
      </p:pic>
      <p:pic>
        <p:nvPicPr>
          <p:cNvPr id="11" name="Picture 10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4904" y="4079603"/>
            <a:ext cx="1524000" cy="1225298"/>
          </a:xfrm>
          <a:prstGeom prst="rect">
            <a:avLst/>
          </a:prstGeom>
        </p:spPr>
      </p:pic>
      <p:pic>
        <p:nvPicPr>
          <p:cNvPr id="12" name="Picture 11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48600" y="32766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1199" y="5410201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53400" y="4727645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199456" y="-114384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A4B83-B964-4069-A192-195C79B8FE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644" y="3147558"/>
            <a:ext cx="1775690" cy="1354340"/>
          </a:xfrm>
          <a:prstGeom prst="rect">
            <a:avLst/>
          </a:prstGeom>
        </p:spPr>
      </p:pic>
      <p:pic>
        <p:nvPicPr>
          <p:cNvPr id="16" name="Picture 15" descr="f93115facd84d0a108c3e5c49f73b8e9.png">
            <a:hlinkClick r:id="rId17" action="ppaction://hlinksldjump"/>
            <a:extLst>
              <a:ext uri="{FF2B5EF4-FFF2-40B4-BE49-F238E27FC236}">
                <a16:creationId xmlns:a16="http://schemas.microsoft.com/office/drawing/2014/main" id="{D8554DD4-E438-4438-A0CD-233B4EF7946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47489" y="3250268"/>
            <a:ext cx="1524000" cy="1225298"/>
          </a:xfrm>
          <a:prstGeom prst="rect">
            <a:avLst/>
          </a:prstGeom>
        </p:spPr>
      </p:pic>
      <p:sp>
        <p:nvSpPr>
          <p:cNvPr id="2" name="Action Button: Go Forward or Next 1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CECD05CA-148C-4412-A795-79BBF92E1FA0}"/>
              </a:ext>
            </a:extLst>
          </p:cNvPr>
          <p:cNvSpPr/>
          <p:nvPr/>
        </p:nvSpPr>
        <p:spPr>
          <a:xfrm>
            <a:off x="263352" y="594928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61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897">
        <p:split orient="vert"/>
      </p:transition>
    </mc:Choice>
    <mc:Fallback xmlns="">
      <p:transition spd="slow" advTm="138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6946" objId="10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7FF0A-1387-4849-B7B7-32DB5B754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189"/>
            <a:ext cx="12465864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48D25F-9851-46F8-842D-2C738F92E121}"/>
              </a:ext>
            </a:extLst>
          </p:cNvPr>
          <p:cNvSpPr/>
          <p:nvPr/>
        </p:nvSpPr>
        <p:spPr>
          <a:xfrm>
            <a:off x="2207401" y="98836"/>
            <a:ext cx="7566888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821438" y="149387"/>
            <a:ext cx="654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chọn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ngữ</a:t>
            </a:r>
            <a:r>
              <a:rPr lang="en-US" sz="2400" b="1" dirty="0"/>
              <a:t> </a:t>
            </a:r>
            <a:r>
              <a:rPr lang="en-US" sz="2400" b="1" dirty="0" err="1"/>
              <a:t>bỏ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rổ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yêu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: </a:t>
            </a:r>
          </a:p>
        </p:txBody>
      </p:sp>
      <p:pic>
        <p:nvPicPr>
          <p:cNvPr id="26" name="Picture 25" descr="3b156b095ca0356280db7afee06d7380.png">
            <a:hlinkClick r:id="rId5" action="ppaction://hlinksldjump"/>
            <a:extLst>
              <a:ext uri="{FF2B5EF4-FFF2-40B4-BE49-F238E27FC236}">
                <a16:creationId xmlns:a16="http://schemas.microsoft.com/office/drawing/2014/main" id="{39B5627C-858C-4881-B2A1-5143CA32457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7015" y="4962202"/>
            <a:ext cx="1213624" cy="14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B759AE-5E17-4F2C-9EA4-D011305B32DD}"/>
              </a:ext>
            </a:extLst>
          </p:cNvPr>
          <p:cNvSpPr txBox="1"/>
          <p:nvPr/>
        </p:nvSpPr>
        <p:spPr>
          <a:xfrm>
            <a:off x="2100899" y="2549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09A362-0174-432F-956D-177C1DACDAEE}"/>
              </a:ext>
            </a:extLst>
          </p:cNvPr>
          <p:cNvSpPr/>
          <p:nvPr/>
        </p:nvSpPr>
        <p:spPr>
          <a:xfrm>
            <a:off x="5944571" y="2326531"/>
            <a:ext cx="2153100" cy="592449"/>
          </a:xfrm>
          <a:prstGeom prst="roundRect">
            <a:avLst/>
          </a:prstGeom>
          <a:solidFill>
            <a:srgbClr val="FEA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6918846-A6CA-4B8D-B25E-4836B17A34AA}"/>
              </a:ext>
            </a:extLst>
          </p:cNvPr>
          <p:cNvSpPr/>
          <p:nvPr/>
        </p:nvSpPr>
        <p:spPr>
          <a:xfrm>
            <a:off x="5944571" y="1470141"/>
            <a:ext cx="2153100" cy="592449"/>
          </a:xfrm>
          <a:prstGeom prst="roundRect">
            <a:avLst/>
          </a:prstGeom>
          <a:solidFill>
            <a:srgbClr val="FEA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chước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BD95F4-26CB-4078-A816-8A5C5F5545C4}"/>
              </a:ext>
            </a:extLst>
          </p:cNvPr>
          <p:cNvSpPr/>
          <p:nvPr/>
        </p:nvSpPr>
        <p:spPr>
          <a:xfrm>
            <a:off x="1358024" y="1487829"/>
            <a:ext cx="2153100" cy="592449"/>
          </a:xfrm>
          <a:prstGeom prst="roundRect">
            <a:avLst/>
          </a:prstGeom>
          <a:solidFill>
            <a:srgbClr val="FEA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quặng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thiếc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1437BC-1C33-4B1E-A083-3BCE2A7C125C}"/>
              </a:ext>
            </a:extLst>
          </p:cNvPr>
          <p:cNvSpPr/>
          <p:nvPr/>
        </p:nvSpPr>
        <p:spPr>
          <a:xfrm>
            <a:off x="8328124" y="2326531"/>
            <a:ext cx="2194428" cy="592449"/>
          </a:xfrm>
          <a:prstGeom prst="roundRect">
            <a:avLst/>
          </a:prstGeom>
          <a:solidFill>
            <a:srgbClr val="FEA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mược mà</a:t>
            </a:r>
            <a:endParaRPr lang="vi-VN" sz="28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1C0D23E-687B-4CE0-8F51-CD4158D7DFC9}"/>
              </a:ext>
            </a:extLst>
          </p:cNvPr>
          <p:cNvSpPr/>
          <p:nvPr/>
        </p:nvSpPr>
        <p:spPr>
          <a:xfrm>
            <a:off x="1380088" y="2351217"/>
            <a:ext cx="2131036" cy="592449"/>
          </a:xfrm>
          <a:prstGeom prst="roundRect">
            <a:avLst/>
          </a:prstGeom>
          <a:solidFill>
            <a:srgbClr val="FEA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3E59B1F-E41D-41CC-B205-407CE6813957}"/>
              </a:ext>
            </a:extLst>
          </p:cNvPr>
          <p:cNvSpPr/>
          <p:nvPr/>
        </p:nvSpPr>
        <p:spPr>
          <a:xfrm>
            <a:off x="3647728" y="1487829"/>
            <a:ext cx="2160239" cy="592449"/>
          </a:xfrm>
          <a:prstGeom prst="roundRect">
            <a:avLst/>
          </a:prstGeom>
          <a:solidFill>
            <a:srgbClr val="FEA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032086-4894-4CDC-AD2B-D01522BDCBDD}"/>
              </a:ext>
            </a:extLst>
          </p:cNvPr>
          <p:cNvSpPr/>
          <p:nvPr/>
        </p:nvSpPr>
        <p:spPr>
          <a:xfrm>
            <a:off x="3676933" y="2330063"/>
            <a:ext cx="2131035" cy="592449"/>
          </a:xfrm>
          <a:prstGeom prst="roundRect">
            <a:avLst/>
          </a:prstGeom>
          <a:solidFill>
            <a:srgbClr val="FEA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buốc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27ACA-8865-4173-BAAC-0EEB28BEF6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2165" y="3423929"/>
            <a:ext cx="5829300" cy="38385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642114-C79B-4424-B559-4481E4F95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384" y="3510063"/>
            <a:ext cx="5829300" cy="3838575"/>
          </a:xfrm>
          <a:prstGeom prst="rect">
            <a:avLst/>
          </a:prstGeom>
        </p:spPr>
      </p:pic>
      <p:sp>
        <p:nvSpPr>
          <p:cNvPr id="9" name="Double Wave 8">
            <a:extLst>
              <a:ext uri="{FF2B5EF4-FFF2-40B4-BE49-F238E27FC236}">
                <a16:creationId xmlns:a16="http://schemas.microsoft.com/office/drawing/2014/main" id="{656E96DE-F343-4EEB-BE98-2ED1AEFFF777}"/>
              </a:ext>
            </a:extLst>
          </p:cNvPr>
          <p:cNvSpPr/>
          <p:nvPr/>
        </p:nvSpPr>
        <p:spPr>
          <a:xfrm>
            <a:off x="690080" y="4987868"/>
            <a:ext cx="3173672" cy="1112884"/>
          </a:xfrm>
          <a:prstGeom prst="doubleWave">
            <a:avLst/>
          </a:prstGeom>
          <a:solidFill>
            <a:srgbClr val="B4EB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Viết đúng </a:t>
            </a:r>
          </a:p>
        </p:txBody>
      </p:sp>
      <p:sp>
        <p:nvSpPr>
          <p:cNvPr id="34" name="Double Wave 33">
            <a:extLst>
              <a:ext uri="{FF2B5EF4-FFF2-40B4-BE49-F238E27FC236}">
                <a16:creationId xmlns:a16="http://schemas.microsoft.com/office/drawing/2014/main" id="{1D52A7D6-0B6B-4D04-922E-55C3EFF8C209}"/>
              </a:ext>
            </a:extLst>
          </p:cNvPr>
          <p:cNvSpPr/>
          <p:nvPr/>
        </p:nvSpPr>
        <p:spPr>
          <a:xfrm>
            <a:off x="7951582" y="4987868"/>
            <a:ext cx="3401001" cy="1112884"/>
          </a:xfrm>
          <a:prstGeom prst="doubleWave">
            <a:avLst/>
          </a:prstGeom>
          <a:solidFill>
            <a:srgbClr val="B4EB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Viết chưa đúng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CBC47C-6BF7-4339-A152-42AA4F2361C3}"/>
              </a:ext>
            </a:extLst>
          </p:cNvPr>
          <p:cNvSpPr/>
          <p:nvPr/>
        </p:nvSpPr>
        <p:spPr>
          <a:xfrm>
            <a:off x="8328123" y="1466298"/>
            <a:ext cx="2194429" cy="592449"/>
          </a:xfrm>
          <a:prstGeom prst="roundRect">
            <a:avLst/>
          </a:prstGeom>
          <a:solidFill>
            <a:srgbClr val="FEA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4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425">
        <p:split orient="vert"/>
      </p:transition>
    </mc:Choice>
    <mc:Fallback xmlns="">
      <p:transition spd="slow" advTm="1204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0.01899 L -0.04219 0.01922 C -0.04336 0.02107 -0.04922 0.03496 -0.05143 0.03797 C -0.0526 0.03912 -0.05391 0.03959 -0.05508 0.04051 L -0.06497 0.0625 C -0.06576 0.06459 -0.06667 0.06551 -0.06732 0.06806 C -0.06836 0.07176 -0.0694 0.0757 -0.07044 0.07894 C -0.07214 0.08496 -0.07591 0.09537 -0.07591 0.09561 C -0.07656 0.09885 -0.07708 0.10278 -0.07773 0.10649 C -0.07813 0.10857 -0.07865 0.10973 -0.07891 0.11181 C -0.07943 0.11528 -0.07969 0.11922 -0.08021 0.12292 C -0.08216 0.13843 -0.08073 0.12315 -0.08255 0.1419 C -0.08307 0.14653 -0.08333 0.15116 -0.08385 0.15579 C -0.08425 0.1588 -0.08451 0.16135 -0.08503 0.16389 C -0.08607 0.16875 -0.08815 0.17778 -0.08815 0.17801 C -0.08828 0.18033 -0.08841 0.18334 -0.08867 0.18588 C -0.08945 0.19144 -0.09115 0.20232 -0.09115 0.20278 C -0.09141 0.20486 -0.09141 0.20787 -0.0918 0.21065 C -0.09245 0.21621 -0.09427 0.22686 -0.09427 0.22732 C -0.0944 0.23056 -0.09453 0.23426 -0.09479 0.23774 C -0.09544 0.24491 -0.09648 0.25579 -0.09727 0.2625 C -0.09766 0.26528 -0.09831 0.2676 -0.09857 0.27061 C -0.10104 0.29746 -0.1 0.29422 -0.10156 0.32269 C -0.10313 0.34931 -0.1013 0.31621 -0.10273 0.34746 C -0.10352 0.36274 -0.10339 0.35324 -0.10339 0.3669 L -0.10221 0.36111 " pathEditMode="relative" rAng="0" ptsTypes="AAAAAAAAAAAAAAAAAAAAAAAA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73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75 L 0.00234 0.07524 C 0.00378 0.08079 0.00521 0.08635 0.00664 0.09236 C 0.00703 0.09422 0.00716 0.0963 0.00768 0.09815 C 0.0082 0.09954 0.00925 0.10047 0.0099 0.10186 C 0.01068 0.10371 0.0112 0.10602 0.01211 0.10764 C 0.01302 0.10996 0.01432 0.11135 0.01537 0.11366 C 0.01693 0.11713 0.01784 0.12176 0.01966 0.12524 C 0.0207 0.12709 0.02201 0.12894 0.02292 0.13102 C 0.02383 0.13264 0.02409 0.13519 0.02513 0.13681 C 0.02708 0.13982 0.02943 0.1419 0.03164 0.14445 C 0.03268 0.14584 0.03359 0.14792 0.0349 0.14838 L 0.04037 0.15024 C 0.04102 0.15162 0.04154 0.15324 0.04245 0.15417 C 0.04388 0.15533 0.04544 0.15533 0.04688 0.15602 C 0.0487 0.15718 0.05052 0.15857 0.05221 0.15996 C 0.05846 0.16505 0.06107 0.16899 0.06745 0.17153 L 0.07721 0.17547 C 0.08698 0.17917 0.07865 0.17547 0.08711 0.17917 C 0.09388 0.18727 0.08685 0.17963 0.09362 0.18519 C 0.09583 0.18681 0.09779 0.18936 0.10013 0.19098 C 0.10339 0.19306 0.11029 0.19537 0.11419 0.19676 C 0.11537 0.19792 0.11628 0.19954 0.11745 0.20047 C 0.12083 0.20348 0.12643 0.20371 0.12943 0.2044 C 0.13125 0.20579 0.13307 0.20718 0.1349 0.20834 C 0.13633 0.20903 0.13789 0.20926 0.13919 0.21019 C 0.14037 0.21111 0.14128 0.21297 0.14245 0.21412 C 0.14349 0.21505 0.14466 0.21551 0.1457 0.21598 C 0.14857 0.21736 0.15156 0.21829 0.15443 0.21991 L 0.16094 0.22385 C 0.16094 0.22408 0.16745 0.22755 0.16745 0.22778 L 0.17839 0.23149 C 0.17943 0.23287 0.18047 0.23449 0.18164 0.23542 C 0.18438 0.2375 0.19154 0.23866 0.19362 0.23912 C 0.19505 0.23959 0.19648 0.24051 0.19792 0.24121 C 0.20768 0.24977 0.19557 0.23982 0.21094 0.24885 C 0.21211 0.24954 0.21315 0.25047 0.21419 0.2507 C 0.21667 0.25162 0.21927 0.25209 0.22188 0.25278 C 0.22396 0.25324 0.22617 0.25394 0.22839 0.25463 C 0.23242 0.25602 0.2362 0.25764 0.24037 0.25857 C 0.24961 0.26042 0.25339 0.25996 0.26198 0.2625 C 0.26354 0.26274 0.26497 0.26389 0.26641 0.26436 C 0.27305 0.26644 0.27917 0.26713 0.28594 0.26829 C 0.28828 0.26968 0.29115 0.27153 0.29362 0.27199 C 0.29714 0.27292 0.30078 0.27338 0.30443 0.27408 C 0.31159 0.28241 0.30547 0.27662 0.3207 0.27986 C 0.32253 0.2801 0.32435 0.28125 0.32617 0.28172 C 0.32839 0.28241 0.3306 0.28287 0.33268 0.28357 C 0.33385 0.28403 0.3349 0.28496 0.33594 0.28565 C 0.3474 0.29144 0.33138 0.28218 0.34688 0.29144 L 0.35013 0.29329 C 0.35117 0.29468 0.35221 0.29607 0.35339 0.29723 C 0.35443 0.29815 0.3556 0.29815 0.35664 0.29908 C 0.35742 0.3 0.35794 0.30186 0.35872 0.30301 C 0.36471 0.31088 0.36341 0.30973 0.36862 0.31274 C 0.36784 0.31459 0.36758 0.31783 0.36641 0.31852 C 0.3625 0.32061 0.35833 0.31945 0.35443 0.32037 C 0.353 0.32084 0.35156 0.32176 0.35013 0.32223 C 0.34935 0.32361 0.34883 0.32524 0.34792 0.32616 C 0.33984 0.33473 0.34961 0.32037 0.34141 0.33195 C 0.33828 0.33658 0.33984 0.33565 0.33698 0.34167 C 0.33607 0.34375 0.3349 0.34561 0.33372 0.34746 C 0.33281 0.34885 0.33151 0.34977 0.33047 0.35139 C 0.32969 0.35255 0.32917 0.35417 0.32839 0.3551 C 0.32734 0.35625 0.32604 0.35625 0.32513 0.35718 C 0.32396 0.35811 0.32188 0.36111 0.32188 0.36135 L 0.32188 0.36111 L 0.32188 0.36135 " pathEditMode="relative" rAng="0" ptsTypes="AAAAAAAAAAAAAAAAAAAAAAAAAAAAAAAAAAAAAAAAAAAAAAAAAAAAAAAAAAAAAAAAAAAA">
                                      <p:cBhvr>
                                        <p:cTn id="54" dur="1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1430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2847 L -0.07396 0.0287 C -0.07838 0.03541 -0.08242 0.04328 -0.08711 0.04953 C -0.08906 0.05231 -0.09922 0.05949 -0.10117 0.06111 C -0.10417 0.06365 -0.1069 0.0669 -0.10989 0.06898 C -0.11237 0.0706 -0.11497 0.07129 -0.11758 0.07291 C -0.12122 0.075 -0.12474 0.07801 -0.12838 0.08055 C -0.13307 0.08889 -0.12903 0.0824 -0.13932 0.09213 C -0.14258 0.09514 -0.14596 0.09815 -0.14909 0.10185 C -0.15677 0.11041 -0.16432 0.1199 -0.17187 0.12893 C -0.17409 0.13148 -0.17591 0.13518 -0.17838 0.13657 C -0.18698 0.14166 -0.18047 0.13727 -0.19583 0.15393 C -0.19765 0.15602 -0.19961 0.1574 -0.2013 0.15972 C -0.20768 0.16828 -0.20403 0.16389 -0.21211 0.17338 C -0.21211 0.17361 -0.21862 0.18102 -0.21862 0.18125 L -0.22305 0.18287 C -0.22513 0.1868 -0.22682 0.19213 -0.22956 0.19444 C -0.23099 0.19583 -0.23268 0.19653 -0.23385 0.19838 C -0.24531 0.21551 -0.23945 0.20833 -0.24583 0.22153 C -0.24687 0.22361 -0.24818 0.22523 -0.24909 0.22731 C -0.25182 0.23426 -0.25664 0.2493 -0.25885 0.25833 C -0.26042 0.26458 -0.26146 0.27153 -0.26328 0.27754 C -0.26393 0.28032 -0.26471 0.28264 -0.26536 0.28541 C -0.26588 0.28727 -0.26601 0.28935 -0.26653 0.2912 C -0.26758 0.29583 -0.26862 0.30023 -0.26979 0.30463 C -0.27018 0.30856 -0.27031 0.3125 -0.27083 0.3162 C -0.27135 0.32037 -0.27226 0.32407 -0.27305 0.32801 C -0.27344 0.32986 -0.27383 0.33171 -0.27409 0.33379 C -0.27448 0.3368 -0.27474 0.34004 -0.27513 0.34328 C -0.27656 0.35416 -0.27643 0.34977 -0.27734 0.36273 C -0.27747 0.36389 -0.27734 0.36528 -0.27734 0.36666 L -0.27734 0.3669 " pathEditMode="relative" rAng="0" ptsTypes="AAAAAAAAAAAAAAAAAAAAAAAAAAAAAA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69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4 0.04815 L -0.09584 0.04838 C -0.103 0.04746 -0.11029 0.04607 -0.11745 0.04607 L -0.33269 0.04815 C -0.33425 0.04815 -0.32982 0.04931 -0.32839 0.05 C -0.32657 0.04815 -0.32487 0.04584 -0.32292 0.04422 C -0.31237 0.03565 -0.31289 0.04213 -0.29792 0.05 L -0.29362 0.05579 L -0.32943 0.05186 C -0.34649 0.05255 -0.36354 0.05139 -0.38047 0.05394 C -0.39766 0.05649 -0.41472 0.06135 -0.43164 0.06737 C -0.43347 0.06806 -0.43529 0.06852 -0.43711 0.06922 C -0.44401 0.07246 -0.45065 0.07686 -0.45769 0.07894 C -0.46914 0.08264 -0.48086 0.08403 -0.49245 0.08681 L -0.52292 0.10417 C -0.5319 0.10903 -0.54141 0.11088 -0.55013 0.1176 C -0.61654 0.16899 -0.55482 0.12963 -0.59571 0.16598 C -0.59792 0.16783 -0.60013 0.16945 -0.60222 0.17176 C -0.61172 0.18218 -0.59219 0.1669 -0.6099 0.1794 C -0.6112 0.19167 -0.61094 0.18588 -0.61094 0.19676 L -0.60873 0.19676 L -0.59688 0.18727 L -0.60547 0.18519 C -0.61016 0.18588 -0.61498 0.18635 -0.61966 0.18727 C -0.63711 0.19028 -0.61628 0.18774 -0.63698 0.19306 C -0.64141 0.19422 -0.64571 0.19422 -0.65013 0.19491 C -0.65157 0.19561 -0.653 0.1963 -0.65443 0.19676 C -0.65625 0.19769 -0.65808 0.19792 -0.6599 0.19885 C -0.66094 0.19931 -0.66198 0.20024 -0.66315 0.2007 C -0.66459 0.20139 -0.66602 0.20209 -0.66745 0.20278 C -0.66823 0.20579 -0.66901 0.20903 -0.66966 0.21227 C -0.67006 0.21482 -0.67032 0.2176 -0.67071 0.22014 C -0.6711 0.222 -0.67149 0.22385 -0.67175 0.22593 C -0.67071 0.23612 -0.67253 0.23542 -0.66966 0.23542 L -0.66966 0.23565 " pathEditMode="relative" rAng="0" ptsTypes="AAAAAAAAAAAAAAAAAAAAAAAAAAAAAAAAA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895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0.02106 L 0.02188 0.0213 C 0.02539 0.02153 0.02904 0.02176 0.03268 0.02292 C 0.03529 0.02361 0.03776 0.02546 0.04024 0.02685 C 0.04245 0.02801 0.04453 0.03009 0.04675 0.03056 C 0.05143 0.03194 0.05625 0.03194 0.06094 0.03264 C 0.06458 0.03449 0.0681 0.03681 0.07175 0.03843 C 0.07396 0.03935 0.07617 0.03912 0.07839 0.04028 C 0.07956 0.04097 0.08034 0.04329 0.08164 0.04421 C 0.08333 0.04537 0.08529 0.04537 0.08698 0.04606 C 0.09024 0.04745 0.09154 0.04907 0.09466 0.05185 C 0.09531 0.05324 0.09596 0.05463 0.09675 0.05579 C 0.09779 0.05718 0.09909 0.05787 0.1 0.05972 C 0.10104 0.06134 0.10156 0.06343 0.10221 0.06551 C 0.10313 0.07824 0.10456 0.08403 0.10117 0.0963 C 0.10078 0.09745 0.09974 0.0963 0.09896 0.0963 L 0.09896 0.09653 " pathEditMode="relative" rAng="0" ptsTypes="AAAAAA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377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1204 L 0.01068 0.01227 C 0.01524 0.01852 0.0194 0.02685 0.02461 0.03148 C 0.02969 0.03588 0.03542 0.03681 0.04076 0.03819 C 0.05703 0.0419 0.07318 0.04514 0.08959 0.04676 C 0.29388 0.0669 0.17891 0.05926 0.43464 0.06227 C 0.43946 0.06458 0.45677 0.07315 0.4638 0.07546 C 0.46732 0.07639 0.47097 0.07662 0.47461 0.07755 C 0.47565 0.07894 0.4767 0.08056 0.47787 0.08194 C 0.49649 0.10069 0.49401 0.09838 0.50599 0.1081 C 0.50977 0.11597 0.51328 0.12292 0.5168 0.13218 C 0.51745 0.13403 0.51758 0.13681 0.51797 0.13889 C 0.51719 0.14815 0.51654 0.15764 0.51576 0.16736 C 0.51537 0.17107 0.51524 0.17477 0.51459 0.17801 C 0.5142 0.18079 0.51315 0.18264 0.5125 0.18472 C 0.51211 0.18704 0.51185 0.18912 0.51133 0.1912 C 0.50977 0.19907 0.50925 0.20023 0.50703 0.20671 C 0.50521 0.21759 0.50456 0.21991 0.50378 0.23079 C 0.50365 0.23218 0.50378 0.2338 0.50378 0.23519 L 0.50378 0.23565 " pathEditMode="relative" rAng="0" ptsTypes="AAAAAAAAAAAAA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111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1.45833E-6 2.59259E-6 C 0.00143 0.00416 0.00274 0.00903 0.00469 0.01296 C 0.00599 0.01574 0.00768 0.01782 0.00938 0.01967 C 0.01133 0.02176 0.01328 0.02361 0.01511 0.02477 C 0.01706 0.02592 0.02552 0.02778 0.02656 0.02801 C 0.02852 0.02916 0.03047 0.03009 0.03229 0.03125 C 0.03464 0.03287 0.03685 0.03495 0.03906 0.03634 C 0.04193 0.03773 0.05287 0.03935 0.0543 0.03958 C 0.06159 0.04236 0.06693 0.04467 0.07448 0.04629 C 0.07878 0.04722 0.08347 0.04722 0.08789 0.04791 C 0.09518 0.05231 0.08659 0.04745 0.10222 0.05278 L 0.1069 0.05463 C 0.1082 0.05555 0.10938 0.05694 0.11081 0.05787 C 0.11328 0.05949 0.11836 0.06157 0.12136 0.06273 C 0.12253 0.06389 0.12383 0.06528 0.12513 0.0662 C 0.12604 0.0669 0.12708 0.0669 0.128 0.06782 C 0.12904 0.06921 0.12995 0.07106 0.13086 0.07291 L 0.1319 0.08449 L 0.1319 0.08634 " pathEditMode="relative" rAng="0" ptsTypes="AAAAAAAAAAAAAAAAAA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430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125 L 0.00651 0.01273 C 0.03099 0.01666 0.00026 0.01041 0.03008 0.0199 C 0.03346 0.02106 0.03698 0.02106 0.04036 0.02176 C 0.04635 0.02291 0.05716 0.02546 0.06419 0.02731 C 0.06875 0.0287 0.07695 0.03125 0.08086 0.03287 C 0.08294 0.03403 0.08489 0.03565 0.08698 0.0368 C 0.08932 0.03819 0.09179 0.03935 0.09427 0.04074 C 0.09987 0.04328 0.09987 0.04236 0.10664 0.04815 C 0.10898 0.05023 0.11419 0.05578 0.11705 0.05949 C 0.11836 0.06111 0.11966 0.06319 0.12096 0.06504 C 0.12213 0.06643 0.1233 0.06759 0.12409 0.06898 C 0.13151 0.0794 0.11979 0.06481 0.12942 0.07639 C 0.12981 0.07824 0.13073 0.08009 0.1306 0.08194 C 0.12864 0.08865 0.12617 0.08773 0.12317 0.08773 L 0.12317 0.08796 " pathEditMode="relative" rAng="0" ptsTypes="AAAAAAAAAAAAAAAA">
                                      <p:cBhvr>
                                        <p:cTn id="66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" grpId="0" animBg="1"/>
      <p:bldP spid="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9" grpId="0" animBg="1"/>
      <p:bldP spid="34" grpId="0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87C88-44F6-46EE-B0E2-BC343A92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" y="0"/>
            <a:ext cx="12192000" cy="6858000"/>
          </a:xfrm>
          <a:prstGeom prst="rect">
            <a:avLst/>
          </a:prstGeom>
        </p:spPr>
      </p:pic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14801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924801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6919" y="4369514"/>
            <a:ext cx="2101739" cy="2715364"/>
          </a:xfrm>
          <a:prstGeom prst="rect">
            <a:avLst/>
          </a:prstGeom>
          <a:noFill/>
        </p:spPr>
      </p:pic>
      <p:pic>
        <p:nvPicPr>
          <p:cNvPr id="11" name="Picture 10" descr="f93115facd84d0a108c3e5c49f73b8e9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4904" y="4079603"/>
            <a:ext cx="1524000" cy="1225298"/>
          </a:xfrm>
          <a:prstGeom prst="rect">
            <a:avLst/>
          </a:prstGeom>
        </p:spPr>
      </p:pic>
      <p:pic>
        <p:nvPicPr>
          <p:cNvPr id="12" name="Picture 11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48600" y="32766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1199" y="5410201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53400" y="4727645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199456" y="-114384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A4B83-B964-4069-A192-195C79B8FE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644" y="3147558"/>
            <a:ext cx="1775690" cy="1354340"/>
          </a:xfrm>
          <a:prstGeom prst="rect">
            <a:avLst/>
          </a:prstGeom>
        </p:spPr>
      </p:pic>
      <p:pic>
        <p:nvPicPr>
          <p:cNvPr id="16" name="Picture 15" descr="f93115facd84d0a108c3e5c49f73b8e9.png">
            <a:hlinkClick r:id="rId17" action="ppaction://hlinksldjump"/>
            <a:extLst>
              <a:ext uri="{FF2B5EF4-FFF2-40B4-BE49-F238E27FC236}">
                <a16:creationId xmlns:a16="http://schemas.microsoft.com/office/drawing/2014/main" id="{D8554DD4-E438-4438-A0CD-233B4EF7946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47489" y="3250268"/>
            <a:ext cx="1524000" cy="1225298"/>
          </a:xfrm>
          <a:prstGeom prst="rect">
            <a:avLst/>
          </a:prstGeom>
        </p:spPr>
      </p:pic>
      <p:sp>
        <p:nvSpPr>
          <p:cNvPr id="2" name="Action Button: Go Forward or Next 1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CECD05CA-148C-4412-A795-79BBF92E1FA0}"/>
              </a:ext>
            </a:extLst>
          </p:cNvPr>
          <p:cNvSpPr/>
          <p:nvPr/>
        </p:nvSpPr>
        <p:spPr>
          <a:xfrm>
            <a:off x="263352" y="594928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5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336">
        <p:split orient="vert"/>
      </p:transition>
    </mc:Choice>
    <mc:Fallback xmlns="">
      <p:transition spd="slow" advTm="103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5809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01573-CE56-4E31-AA1B-6DC5559C6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7" y="0"/>
            <a:ext cx="12235255" cy="6792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FF2A07-2585-4F1E-BE87-B4DD5922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9059" r="11343" b="25034"/>
          <a:stretch>
            <a:fillRect/>
          </a:stretch>
        </p:blipFill>
        <p:spPr bwMode="auto">
          <a:xfrm>
            <a:off x="2711624" y="735996"/>
            <a:ext cx="9001000" cy="50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5F622-75C2-4D96-A270-2A1D2B111189}"/>
              </a:ext>
            </a:extLst>
          </p:cNvPr>
          <p:cNvSpPr txBox="1"/>
          <p:nvPr/>
        </p:nvSpPr>
        <p:spPr>
          <a:xfrm>
            <a:off x="3660118" y="1988840"/>
            <a:ext cx="6684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ơ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b="1" dirty="0" err="1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B7B7A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1" descr="未标题-1">
            <a:extLst>
              <a:ext uri="{FF2B5EF4-FFF2-40B4-BE49-F238E27FC236}">
                <a16:creationId xmlns:a16="http://schemas.microsoft.com/office/drawing/2014/main" id="{18D487C4-7CD9-4754-ADAA-AFEB9A035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64" y="5587578"/>
            <a:ext cx="91773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A7BD0A8C-8F6B-4286-826B-6D0CC88927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9" b="75342"/>
          <a:stretch/>
        </p:blipFill>
        <p:spPr>
          <a:xfrm>
            <a:off x="544991" y="5606329"/>
            <a:ext cx="1020897" cy="876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9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5"/>
    </mc:Choice>
    <mc:Fallback xmlns="">
      <p:transition spd="slow" advTm="16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7FF0A-1387-4849-B7B7-32DB5B754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7522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48D25F-9851-46F8-842D-2C738F92E121}"/>
              </a:ext>
            </a:extLst>
          </p:cNvPr>
          <p:cNvSpPr/>
          <p:nvPr/>
        </p:nvSpPr>
        <p:spPr>
          <a:xfrm>
            <a:off x="2639616" y="-57150"/>
            <a:ext cx="7566888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060025" y="145762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Đuổi</a:t>
            </a:r>
            <a:r>
              <a:rPr lang="en-US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6ABAC3-A09C-48FB-A2C9-F490F18CA548}"/>
              </a:ext>
            </a:extLst>
          </p:cNvPr>
          <p:cNvSpPr/>
          <p:nvPr/>
        </p:nvSpPr>
        <p:spPr>
          <a:xfrm>
            <a:off x="388431" y="1346684"/>
            <a:ext cx="11331663" cy="5040560"/>
          </a:xfrm>
          <a:prstGeom prst="roundRect">
            <a:avLst/>
          </a:prstGeom>
          <a:solidFill>
            <a:srgbClr val="7FC5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https://trongraulamvuon.com/wp-content/uploads/2014/06/qua-chanh.jpg">
            <a:extLst>
              <a:ext uri="{FF2B5EF4-FFF2-40B4-BE49-F238E27FC236}">
                <a16:creationId xmlns:a16="http://schemas.microsoft.com/office/drawing/2014/main" id="{AA192D9E-453E-4D84-83DF-4C95F9224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38" y="1347702"/>
            <a:ext cx="2722468" cy="25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460305-8BE3-4921-981A-3F26EB3C9D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513" y="3927375"/>
            <a:ext cx="3384376" cy="202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D0E51-D00C-4407-8B70-81AC7EC0E0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3038" y="697251"/>
            <a:ext cx="2638518" cy="3518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D6CB30-2801-48DA-94E1-1375D7D571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3424" y="1542255"/>
            <a:ext cx="4085942" cy="205221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F79D94-8925-44DC-B15B-519C4E1E654C}"/>
              </a:ext>
            </a:extLst>
          </p:cNvPr>
          <p:cNvSpPr/>
          <p:nvPr/>
        </p:nvSpPr>
        <p:spPr>
          <a:xfrm>
            <a:off x="6776779" y="1844128"/>
            <a:ext cx="3895902" cy="14755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quả</a:t>
            </a:r>
            <a:r>
              <a:rPr lang="en-US" sz="5400" b="1" dirty="0"/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ch</a:t>
            </a:r>
            <a:r>
              <a:rPr lang="en-US" sz="5400" b="1" dirty="0" err="1"/>
              <a:t>anh</a:t>
            </a:r>
            <a:endParaRPr lang="vi-VN" sz="5400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10A616E-0FC4-4ACF-ADF3-6FD0A52BD900}"/>
              </a:ext>
            </a:extLst>
          </p:cNvPr>
          <p:cNvSpPr/>
          <p:nvPr/>
        </p:nvSpPr>
        <p:spPr>
          <a:xfrm>
            <a:off x="6761705" y="4460981"/>
            <a:ext cx="3895902" cy="14755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bức</a:t>
            </a:r>
            <a:r>
              <a:rPr lang="en-US" sz="5400" b="1" dirty="0"/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tr</a:t>
            </a:r>
            <a:r>
              <a:rPr lang="en-US" sz="5400" b="1" dirty="0" err="1"/>
              <a:t>anh</a:t>
            </a:r>
            <a:endParaRPr lang="vi-VN" sz="5400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6CED9AB-775A-4B43-A4FA-CEFC5FA6E2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1997" y="3904950"/>
            <a:ext cx="4085942" cy="240903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987AB33-15D8-4C1A-84C7-B3A4DBBB0A94}"/>
              </a:ext>
            </a:extLst>
          </p:cNvPr>
          <p:cNvSpPr/>
          <p:nvPr/>
        </p:nvSpPr>
        <p:spPr>
          <a:xfrm>
            <a:off x="6776779" y="1830591"/>
            <a:ext cx="3895902" cy="14755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tr</a:t>
            </a:r>
            <a:r>
              <a:rPr lang="en-US" sz="5400" b="1" dirty="0" err="1"/>
              <a:t>úng</a:t>
            </a:r>
            <a:r>
              <a:rPr lang="en-US" sz="5400" b="1" dirty="0"/>
              <a:t> </a:t>
            </a:r>
            <a:r>
              <a:rPr lang="en-US" sz="5400" b="1" dirty="0" err="1"/>
              <a:t>đích</a:t>
            </a:r>
            <a:endParaRPr lang="vi-VN" sz="5400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7587782-B5BC-4D08-9DD1-C53E5DF3D9E9}"/>
              </a:ext>
            </a:extLst>
          </p:cNvPr>
          <p:cNvSpPr/>
          <p:nvPr/>
        </p:nvSpPr>
        <p:spPr>
          <a:xfrm>
            <a:off x="6761705" y="4460981"/>
            <a:ext cx="3895902" cy="14755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quần</a:t>
            </a:r>
            <a:r>
              <a:rPr lang="en-US" sz="5400" b="1" dirty="0"/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ch</a:t>
            </a:r>
            <a:r>
              <a:rPr lang="en-US" sz="5400" b="1" dirty="0" err="1"/>
              <a:t>úng</a:t>
            </a:r>
            <a:endParaRPr lang="vi-VN" sz="54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F212FAF-3C8F-4776-AA0A-9D3D4F44E299}"/>
              </a:ext>
            </a:extLst>
          </p:cNvPr>
          <p:cNvSpPr/>
          <p:nvPr/>
        </p:nvSpPr>
        <p:spPr>
          <a:xfrm>
            <a:off x="6776779" y="1830591"/>
            <a:ext cx="3895902" cy="14755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leo</a:t>
            </a:r>
            <a:r>
              <a:rPr lang="en-US" sz="5400" b="1" dirty="0"/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tr</a:t>
            </a:r>
            <a:r>
              <a:rPr lang="en-US" sz="5400" b="1" dirty="0" err="1"/>
              <a:t>èo</a:t>
            </a:r>
            <a:endParaRPr lang="vi-VN" sz="5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57ECA49-1923-4BAF-8F7E-CBB919FFC6AD}"/>
              </a:ext>
            </a:extLst>
          </p:cNvPr>
          <p:cNvSpPr/>
          <p:nvPr/>
        </p:nvSpPr>
        <p:spPr>
          <a:xfrm>
            <a:off x="6774187" y="4474518"/>
            <a:ext cx="3895902" cy="14755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ch</a:t>
            </a:r>
            <a:r>
              <a:rPr lang="en-US" sz="5400" b="1" dirty="0" err="1"/>
              <a:t>èo</a:t>
            </a:r>
            <a:r>
              <a:rPr lang="en-US" sz="5400" b="1" dirty="0"/>
              <a:t> </a:t>
            </a:r>
            <a:r>
              <a:rPr lang="en-US" sz="5400" b="1" dirty="0" err="1"/>
              <a:t>đò</a:t>
            </a:r>
            <a:endParaRPr lang="vi-VN" sz="5400" b="1" dirty="0"/>
          </a:p>
        </p:txBody>
      </p:sp>
      <p:pic>
        <p:nvPicPr>
          <p:cNvPr id="26" name="Picture 25" descr="3b156b095ca0356280db7afee06d7380.png">
            <a:hlinkClick r:id="rId12" action="ppaction://hlinksldjump"/>
            <a:extLst>
              <a:ext uri="{FF2B5EF4-FFF2-40B4-BE49-F238E27FC236}">
                <a16:creationId xmlns:a16="http://schemas.microsoft.com/office/drawing/2014/main" id="{39B5627C-858C-4881-B2A1-5143CA32457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02363" y="4663138"/>
            <a:ext cx="1213624" cy="1463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C5A950-CD20-4D4F-958E-781370679F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1997" y="3912221"/>
            <a:ext cx="4085942" cy="2409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30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9898">
        <p:split orient="vert"/>
      </p:transition>
    </mc:Choice>
    <mc:Fallback xmlns="">
      <p:transition spd="slow" advTm="1198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87C88-44F6-46EE-B0E2-BC343A92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" y="0"/>
            <a:ext cx="12192000" cy="6858000"/>
          </a:xfrm>
          <a:prstGeom prst="rect">
            <a:avLst/>
          </a:prstGeom>
        </p:spPr>
      </p:pic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14801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924801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6919" y="4369514"/>
            <a:ext cx="2101739" cy="2715364"/>
          </a:xfrm>
          <a:prstGeom prst="rect">
            <a:avLst/>
          </a:prstGeom>
          <a:noFill/>
        </p:spPr>
      </p:pic>
      <p:pic>
        <p:nvPicPr>
          <p:cNvPr id="12" name="Picture 11" descr="f93115facd84d0a108c3e5c49f73b8e9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48600" y="32766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91199" y="5410201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53400" y="4727645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199456" y="-114384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A4B83-B964-4069-A192-195C79B8FE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644" y="3147558"/>
            <a:ext cx="1775690" cy="1354340"/>
          </a:xfrm>
          <a:prstGeom prst="rect">
            <a:avLst/>
          </a:prstGeom>
        </p:spPr>
      </p:pic>
      <p:pic>
        <p:nvPicPr>
          <p:cNvPr id="16" name="Picture 15" descr="f93115facd84d0a108c3e5c49f73b8e9.png">
            <a:hlinkClick r:id="rId16" action="ppaction://hlinksldjump"/>
            <a:extLst>
              <a:ext uri="{FF2B5EF4-FFF2-40B4-BE49-F238E27FC236}">
                <a16:creationId xmlns:a16="http://schemas.microsoft.com/office/drawing/2014/main" id="{D8554DD4-E438-4438-A0CD-233B4EF7946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47489" y="3250268"/>
            <a:ext cx="1524000" cy="1225298"/>
          </a:xfrm>
          <a:prstGeom prst="rect">
            <a:avLst/>
          </a:prstGeom>
        </p:spPr>
      </p:pic>
      <p:sp>
        <p:nvSpPr>
          <p:cNvPr id="2" name="Action Button: Go Forward or Next 1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CECD05CA-148C-4412-A795-79BBF92E1FA0}"/>
              </a:ext>
            </a:extLst>
          </p:cNvPr>
          <p:cNvSpPr/>
          <p:nvPr/>
        </p:nvSpPr>
        <p:spPr>
          <a:xfrm>
            <a:off x="263352" y="594928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59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833">
        <p:split orient="vert"/>
      </p:transition>
    </mc:Choice>
    <mc:Fallback xmlns="">
      <p:transition spd="slow" advTm="128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329" objId="1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7FF0A-1387-4849-B7B7-32DB5B754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11979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48D25F-9851-46F8-842D-2C738F92E121}"/>
              </a:ext>
            </a:extLst>
          </p:cNvPr>
          <p:cNvSpPr/>
          <p:nvPr/>
        </p:nvSpPr>
        <p:spPr>
          <a:xfrm>
            <a:off x="2312556" y="137439"/>
            <a:ext cx="7566888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104219" y="401906"/>
            <a:ext cx="5983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Viết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ghi</a:t>
            </a:r>
            <a:r>
              <a:rPr lang="en-US" sz="2400" b="1" dirty="0"/>
              <a:t> Đ ; </a:t>
            </a:r>
            <a:r>
              <a:rPr lang="en-US" sz="2400" b="1" dirty="0" err="1"/>
              <a:t>viết</a:t>
            </a:r>
            <a:r>
              <a:rPr lang="en-US" sz="2400" b="1" dirty="0"/>
              <a:t> </a:t>
            </a:r>
            <a:r>
              <a:rPr lang="en-US" sz="2400" b="1" dirty="0" err="1"/>
              <a:t>sai</a:t>
            </a:r>
            <a:r>
              <a:rPr lang="en-US" sz="2400" b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ghi</a:t>
            </a:r>
            <a:r>
              <a:rPr lang="en-US" sz="2400" b="1" dirty="0"/>
              <a:t> S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3664CB-9BE0-4379-917B-7A55C5E85885}"/>
              </a:ext>
            </a:extLst>
          </p:cNvPr>
          <p:cNvSpPr/>
          <p:nvPr/>
        </p:nvSpPr>
        <p:spPr>
          <a:xfrm>
            <a:off x="1535415" y="2075271"/>
            <a:ext cx="2029664" cy="5760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en-US" sz="3200" b="1" dirty="0"/>
              <a:t>lao </a:t>
            </a:r>
            <a:r>
              <a:rPr lang="en-US" sz="3200" b="1" dirty="0" err="1"/>
              <a:t>xao</a:t>
            </a:r>
            <a:endParaRPr lang="vi-VN" sz="4800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6CDD7D-EA00-42CE-A85E-D7A84DC13E3E}"/>
              </a:ext>
            </a:extLst>
          </p:cNvPr>
          <p:cNvSpPr/>
          <p:nvPr/>
        </p:nvSpPr>
        <p:spPr>
          <a:xfrm>
            <a:off x="6219850" y="4324558"/>
            <a:ext cx="864096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C25C38E-A06E-4987-B45E-131ACDD7E05E}"/>
              </a:ext>
            </a:extLst>
          </p:cNvPr>
          <p:cNvSpPr/>
          <p:nvPr/>
        </p:nvSpPr>
        <p:spPr>
          <a:xfrm>
            <a:off x="8864612" y="1989540"/>
            <a:ext cx="2029664" cy="5760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en-US" sz="3200" b="1" dirty="0"/>
              <a:t>lao </a:t>
            </a:r>
            <a:r>
              <a:rPr lang="en-US" sz="3200" b="1" dirty="0" err="1"/>
              <a:t>nhà</a:t>
            </a:r>
            <a:endParaRPr lang="vi-VN" sz="48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9B2828F-D288-4613-A405-5418258E8267}"/>
              </a:ext>
            </a:extLst>
          </p:cNvPr>
          <p:cNvSpPr/>
          <p:nvPr/>
        </p:nvSpPr>
        <p:spPr>
          <a:xfrm>
            <a:off x="5136353" y="3108378"/>
            <a:ext cx="2029664" cy="5760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en-US" sz="3200" b="1" dirty="0" err="1"/>
              <a:t>mào</a:t>
            </a:r>
            <a:r>
              <a:rPr lang="en-US" sz="3200" b="1" dirty="0"/>
              <a:t> </a:t>
            </a:r>
            <a:r>
              <a:rPr lang="en-US" sz="3200" b="1" dirty="0" err="1"/>
              <a:t>mỡ</a:t>
            </a:r>
            <a:endParaRPr lang="vi-VN" sz="48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8C12417-5570-4652-952D-CDD00D81341B}"/>
              </a:ext>
            </a:extLst>
          </p:cNvPr>
          <p:cNvSpPr/>
          <p:nvPr/>
        </p:nvSpPr>
        <p:spPr>
          <a:xfrm>
            <a:off x="5058722" y="2046713"/>
            <a:ext cx="2029664" cy="5760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en-US" sz="3200" b="1" dirty="0" err="1"/>
              <a:t>mào</a:t>
            </a:r>
            <a:r>
              <a:rPr lang="en-US" sz="3200" b="1" dirty="0"/>
              <a:t> </a:t>
            </a:r>
            <a:r>
              <a:rPr lang="en-US" sz="3200" b="1" dirty="0" err="1"/>
              <a:t>gà</a:t>
            </a:r>
            <a:endParaRPr lang="vi-VN" sz="4800" b="1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0010DF6-E90E-465E-84C2-CC949992517A}"/>
              </a:ext>
            </a:extLst>
          </p:cNvPr>
          <p:cNvSpPr/>
          <p:nvPr/>
        </p:nvSpPr>
        <p:spPr>
          <a:xfrm>
            <a:off x="8872946" y="2929531"/>
            <a:ext cx="2029664" cy="5760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cau</a:t>
            </a:r>
            <a:endParaRPr lang="vi-VN" sz="4800" b="1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E23DAD6-32B3-416B-AE7C-C801631615D2}"/>
              </a:ext>
            </a:extLst>
          </p:cNvPr>
          <p:cNvSpPr/>
          <p:nvPr/>
        </p:nvSpPr>
        <p:spPr>
          <a:xfrm>
            <a:off x="1553345" y="3140968"/>
            <a:ext cx="2029664" cy="5760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 </a:t>
            </a:r>
            <a:r>
              <a:rPr lang="en-US" sz="3200" b="1" dirty="0" err="1"/>
              <a:t>vút</a:t>
            </a:r>
            <a:endParaRPr lang="vi-VN" sz="48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3580E3F-9F9A-4576-9426-294927295AD2}"/>
              </a:ext>
            </a:extLst>
          </p:cNvPr>
          <p:cNvSpPr/>
          <p:nvPr/>
        </p:nvSpPr>
        <p:spPr>
          <a:xfrm>
            <a:off x="7058116" y="4360562"/>
            <a:ext cx="2029664" cy="5760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endParaRPr lang="vi-VN" sz="4800" b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BE991B5-30B3-4CAB-A6FE-D09685D0C01E}"/>
              </a:ext>
            </a:extLst>
          </p:cNvPr>
          <p:cNvSpPr/>
          <p:nvPr/>
        </p:nvSpPr>
        <p:spPr>
          <a:xfrm>
            <a:off x="3565079" y="4447001"/>
            <a:ext cx="2029664" cy="5760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en-US" sz="3200" b="1" dirty="0" err="1"/>
              <a:t>báu</a:t>
            </a:r>
            <a:r>
              <a:rPr lang="en-US" sz="3200" b="1" dirty="0"/>
              <a:t> </a:t>
            </a:r>
            <a:r>
              <a:rPr lang="en-US" sz="3200" b="1" dirty="0" err="1"/>
              <a:t>cáo</a:t>
            </a:r>
            <a:endParaRPr lang="vi-VN" sz="4800" b="1" dirty="0"/>
          </a:p>
        </p:txBody>
      </p:sp>
      <p:pic>
        <p:nvPicPr>
          <p:cNvPr id="22" name="Picture 21" descr="3b156b095ca0356280db7afee06d7380.png">
            <a:hlinkClick r:id="rId5" action="ppaction://hlinksldjump"/>
            <a:extLst>
              <a:ext uri="{FF2B5EF4-FFF2-40B4-BE49-F238E27FC236}">
                <a16:creationId xmlns:a16="http://schemas.microsoft.com/office/drawing/2014/main" id="{560CF0BB-9F5C-4CAA-BE1C-62E939DCE2A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92544" y="5525842"/>
            <a:ext cx="1006843" cy="121413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A7B73EE-9135-4097-B1A6-638C9FDF4FAC}"/>
              </a:ext>
            </a:extLst>
          </p:cNvPr>
          <p:cNvSpPr/>
          <p:nvPr/>
        </p:nvSpPr>
        <p:spPr>
          <a:xfrm>
            <a:off x="2662826" y="4358573"/>
            <a:ext cx="864096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49D0D6-96E9-4E8D-B4EA-992886FDA889}"/>
              </a:ext>
            </a:extLst>
          </p:cNvPr>
          <p:cNvSpPr/>
          <p:nvPr/>
        </p:nvSpPr>
        <p:spPr>
          <a:xfrm>
            <a:off x="7931698" y="2929531"/>
            <a:ext cx="864096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4B5D186-F2B0-471C-B4BB-0EE4D6CB3916}"/>
              </a:ext>
            </a:extLst>
          </p:cNvPr>
          <p:cNvSpPr/>
          <p:nvPr/>
        </p:nvSpPr>
        <p:spPr>
          <a:xfrm>
            <a:off x="7997532" y="1953536"/>
            <a:ext cx="864096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D8B14C-AFD8-42A5-A502-600865372D2E}"/>
              </a:ext>
            </a:extLst>
          </p:cNvPr>
          <p:cNvSpPr/>
          <p:nvPr/>
        </p:nvSpPr>
        <p:spPr>
          <a:xfrm>
            <a:off x="4194626" y="3087479"/>
            <a:ext cx="864096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077E551-668D-4392-A02B-FEA13BDE3CB9}"/>
              </a:ext>
            </a:extLst>
          </p:cNvPr>
          <p:cNvSpPr/>
          <p:nvPr/>
        </p:nvSpPr>
        <p:spPr>
          <a:xfrm>
            <a:off x="4194626" y="2059869"/>
            <a:ext cx="864096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60C85B1-447C-4777-92BF-0D607E1F2616}"/>
              </a:ext>
            </a:extLst>
          </p:cNvPr>
          <p:cNvSpPr/>
          <p:nvPr/>
        </p:nvSpPr>
        <p:spPr>
          <a:xfrm>
            <a:off x="671319" y="2075271"/>
            <a:ext cx="864096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2BBA7DA-8898-4A3D-9FD9-A9E7CD93BD45}"/>
              </a:ext>
            </a:extLst>
          </p:cNvPr>
          <p:cNvSpPr/>
          <p:nvPr/>
        </p:nvSpPr>
        <p:spPr>
          <a:xfrm>
            <a:off x="671319" y="3140968"/>
            <a:ext cx="864096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2FDEF9-CDBA-421C-8B40-49288388AA8E}"/>
              </a:ext>
            </a:extLst>
          </p:cNvPr>
          <p:cNvSpPr txBox="1"/>
          <p:nvPr/>
        </p:nvSpPr>
        <p:spPr>
          <a:xfrm rot="10800000" flipV="1">
            <a:off x="8184232" y="1953536"/>
            <a:ext cx="42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314BBA-8878-4C8D-912F-52F02DF15D91}"/>
              </a:ext>
            </a:extLst>
          </p:cNvPr>
          <p:cNvSpPr txBox="1"/>
          <p:nvPr/>
        </p:nvSpPr>
        <p:spPr>
          <a:xfrm rot="10800000" flipV="1">
            <a:off x="4367808" y="313225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423475-CADF-4A01-A50B-4E722446E0D4}"/>
              </a:ext>
            </a:extLst>
          </p:cNvPr>
          <p:cNvSpPr txBox="1"/>
          <p:nvPr/>
        </p:nvSpPr>
        <p:spPr>
          <a:xfrm rot="10800000" flipV="1">
            <a:off x="2855640" y="442704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5C5C28-9895-4E90-9A3A-A125E1C766C3}"/>
              </a:ext>
            </a:extLst>
          </p:cNvPr>
          <p:cNvSpPr txBox="1"/>
          <p:nvPr/>
        </p:nvSpPr>
        <p:spPr>
          <a:xfrm rot="10800000" flipV="1">
            <a:off x="868074" y="20665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Đ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4CBB8A-F805-42EF-BE6E-43F1D264327A}"/>
              </a:ext>
            </a:extLst>
          </p:cNvPr>
          <p:cNvSpPr txBox="1"/>
          <p:nvPr/>
        </p:nvSpPr>
        <p:spPr>
          <a:xfrm rot="10800000" flipV="1">
            <a:off x="4406910" y="210302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Đ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AD2AB6-AFAC-427E-9DCC-D5A1E710B89B}"/>
              </a:ext>
            </a:extLst>
          </p:cNvPr>
          <p:cNvSpPr txBox="1"/>
          <p:nvPr/>
        </p:nvSpPr>
        <p:spPr>
          <a:xfrm rot="10800000" flipV="1">
            <a:off x="8141548" y="298350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Đ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F262A5-B287-44A1-B606-E0CDFABFB2B7}"/>
              </a:ext>
            </a:extLst>
          </p:cNvPr>
          <p:cNvSpPr txBox="1"/>
          <p:nvPr/>
        </p:nvSpPr>
        <p:spPr>
          <a:xfrm rot="10800000" flipV="1">
            <a:off x="886343" y="31937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Đ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AE2FA-F47A-40B2-920A-5685FE8F4CB4}"/>
              </a:ext>
            </a:extLst>
          </p:cNvPr>
          <p:cNvSpPr txBox="1"/>
          <p:nvPr/>
        </p:nvSpPr>
        <p:spPr>
          <a:xfrm rot="10800000" flipV="1">
            <a:off x="6464847" y="4379934"/>
            <a:ext cx="43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FB96D-DD13-48B5-9ADF-CF74EA6D48E3}"/>
              </a:ext>
            </a:extLst>
          </p:cNvPr>
          <p:cNvSpPr txBox="1"/>
          <p:nvPr/>
        </p:nvSpPr>
        <p:spPr>
          <a:xfrm>
            <a:off x="9343990" y="2060848"/>
            <a:ext cx="72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au</a:t>
            </a:r>
            <a:endParaRPr lang="vi-VN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304C67-6434-4367-B511-724852650C62}"/>
              </a:ext>
            </a:extLst>
          </p:cNvPr>
          <p:cNvSpPr txBox="1"/>
          <p:nvPr/>
        </p:nvSpPr>
        <p:spPr>
          <a:xfrm>
            <a:off x="5735284" y="3204265"/>
            <a:ext cx="72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au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1706AF-17E6-413F-B3C8-557BF127D532}"/>
              </a:ext>
            </a:extLst>
          </p:cNvPr>
          <p:cNvSpPr txBox="1"/>
          <p:nvPr/>
        </p:nvSpPr>
        <p:spPr>
          <a:xfrm>
            <a:off x="4114648" y="4515145"/>
            <a:ext cx="72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ao</a:t>
            </a:r>
            <a:endParaRPr lang="vi-VN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652978-5A43-41D2-A702-055BF6F3F74C}"/>
              </a:ext>
            </a:extLst>
          </p:cNvPr>
          <p:cNvSpPr txBox="1"/>
          <p:nvPr/>
        </p:nvSpPr>
        <p:spPr>
          <a:xfrm>
            <a:off x="7643045" y="4437112"/>
            <a:ext cx="72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au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483">
        <p:split orient="vert"/>
      </p:transition>
    </mc:Choice>
    <mc:Fallback xmlns="">
      <p:transition spd="slow" advTm="8948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1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4" grpId="0" animBg="1"/>
      <p:bldP spid="2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3" grpId="0"/>
      <p:bldP spid="5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87C88-44F6-46EE-B0E2-BC343A92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" y="0"/>
            <a:ext cx="12192000" cy="6858000"/>
          </a:xfrm>
          <a:prstGeom prst="rect">
            <a:avLst/>
          </a:prstGeom>
        </p:spPr>
      </p:pic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14801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924801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6919" y="4369514"/>
            <a:ext cx="2101739" cy="2715364"/>
          </a:xfrm>
          <a:prstGeom prst="rect">
            <a:avLst/>
          </a:prstGeom>
          <a:noFill/>
        </p:spPr>
      </p:pic>
      <p:pic>
        <p:nvPicPr>
          <p:cNvPr id="13" name="Picture 12" descr="f93115facd84d0a108c3e5c49f73b8e9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1199" y="5410201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53400" y="4727645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1199456" y="-114384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A4B83-B964-4069-A192-195C79B8FE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644" y="3147558"/>
            <a:ext cx="1775690" cy="1354340"/>
          </a:xfrm>
          <a:prstGeom prst="rect">
            <a:avLst/>
          </a:prstGeom>
        </p:spPr>
      </p:pic>
      <p:pic>
        <p:nvPicPr>
          <p:cNvPr id="16" name="Picture 15" descr="f93115facd84d0a108c3e5c49f73b8e9.png">
            <a:hlinkClick r:id="rId14" action="ppaction://hlinksldjump"/>
            <a:extLst>
              <a:ext uri="{FF2B5EF4-FFF2-40B4-BE49-F238E27FC236}">
                <a16:creationId xmlns:a16="http://schemas.microsoft.com/office/drawing/2014/main" id="{D8554DD4-E438-4438-A0CD-233B4EF79463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247489" y="3250268"/>
            <a:ext cx="1524000" cy="1225298"/>
          </a:xfrm>
          <a:prstGeom prst="rect">
            <a:avLst/>
          </a:prstGeom>
        </p:spPr>
      </p:pic>
      <p:sp>
        <p:nvSpPr>
          <p:cNvPr id="2" name="Action Button: Go Forward or Next 1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CECD05CA-148C-4412-A795-79BBF92E1FA0}"/>
              </a:ext>
            </a:extLst>
          </p:cNvPr>
          <p:cNvSpPr/>
          <p:nvPr/>
        </p:nvSpPr>
        <p:spPr>
          <a:xfrm>
            <a:off x="263352" y="594928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0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377">
        <p:split orient="vert"/>
      </p:transition>
    </mc:Choice>
    <mc:Fallback xmlns="">
      <p:transition spd="slow" advTm="123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6681" objId="16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4BC287B-D733-43DB-B94F-0E33E1E62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-1791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A20754-ED87-427F-BE0A-772DB3656E3E}"/>
              </a:ext>
            </a:extLst>
          </p:cNvPr>
          <p:cNvSpPr/>
          <p:nvPr/>
        </p:nvSpPr>
        <p:spPr>
          <a:xfrm>
            <a:off x="1271464" y="137557"/>
            <a:ext cx="10009112" cy="62955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351EE-646D-4C48-8A5D-3E8D8E716E1E}"/>
              </a:ext>
            </a:extLst>
          </p:cNvPr>
          <p:cNvSpPr/>
          <p:nvPr/>
        </p:nvSpPr>
        <p:spPr>
          <a:xfrm>
            <a:off x="1721626" y="1224097"/>
            <a:ext cx="9558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B40EF4-0154-46AF-8C2E-708902AE79BF}"/>
              </a:ext>
            </a:extLst>
          </p:cNvPr>
          <p:cNvSpPr/>
          <p:nvPr/>
        </p:nvSpPr>
        <p:spPr>
          <a:xfrm>
            <a:off x="1721626" y="1224098"/>
            <a:ext cx="1108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02113-E523-4E83-8ACF-A7044E5705AA}"/>
              </a:ext>
            </a:extLst>
          </p:cNvPr>
          <p:cNvSpPr/>
          <p:nvPr/>
        </p:nvSpPr>
        <p:spPr>
          <a:xfrm>
            <a:off x="8582225" y="1778094"/>
            <a:ext cx="1366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9E13A-69BB-4006-A17D-4DFB9DD8271F}"/>
              </a:ext>
            </a:extLst>
          </p:cNvPr>
          <p:cNvSpPr/>
          <p:nvPr/>
        </p:nvSpPr>
        <p:spPr>
          <a:xfrm>
            <a:off x="3215456" y="4393317"/>
            <a:ext cx="1107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6EAD8-122D-49FF-B1D1-D6A51D9F9BD4}"/>
              </a:ext>
            </a:extLst>
          </p:cNvPr>
          <p:cNvSpPr/>
          <p:nvPr/>
        </p:nvSpPr>
        <p:spPr>
          <a:xfrm>
            <a:off x="6735246" y="1222878"/>
            <a:ext cx="106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9A6DA-1816-4D9D-B8E1-05D973F90C02}"/>
              </a:ext>
            </a:extLst>
          </p:cNvPr>
          <p:cNvSpPr/>
          <p:nvPr/>
        </p:nvSpPr>
        <p:spPr>
          <a:xfrm>
            <a:off x="6890687" y="4397981"/>
            <a:ext cx="75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E5B857-6B99-4BB5-AE27-3D6EC7D558F9}"/>
              </a:ext>
            </a:extLst>
          </p:cNvPr>
          <p:cNvSpPr/>
          <p:nvPr/>
        </p:nvSpPr>
        <p:spPr>
          <a:xfrm>
            <a:off x="8002556" y="1222087"/>
            <a:ext cx="128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CD6E0-47A0-4051-8555-59D7BE6824CC}"/>
              </a:ext>
            </a:extLst>
          </p:cNvPr>
          <p:cNvSpPr/>
          <p:nvPr/>
        </p:nvSpPr>
        <p:spPr>
          <a:xfrm>
            <a:off x="2308476" y="157809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6F482B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srgbClr val="6F48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F482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6F48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F482B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rgbClr val="6F48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F482B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6F482B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1A8607-2A68-4756-9A13-A6E139FA0D6D}"/>
              </a:ext>
            </a:extLst>
          </p:cNvPr>
          <p:cNvSpPr/>
          <p:nvPr/>
        </p:nvSpPr>
        <p:spPr>
          <a:xfrm>
            <a:off x="1891412" y="724868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s hay x?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74ABB-DA30-4C91-BC2D-4C3CCD8B1E33}"/>
              </a:ext>
            </a:extLst>
          </p:cNvPr>
          <p:cNvSpPr/>
          <p:nvPr/>
        </p:nvSpPr>
        <p:spPr>
          <a:xfrm>
            <a:off x="1862785" y="2819787"/>
            <a:ext cx="1906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t hay c?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330D75-3B55-486D-9FAD-EFC459696546}"/>
              </a:ext>
            </a:extLst>
          </p:cNvPr>
          <p:cNvSpPr/>
          <p:nvPr/>
        </p:nvSpPr>
        <p:spPr>
          <a:xfrm>
            <a:off x="1721626" y="3285321"/>
            <a:ext cx="86075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3b156b095ca0356280db7afee06d7380.png">
            <a:hlinkClick r:id="rId4" action="ppaction://hlinksldjump"/>
            <a:extLst>
              <a:ext uri="{FF2B5EF4-FFF2-40B4-BE49-F238E27FC236}">
                <a16:creationId xmlns:a16="http://schemas.microsoft.com/office/drawing/2014/main" id="{50105183-24DE-4374-AF0F-6DA2B3F565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48760" y="5578317"/>
            <a:ext cx="947129" cy="1142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4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198">
        <p:split orient="vert"/>
      </p:transition>
    </mc:Choice>
    <mc:Fallback xmlns="">
      <p:transition spd="slow" advTm="1291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87C88-44F6-46EE-B0E2-BC343A92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" y="0"/>
            <a:ext cx="12192000" cy="6858000"/>
          </a:xfrm>
          <a:prstGeom prst="rect">
            <a:avLst/>
          </a:prstGeom>
        </p:spPr>
      </p:pic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14801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924801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6919" y="4369514"/>
            <a:ext cx="2101739" cy="2715364"/>
          </a:xfrm>
          <a:prstGeom prst="rect">
            <a:avLst/>
          </a:prstGeom>
          <a:noFill/>
        </p:spPr>
      </p:pic>
      <p:pic>
        <p:nvPicPr>
          <p:cNvPr id="13" name="Picture 12" descr="f93115facd84d0a108c3e5c49f73b8e9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1199" y="5410201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53400" y="4727645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1199456" y="-114384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A4B83-B964-4069-A192-195C79B8FE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644" y="3147558"/>
            <a:ext cx="1775690" cy="1354340"/>
          </a:xfrm>
          <a:prstGeom prst="rect">
            <a:avLst/>
          </a:prstGeom>
        </p:spPr>
      </p:pic>
      <p:sp>
        <p:nvSpPr>
          <p:cNvPr id="2" name="Action Button: Go Forward or Next 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ECD05CA-148C-4412-A795-79BBF92E1FA0}"/>
              </a:ext>
            </a:extLst>
          </p:cNvPr>
          <p:cNvSpPr/>
          <p:nvPr/>
        </p:nvSpPr>
        <p:spPr>
          <a:xfrm>
            <a:off x="263352" y="594928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795">
        <p:split orient="vert"/>
      </p:transition>
    </mc:Choice>
    <mc:Fallback xmlns="">
      <p:transition spd="slow" advTm="1879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67" objId="13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AE63E93-7C92-4B0E-AF1A-E3ABD18E4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5F0C4B-3CB5-4E44-8D5C-0E437577BE87}"/>
              </a:ext>
            </a:extLst>
          </p:cNvPr>
          <p:cNvSpPr/>
          <p:nvPr/>
        </p:nvSpPr>
        <p:spPr>
          <a:xfrm>
            <a:off x="1271464" y="45843"/>
            <a:ext cx="9805134" cy="14837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5DB19C-BED0-4198-9071-0710B2A204E9}"/>
              </a:ext>
            </a:extLst>
          </p:cNvPr>
          <p:cNvSpPr/>
          <p:nvPr/>
        </p:nvSpPr>
        <p:spPr>
          <a:xfrm>
            <a:off x="994754" y="2442925"/>
            <a:ext cx="10081845" cy="3591017"/>
          </a:xfrm>
          <a:prstGeom prst="roundRect">
            <a:avLst/>
          </a:prstGeom>
          <a:solidFill>
            <a:srgbClr val="ED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1248418" y="111044"/>
            <a:ext cx="107675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3)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Tìm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tiếng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thích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hợp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mỗi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ô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trống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để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hoàn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chỉnh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mẩu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tin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Biết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100" b="1" dirty="0" err="1">
                <a:solidFill>
                  <a:schemeClr val="accent5">
                    <a:lumMod val="50000"/>
                  </a:schemeClr>
                </a:solidFill>
              </a:rPr>
              <a:t>rằng</a:t>
            </a:r>
            <a:r>
              <a:rPr lang="en-US" altLang="en-US" sz="2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1865" y="569387"/>
            <a:ext cx="4507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tiếng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vần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ao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hoặc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7885" y="967834"/>
            <a:ext cx="5309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tiếng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bắt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đầu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tr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hoặc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7238" y="2632966"/>
            <a:ext cx="96969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dân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hòn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đảo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Ha–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oai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rất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tự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hào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bãi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biển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Cu – a –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loa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vì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vẻ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đẹp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mê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hồn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thiên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nhiên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ở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Nhưng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dạo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môi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trường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ven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biển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bị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đe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dọa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trầm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trọng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 do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nguồn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rác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từ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altLang="en-US" sz="2200" b="1" dirty="0" err="1">
                <a:solidFill>
                  <a:srgbClr val="FF0000"/>
                </a:solidFill>
              </a:rPr>
              <a:t>tàu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đánh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cá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những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vỉa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san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hô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chết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cá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rùa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bị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mắc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bẫy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,…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tấp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vào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bờ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altLang="en-US" sz="2200" b="1" dirty="0">
                <a:solidFill>
                  <a:srgbClr val="FF0000"/>
                </a:solidFill>
              </a:rPr>
              <a:t>Tr</a:t>
            </a:r>
            <a:r>
              <a:rPr lang="vi-VN" altLang="en-US" sz="2200" b="1" dirty="0">
                <a:solidFill>
                  <a:srgbClr val="FF0000"/>
                </a:solidFill>
              </a:rPr>
              <a:t>ư</a:t>
            </a:r>
            <a:r>
              <a:rPr lang="en-US" altLang="en-US" sz="2200" b="1" dirty="0" err="1">
                <a:solidFill>
                  <a:srgbClr val="FF0000"/>
                </a:solidFill>
              </a:rPr>
              <a:t>ớc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tình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đó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cô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gái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tên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Na – ka – mu – ra, 18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tuổi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thành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lập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nhóm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vì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môi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>
                <a:solidFill>
                  <a:srgbClr val="FF0000"/>
                </a:solidFill>
              </a:rPr>
              <a:t>tr</a:t>
            </a:r>
            <a:r>
              <a:rPr lang="vi-VN" altLang="en-US" sz="2200" b="1" dirty="0">
                <a:solidFill>
                  <a:srgbClr val="FF0000"/>
                </a:solidFill>
              </a:rPr>
              <a:t>ư</a:t>
            </a:r>
            <a:r>
              <a:rPr lang="en-US" altLang="en-US" sz="2200" b="1" dirty="0" err="1">
                <a:solidFill>
                  <a:srgbClr val="FF0000"/>
                </a:solidFill>
              </a:rPr>
              <a:t>ờng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gồm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60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thành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viên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Họ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giăng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những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tấm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lưới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khổng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lồ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ngăn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rác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tấp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altLang="en-US" sz="2200" b="1" dirty="0" err="1">
                <a:solidFill>
                  <a:srgbClr val="FF0000"/>
                </a:solidFill>
              </a:rPr>
              <a:t>vào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bờ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Tháng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3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năm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2000,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chỉ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8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ngày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nghỉ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cuối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tuần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, 7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rác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khổng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lồ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chở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, </a:t>
            </a:r>
            <a:r>
              <a:rPr lang="en-US" altLang="en-US" sz="2200" b="1" dirty="0" err="1">
                <a:solidFill>
                  <a:srgbClr val="FF0000"/>
                </a:solidFill>
              </a:rPr>
              <a:t>trả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lại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vẻ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đẹp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bãi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biển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 eaLnBrk="1" hangingPunct="1"/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Theo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</a:rPr>
              <a:t>báo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</a:rPr>
              <a:t> TIỀN PHONG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0D759E-215E-492D-8709-A8319C394A69}"/>
              </a:ext>
            </a:extLst>
          </p:cNvPr>
          <p:cNvSpPr/>
          <p:nvPr/>
        </p:nvSpPr>
        <p:spPr>
          <a:xfrm>
            <a:off x="1403873" y="1084416"/>
            <a:ext cx="678240" cy="345083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vi-VN" sz="2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4C9553-07F3-40DC-961B-9142A28460BB}"/>
              </a:ext>
            </a:extLst>
          </p:cNvPr>
          <p:cNvSpPr/>
          <p:nvPr/>
        </p:nvSpPr>
        <p:spPr>
          <a:xfrm>
            <a:off x="1403873" y="585091"/>
            <a:ext cx="678240" cy="345083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E4CD213-24E7-403C-82D7-F97E9F5CEFB5}"/>
              </a:ext>
            </a:extLst>
          </p:cNvPr>
          <p:cNvSpPr/>
          <p:nvPr/>
        </p:nvSpPr>
        <p:spPr>
          <a:xfrm>
            <a:off x="8694019" y="3363255"/>
            <a:ext cx="592769" cy="317273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vi-VN" sz="28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52EE31-AD26-41F9-8C73-ECBDE524D532}"/>
              </a:ext>
            </a:extLst>
          </p:cNvPr>
          <p:cNvSpPr/>
          <p:nvPr/>
        </p:nvSpPr>
        <p:spPr>
          <a:xfrm>
            <a:off x="8590893" y="2988302"/>
            <a:ext cx="601451" cy="338581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vi-VN" sz="28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988CE9D-0BC8-40CB-866F-01BE2FBD03EF}"/>
              </a:ext>
            </a:extLst>
          </p:cNvPr>
          <p:cNvSpPr/>
          <p:nvPr/>
        </p:nvSpPr>
        <p:spPr>
          <a:xfrm>
            <a:off x="6087184" y="2636570"/>
            <a:ext cx="632592" cy="338581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vi-VN" sz="28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2B3DF9-314F-464E-B4EB-38CEAEF36009}"/>
              </a:ext>
            </a:extLst>
          </p:cNvPr>
          <p:cNvSpPr/>
          <p:nvPr/>
        </p:nvSpPr>
        <p:spPr>
          <a:xfrm>
            <a:off x="3415584" y="2632522"/>
            <a:ext cx="632592" cy="338581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vi-VN" sz="2800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900C408-319C-4E52-A5F8-B8668F99992C}"/>
              </a:ext>
            </a:extLst>
          </p:cNvPr>
          <p:cNvSpPr/>
          <p:nvPr/>
        </p:nvSpPr>
        <p:spPr>
          <a:xfrm>
            <a:off x="5218841" y="4646346"/>
            <a:ext cx="592769" cy="317273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vi-VN" sz="2800" b="1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52A449-BB01-4A4A-8525-19CEB8281F85}"/>
              </a:ext>
            </a:extLst>
          </p:cNvPr>
          <p:cNvSpPr/>
          <p:nvPr/>
        </p:nvSpPr>
        <p:spPr>
          <a:xfrm>
            <a:off x="4767037" y="3351417"/>
            <a:ext cx="833137" cy="289922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9CD9FC-DF5C-4B57-8A5D-25AAE6625105}"/>
              </a:ext>
            </a:extLst>
          </p:cNvPr>
          <p:cNvSpPr/>
          <p:nvPr/>
        </p:nvSpPr>
        <p:spPr>
          <a:xfrm>
            <a:off x="3818730" y="4364837"/>
            <a:ext cx="909118" cy="297692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97B745F-BFAF-456E-99DA-A5B8F56B2A5D}"/>
              </a:ext>
            </a:extLst>
          </p:cNvPr>
          <p:cNvSpPr/>
          <p:nvPr/>
        </p:nvSpPr>
        <p:spPr>
          <a:xfrm>
            <a:off x="7865181" y="5015871"/>
            <a:ext cx="592769" cy="317273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3E1182F-31DD-4ECD-A749-3F2C4976D46F}"/>
              </a:ext>
            </a:extLst>
          </p:cNvPr>
          <p:cNvSpPr/>
          <p:nvPr/>
        </p:nvSpPr>
        <p:spPr>
          <a:xfrm>
            <a:off x="8857728" y="5015871"/>
            <a:ext cx="592769" cy="317273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E8518BB-AD6C-4B75-ACC2-15FF7FE13B51}"/>
              </a:ext>
            </a:extLst>
          </p:cNvPr>
          <p:cNvSpPr/>
          <p:nvPr/>
        </p:nvSpPr>
        <p:spPr>
          <a:xfrm>
            <a:off x="9374695" y="3690452"/>
            <a:ext cx="764953" cy="338581"/>
          </a:xfrm>
          <a:prstGeom prst="rect">
            <a:avLst/>
          </a:prstGeom>
          <a:solidFill>
            <a:srgbClr val="FB7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D652D820-0606-46D6-92C9-F5ACADCE16BA}"/>
              </a:ext>
            </a:extLst>
          </p:cNvPr>
          <p:cNvSpPr/>
          <p:nvPr/>
        </p:nvSpPr>
        <p:spPr>
          <a:xfrm>
            <a:off x="2802651" y="1693036"/>
            <a:ext cx="5766371" cy="1011630"/>
          </a:xfrm>
          <a:prstGeom prst="wave">
            <a:avLst/>
          </a:prstGeom>
          <a:solidFill>
            <a:srgbClr val="FF8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302570" y="1918389"/>
            <a:ext cx="5492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chemeClr val="bg1"/>
                </a:solidFill>
              </a:rPr>
              <a:t>Nhà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môi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trường</a:t>
            </a:r>
            <a:r>
              <a:rPr lang="en-US" altLang="en-US" sz="3200" b="1" dirty="0">
                <a:solidFill>
                  <a:schemeClr val="bg1"/>
                </a:solidFill>
              </a:rPr>
              <a:t> 18 </a:t>
            </a:r>
            <a:r>
              <a:rPr lang="en-US" altLang="en-US" sz="3200" b="1" dirty="0" err="1">
                <a:solidFill>
                  <a:schemeClr val="bg1"/>
                </a:solidFill>
              </a:rPr>
              <a:t>tuổi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3" name="Picture 22" descr="3b156b095ca0356280db7afee06d7380.png">
            <a:hlinkClick r:id="rId5" action="ppaction://hlinksldjump"/>
            <a:extLst>
              <a:ext uri="{FF2B5EF4-FFF2-40B4-BE49-F238E27FC236}">
                <a16:creationId xmlns:a16="http://schemas.microsoft.com/office/drawing/2014/main" id="{30FF2403-E014-44AC-9A40-F467EFDF12C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76598" y="5379097"/>
            <a:ext cx="1057561" cy="1275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2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5896">
        <p:split orient="vert"/>
      </p:transition>
    </mc:Choice>
    <mc:Fallback xmlns="">
      <p:transition spd="slow" advTm="10589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/>
      <p:bldP spid="6" grpId="0"/>
      <p:bldP spid="8" grpId="0"/>
      <p:bldP spid="9" grpId="0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87C88-44F6-46EE-B0E2-BC343A924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" y="0"/>
            <a:ext cx="12192000" cy="6858000"/>
          </a:xfrm>
          <a:prstGeom prst="rect">
            <a:avLst/>
          </a:prstGeom>
        </p:spPr>
      </p:pic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114801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924801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6919" y="4369514"/>
            <a:ext cx="2101739" cy="2715364"/>
          </a:xfrm>
          <a:prstGeom prst="rect">
            <a:avLst/>
          </a:prstGeom>
          <a:noFill/>
        </p:spPr>
      </p:pic>
      <p:pic>
        <p:nvPicPr>
          <p:cNvPr id="14" name="Picture 13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53400" y="4727645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199456" y="-114384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A4B83-B964-4069-A192-195C79B8FE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644" y="3147558"/>
            <a:ext cx="1775690" cy="1354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3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753">
        <p:split orient="vert"/>
      </p:transition>
    </mc:Choice>
    <mc:Fallback xmlns="">
      <p:transition spd="slow" advTm="387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03372 0.6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12408 L 0.00455 0.12408 C 0.01172 0.12824 0.01862 0.13635 0.0263 0.13704 C 0.05195 0.13936 0.04297 0.1294 0.05768 0.12408 C 0.06328 0.12199 0.06901 0.1213 0.07461 0.11968 C 0.07864 0.1169 0.08268 0.11366 0.08672 0.11111 C 0.08984 0.10926 0.09323 0.10857 0.09648 0.10695 C 0.1013 0.10417 0.10612 0.10093 0.11093 0.09838 C 0.11653 0.09514 0.12226 0.09283 0.12786 0.08959 C 0.15065 0.07732 0.13385 0.08403 0.15442 0.07686 C 0.15937 0.07246 0.16393 0.06736 0.16901 0.06389 C 0.17448 0.06019 0.1806 0.05973 0.18593 0.05533 C 0.19284 0.04954 0.19856 0.04028 0.20534 0.0338 C 0.20755 0.03172 0.21015 0.03125 0.2125 0.0294 C 0.21588 0.02709 0.21862 0.02176 0.22226 0.02084 C 0.2375 0.01736 0.25286 0.01806 0.26823 0.01667 C 0.297 0.00811 0.26744 0.01829 0.30442 -0.00069 C 0.31575 -0.00625 0.32747 -0.00995 0.33841 -0.01782 C 0.35286 -0.02801 0.34635 -0.02384 0.35768 -0.03055 C 0.37708 -0.02916 0.39661 -0.03101 0.41575 -0.02639 C 0.41875 -0.02569 0.43346 -0.01111 0.4375 -0.00486 C 0.44023 -0.00092 0.44205 0.00417 0.44479 0.00811 C 0.45338 0.02014 0.46445 0.02732 0.47135 0.04236 C 0.47786 0.05602 0.48698 0.08056 0.49804 0.08542 L 0.51731 0.09399 C 0.53346 0.11551 0.52005 0.10162 0.54153 0.11111 C 0.54648 0.11343 0.55117 0.11736 0.55612 0.11968 C 0.5694 0.12616 0.58372 0.12639 0.59726 0.12824 C 0.70182 0.15926 0.54544 0.11436 0.87539 0.13704 C 0.91354 0.13959 0.95104 0.15417 0.98919 0.15834 C 1.0289 0.16297 1.07487 0.16274 1.11731 0.16274 L 1.11731 0.16274 L 1.10039 0.22732 L 1.11015 0.21436 L 1.11015 0.21436 L 1.11979 0.19723 L 1.11015 0.19723 L 1.12226 0.14977 " pathEditMode="relative" ptsTypes="AAAAAAAAAAAAAAAAAAAAAAAAAAAAAAAAAAAA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034" objId="14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BF1AA4-741D-4B6C-8F08-BA2E1F83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238"/>
            <a:ext cx="12191999" cy="7008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747927-F72D-4DD4-81A1-09570BFE613F}"/>
              </a:ext>
            </a:extLst>
          </p:cNvPr>
          <p:cNvSpPr/>
          <p:nvPr/>
        </p:nvSpPr>
        <p:spPr>
          <a:xfrm>
            <a:off x="1420961" y="3950105"/>
            <a:ext cx="2693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Xem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lại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bài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EC424-3610-4A0B-BA84-6A9F71691DED}"/>
              </a:ext>
            </a:extLst>
          </p:cNvPr>
          <p:cNvSpPr/>
          <p:nvPr/>
        </p:nvSpPr>
        <p:spPr>
          <a:xfrm>
            <a:off x="1427470" y="4805669"/>
            <a:ext cx="7435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Chép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bài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vào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vở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cho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thật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sạch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đẹp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.</a:t>
            </a: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id="{71578A50-FA45-433E-B9B8-AE99FBFF2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 b="74483"/>
          <a:stretch/>
        </p:blipFill>
        <p:spPr>
          <a:xfrm>
            <a:off x="578473" y="3725743"/>
            <a:ext cx="925887" cy="906884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D6B25A9C-CD3B-4B6C-B749-5A202473C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r="34941" b="74655"/>
          <a:stretch/>
        </p:blipFill>
        <p:spPr>
          <a:xfrm>
            <a:off x="544991" y="4575285"/>
            <a:ext cx="1000964" cy="946525"/>
          </a:xfrm>
          <a:prstGeom prst="rect">
            <a:avLst/>
          </a:prstGeom>
        </p:spPr>
      </p:pic>
      <p:pic>
        <p:nvPicPr>
          <p:cNvPr id="11" name="Picture 10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97DDD9C2-27B5-4773-B329-D1FFFFE0F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7536" y="358001"/>
            <a:ext cx="3244270" cy="28209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593F28-0AAA-4244-86C2-29F029A2E340}"/>
              </a:ext>
            </a:extLst>
          </p:cNvPr>
          <p:cNvSpPr/>
          <p:nvPr/>
        </p:nvSpPr>
        <p:spPr>
          <a:xfrm>
            <a:off x="802937" y="5690848"/>
            <a:ext cx="111906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Chuẩn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bị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bài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sau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: (Nghe –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viết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)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Chuỗi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ngọc</a:t>
            </a:r>
            <a:r>
              <a:rPr lang="en-US" sz="4000" dirty="0">
                <a:ln w="0"/>
                <a:solidFill>
                  <a:srgbClr val="4C9C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lam</a:t>
            </a: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26EB15EC-AEF0-407A-882C-B6CEFBB9D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9" b="75342"/>
          <a:stretch/>
        </p:blipFill>
        <p:spPr>
          <a:xfrm>
            <a:off x="544991" y="5606329"/>
            <a:ext cx="1020897" cy="876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4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4"/>
    </mc:Choice>
    <mc:Fallback xmlns="">
      <p:transition spd="slow" advTm="13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E93ADA-F7F6-47EC-8F8B-25849AE8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3231" cy="685800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1E5BB275-1AEE-48F7-B6BC-7616D1891DE1}"/>
              </a:ext>
            </a:extLst>
          </p:cNvPr>
          <p:cNvSpPr txBox="1">
            <a:spLocks/>
          </p:cNvSpPr>
          <p:nvPr/>
        </p:nvSpPr>
        <p:spPr>
          <a:xfrm>
            <a:off x="1775520" y="629829"/>
            <a:ext cx="8892480" cy="11634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8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8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8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7674AB1-D35C-460F-B00D-374C06D1FA3D}"/>
              </a:ext>
            </a:extLst>
          </p:cNvPr>
          <p:cNvSpPr txBox="1">
            <a:spLocks/>
          </p:cNvSpPr>
          <p:nvPr/>
        </p:nvSpPr>
        <p:spPr bwMode="auto">
          <a:xfrm>
            <a:off x="4655840" y="1808709"/>
            <a:ext cx="5603643" cy="2509191"/>
          </a:xfrm>
          <a:prstGeom prst="roundRect">
            <a:avLst/>
          </a:prstGeom>
          <a:noFill/>
          <a:ln w="28575">
            <a:noFill/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7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2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7"/>
    </mc:Choice>
    <mc:Fallback xmlns="">
      <p:transition spd="slow" advTm="8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16D16-D3C2-45ED-95B4-E13D8A7FF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" y="-1703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C74AA8-663F-4718-AE35-58E0DDABF6E5}"/>
              </a:ext>
            </a:extLst>
          </p:cNvPr>
          <p:cNvSpPr/>
          <p:nvPr/>
        </p:nvSpPr>
        <p:spPr>
          <a:xfrm>
            <a:off x="2791205" y="836712"/>
            <a:ext cx="71287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8E62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b="1" dirty="0">
              <a:solidFill>
                <a:srgbClr val="8E6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1F8B0-21B1-40AC-8E4F-5DFD303CF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" y="5383636"/>
            <a:ext cx="1743075" cy="1457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37AF3-B46E-4D8D-B84D-3AD830299EAE}"/>
              </a:ext>
            </a:extLst>
          </p:cNvPr>
          <p:cNvSpPr/>
          <p:nvPr/>
        </p:nvSpPr>
        <p:spPr>
          <a:xfrm>
            <a:off x="2958017" y="183073"/>
            <a:ext cx="5402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ED5C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n w="0"/>
                <a:solidFill>
                  <a:srgbClr val="ED5C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ED5C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n w="0"/>
                <a:solidFill>
                  <a:srgbClr val="ED5C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ED5C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0"/>
                <a:solidFill>
                  <a:srgbClr val="ED5C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ED5C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>
                <a:ln w="0"/>
                <a:solidFill>
                  <a:srgbClr val="ED5C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ED5C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ong</a:t>
            </a:r>
            <a:endParaRPr lang="en-US" sz="4000" b="1" dirty="0">
              <a:ln w="0"/>
              <a:solidFill>
                <a:srgbClr val="ED5C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2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8"/>
    </mc:Choice>
    <mc:Fallback xmlns="">
      <p:transition spd="slow" advTm="56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16D16-D3C2-45ED-95B4-E13D8A7FF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5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053121-62DA-4F95-AE6A-DD4EC0C97299}"/>
              </a:ext>
            </a:extLst>
          </p:cNvPr>
          <p:cNvSpPr/>
          <p:nvPr/>
        </p:nvSpPr>
        <p:spPr>
          <a:xfrm>
            <a:off x="2876176" y="2742633"/>
            <a:ext cx="7470030" cy="24806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B7D06-3145-49E8-AFF9-E539575791DB}"/>
              </a:ext>
            </a:extLst>
          </p:cNvPr>
          <p:cNvSpPr/>
          <p:nvPr/>
        </p:nvSpPr>
        <p:spPr>
          <a:xfrm>
            <a:off x="2888255" y="2963781"/>
            <a:ext cx="74700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3E504C-CFB5-4823-98B2-1B31F55D0CCD}"/>
              </a:ext>
            </a:extLst>
          </p:cNvPr>
          <p:cNvSpPr/>
          <p:nvPr/>
        </p:nvSpPr>
        <p:spPr>
          <a:xfrm>
            <a:off x="3270575" y="1432983"/>
            <a:ext cx="6635425" cy="108012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6A3ED-EEC2-4CEB-BC5C-1DD67E5184E8}"/>
              </a:ext>
            </a:extLst>
          </p:cNvPr>
          <p:cNvSpPr/>
          <p:nvPr/>
        </p:nvSpPr>
        <p:spPr>
          <a:xfrm>
            <a:off x="3293479" y="1552209"/>
            <a:ext cx="585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gì?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4A1EC0-CC90-45FF-BED9-3403C3814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144214"/>
            <a:ext cx="3942796" cy="17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11A305-8344-4B92-8533-9FA8264A556A}"/>
              </a:ext>
            </a:extLst>
          </p:cNvPr>
          <p:cNvSpPr txBox="1"/>
          <p:nvPr/>
        </p:nvSpPr>
        <p:spPr>
          <a:xfrm>
            <a:off x="4793478" y="101915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u="sng" dirty="0">
                <a:latin typeface="+mj-lt"/>
              </a:rPr>
              <a:t>Chính tả (nhớ viết </a:t>
            </a:r>
            <a:r>
              <a:rPr lang="vi-VN" sz="2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836E0-6E67-4D3D-87D7-B31A70C9C357}"/>
              </a:ext>
            </a:extLst>
          </p:cNvPr>
          <p:cNvSpPr txBox="1"/>
          <p:nvPr/>
        </p:nvSpPr>
        <p:spPr>
          <a:xfrm>
            <a:off x="3408359" y="51893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Hành trình của bầy 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5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8"/>
    </mc:Choice>
    <mc:Fallback xmlns="">
      <p:transition spd="slow" advTm="30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37BA9-18B6-4F3E-908D-682E2C06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86"/>
            <a:ext cx="12177414" cy="6607382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4FBD38E-89A8-4998-97AB-95CC7CD34C95}"/>
              </a:ext>
            </a:extLst>
          </p:cNvPr>
          <p:cNvSpPr/>
          <p:nvPr/>
        </p:nvSpPr>
        <p:spPr>
          <a:xfrm>
            <a:off x="1655764" y="3284984"/>
            <a:ext cx="9073008" cy="172819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DFA8-0B00-48BB-A9C5-54ACB249E801}"/>
              </a:ext>
            </a:extLst>
          </p:cNvPr>
          <p:cNvSpPr/>
          <p:nvPr/>
        </p:nvSpPr>
        <p:spPr>
          <a:xfrm>
            <a:off x="3677187" y="3284984"/>
            <a:ext cx="48230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8000" dirty="0">
              <a:ln w="0"/>
              <a:solidFill>
                <a:srgbClr val="FF6D6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0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2"/>
    </mc:Choice>
    <mc:Fallback xmlns="">
      <p:transition spd="slow" advTm="15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16D16-D3C2-45ED-95B4-E13D8A7FF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" y="18864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C74AA8-663F-4718-AE35-58E0DDABF6E5}"/>
              </a:ext>
            </a:extLst>
          </p:cNvPr>
          <p:cNvSpPr/>
          <p:nvPr/>
        </p:nvSpPr>
        <p:spPr>
          <a:xfrm>
            <a:off x="2791205" y="836712"/>
            <a:ext cx="71287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8E62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b="1" dirty="0">
              <a:solidFill>
                <a:srgbClr val="8E6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43B35-EF98-42EA-8355-A3F7AE46F1C0}"/>
              </a:ext>
            </a:extLst>
          </p:cNvPr>
          <p:cNvSpPr txBox="1"/>
          <p:nvPr/>
        </p:nvSpPr>
        <p:spPr>
          <a:xfrm>
            <a:off x="2778764" y="9560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Hành trình của bầy ong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1F8B0-21B1-40AC-8E4F-5DFD303CF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" y="5383636"/>
            <a:ext cx="1743075" cy="14573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785257-5029-4CD1-B03A-E05ABDC44A2C}"/>
              </a:ext>
            </a:extLst>
          </p:cNvPr>
          <p:cNvCxnSpPr>
            <a:cxnSpLocks/>
          </p:cNvCxnSpPr>
          <p:nvPr/>
        </p:nvCxnSpPr>
        <p:spPr>
          <a:xfrm>
            <a:off x="4799856" y="1315210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D88B5-8653-42C8-9998-E3D6BAD00BEB}"/>
              </a:ext>
            </a:extLst>
          </p:cNvPr>
          <p:cNvCxnSpPr>
            <a:cxnSpLocks/>
          </p:cNvCxnSpPr>
          <p:nvPr/>
        </p:nvCxnSpPr>
        <p:spPr>
          <a:xfrm>
            <a:off x="2961218" y="4725144"/>
            <a:ext cx="1550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10952E-298C-478F-82AD-18DC316839BE}"/>
              </a:ext>
            </a:extLst>
          </p:cNvPr>
          <p:cNvCxnSpPr>
            <a:cxnSpLocks/>
          </p:cNvCxnSpPr>
          <p:nvPr/>
        </p:nvCxnSpPr>
        <p:spPr>
          <a:xfrm>
            <a:off x="2927648" y="1700808"/>
            <a:ext cx="791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ED31E5-4621-4E50-A678-E3A6936CDBC5}"/>
              </a:ext>
            </a:extLst>
          </p:cNvPr>
          <p:cNvCxnSpPr>
            <a:cxnSpLocks/>
          </p:cNvCxnSpPr>
          <p:nvPr/>
        </p:nvCxnSpPr>
        <p:spPr>
          <a:xfrm>
            <a:off x="5104656" y="1700808"/>
            <a:ext cx="1207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30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8"/>
    </mc:Choice>
    <mc:Fallback xmlns="">
      <p:transition spd="slow" advTm="29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16D16-D3C2-45ED-95B4-E13D8A7FF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32">
            <a:extLst>
              <a:ext uri="{FF2B5EF4-FFF2-40B4-BE49-F238E27FC236}">
                <a16:creationId xmlns:a16="http://schemas.microsoft.com/office/drawing/2014/main" id="{86A05FC2-6B08-4C0A-98AA-D30998CAA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387807" y="2206774"/>
            <a:ext cx="900000" cy="896610"/>
          </a:xfrm>
          <a:prstGeom prst="rect">
            <a:avLst/>
          </a:prstGeom>
        </p:spPr>
      </p:pic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4B37DF17-41C3-4AE0-AC56-F0877D157620}"/>
              </a:ext>
            </a:extLst>
          </p:cNvPr>
          <p:cNvSpPr/>
          <p:nvPr/>
        </p:nvSpPr>
        <p:spPr>
          <a:xfrm>
            <a:off x="2536059" y="589262"/>
            <a:ext cx="1903757" cy="1022827"/>
          </a:xfrm>
          <a:prstGeom prst="roundRect">
            <a:avLst/>
          </a:prstGeom>
          <a:solidFill>
            <a:srgbClr val="619E4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32">
            <a:extLst>
              <a:ext uri="{FF2B5EF4-FFF2-40B4-BE49-F238E27FC236}">
                <a16:creationId xmlns:a16="http://schemas.microsoft.com/office/drawing/2014/main" id="{3F5C675F-D552-48C7-B902-066735FF8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414233" y="4201785"/>
            <a:ext cx="900000" cy="8966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8B02C0-7898-4DDB-8E6B-3E53A7A69339}"/>
              </a:ext>
            </a:extLst>
          </p:cNvPr>
          <p:cNvSpPr/>
          <p:nvPr/>
        </p:nvSpPr>
        <p:spPr>
          <a:xfrm>
            <a:off x="4871864" y="2071553"/>
            <a:ext cx="35789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6600" b="1" dirty="0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endParaRPr lang="en-US" sz="6600" b="1" dirty="0">
              <a:ln w="0"/>
              <a:solidFill>
                <a:srgbClr val="5839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B52E3A-6AD4-4440-A378-A483A93E6E8C}"/>
              </a:ext>
            </a:extLst>
          </p:cNvPr>
          <p:cNvSpPr/>
          <p:nvPr/>
        </p:nvSpPr>
        <p:spPr>
          <a:xfrm>
            <a:off x="4871864" y="3074526"/>
            <a:ext cx="18533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rù rì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89FFC3-B431-4D9F-8C89-B229D44BBEC1}"/>
              </a:ext>
            </a:extLst>
          </p:cNvPr>
          <p:cNvSpPr/>
          <p:nvPr/>
        </p:nvSpPr>
        <p:spPr>
          <a:xfrm>
            <a:off x="4883726" y="4105591"/>
            <a:ext cx="28440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 liền</a:t>
            </a:r>
          </a:p>
        </p:txBody>
      </p:sp>
      <p:pic>
        <p:nvPicPr>
          <p:cNvPr id="26" name="图片 32">
            <a:extLst>
              <a:ext uri="{FF2B5EF4-FFF2-40B4-BE49-F238E27FC236}">
                <a16:creationId xmlns:a16="http://schemas.microsoft.com/office/drawing/2014/main" id="{754AB8FB-D5FD-4EA3-A970-357DE04E0E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441950" y="3195585"/>
            <a:ext cx="900000" cy="89661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58D108-31BB-42F5-BB77-10E58C1BD817}"/>
              </a:ext>
            </a:extLst>
          </p:cNvPr>
          <p:cNvCxnSpPr/>
          <p:nvPr/>
        </p:nvCxnSpPr>
        <p:spPr>
          <a:xfrm>
            <a:off x="4940196" y="3068978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83883-CF61-482E-B65E-345213E9C4FE}"/>
              </a:ext>
            </a:extLst>
          </p:cNvPr>
          <p:cNvSpPr/>
          <p:nvPr/>
        </p:nvSpPr>
        <p:spPr>
          <a:xfrm>
            <a:off x="7136073" y="2054496"/>
            <a:ext cx="13147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68AC35-4DCB-44F7-B2C0-E0899DF2322F}"/>
              </a:ext>
            </a:extLst>
          </p:cNvPr>
          <p:cNvSpPr/>
          <p:nvPr/>
        </p:nvSpPr>
        <p:spPr>
          <a:xfrm>
            <a:off x="6487853" y="4081739"/>
            <a:ext cx="12666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</a:p>
        </p:txBody>
      </p:sp>
      <p:pic>
        <p:nvPicPr>
          <p:cNvPr id="30" name="图片 32">
            <a:extLst>
              <a:ext uri="{FF2B5EF4-FFF2-40B4-BE49-F238E27FC236}">
                <a16:creationId xmlns:a16="http://schemas.microsoft.com/office/drawing/2014/main" id="{FFDE6E4B-E2D1-407D-B6F0-052E80D9D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387807" y="5221191"/>
            <a:ext cx="900000" cy="89661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1B6EE57-0315-43DB-A717-ADD19791F3EA}"/>
              </a:ext>
            </a:extLst>
          </p:cNvPr>
          <p:cNvSpPr/>
          <p:nvPr/>
        </p:nvSpPr>
        <p:spPr>
          <a:xfrm>
            <a:off x="4931371" y="5180608"/>
            <a:ext cx="38314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lặng thầm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50631C-822D-47EC-B150-2E849D734688}"/>
              </a:ext>
            </a:extLst>
          </p:cNvPr>
          <p:cNvSpPr/>
          <p:nvPr/>
        </p:nvSpPr>
        <p:spPr>
          <a:xfrm>
            <a:off x="7420345" y="5213587"/>
            <a:ext cx="13131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C126F6-426D-4DB7-914B-DF147FAD7C5F}"/>
              </a:ext>
            </a:extLst>
          </p:cNvPr>
          <p:cNvCxnSpPr/>
          <p:nvPr/>
        </p:nvCxnSpPr>
        <p:spPr>
          <a:xfrm>
            <a:off x="6042484" y="4105591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FF8377-62FF-49BF-8B16-93E220CC13A3}"/>
              </a:ext>
            </a:extLst>
          </p:cNvPr>
          <p:cNvCxnSpPr/>
          <p:nvPr/>
        </p:nvCxnSpPr>
        <p:spPr>
          <a:xfrm>
            <a:off x="5018869" y="4111139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2D6A07-AAD0-43D3-8967-1400DC0EAC05}"/>
              </a:ext>
            </a:extLst>
          </p:cNvPr>
          <p:cNvCxnSpPr/>
          <p:nvPr/>
        </p:nvCxnSpPr>
        <p:spPr>
          <a:xfrm>
            <a:off x="6852960" y="3102288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300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1"/>
    </mc:Choice>
    <mc:Fallback xmlns="">
      <p:transition spd="slow" advTm="42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  <p:bldP spid="28" grpId="0"/>
      <p:bldP spid="29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37BA9-18B6-4F3E-908D-682E2C06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6"/>
            <a:ext cx="12177414" cy="6839843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4FBD38E-89A8-4998-97AB-95CC7CD34C95}"/>
              </a:ext>
            </a:extLst>
          </p:cNvPr>
          <p:cNvSpPr/>
          <p:nvPr/>
        </p:nvSpPr>
        <p:spPr>
          <a:xfrm>
            <a:off x="1655764" y="3284984"/>
            <a:ext cx="9073008" cy="172819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DFA8-0B00-48BB-A9C5-54ACB249E801}"/>
              </a:ext>
            </a:extLst>
          </p:cNvPr>
          <p:cNvSpPr/>
          <p:nvPr/>
        </p:nvSpPr>
        <p:spPr>
          <a:xfrm>
            <a:off x="1919323" y="3437677"/>
            <a:ext cx="88138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8000" dirty="0">
              <a:ln w="0"/>
              <a:solidFill>
                <a:srgbClr val="FF6D6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1" descr="未标题-1">
            <a:extLst>
              <a:ext uri="{FF2B5EF4-FFF2-40B4-BE49-F238E27FC236}">
                <a16:creationId xmlns:a16="http://schemas.microsoft.com/office/drawing/2014/main" id="{E8531056-2EF7-49C3-ACDD-B9B2D164D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5661248"/>
            <a:ext cx="1152128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A6DFD-099C-4004-B685-9F8046E63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112"/>
            <a:ext cx="12192000" cy="68580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C8CD7AC6-9A3D-46C5-B996-9D45A874F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0" y="2294091"/>
            <a:ext cx="1345567" cy="19516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9FC419-C4FC-4D11-B960-2E0B0B4A5281}"/>
              </a:ext>
            </a:extLst>
          </p:cNvPr>
          <p:cNvSpPr/>
          <p:nvPr/>
        </p:nvSpPr>
        <p:spPr>
          <a:xfrm>
            <a:off x="3675799" y="260648"/>
            <a:ext cx="582255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6F48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6F4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  <a:p>
            <a:endParaRPr lang="vi-VN" sz="2400" b="1" dirty="0">
              <a:solidFill>
                <a:srgbClr val="6F48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6F48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73F964-639C-4303-BF4E-5762C3881B06}"/>
              </a:ext>
            </a:extLst>
          </p:cNvPr>
          <p:cNvCxnSpPr/>
          <p:nvPr/>
        </p:nvCxnSpPr>
        <p:spPr>
          <a:xfrm>
            <a:off x="3812532" y="1626579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DEA24E-51D2-4733-9981-B398A444FAF4}"/>
              </a:ext>
            </a:extLst>
          </p:cNvPr>
          <p:cNvCxnSpPr/>
          <p:nvPr/>
        </p:nvCxnSpPr>
        <p:spPr>
          <a:xfrm>
            <a:off x="3347818" y="2037124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413EF-3B5E-41DF-B736-6403DFA2F0D1}"/>
              </a:ext>
            </a:extLst>
          </p:cNvPr>
          <p:cNvSpPr/>
          <p:nvPr/>
        </p:nvSpPr>
        <p:spPr>
          <a:xfrm>
            <a:off x="3675799" y="1149058"/>
            <a:ext cx="633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23529-D56C-43CE-B989-90507CAD764E}"/>
              </a:ext>
            </a:extLst>
          </p:cNvPr>
          <p:cNvSpPr/>
          <p:nvPr/>
        </p:nvSpPr>
        <p:spPr>
          <a:xfrm>
            <a:off x="3211086" y="1575460"/>
            <a:ext cx="633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ô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64F05F-6F63-4236-800D-84CE3058E3B1}"/>
              </a:ext>
            </a:extLst>
          </p:cNvPr>
          <p:cNvCxnSpPr>
            <a:cxnSpLocks/>
          </p:cNvCxnSpPr>
          <p:nvPr/>
        </p:nvCxnSpPr>
        <p:spPr>
          <a:xfrm flipV="1">
            <a:off x="6096000" y="3429000"/>
            <a:ext cx="0" cy="58569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D0779FA-FDFE-417B-BF94-B566F5CA71EA}"/>
              </a:ext>
            </a:extLst>
          </p:cNvPr>
          <p:cNvSpPr/>
          <p:nvPr/>
        </p:nvSpPr>
        <p:spPr>
          <a:xfrm>
            <a:off x="5805857" y="3429000"/>
            <a:ext cx="1213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9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6"/>
    </mc:Choice>
    <mc:Fallback xmlns="">
      <p:transition spd="slow" advTm="50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5|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4.8|4.4|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3|35.9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6.8|2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4|13|17.9|7.6|0.9|18.2|5.9|1.4|1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9.8|25|14.4|7.5|10.4|1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|4|40.7|7.9|5.5|5.3|22.2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5.2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9|3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9|2.2|1.6|3.3|2.7|3.7|2|2.7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0.9|16.1"/>
</p:tagLst>
</file>

<file path=ppt/theme/theme1.xml><?xml version="1.0" encoding="utf-8"?>
<a:theme xmlns:a="http://schemas.openxmlformats.org/drawingml/2006/main" name="Diseño predeterminad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5631</TotalTime>
  <Words>1026</Words>
  <Application>Microsoft Office PowerPoint</Application>
  <PresentationFormat>Widescreen</PresentationFormat>
  <Paragraphs>182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Segoe Print</vt:lpstr>
      <vt:lpstr>Times New Roman</vt:lpstr>
      <vt:lpstr>UTM Androgyne</vt:lpstr>
      <vt:lpstr>字魂80号-萌趣小鱼体</vt:lpstr>
      <vt:lpstr>Arial</vt:lpstr>
      <vt:lpstr>Calibri Light</vt:lpstr>
      <vt:lpstr>Calibri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KTUTS</dc:creator>
  <cp:keywords>ThyTho</cp:keywords>
  <cp:lastModifiedBy>VTNH</cp:lastModifiedBy>
  <cp:revision>438</cp:revision>
  <cp:lastPrinted>2021-11-14T07:58:48Z</cp:lastPrinted>
  <dcterms:created xsi:type="dcterms:W3CDTF">2010-05-23T14:28:12Z</dcterms:created>
  <dcterms:modified xsi:type="dcterms:W3CDTF">2022-11-24T08:35:22Z</dcterms:modified>
</cp:coreProperties>
</file>