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92" r:id="rId4"/>
    <p:sldId id="293" r:id="rId5"/>
    <p:sldId id="294" r:id="rId6"/>
    <p:sldId id="295" r:id="rId7"/>
    <p:sldId id="257" r:id="rId8"/>
    <p:sldId id="297" r:id="rId9"/>
    <p:sldId id="273" r:id="rId10"/>
    <p:sldId id="309" r:id="rId11"/>
    <p:sldId id="310" r:id="rId12"/>
    <p:sldId id="260" r:id="rId13"/>
    <p:sldId id="308" r:id="rId14"/>
    <p:sldId id="268" r:id="rId15"/>
    <p:sldId id="298" r:id="rId16"/>
    <p:sldId id="285" r:id="rId17"/>
    <p:sldId id="270" r:id="rId18"/>
    <p:sldId id="277" r:id="rId19"/>
    <p:sldId id="286" r:id="rId20"/>
    <p:sldId id="287" r:id="rId21"/>
    <p:sldId id="291" r:id="rId22"/>
    <p:sldId id="30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B7C"/>
    <a:srgbClr val="AFD7FF"/>
    <a:srgbClr val="99CCFF"/>
    <a:srgbClr val="66CCFF"/>
    <a:srgbClr val="FF3399"/>
    <a:srgbClr val="7280FF"/>
    <a:srgbClr val="030470"/>
    <a:srgbClr val="FFFF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2022/9/15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D3AFFF-268C-45E8-9A8C-6DE622E6D5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65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D3AFFF-268C-45E8-9A8C-6DE622E6D5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4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4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B60F-31E3-4AA7-BA26-FBB6C0F77CC5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2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FFDAC576-4752-44BE-9A5C-63CB138F5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3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FF2D3-1131-4209-8B7A-1F7032AF0194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2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fld id="{F24D1F0B-44F9-490D-9974-8ED9CA2E8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66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15116-C70A-4AF8-8B0B-70F99CF9F16C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2BDB9-BBEF-4B29-A172-C3C2AD490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33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F17DE-49BC-40F3-BE7B-9D1B31166B39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70993-5D3C-44BA-9BF1-D40A009AC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07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040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40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4746A-388E-436A-82FA-5021853A2AFE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fld id="{DA8AE0FA-FCC5-4BA3-9C25-3A663EFD4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745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D69EF-90BE-4E79-BF20-9BEE2820E998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F77C-18FA-4DA1-8219-FA39D39BA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91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58365-C729-4A8A-9C44-067B4E1FC99C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972B-D242-489C-8583-4F0A4801E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31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4D288-2308-4C0F-8C28-7447C844191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A9B72-259E-4188-AAB6-23A7B1660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1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58B-1D0B-4807-A751-0EE5602C290B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250C2-CD67-46A2-9777-61D85AF41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74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8D6E-5563-4DD0-97F3-8BFC58ACD266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658F1-1C90-41E6-BE8F-D068BB26B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14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ACBA-578B-457E-B7EE-EAE011663E3D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59D72-D99D-4D97-806F-2E5058241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55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E816E60-6230-4220-8C81-5FA1F40E52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2022/9/15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C146F71-C22B-43FB-9383-14A7E7B43FC5}" type="datetimeFigureOut">
              <a:rPr lang="en-US"/>
              <a:pPr>
                <a:defRPr/>
              </a:pPr>
              <a:t>9/15/2022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3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fld id="{5AC4E6CB-AF36-4AD4-8A5D-2783705AD80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.png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95957" y="2828835"/>
            <a:ext cx="5000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lớp</a:t>
            </a:r>
            <a:r>
              <a:rPr lang="en-US" altLang="zh-CN" sz="80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5</a:t>
            </a:r>
            <a:endParaRPr lang="zh-CN" altLang="en-US" sz="80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492135" y="29332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9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8305800" y="1663128"/>
            <a:ext cx="2011680" cy="20116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0" y="1600200"/>
            <a:ext cx="2011680" cy="20116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+</a:t>
            </a:r>
          </a:p>
        </p:txBody>
      </p:sp>
      <p:sp>
        <p:nvSpPr>
          <p:cNvPr id="6" name="Oval 5"/>
          <p:cNvSpPr/>
          <p:nvPr/>
        </p:nvSpPr>
        <p:spPr>
          <a:xfrm>
            <a:off x="4267200" y="1600200"/>
            <a:ext cx="2011680" cy="20116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24600" y="1600200"/>
            <a:ext cx="2011680" cy="20116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Pie 11"/>
          <p:cNvSpPr/>
          <p:nvPr/>
        </p:nvSpPr>
        <p:spPr>
          <a:xfrm>
            <a:off x="8377083" y="1722120"/>
            <a:ext cx="2011679" cy="2011680"/>
          </a:xfrm>
          <a:prstGeom prst="pie">
            <a:avLst>
              <a:gd name="adj1" fmla="val 5392097"/>
              <a:gd name="adj2" fmla="val 16200000"/>
            </a:avLst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1409700" y="423212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4297680" y="4080843"/>
            <a:ext cx="2779265" cy="1155766"/>
            <a:chOff x="2057400" y="3994175"/>
            <a:chExt cx="2778827" cy="1155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 bwMode="auto">
                <a:xfrm>
                  <a:off x="3388427" y="3994175"/>
                  <a:ext cx="1447800" cy="115576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prstClr val="black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3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prstClr val="black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88427" y="3994175"/>
                  <a:ext cx="1447800" cy="115576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057400" y="4270375"/>
              <a:ext cx="129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2028288" y="1580009"/>
            <a:ext cx="7175052" cy="3124978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/>
          <p:cNvSpPr txBox="1">
            <a:spLocks/>
          </p:cNvSpPr>
          <p:nvPr/>
        </p:nvSpPr>
        <p:spPr bwMode="auto">
          <a:xfrm>
            <a:off x="1143000" y="262524"/>
            <a:ext cx="1051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1450848"/>
            <a:ext cx="1676400" cy="16733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Top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6263148" y="1447800"/>
            <a:ext cx="1673352" cy="1673352"/>
          </a:xfrm>
          <a:prstGeom prst="pie">
            <a:avLst>
              <a:gd name="adj1" fmla="val 5355190"/>
              <a:gd name="adj2" fmla="val 1620000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374" name="TextBox 18"/>
          <p:cNvSpPr txBox="1">
            <a:spLocks noChangeArrowheads="1"/>
          </p:cNvSpPr>
          <p:nvPr/>
        </p:nvSpPr>
        <p:spPr bwMode="auto">
          <a:xfrm>
            <a:off x="4724400" y="3709184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Chord 18"/>
          <p:cNvSpPr/>
          <p:nvPr/>
        </p:nvSpPr>
        <p:spPr>
          <a:xfrm rot="11051936">
            <a:off x="6307141" y="1436691"/>
            <a:ext cx="1673225" cy="1673225"/>
          </a:xfrm>
          <a:prstGeom prst="chord">
            <a:avLst>
              <a:gd name="adj1" fmla="val 4788438"/>
              <a:gd name="adj2" fmla="val 162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248400" y="1439830"/>
            <a:ext cx="1673352" cy="167335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Top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0" y="3124200"/>
            <a:ext cx="9144000" cy="7620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71009" y="1530707"/>
            <a:ext cx="137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2137684" y="3477356"/>
            <a:ext cx="3305097" cy="1048429"/>
            <a:chOff x="1501753" y="3511032"/>
            <a:chExt cx="1795154" cy="10482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268207" y="3511032"/>
                  <a:ext cx="1028700" cy="104825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0000FF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srgbClr val="0000FF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srgbClr val="0000FF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400" b="0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srgbClr val="0000FF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4400" b="0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0000FF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207" y="3511032"/>
                  <a:ext cx="1028700" cy="104825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17"/>
            <p:cNvSpPr txBox="1">
              <a:spLocks noChangeArrowheads="1"/>
            </p:cNvSpPr>
            <p:nvPr/>
          </p:nvSpPr>
          <p:spPr bwMode="auto">
            <a:xfrm>
              <a:off x="1501753" y="3691248"/>
              <a:ext cx="672552" cy="58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6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87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88568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45" name="Google Shape;2375;p42"/>
          <p:cNvSpPr txBox="1">
            <a:spLocks/>
          </p:cNvSpPr>
          <p:nvPr/>
        </p:nvSpPr>
        <p:spPr>
          <a:xfrm>
            <a:off x="840225" y="326831"/>
            <a:ext cx="1034314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32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B50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90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234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14036" y="1607795"/>
            <a:ext cx="685800" cy="6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14036" y="1607795"/>
            <a:ext cx="342900" cy="30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2"/>
          </p:cNvCxnSpPr>
          <p:nvPr/>
        </p:nvCxnSpPr>
        <p:spPr>
          <a:xfrm flipV="1">
            <a:off x="3256936" y="1910795"/>
            <a:ext cx="0" cy="30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3"/>
          </p:cNvCxnSpPr>
          <p:nvPr/>
        </p:nvCxnSpPr>
        <p:spPr>
          <a:xfrm flipH="1">
            <a:off x="3256936" y="1910795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090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568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1009036" y="44971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09036" y="44209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84978" y="44298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9036" y="4780570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09036" y="4704370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84978" y="471331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09036" y="50305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036" y="49543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684978" y="49632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2736" y="316200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1713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3999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6285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57136" y="3168612"/>
            <a:ext cx="22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009036" y="5335352"/>
            <a:ext cx="1828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009036" y="52591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832782" y="5259152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37836" y="5335352"/>
            <a:ext cx="81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684978" y="52552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23436" y="525526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Google Shape;1982;p33">
            <a:hlinkClick r:id="rId5" action="ppaction://hlinksldjump"/>
          </p:cNvPr>
          <p:cNvSpPr/>
          <p:nvPr/>
        </p:nvSpPr>
        <p:spPr>
          <a:xfrm>
            <a:off x="526954" y="173641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a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5" name="Google Shape;1982;p33">
            <a:hlinkClick r:id="rId5" action="ppaction://hlinksldjump"/>
          </p:cNvPr>
          <p:cNvSpPr/>
          <p:nvPr/>
        </p:nvSpPr>
        <p:spPr>
          <a:xfrm>
            <a:off x="512958" y="328425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b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6" name="Google Shape;1982;p33">
            <a:hlinkClick r:id="rId5" action="ppaction://hlinksldjump"/>
          </p:cNvPr>
          <p:cNvSpPr/>
          <p:nvPr/>
        </p:nvSpPr>
        <p:spPr>
          <a:xfrm>
            <a:off x="512958" y="4665452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c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 </a:t>
                </a:r>
              </a:p>
              <a:p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blipFill>
                <a:blip r:embed="rId6"/>
                <a:stretch>
                  <a:fillRect l="-243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blipFill>
                <a:blip r:embed="rId7"/>
                <a:stretch>
                  <a:fillRect l="-319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Ba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blipFill>
                <a:blip r:embed="rId8"/>
                <a:stretch>
                  <a:fillRect l="-281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6" y="2621542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5" y="4152774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63" grpId="0" animBg="1"/>
      <p:bldP spid="67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76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68136" y="1984149"/>
            <a:ext cx="5791200" cy="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8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015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49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83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17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5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736" y="15327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182736" y="15253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35100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5736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0042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63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630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  <a:blipFill>
                <a:blip r:embed="rId8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695413" y="154056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38542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1794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512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blipFill>
                <a:blip r:embed="rId10"/>
                <a:stretch>
                  <a:fillRect l="-10127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blipFill>
                <a:blip r:embed="rId1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blipFill>
                <a:blip r:embed="rId12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2668136" y="3582400"/>
            <a:ext cx="6172200" cy="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813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3936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23660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97544" y="35143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3797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5380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5736" y="3136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62226" y="31267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65852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1426" y="3514364"/>
            <a:ext cx="2351" cy="144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95495" y="350581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1736" y="349874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31222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74519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  <a:blipFill>
                <a:blip r:embed="rId16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859134" y="381959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19325" y="384556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13394" y="382736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blipFill>
                <a:blip r:embed="rId19"/>
                <a:stretch>
                  <a:fillRect l="-10256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blipFill>
                <a:blip r:embed="rId20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blipFill>
                <a:blip r:embed="rId2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" y="21073"/>
            <a:ext cx="922304" cy="922304"/>
          </a:xfrm>
          <a:prstGeom prst="rect">
            <a:avLst/>
          </a:prstGeom>
        </p:spPr>
      </p:pic>
      <p:sp>
        <p:nvSpPr>
          <p:cNvPr id="60" name="Google Shape;2375;p42"/>
          <p:cNvSpPr txBox="1">
            <a:spLocks/>
          </p:cNvSpPr>
          <p:nvPr/>
        </p:nvSpPr>
        <p:spPr>
          <a:xfrm>
            <a:off x="840225" y="695796"/>
            <a:ext cx="1095780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28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>
            <a:spLocks noChangeArrowheads="1"/>
          </p:cNvSpPr>
          <p:nvPr/>
        </p:nvSpPr>
        <p:spPr bwMode="auto">
          <a:xfrm>
            <a:off x="1828800" y="1447800"/>
            <a:ext cx="9372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Đuổi</a:t>
            </a: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66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1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657603" y="2514600"/>
            <a:ext cx="2659063" cy="990600"/>
            <a:chOff x="2133600" y="2514600"/>
            <a:chExt cx="2659199" cy="990600"/>
          </a:xfrm>
        </p:grpSpPr>
        <p:sp>
          <p:nvSpPr>
            <p:cNvPr id="35" name="Isosceles Triangle 34"/>
            <p:cNvSpPr/>
            <p:nvPr/>
          </p:nvSpPr>
          <p:spPr bwMode="auto">
            <a:xfrm>
              <a:off x="3581474" y="2524125"/>
              <a:ext cx="1190686" cy="981075"/>
            </a:xfrm>
            <a:prstGeom prst="triangle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 bwMode="auto">
            <a:xfrm>
              <a:off x="2133600" y="2514600"/>
              <a:ext cx="1191060" cy="981075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ight Triangle 9"/>
            <p:cNvSpPr/>
            <p:nvPr/>
          </p:nvSpPr>
          <p:spPr bwMode="auto">
            <a:xfrm>
              <a:off x="4191000" y="2534946"/>
              <a:ext cx="601799" cy="969532"/>
            </a:xfrm>
            <a:prstGeom prst="rt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2420600" y="1734358"/>
            <a:ext cx="1447800" cy="1267921"/>
            <a:chOff x="9341224" y="1660072"/>
            <a:chExt cx="2043950" cy="1539619"/>
          </a:xfrm>
        </p:grpSpPr>
        <p:sp>
          <p:nvSpPr>
            <p:cNvPr id="38" name="Rounded Rectangle 37"/>
            <p:cNvSpPr/>
            <p:nvPr/>
          </p:nvSpPr>
          <p:spPr>
            <a:xfrm>
              <a:off x="9341224" y="1752601"/>
              <a:ext cx="1506067" cy="144709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31794" name="Group 61"/>
            <p:cNvGrpSpPr>
              <a:grpSpLocks/>
            </p:cNvGrpSpPr>
            <p:nvPr/>
          </p:nvGrpSpPr>
          <p:grpSpPr bwMode="auto">
            <a:xfrm>
              <a:off x="9341224" y="1660072"/>
              <a:ext cx="2043950" cy="1539619"/>
              <a:chOff x="9798424" y="1660072"/>
              <a:chExt cx="2043950" cy="1539619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0394575" y="1660072"/>
                <a:ext cx="1447799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798424" y="1970002"/>
                <a:ext cx="1600201" cy="859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421467" y="2340115"/>
                <a:ext cx="990600" cy="859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prstClr val="black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0295964" y="2438854"/>
                <a:ext cx="685799" cy="192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2362200" y="7086600"/>
            <a:ext cx="7924800" cy="5380038"/>
            <a:chOff x="-381000" y="7086600"/>
            <a:chExt cx="7924800" cy="5379747"/>
          </a:xfrm>
        </p:grpSpPr>
        <p:sp>
          <p:nvSpPr>
            <p:cNvPr id="27" name="Oval 26"/>
            <p:cNvSpPr/>
            <p:nvPr/>
          </p:nvSpPr>
          <p:spPr bwMode="auto">
            <a:xfrm>
              <a:off x="1524000" y="11201177"/>
              <a:ext cx="1189038" cy="1188974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0" y="11277600"/>
              <a:ext cx="1188848" cy="11887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Pie 15"/>
            <p:cNvSpPr/>
            <p:nvPr/>
          </p:nvSpPr>
          <p:spPr bwMode="auto">
            <a:xfrm>
              <a:off x="1524000" y="11231853"/>
              <a:ext cx="1189037" cy="1188747"/>
            </a:xfrm>
            <a:prstGeom prst="pie">
              <a:avLst>
                <a:gd name="adj1" fmla="val 5574885"/>
                <a:gd name="adj2" fmla="val 16200000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lowchart: Process 10"/>
            <p:cNvSpPr/>
            <p:nvPr/>
          </p:nvSpPr>
          <p:spPr bwMode="auto">
            <a:xfrm>
              <a:off x="-7620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lowchart: Process 11"/>
            <p:cNvSpPr/>
            <p:nvPr/>
          </p:nvSpPr>
          <p:spPr bwMode="auto">
            <a:xfrm>
              <a:off x="1365250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Flowchart: Process 12"/>
            <p:cNvSpPr/>
            <p:nvPr/>
          </p:nvSpPr>
          <p:spPr bwMode="auto">
            <a:xfrm>
              <a:off x="2808288" y="7102474"/>
              <a:ext cx="1254125" cy="86672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lowchart: Process 13"/>
            <p:cNvSpPr/>
            <p:nvPr/>
          </p:nvSpPr>
          <p:spPr bwMode="auto">
            <a:xfrm>
              <a:off x="4267200" y="7086600"/>
              <a:ext cx="627063" cy="461938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8" name="Flowchart: Process 27"/>
            <p:cNvSpPr/>
            <p:nvPr/>
          </p:nvSpPr>
          <p:spPr bwMode="auto">
            <a:xfrm>
              <a:off x="4252913" y="7091363"/>
              <a:ext cx="1254125" cy="86672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28" idx="0"/>
              <a:endCxn id="28" idx="2"/>
            </p:cNvCxnSpPr>
            <p:nvPr/>
          </p:nvCxnSpPr>
          <p:spPr bwMode="auto">
            <a:xfrm rot="16200000" flipH="1">
              <a:off x="4447404" y="7523933"/>
              <a:ext cx="866728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767" name="Group 89"/>
            <p:cNvGrpSpPr>
              <a:grpSpLocks/>
            </p:cNvGrpSpPr>
            <p:nvPr/>
          </p:nvGrpSpPr>
          <p:grpSpPr bwMode="auto">
            <a:xfrm>
              <a:off x="-381000" y="9906000"/>
              <a:ext cx="7924800" cy="1066800"/>
              <a:chOff x="-304800" y="9220200"/>
              <a:chExt cx="8305800" cy="990600"/>
            </a:xfrm>
          </p:grpSpPr>
          <p:sp>
            <p:nvSpPr>
              <p:cNvPr id="85" name="Parallelogram 84"/>
              <p:cNvSpPr/>
              <p:nvPr/>
            </p:nvSpPr>
            <p:spPr bwMode="auto">
              <a:xfrm>
                <a:off x="-304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1" name="Parallelogram 90"/>
              <p:cNvSpPr/>
              <p:nvPr/>
            </p:nvSpPr>
            <p:spPr bwMode="auto">
              <a:xfrm>
                <a:off x="60960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6" name="Parallelogram 95"/>
              <p:cNvSpPr/>
              <p:nvPr/>
            </p:nvSpPr>
            <p:spPr bwMode="auto">
              <a:xfrm>
                <a:off x="6781800" y="9220200"/>
                <a:ext cx="1219200" cy="990600"/>
              </a:xfrm>
              <a:prstGeom prst="parallelogram">
                <a:avLst>
                  <a:gd name="adj" fmla="val 54032"/>
                </a:avLst>
              </a:prstGeom>
              <a:noFill/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3" name="Parallelogram 32"/>
              <p:cNvSpPr/>
              <p:nvPr/>
            </p:nvSpPr>
            <p:spPr bwMode="auto">
              <a:xfrm>
                <a:off x="12954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6" name="Parallelogram 35"/>
              <p:cNvSpPr/>
              <p:nvPr/>
            </p:nvSpPr>
            <p:spPr bwMode="auto">
              <a:xfrm>
                <a:off x="28956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7" name="Parallelogram 36"/>
              <p:cNvSpPr/>
              <p:nvPr/>
            </p:nvSpPr>
            <p:spPr bwMode="auto">
              <a:xfrm>
                <a:off x="4495800" y="9220200"/>
                <a:ext cx="1905000" cy="990600"/>
              </a:xfrm>
              <a:prstGeom prst="parallelogram">
                <a:avLst>
                  <a:gd name="adj" fmla="val 54032"/>
                </a:avLst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31768" name="Group 88"/>
            <p:cNvGrpSpPr>
              <a:grpSpLocks/>
            </p:cNvGrpSpPr>
            <p:nvPr/>
          </p:nvGrpSpPr>
          <p:grpSpPr bwMode="auto">
            <a:xfrm>
              <a:off x="0" y="7524750"/>
              <a:ext cx="5507037" cy="2152649"/>
              <a:chOff x="76200" y="6838950"/>
              <a:chExt cx="5507037" cy="2152649"/>
            </a:xfrm>
          </p:grpSpPr>
          <p:sp>
            <p:nvSpPr>
              <p:cNvPr id="25" name="Diamond 24"/>
              <p:cNvSpPr/>
              <p:nvPr/>
            </p:nvSpPr>
            <p:spPr bwMode="auto">
              <a:xfrm>
                <a:off x="76200" y="7536972"/>
                <a:ext cx="1412948" cy="1417955"/>
              </a:xfrm>
              <a:prstGeom prst="diamond">
                <a:avLst/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34" name="Straight Connector 33"/>
              <p:cNvCxnSpPr>
                <a:stCxn id="28" idx="1"/>
                <a:endCxn id="28" idx="3"/>
              </p:cNvCxnSpPr>
              <p:nvPr/>
            </p:nvCxnSpPr>
            <p:spPr bwMode="auto">
              <a:xfrm rot="10800000" flipH="1">
                <a:off x="4329113" y="6838926"/>
                <a:ext cx="1254125" cy="15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Diamond 29"/>
              <p:cNvSpPr/>
              <p:nvPr/>
            </p:nvSpPr>
            <p:spPr bwMode="auto">
              <a:xfrm>
                <a:off x="1752600" y="7543800"/>
                <a:ext cx="1412948" cy="1417955"/>
              </a:xfrm>
              <a:prstGeom prst="diamond">
                <a:avLst/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6" name="Diamond 25"/>
              <p:cNvSpPr/>
              <p:nvPr/>
            </p:nvSpPr>
            <p:spPr bwMode="auto">
              <a:xfrm>
                <a:off x="3387725" y="7485004"/>
                <a:ext cx="1412875" cy="1488995"/>
              </a:xfrm>
              <a:prstGeom prst="diamond">
                <a:avLst/>
              </a:prstGeom>
              <a:noFill/>
              <a:ln w="38100"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0" name="Isosceles Triangle 19"/>
              <p:cNvSpPr/>
              <p:nvPr/>
            </p:nvSpPr>
            <p:spPr bwMode="auto">
              <a:xfrm rot="16200000">
                <a:off x="2959396" y="7861005"/>
                <a:ext cx="1523999" cy="737190"/>
              </a:xfrm>
              <a:prstGeom prst="triangle">
                <a:avLst>
                  <a:gd name="adj" fmla="val 51948"/>
                </a:avLst>
              </a:prstGeom>
              <a:solidFill>
                <a:srgbClr val="24C709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5" name="Right Triangle 74"/>
              <p:cNvSpPr/>
              <p:nvPr/>
            </p:nvSpPr>
            <p:spPr>
              <a:xfrm>
                <a:off x="4114800" y="7543800"/>
                <a:ext cx="685800" cy="685800"/>
              </a:xfrm>
              <a:prstGeom prst="rtTriangle">
                <a:avLst/>
              </a:prstGeom>
              <a:solidFill>
                <a:srgbClr val="24C709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7 0.01435 C -0.16472 0.00556 -0.25534 0.01736 -0.34727 0.02269 C -0.35261 0.02361 -0.36211 0.02431 -0.3681 0.02824 C -0.38425 0.03912 -0.36498 0.02963 -0.3806 0.03657 C -0.38646 0.04444 -0.39284 0.05162 -0.39935 0.0588 C -0.41107 0.07199 -0.39961 0.05625 -0.41394 0.06991 C -0.42227 0.07801 -0.42917 0.09213 -0.43894 0.09769 C -0.44154 0.09907 -0.45573 0.10278 -0.45769 0.10324 C -0.46667 0.10926 -0.46602 0.10463 -0.46602 0.11157 " pathEditMode="relative" rAng="0" ptsTypes="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50602 C -0.08733 -0.74213 -0.08646 -0.62824 -0.08646 -0.84768 " pathEditMode="relative" rAng="0" ptsTypes="f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3787105-51D8-4A8B-914F-1627B3E1F1B8}"/>
              </a:ext>
            </a:extLst>
          </p:cNvPr>
          <p:cNvGrpSpPr/>
          <p:nvPr/>
        </p:nvGrpSpPr>
        <p:grpSpPr>
          <a:xfrm>
            <a:off x="2213531" y="5043800"/>
            <a:ext cx="2700237" cy="1189037"/>
            <a:chOff x="2213531" y="5043800"/>
            <a:chExt cx="2700237" cy="1189037"/>
          </a:xfrm>
        </p:grpSpPr>
        <p:sp>
          <p:nvSpPr>
            <p:cNvPr id="27" name="Oval 26"/>
            <p:cNvSpPr/>
            <p:nvPr/>
          </p:nvSpPr>
          <p:spPr bwMode="auto">
            <a:xfrm>
              <a:off x="3700329" y="5043800"/>
              <a:ext cx="1189038" cy="1189037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213531" y="5043912"/>
              <a:ext cx="1188848" cy="118881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Pie 15"/>
            <p:cNvSpPr/>
            <p:nvPr/>
          </p:nvSpPr>
          <p:spPr bwMode="auto">
            <a:xfrm>
              <a:off x="3700330" y="5043912"/>
              <a:ext cx="1213438" cy="1188811"/>
            </a:xfrm>
            <a:prstGeom prst="pie">
              <a:avLst>
                <a:gd name="adj1" fmla="val 5385917"/>
                <a:gd name="adj2" fmla="val 16200000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8" name="Flowchart: Process 27"/>
          <p:cNvSpPr/>
          <p:nvPr/>
        </p:nvSpPr>
        <p:spPr bwMode="auto">
          <a:xfrm>
            <a:off x="6234113" y="681040"/>
            <a:ext cx="1254125" cy="866775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32816" name="Group 89"/>
          <p:cNvGrpSpPr>
            <a:grpSpLocks/>
          </p:cNvGrpSpPr>
          <p:nvPr/>
        </p:nvGrpSpPr>
        <p:grpSpPr bwMode="auto">
          <a:xfrm>
            <a:off x="1600200" y="3495830"/>
            <a:ext cx="7924800" cy="1066858"/>
            <a:chOff x="-304800" y="9220200"/>
            <a:chExt cx="8305800" cy="990600"/>
          </a:xfrm>
        </p:grpSpPr>
        <p:sp>
          <p:nvSpPr>
            <p:cNvPr id="85" name="Parallelogram 84"/>
            <p:cNvSpPr/>
            <p:nvPr/>
          </p:nvSpPr>
          <p:spPr bwMode="auto">
            <a:xfrm>
              <a:off x="-3048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1" name="Parallelogram 90"/>
            <p:cNvSpPr/>
            <p:nvPr/>
          </p:nvSpPr>
          <p:spPr bwMode="auto">
            <a:xfrm>
              <a:off x="6096000" y="9220200"/>
              <a:ext cx="12192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6" name="Parallelogram 95"/>
            <p:cNvSpPr/>
            <p:nvPr/>
          </p:nvSpPr>
          <p:spPr bwMode="auto">
            <a:xfrm>
              <a:off x="6781800" y="9220200"/>
              <a:ext cx="1219200" cy="990600"/>
            </a:xfrm>
            <a:prstGeom prst="parallelogram">
              <a:avLst>
                <a:gd name="adj" fmla="val 54032"/>
              </a:avLst>
            </a:prstGeom>
            <a:no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3" name="Parallelogram 32"/>
            <p:cNvSpPr/>
            <p:nvPr/>
          </p:nvSpPr>
          <p:spPr bwMode="auto">
            <a:xfrm>
              <a:off x="12954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6" name="Parallelogram 35"/>
            <p:cNvSpPr/>
            <p:nvPr/>
          </p:nvSpPr>
          <p:spPr bwMode="auto">
            <a:xfrm>
              <a:off x="28956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7" name="Parallelogram 36"/>
            <p:cNvSpPr/>
            <p:nvPr/>
          </p:nvSpPr>
          <p:spPr bwMode="auto">
            <a:xfrm>
              <a:off x="4495800" y="9220200"/>
              <a:ext cx="1905000" cy="990600"/>
            </a:xfrm>
            <a:prstGeom prst="parallelogram">
              <a:avLst>
                <a:gd name="adj" fmla="val 54032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5C0D1-5439-413A-AB87-35E9218A82D3}"/>
              </a:ext>
            </a:extLst>
          </p:cNvPr>
          <p:cNvGrpSpPr/>
          <p:nvPr/>
        </p:nvGrpSpPr>
        <p:grpSpPr>
          <a:xfrm>
            <a:off x="1905000" y="676278"/>
            <a:ext cx="5597525" cy="2587026"/>
            <a:chOff x="1905000" y="676278"/>
            <a:chExt cx="5597525" cy="2587026"/>
          </a:xfrm>
        </p:grpSpPr>
        <p:sp>
          <p:nvSpPr>
            <p:cNvPr id="11" name="Flowchart: Process 10"/>
            <p:cNvSpPr/>
            <p:nvPr/>
          </p:nvSpPr>
          <p:spPr bwMode="auto">
            <a:xfrm>
              <a:off x="1905000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lowchart: Process 11"/>
            <p:cNvSpPr/>
            <p:nvPr/>
          </p:nvSpPr>
          <p:spPr bwMode="auto">
            <a:xfrm>
              <a:off x="3346450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Flowchart: Process 12"/>
            <p:cNvSpPr/>
            <p:nvPr/>
          </p:nvSpPr>
          <p:spPr bwMode="auto">
            <a:xfrm>
              <a:off x="4789488" y="692153"/>
              <a:ext cx="1254125" cy="866775"/>
            </a:xfrm>
            <a:prstGeom prst="flowChartProces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lowchart: Process 13"/>
            <p:cNvSpPr/>
            <p:nvPr/>
          </p:nvSpPr>
          <p:spPr bwMode="auto">
            <a:xfrm>
              <a:off x="6248400" y="676278"/>
              <a:ext cx="627063" cy="461962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28" idx="0"/>
              <a:endCxn id="28" idx="2"/>
            </p:cNvCxnSpPr>
            <p:nvPr/>
          </p:nvCxnSpPr>
          <p:spPr bwMode="auto">
            <a:xfrm rot="16200000" flipH="1">
              <a:off x="6428581" y="1113634"/>
              <a:ext cx="866775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Diamond 24"/>
            <p:cNvSpPr/>
            <p:nvPr/>
          </p:nvSpPr>
          <p:spPr bwMode="auto">
            <a:xfrm>
              <a:off x="1959879" y="1808599"/>
              <a:ext cx="1412948" cy="1418031"/>
            </a:xfrm>
            <a:prstGeom prst="diamond">
              <a:avLst/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cxnSpLocks/>
            </p:cNvCxnSpPr>
            <p:nvPr/>
          </p:nvCxnSpPr>
          <p:spPr bwMode="auto">
            <a:xfrm>
              <a:off x="6248400" y="1145659"/>
              <a:ext cx="12541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Diamond 29"/>
            <p:cNvSpPr/>
            <p:nvPr/>
          </p:nvSpPr>
          <p:spPr bwMode="auto">
            <a:xfrm>
              <a:off x="3636279" y="1815427"/>
              <a:ext cx="1412948" cy="1418031"/>
            </a:xfrm>
            <a:prstGeom prst="diamond">
              <a:avLst/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6" name="Diamond 25"/>
            <p:cNvSpPr/>
            <p:nvPr/>
          </p:nvSpPr>
          <p:spPr bwMode="auto">
            <a:xfrm>
              <a:off x="5271404" y="1756627"/>
              <a:ext cx="1412875" cy="1489075"/>
            </a:xfrm>
            <a:prstGeom prst="diamond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0" name="Isosceles Triangle 19"/>
            <p:cNvSpPr/>
            <p:nvPr/>
          </p:nvSpPr>
          <p:spPr bwMode="auto">
            <a:xfrm rot="16200000">
              <a:off x="4843034" y="2132669"/>
              <a:ext cx="1524081" cy="737190"/>
            </a:xfrm>
            <a:prstGeom prst="triangle">
              <a:avLst>
                <a:gd name="adj" fmla="val 51948"/>
              </a:avLst>
            </a:prstGeom>
            <a:solidFill>
              <a:srgbClr val="24C709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5" name="Right Triangle 74"/>
            <p:cNvSpPr/>
            <p:nvPr/>
          </p:nvSpPr>
          <p:spPr bwMode="auto">
            <a:xfrm>
              <a:off x="5998479" y="1815427"/>
              <a:ext cx="685800" cy="685837"/>
            </a:xfrm>
            <a:prstGeom prst="rtTriangle">
              <a:avLst/>
            </a:prstGeom>
            <a:solidFill>
              <a:srgbClr val="24C709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998204" y="490022"/>
            <a:ext cx="1978025" cy="1295400"/>
            <a:chOff x="6477379" y="1249072"/>
            <a:chExt cx="1978025" cy="1295432"/>
          </a:xfrm>
        </p:grpSpPr>
        <p:sp>
          <p:nvSpPr>
            <p:cNvPr id="49" name="Flowchart: Alternate Process 48"/>
            <p:cNvSpPr/>
            <p:nvPr/>
          </p:nvSpPr>
          <p:spPr bwMode="auto">
            <a:xfrm>
              <a:off x="6477379" y="1371312"/>
              <a:ext cx="1143000" cy="106682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32794" name="Group 64"/>
            <p:cNvGrpSpPr>
              <a:grpSpLocks/>
            </p:cNvGrpSpPr>
            <p:nvPr/>
          </p:nvGrpSpPr>
          <p:grpSpPr bwMode="auto">
            <a:xfrm>
              <a:off x="6581399" y="1249072"/>
              <a:ext cx="1874005" cy="1295432"/>
              <a:chOff x="10394195" y="1828800"/>
              <a:chExt cx="1874005" cy="1295400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10820400" y="18288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394195" y="2187274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820400" y="2416314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  <p:cxnSp>
            <p:nvCxnSpPr>
              <p:cNvPr id="69" name="Straight Connector 68"/>
              <p:cNvCxnSpPr>
                <a:cxnSpLocks/>
              </p:cNvCxnSpPr>
              <p:nvPr/>
            </p:nvCxnSpPr>
            <p:spPr>
              <a:xfrm>
                <a:off x="10744200" y="251301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259638" y="1887777"/>
            <a:ext cx="1905000" cy="1241425"/>
            <a:chOff x="5943600" y="2514632"/>
            <a:chExt cx="1905000" cy="1241316"/>
          </a:xfrm>
        </p:grpSpPr>
        <p:sp>
          <p:nvSpPr>
            <p:cNvPr id="48" name="Flowchart: Alternate Process 47"/>
            <p:cNvSpPr/>
            <p:nvPr/>
          </p:nvSpPr>
          <p:spPr bwMode="auto">
            <a:xfrm>
              <a:off x="5943600" y="2590825"/>
              <a:ext cx="1143000" cy="106670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32788" name="Group 69"/>
            <p:cNvGrpSpPr>
              <a:grpSpLocks/>
            </p:cNvGrpSpPr>
            <p:nvPr/>
          </p:nvGrpSpPr>
          <p:grpSpPr bwMode="auto">
            <a:xfrm>
              <a:off x="5964921" y="2514632"/>
              <a:ext cx="1883679" cy="1241316"/>
              <a:chOff x="8174721" y="1828800"/>
              <a:chExt cx="1883679" cy="1241286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8610600" y="18288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174721" y="2035209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8610600" y="2362200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8534400" y="243833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888523" y="3376087"/>
            <a:ext cx="1905000" cy="1295400"/>
            <a:chOff x="7924800" y="4267275"/>
            <a:chExt cx="1905000" cy="1295432"/>
          </a:xfrm>
        </p:grpSpPr>
        <p:sp>
          <p:nvSpPr>
            <p:cNvPr id="50" name="Flowchart: Alternate Process 49"/>
            <p:cNvSpPr/>
            <p:nvPr/>
          </p:nvSpPr>
          <p:spPr bwMode="auto">
            <a:xfrm>
              <a:off x="7924800" y="4343477"/>
              <a:ext cx="1143000" cy="106682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32782" name="Group 87"/>
            <p:cNvGrpSpPr>
              <a:grpSpLocks/>
            </p:cNvGrpSpPr>
            <p:nvPr/>
          </p:nvGrpSpPr>
          <p:grpSpPr bwMode="auto">
            <a:xfrm>
              <a:off x="7960104" y="4267275"/>
              <a:ext cx="1869696" cy="1295432"/>
              <a:chOff x="1178304" y="3810000"/>
              <a:chExt cx="1869696" cy="1295400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1600200" y="38100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178304" y="4011354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600200" y="4397514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1524000" y="4419600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416550" y="4979722"/>
            <a:ext cx="1981200" cy="1393825"/>
            <a:chOff x="3810000" y="5486505"/>
            <a:chExt cx="1981200" cy="1393720"/>
          </a:xfrm>
        </p:grpSpPr>
        <p:sp>
          <p:nvSpPr>
            <p:cNvPr id="51" name="Flowchart: Alternate Process 50"/>
            <p:cNvSpPr/>
            <p:nvPr/>
          </p:nvSpPr>
          <p:spPr bwMode="auto">
            <a:xfrm>
              <a:off x="3810000" y="5638894"/>
              <a:ext cx="1143000" cy="1066720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32776" name="Group 86"/>
            <p:cNvGrpSpPr>
              <a:grpSpLocks/>
            </p:cNvGrpSpPr>
            <p:nvPr/>
          </p:nvGrpSpPr>
          <p:grpSpPr bwMode="auto">
            <a:xfrm>
              <a:off x="3924300" y="5486505"/>
              <a:ext cx="1866900" cy="1393720"/>
              <a:chOff x="-1562100" y="4648200"/>
              <a:chExt cx="1866900" cy="1393686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-1143000" y="46482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-1562100" y="4918988"/>
                <a:ext cx="16002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-1143000" y="5334000"/>
                <a:ext cx="9906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-1219200" y="5333932"/>
                <a:ext cx="685800" cy="158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52600" y="1949767"/>
            <a:ext cx="9733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5254" y="3073868"/>
            <a:ext cx="716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J"/>
              <a:tabLst/>
              <a:defRPr/>
            </a:pPr>
            <a:r>
              <a:rPr kumimoji="0" lang="nb-NO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bài sau: </a:t>
            </a:r>
            <a:r>
              <a:rPr kumimoji="0" lang="nb-NO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 sỗ (tiếp)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14800" y="685800"/>
            <a:ext cx="46768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368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83205" y="207314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98736" y="2818729"/>
            <a:ext cx="4594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Tạm</a:t>
            </a:r>
            <a:r>
              <a:rPr lang="en-US" altLang="zh-CN" sz="88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biệt</a:t>
            </a:r>
            <a:endParaRPr lang="zh-CN" altLang="en-US" sz="88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83665"/>
            <a:ext cx="12192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240632" y="0"/>
            <a:ext cx="119513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940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4400" b="1" dirty="0">
              <a:solidFill>
                <a:srgbClr val="FF940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PPT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team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them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link: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3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6CFB-27B9-4D52-9978-5C831238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2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5137519" y="2582759"/>
            <a:ext cx="1925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 w="57150">
                  <a:noFill/>
                </a:ln>
                <a:solidFill>
                  <a:srgbClr val="FF3399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22594" y="3664944"/>
            <a:ext cx="4746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05845" y="425100"/>
            <a:ext cx="5580311" cy="2667759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995" y="2000557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Nhận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về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đọc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có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nguyên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và</a:t>
            </a: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b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</a:b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thập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phân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813025" y="712444"/>
            <a:ext cx="4052185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1470425" y="5665453"/>
            <a:ext cx="9374836" cy="1011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2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gồm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1323975"/>
            <a:ext cx="1993900" cy="2298700"/>
            <a:chOff x="1167095" y="1323833"/>
            <a:chExt cx="1994331" cy="2299491"/>
          </a:xfrm>
        </p:grpSpPr>
        <p:sp>
          <p:nvSpPr>
            <p:cNvPr id="5" name="Teardrop 4"/>
            <p:cNvSpPr/>
            <p:nvPr/>
          </p:nvSpPr>
          <p:spPr>
            <a:xfrm rot="18795285">
              <a:off x="1177734" y="1639631"/>
              <a:ext cx="1973054" cy="1994331"/>
            </a:xfrm>
            <a:prstGeom prst="teardrop">
              <a:avLst>
                <a:gd name="adj" fmla="val 3858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" name="Teardrop 6"/>
            <p:cNvSpPr/>
            <p:nvPr/>
          </p:nvSpPr>
          <p:spPr>
            <a:xfrm>
              <a:off x="2105511" y="1600153"/>
              <a:ext cx="533515" cy="381131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088723" y="1323833"/>
              <a:ext cx="108567" cy="764274"/>
            </a:xfrm>
            <a:custGeom>
              <a:avLst/>
              <a:gdLst>
                <a:gd name="connsiteX0" fmla="*/ 26680 w 108567"/>
                <a:gd name="connsiteY0" fmla="*/ 764274 h 764274"/>
                <a:gd name="connsiteX1" fmla="*/ 26680 w 108567"/>
                <a:gd name="connsiteY1" fmla="*/ 136477 h 764274"/>
                <a:gd name="connsiteX2" fmla="*/ 53976 w 108567"/>
                <a:gd name="connsiteY2" fmla="*/ 54591 h 764274"/>
                <a:gd name="connsiteX3" fmla="*/ 67623 w 108567"/>
                <a:gd name="connsiteY3" fmla="*/ 0 h 764274"/>
                <a:gd name="connsiteX4" fmla="*/ 108567 w 108567"/>
                <a:gd name="connsiteY4" fmla="*/ 13648 h 76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7" h="764274">
                  <a:moveTo>
                    <a:pt x="26680" y="764274"/>
                  </a:moveTo>
                  <a:cubicBezTo>
                    <a:pt x="8893" y="497481"/>
                    <a:pt x="0" y="465518"/>
                    <a:pt x="26680" y="136477"/>
                  </a:cubicBezTo>
                  <a:cubicBezTo>
                    <a:pt x="29005" y="107799"/>
                    <a:pt x="46998" y="82504"/>
                    <a:pt x="53976" y="54591"/>
                  </a:cubicBezTo>
                  <a:lnTo>
                    <a:pt x="67623" y="0"/>
                  </a:lnTo>
                  <a:lnTo>
                    <a:pt x="108567" y="13648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Teardrop 8"/>
            <p:cNvSpPr/>
            <p:nvPr/>
          </p:nvSpPr>
          <p:spPr>
            <a:xfrm rot="14527118">
              <a:off x="1598954" y="1582709"/>
              <a:ext cx="533584" cy="381082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864100" y="1295400"/>
            <a:ext cx="1993900" cy="2298700"/>
            <a:chOff x="1167095" y="1323833"/>
            <a:chExt cx="1994331" cy="2299491"/>
          </a:xfrm>
        </p:grpSpPr>
        <p:sp>
          <p:nvSpPr>
            <p:cNvPr id="12" name="Teardrop 11"/>
            <p:cNvSpPr/>
            <p:nvPr/>
          </p:nvSpPr>
          <p:spPr>
            <a:xfrm rot="18795285">
              <a:off x="1177734" y="1639631"/>
              <a:ext cx="1973054" cy="1994331"/>
            </a:xfrm>
            <a:prstGeom prst="teardrop">
              <a:avLst>
                <a:gd name="adj" fmla="val 3858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>
              <a:off x="2105511" y="1600153"/>
              <a:ext cx="533515" cy="381131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88723" y="1323833"/>
              <a:ext cx="108567" cy="764274"/>
            </a:xfrm>
            <a:custGeom>
              <a:avLst/>
              <a:gdLst>
                <a:gd name="connsiteX0" fmla="*/ 26680 w 108567"/>
                <a:gd name="connsiteY0" fmla="*/ 764274 h 764274"/>
                <a:gd name="connsiteX1" fmla="*/ 26680 w 108567"/>
                <a:gd name="connsiteY1" fmla="*/ 136477 h 764274"/>
                <a:gd name="connsiteX2" fmla="*/ 53976 w 108567"/>
                <a:gd name="connsiteY2" fmla="*/ 54591 h 764274"/>
                <a:gd name="connsiteX3" fmla="*/ 67623 w 108567"/>
                <a:gd name="connsiteY3" fmla="*/ 0 h 764274"/>
                <a:gd name="connsiteX4" fmla="*/ 108567 w 108567"/>
                <a:gd name="connsiteY4" fmla="*/ 13648 h 76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7" h="764274">
                  <a:moveTo>
                    <a:pt x="26680" y="764274"/>
                  </a:moveTo>
                  <a:cubicBezTo>
                    <a:pt x="8893" y="497481"/>
                    <a:pt x="0" y="465518"/>
                    <a:pt x="26680" y="136477"/>
                  </a:cubicBezTo>
                  <a:cubicBezTo>
                    <a:pt x="29005" y="107799"/>
                    <a:pt x="46998" y="82504"/>
                    <a:pt x="53976" y="54591"/>
                  </a:cubicBezTo>
                  <a:lnTo>
                    <a:pt x="67623" y="0"/>
                  </a:lnTo>
                  <a:lnTo>
                    <a:pt x="108567" y="13648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Teardrop 14"/>
            <p:cNvSpPr/>
            <p:nvPr/>
          </p:nvSpPr>
          <p:spPr>
            <a:xfrm rot="14527118">
              <a:off x="1598954" y="1582709"/>
              <a:ext cx="533584" cy="381082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7232650" y="1323975"/>
            <a:ext cx="1993900" cy="2300288"/>
            <a:chOff x="1167095" y="1323833"/>
            <a:chExt cx="1994331" cy="2299491"/>
          </a:xfrm>
        </p:grpSpPr>
        <p:sp>
          <p:nvSpPr>
            <p:cNvPr id="40" name="Teardrop 39"/>
            <p:cNvSpPr/>
            <p:nvPr/>
          </p:nvSpPr>
          <p:spPr>
            <a:xfrm rot="18795285">
              <a:off x="1177734" y="1639631"/>
              <a:ext cx="1973054" cy="1994331"/>
            </a:xfrm>
            <a:prstGeom prst="teardrop">
              <a:avLst>
                <a:gd name="adj" fmla="val 3858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1" name="Teardrop 40"/>
            <p:cNvSpPr/>
            <p:nvPr/>
          </p:nvSpPr>
          <p:spPr>
            <a:xfrm>
              <a:off x="2105511" y="1599962"/>
              <a:ext cx="533515" cy="380868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088723" y="1323833"/>
              <a:ext cx="108567" cy="764274"/>
            </a:xfrm>
            <a:custGeom>
              <a:avLst/>
              <a:gdLst>
                <a:gd name="connsiteX0" fmla="*/ 26680 w 108567"/>
                <a:gd name="connsiteY0" fmla="*/ 764274 h 764274"/>
                <a:gd name="connsiteX1" fmla="*/ 26680 w 108567"/>
                <a:gd name="connsiteY1" fmla="*/ 136477 h 764274"/>
                <a:gd name="connsiteX2" fmla="*/ 53976 w 108567"/>
                <a:gd name="connsiteY2" fmla="*/ 54591 h 764274"/>
                <a:gd name="connsiteX3" fmla="*/ 67623 w 108567"/>
                <a:gd name="connsiteY3" fmla="*/ 0 h 764274"/>
                <a:gd name="connsiteX4" fmla="*/ 108567 w 108567"/>
                <a:gd name="connsiteY4" fmla="*/ 13648 h 76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67" h="764274">
                  <a:moveTo>
                    <a:pt x="26680" y="764274"/>
                  </a:moveTo>
                  <a:cubicBezTo>
                    <a:pt x="8893" y="497481"/>
                    <a:pt x="0" y="465518"/>
                    <a:pt x="26680" y="136477"/>
                  </a:cubicBezTo>
                  <a:cubicBezTo>
                    <a:pt x="29005" y="107799"/>
                    <a:pt x="46998" y="82504"/>
                    <a:pt x="53976" y="54591"/>
                  </a:cubicBezTo>
                  <a:lnTo>
                    <a:pt x="67623" y="0"/>
                  </a:lnTo>
                  <a:lnTo>
                    <a:pt x="108567" y="13648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3" name="Teardrop 42"/>
            <p:cNvSpPr/>
            <p:nvPr/>
          </p:nvSpPr>
          <p:spPr>
            <a:xfrm rot="14527118">
              <a:off x="1599138" y="1582399"/>
              <a:ext cx="533215" cy="381082"/>
            </a:xfrm>
            <a:prstGeom prst="teardrop">
              <a:avLst>
                <a:gd name="adj" fmla="val 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4671217" y="4009320"/>
            <a:ext cx="2779265" cy="1155766"/>
            <a:chOff x="2057400" y="3994175"/>
            <a:chExt cx="2778827" cy="1155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 bwMode="auto">
                <a:xfrm>
                  <a:off x="3388427" y="3994175"/>
                  <a:ext cx="1447800" cy="115576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prstClr val="black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 w="1905">
                                <a:solidFill>
                                  <a:srgbClr val="996633"/>
                                </a:solidFill>
                              </a:ln>
                              <a:solidFill>
                                <a:prstClr val="black"/>
                              </a:solidFill>
                              <a:effectLst>
                                <a:innerShdw blurRad="69850" dist="43180" dir="5400000">
                                  <a:srgbClr val="000000">
                                    <a:alpha val="65000"/>
                                  </a:srgbClr>
                                </a:inn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 w="1905">
                        <a:solidFill>
                          <a:srgbClr val="996633"/>
                        </a:solidFill>
                      </a:ln>
                      <a:solidFill>
                        <a:prstClr val="black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88427" y="3994175"/>
                  <a:ext cx="1447800" cy="115576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574" name="TextBox 17"/>
            <p:cNvSpPr txBox="1">
              <a:spLocks noChangeArrowheads="1"/>
            </p:cNvSpPr>
            <p:nvPr/>
          </p:nvSpPr>
          <p:spPr bwMode="auto">
            <a:xfrm>
              <a:off x="2057400" y="4270375"/>
              <a:ext cx="129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26229" y="278209"/>
            <a:ext cx="42672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239000" y="1323975"/>
            <a:ext cx="1993900" cy="2318487"/>
            <a:chOff x="5715000" y="1295400"/>
            <a:chExt cx="1993900" cy="2318487"/>
          </a:xfrm>
        </p:grpSpPr>
        <p:grpSp>
          <p:nvGrpSpPr>
            <p:cNvPr id="23560" name="Group 37"/>
            <p:cNvGrpSpPr>
              <a:grpSpLocks/>
            </p:cNvGrpSpPr>
            <p:nvPr/>
          </p:nvGrpSpPr>
          <p:grpSpPr bwMode="auto">
            <a:xfrm>
              <a:off x="5715000" y="1295400"/>
              <a:ext cx="1993900" cy="2318487"/>
              <a:chOff x="5715000" y="1295400"/>
              <a:chExt cx="1994331" cy="2318984"/>
            </a:xfrm>
          </p:grpSpPr>
          <p:grpSp>
            <p:nvGrpSpPr>
              <p:cNvPr id="23563" name="Group 15"/>
              <p:cNvGrpSpPr>
                <a:grpSpLocks/>
              </p:cNvGrpSpPr>
              <p:nvPr/>
            </p:nvGrpSpPr>
            <p:grpSpPr bwMode="auto">
              <a:xfrm>
                <a:off x="5715000" y="1295400"/>
                <a:ext cx="1994331" cy="2299491"/>
                <a:chOff x="1167095" y="1323833"/>
                <a:chExt cx="1994331" cy="2299491"/>
              </a:xfrm>
            </p:grpSpPr>
            <p:sp>
              <p:nvSpPr>
                <p:cNvPr id="17" name="Teardrop 16"/>
                <p:cNvSpPr/>
                <p:nvPr/>
              </p:nvSpPr>
              <p:spPr>
                <a:xfrm rot="18795285">
                  <a:off x="1177734" y="1639631"/>
                  <a:ext cx="1973054" cy="1994331"/>
                </a:xfrm>
                <a:prstGeom prst="teardrop">
                  <a:avLst>
                    <a:gd name="adj" fmla="val 38580"/>
                  </a:avLst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ardrop 17"/>
                <p:cNvSpPr/>
                <p:nvPr/>
              </p:nvSpPr>
              <p:spPr>
                <a:xfrm>
                  <a:off x="2105511" y="1600117"/>
                  <a:ext cx="533515" cy="381082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2088723" y="1323833"/>
                  <a:ext cx="108567" cy="764274"/>
                </a:xfrm>
                <a:custGeom>
                  <a:avLst/>
                  <a:gdLst>
                    <a:gd name="connsiteX0" fmla="*/ 26680 w 108567"/>
                    <a:gd name="connsiteY0" fmla="*/ 764274 h 764274"/>
                    <a:gd name="connsiteX1" fmla="*/ 26680 w 108567"/>
                    <a:gd name="connsiteY1" fmla="*/ 136477 h 764274"/>
                    <a:gd name="connsiteX2" fmla="*/ 53976 w 108567"/>
                    <a:gd name="connsiteY2" fmla="*/ 54591 h 764274"/>
                    <a:gd name="connsiteX3" fmla="*/ 67623 w 108567"/>
                    <a:gd name="connsiteY3" fmla="*/ 0 h 764274"/>
                    <a:gd name="connsiteX4" fmla="*/ 108567 w 108567"/>
                    <a:gd name="connsiteY4" fmla="*/ 13648 h 764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67" h="764274">
                      <a:moveTo>
                        <a:pt x="26680" y="764274"/>
                      </a:moveTo>
                      <a:cubicBezTo>
                        <a:pt x="8893" y="497481"/>
                        <a:pt x="0" y="465518"/>
                        <a:pt x="26680" y="136477"/>
                      </a:cubicBezTo>
                      <a:cubicBezTo>
                        <a:pt x="29005" y="107799"/>
                        <a:pt x="46998" y="82504"/>
                        <a:pt x="53976" y="54591"/>
                      </a:cubicBezTo>
                      <a:lnTo>
                        <a:pt x="67623" y="0"/>
                      </a:lnTo>
                      <a:lnTo>
                        <a:pt x="108567" y="13648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ardrop 19"/>
                <p:cNvSpPr/>
                <p:nvPr/>
              </p:nvSpPr>
              <p:spPr>
                <a:xfrm rot="14527118">
                  <a:off x="1598989" y="1582651"/>
                  <a:ext cx="533514" cy="381082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5965208" y="2797792"/>
                <a:ext cx="1556984" cy="762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>
              <a:cxnSpLocks/>
            </p:cNvCxnSpPr>
            <p:nvPr/>
          </p:nvCxnSpPr>
          <p:spPr>
            <a:xfrm flipV="1">
              <a:off x="5721350" y="2693988"/>
              <a:ext cx="1981200" cy="492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Partial Circle 20"/>
            <p:cNvSpPr/>
            <p:nvPr/>
          </p:nvSpPr>
          <p:spPr>
            <a:xfrm>
              <a:off x="5770367" y="1924050"/>
              <a:ext cx="1932184" cy="1681162"/>
            </a:xfrm>
            <a:prstGeom prst="pie">
              <a:avLst>
                <a:gd name="adj1" fmla="val 21483251"/>
                <a:gd name="adj2" fmla="val 5201269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852</TotalTime>
  <Words>470</Words>
  <Application>Microsoft Office PowerPoint</Application>
  <PresentationFormat>Widescreen</PresentationFormat>
  <Paragraphs>122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#9Slide03 Arima Madurai Black</vt:lpstr>
      <vt:lpstr>#9Slide04 Taviraj Bold</vt:lpstr>
      <vt:lpstr>Amatic SC</vt:lpstr>
      <vt:lpstr>Arial</vt:lpstr>
      <vt:lpstr>Cambria Math</vt:lpstr>
      <vt:lpstr>Franklin Gothic Book</vt:lpstr>
      <vt:lpstr>Franklin Gothic Medium</vt:lpstr>
      <vt:lpstr>inpin heiti</vt:lpstr>
      <vt:lpstr>Times New Roman</vt:lpstr>
      <vt:lpstr>Wingdings</vt:lpstr>
      <vt:lpstr>Wingdings 2</vt:lpstr>
      <vt:lpstr>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DELL</cp:lastModifiedBy>
  <cp:revision>99</cp:revision>
  <dcterms:created xsi:type="dcterms:W3CDTF">2017-09-15T01:01:39Z</dcterms:created>
  <dcterms:modified xsi:type="dcterms:W3CDTF">2022-09-15T03:48:37Z</dcterms:modified>
  <cp:category>9Slide.vn</cp:category>
</cp:coreProperties>
</file>